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notesSlides/notesSlide21.xml" ContentType="application/vnd.openxmlformats-officedocument.presentationml.notesSlide+xml"/>
  <Override PartName="/ppt/tags/tag20.xml" ContentType="application/vnd.openxmlformats-officedocument.presentationml.tags+xml"/>
  <Override PartName="/ppt/notesSlides/notesSlide22.xml" ContentType="application/vnd.openxmlformats-officedocument.presentationml.notesSlide+xml"/>
  <Override PartName="/ppt/tags/tag21.xml" ContentType="application/vnd.openxmlformats-officedocument.presentationml.tags+xml"/>
  <Override PartName="/ppt/notesSlides/notesSlide23.xml" ContentType="application/vnd.openxmlformats-officedocument.presentationml.notesSlide+xml"/>
  <Override PartName="/ppt/tags/tag22.xml" ContentType="application/vnd.openxmlformats-officedocument.presentationml.tags+xml"/>
  <Override PartName="/ppt/notesSlides/notesSlide24.xml" ContentType="application/vnd.openxmlformats-officedocument.presentationml.notesSlide+xml"/>
  <Override PartName="/ppt/tags/tag23.xml" ContentType="application/vnd.openxmlformats-officedocument.presentationml.tags+xml"/>
  <Override PartName="/ppt/notesSlides/notesSlide25.xml" ContentType="application/vnd.openxmlformats-officedocument.presentationml.notesSlide+xml"/>
  <Override PartName="/ppt/tags/tag24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25.xml" ContentType="application/vnd.openxmlformats-officedocument.presentationml.tags+xml"/>
  <Override PartName="/ppt/notesSlides/notesSlide29.xml" ContentType="application/vnd.openxmlformats-officedocument.presentationml.notesSlide+xml"/>
  <Override PartName="/ppt/tags/tag26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39"/>
  </p:notesMasterIdLst>
  <p:sldIdLst>
    <p:sldId id="387" r:id="rId3"/>
    <p:sldId id="388" r:id="rId4"/>
    <p:sldId id="389" r:id="rId5"/>
    <p:sldId id="396" r:id="rId6"/>
    <p:sldId id="390" r:id="rId7"/>
    <p:sldId id="397" r:id="rId8"/>
    <p:sldId id="394" r:id="rId9"/>
    <p:sldId id="398" r:id="rId10"/>
    <p:sldId id="399" r:id="rId11"/>
    <p:sldId id="400" r:id="rId12"/>
    <p:sldId id="406" r:id="rId13"/>
    <p:sldId id="408" r:id="rId14"/>
    <p:sldId id="409" r:id="rId15"/>
    <p:sldId id="410" r:id="rId16"/>
    <p:sldId id="411" r:id="rId17"/>
    <p:sldId id="412" r:id="rId18"/>
    <p:sldId id="413" r:id="rId19"/>
    <p:sldId id="414" r:id="rId20"/>
    <p:sldId id="419" r:id="rId21"/>
    <p:sldId id="420" r:id="rId22"/>
    <p:sldId id="432" r:id="rId23"/>
    <p:sldId id="433" r:id="rId24"/>
    <p:sldId id="435" r:id="rId25"/>
    <p:sldId id="434" r:id="rId26"/>
    <p:sldId id="436" r:id="rId27"/>
    <p:sldId id="437" r:id="rId28"/>
    <p:sldId id="421" r:id="rId29"/>
    <p:sldId id="430" r:id="rId30"/>
    <p:sldId id="422" r:id="rId31"/>
    <p:sldId id="423" r:id="rId32"/>
    <p:sldId id="424" r:id="rId33"/>
    <p:sldId id="426" r:id="rId34"/>
    <p:sldId id="425" r:id="rId35"/>
    <p:sldId id="427" r:id="rId36"/>
    <p:sldId id="428" r:id="rId37"/>
    <p:sldId id="429" r:id="rId38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6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2413E"/>
    <a:srgbClr val="4AA6C9"/>
    <a:srgbClr val="74ACC1"/>
    <a:srgbClr val="FDECEA"/>
    <a:srgbClr val="F24A32"/>
    <a:srgbClr val="FFB600"/>
    <a:srgbClr val="2C9C93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 autoAdjust="0"/>
  </p:normalViewPr>
  <p:slideViewPr>
    <p:cSldViewPr snapToGrid="0">
      <p:cViewPr varScale="1">
        <p:scale>
          <a:sx n="57" d="100"/>
          <a:sy n="57" d="100"/>
        </p:scale>
        <p:origin x="762" y="42"/>
      </p:cViewPr>
      <p:guideLst>
        <p:guide orient="horz" pos="2246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66" d="100"/>
        <a:sy n="66" d="100"/>
      </p:scale>
      <p:origin x="0" y="-3096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icrosoft%20PowerPoint%20&#20013;&#30340;&#22270;&#34920;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28336755646799"/>
          <c:y val="0.18875034561220499"/>
          <c:w val="0.71868583162217703"/>
          <c:h val="0.5562510185260349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24A32"/>
            </a:solidFill>
            <a:ln w="12700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3E2-4FCE-ADBD-9C68BCC0D333}"/>
              </c:ext>
            </c:extLst>
          </c:dPt>
          <c:dPt>
            <c:idx val="1"/>
            <c:invertIfNegative val="0"/>
            <c:bubble3D val="0"/>
            <c:spPr>
              <a:solidFill>
                <a:srgbClr val="ED7D31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B3E2-4FCE-ADBD-9C68BCC0D333}"/>
              </c:ext>
            </c:extLst>
          </c:dPt>
          <c:dPt>
            <c:idx val="2"/>
            <c:invertIfNegative val="0"/>
            <c:bubble3D val="0"/>
            <c:spPr>
              <a:solidFill>
                <a:srgbClr val="4AA6C9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B3E2-4FCE-ADBD-9C68BCC0D333}"/>
              </c:ext>
            </c:extLst>
          </c:dPt>
          <c:dPt>
            <c:idx val="3"/>
            <c:invertIfNegative val="0"/>
            <c:bubble3D val="0"/>
            <c:spPr>
              <a:solidFill>
                <a:srgbClr val="74ACC1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B3E2-4FCE-ADBD-9C68BCC0D333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B3E2-4FCE-ADBD-9C68BCC0D333}"/>
              </c:ext>
            </c:extLst>
          </c:dPt>
          <c:dPt>
            <c:idx val="5"/>
            <c:invertIfNegative val="0"/>
            <c:bubble3D val="0"/>
            <c:spPr>
              <a:solidFill>
                <a:srgbClr val="FDECEA"/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B3E2-4FCE-ADBD-9C68BCC0D333}"/>
              </c:ext>
            </c:extLst>
          </c:dPt>
          <c:cat>
            <c:strRef>
              <c:f>'[Microsoft PowerPoint 中的图表]Sheet1'!$A$2:$A$7</c:f>
              <c:strCache>
                <c:ptCount val="6"/>
                <c:pt idx="0">
                  <c:v>穿刺后护理环节</c:v>
                </c:pt>
                <c:pt idx="1">
                  <c:v>固定环节</c:v>
                </c:pt>
                <c:pt idx="2">
                  <c:v>产妇特有因素</c:v>
                </c:pt>
                <c:pt idx="3">
                  <c:v>穿刺环节</c:v>
                </c:pt>
                <c:pt idx="4">
                  <c:v>分娩特有因素</c:v>
                </c:pt>
                <c:pt idx="5">
                  <c:v>其他</c:v>
                </c:pt>
              </c:strCache>
            </c:strRef>
          </c:cat>
          <c:val>
            <c:numRef>
              <c:f>'[Microsoft PowerPoint 中的图表]Sheet1'!$B$2:$B$7</c:f>
              <c:numCache>
                <c:formatCode>General</c:formatCode>
                <c:ptCount val="6"/>
                <c:pt idx="0">
                  <c:v>25</c:v>
                </c:pt>
                <c:pt idx="1">
                  <c:v>15</c:v>
                </c:pt>
                <c:pt idx="2">
                  <c:v>7</c:v>
                </c:pt>
                <c:pt idx="3">
                  <c:v>5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3E2-4FCE-ADBD-9C68BCC0D3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77751136"/>
        <c:axId val="477744864"/>
      </c:barChart>
      <c:lineChart>
        <c:grouping val="standard"/>
        <c:varyColors val="0"/>
        <c:ser>
          <c:idx val="1"/>
          <c:order val="1"/>
          <c:tx>
            <c:strRef>
              <c:f>系列2</c:f>
              <c:strCache>
                <c:ptCount val="1"/>
                <c:pt idx="0">
                  <c:v>系列2</c:v>
                </c:pt>
              </c:strCache>
            </c:strRef>
          </c:tx>
          <c:spPr>
            <a:ln w="38100" cap="rnd" cmpd="sng" algn="ctr">
              <a:solidFill>
                <a:srgbClr val="2C9C93"/>
              </a:solidFill>
              <a:prstDash val="solid"/>
              <a:round/>
            </a:ln>
          </c:spPr>
          <c:marker>
            <c:symbol val="diamond"/>
            <c:size val="5"/>
            <c:spPr>
              <a:ln w="19050" cap="flat" cmpd="sng" algn="ctr">
                <a:solidFill>
                  <a:srgbClr val="FC0404"/>
                </a:solidFill>
                <a:prstDash val="solid"/>
                <a:bevel/>
              </a:ln>
            </c:spPr>
          </c:marker>
          <c:dLbls>
            <c:spPr>
              <a:noFill/>
              <a:ln w="25400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325" b="1" i="0" u="none" strike="noStrike" kern="1200" baseline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defRPr>
                </a:pPr>
                <a:endParaRPr lang="zh-CN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'[Microsoft PowerPoint 中的图表]Sheet1'!$E$1:$E$7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'[Microsoft PowerPoint 中的图表]Sheet1'!$D$1:$D$7</c:f>
              <c:numCache>
                <c:formatCode>0%</c:formatCode>
                <c:ptCount val="7"/>
                <c:pt idx="0">
                  <c:v>0</c:v>
                </c:pt>
                <c:pt idx="1">
                  <c:v>0.439</c:v>
                </c:pt>
                <c:pt idx="2">
                  <c:v>0.70199999999999996</c:v>
                </c:pt>
                <c:pt idx="3">
                  <c:v>0.82499999999999996</c:v>
                </c:pt>
                <c:pt idx="4">
                  <c:v>0.91200000000000003</c:v>
                </c:pt>
                <c:pt idx="5">
                  <c:v>0.96499999999999997</c:v>
                </c:pt>
                <c:pt idx="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B3E2-4FCE-ADBD-9C68BCC0D3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7747216"/>
        <c:axId val="477744080"/>
      </c:lineChart>
      <c:catAx>
        <c:axId val="47775113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 cap="flat" cmpd="sng" algn="ctr">
            <a:solidFill>
              <a:srgbClr val="000000"/>
            </a:solidFill>
            <a:prstDash val="solid"/>
            <a:round/>
          </a:ln>
        </c:spPr>
        <c:txPr>
          <a:bodyPr rot="-2820000" spcFirstLastPara="0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pPr>
            <a:endParaRPr lang="zh-CN"/>
          </a:p>
        </c:txPr>
        <c:crossAx val="477744864"/>
        <c:crosses val="autoZero"/>
        <c:auto val="1"/>
        <c:lblAlgn val="ctr"/>
        <c:lblOffset val="100"/>
        <c:tickLblSkip val="1"/>
        <c:noMultiLvlLbl val="0"/>
      </c:catAx>
      <c:valAx>
        <c:axId val="477744864"/>
        <c:scaling>
          <c:orientation val="minMax"/>
          <c:max val="57"/>
          <c:min val="0"/>
        </c:scaling>
        <c:delete val="0"/>
        <c:axPos val="l"/>
        <c:numFmt formatCode="General" sourceLinked="1"/>
        <c:majorTickMark val="in"/>
        <c:minorTickMark val="none"/>
        <c:tickLblPos val="nextTo"/>
        <c:spPr>
          <a:ln w="3175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325" b="1" i="0" u="none" strike="noStrike" kern="1200" baseline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pPr>
            <a:endParaRPr lang="zh-CN"/>
          </a:p>
        </c:txPr>
        <c:crossAx val="477751136"/>
        <c:crosses val="autoZero"/>
        <c:crossBetween val="between"/>
        <c:majorUnit val="20"/>
        <c:minorUnit val="0.2"/>
      </c:valAx>
      <c:catAx>
        <c:axId val="477747216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zh-CN" sz="1325" b="0" i="0" u="none" strike="noStrike" kern="1200" baseline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pPr>
            <a:endParaRPr lang="zh-CN"/>
          </a:p>
        </c:txPr>
        <c:crossAx val="477744080"/>
        <c:crosses val="max"/>
        <c:auto val="1"/>
        <c:lblAlgn val="ctr"/>
        <c:lblOffset val="100"/>
        <c:noMultiLvlLbl val="0"/>
      </c:catAx>
      <c:valAx>
        <c:axId val="477744080"/>
        <c:scaling>
          <c:orientation val="minMax"/>
          <c:max val="1"/>
          <c:min val="0"/>
        </c:scaling>
        <c:delete val="0"/>
        <c:axPos val="r"/>
        <c:numFmt formatCode="0%" sourceLinked="1"/>
        <c:majorTickMark val="in"/>
        <c:minorTickMark val="none"/>
        <c:tickLblPos val="nextTo"/>
        <c:spPr>
          <a:ln w="3175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325" b="1" i="0" u="none" strike="noStrike" kern="1200" baseline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pPr>
            <a:endParaRPr lang="zh-CN"/>
          </a:p>
        </c:txPr>
        <c:crossAx val="477747216"/>
        <c:crosses val="max"/>
        <c:crossBetween val="midCat"/>
        <c:maj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lang="zh-CN" sz="1325" b="0" i="0" u="none" strike="noStrike" baseline="0">
          <a:solidFill>
            <a:srgbClr val="000000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A0AE5C41-F6B6-466E-928E-9268FDC35655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819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noProof="1" smtClean="0"/>
            </a:lvl1pPr>
          </a:lstStyle>
          <a:p>
            <a:fld id="{2CC1A3D0-2B64-44F9-B854-8D574D71090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024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2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35F5F6F-4445-43CA-BBAF-5CCD13B0A674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867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867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C50E77D-9876-469D-8FEE-C7410E12AEA5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072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072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476812C-A7A5-4600-A346-6501ED93E9A8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277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27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0136A18-89AD-46E3-9D70-E55FE464AF9A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481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481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ECE47ED-56C0-4ED6-B53C-FD3D9B9DDC76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686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68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4272AFA-6015-43F0-9457-D080FBB9B19B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89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89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89EDA1A-1898-4359-996C-416415064AD7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09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09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4A9D261-2B09-4560-B2BB-871E5B3BEE6E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30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30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40999D4-C64E-49A8-AE04-85B9FE5755F5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505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50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C93ABE2-8A13-4422-8C84-AEF5FAEFB918}" type="slidenum">
              <a:rPr lang="zh-CN" altLang="en-US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710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71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170728F-F61E-45BE-9941-671291823CEE}" type="slidenum">
              <a:rPr lang="zh-CN" altLang="en-US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229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2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F592686-B5A9-43D5-A4E9-89C3B32C1F4B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91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91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6A0577B-B46B-4A38-B452-00913A2550F4}" type="slidenum">
              <a:rPr lang="zh-CN" altLang="en-US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12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12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8060DDE-1528-4C2F-A940-F4C7F19031CF}" type="slidenum">
              <a:rPr lang="zh-CN" altLang="en-US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325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32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2E7D9C3-2ACB-4B7F-9FF0-69EA72C367D1}" type="slidenum">
              <a:rPr lang="zh-CN" altLang="en-US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529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52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D7E7496-CE5E-4D58-9F1E-D313B32D6BFC}" type="slidenum">
              <a:rPr lang="zh-CN" altLang="en-US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734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73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FDA4A12-5D17-4964-9223-09C0C7F8541E}" type="slidenum">
              <a:rPr lang="zh-CN" altLang="en-US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939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93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529EC3D-94E0-4FFF-B5E8-ED06DB63519F}" type="slidenum">
              <a:rPr lang="zh-CN" altLang="en-US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144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14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E8C7F22-1740-495C-B0F7-EF6121BDC2BD}" type="slidenum">
              <a:rPr lang="zh-CN" altLang="en-US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349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34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C233E11-8B1E-460F-AD6C-33F57C9EA397}" type="slidenum">
              <a:rPr lang="zh-CN" altLang="en-US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553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55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9670512-B25F-43FD-80D7-11DCC352B606}" type="slidenum">
              <a:rPr lang="zh-CN" altLang="en-US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758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75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F494B26-BADB-46FC-8156-D450C1E0DF87}" type="slidenum">
              <a:rPr lang="zh-CN" altLang="en-US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433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3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C1B16D1-435F-4DA2-A367-CE1CC4DF9A9E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963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96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60CE458-3316-4548-956F-DE26A9D11B45}" type="slidenum">
              <a:rPr lang="zh-CN" altLang="en-US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168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16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C1C937B-1462-4EE8-B7EA-5187260BA534}" type="slidenum">
              <a:rPr lang="zh-CN" altLang="en-US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373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37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C321C3A-B6DA-4A1B-BAAA-7C5B0404E205}" type="slidenum">
              <a:rPr lang="zh-CN" altLang="en-US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577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577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2D14C06-6175-4779-8220-088EE636A439}" type="slidenum">
              <a:rPr lang="zh-CN" altLang="en-US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782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782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8FA8CD1-DB1D-443B-A189-DD751DA0BA7A}" type="slidenum">
              <a:rPr lang="zh-CN" altLang="en-US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987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987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5A5E095-F48A-4EC3-99BE-E51682819002}" type="slidenum">
              <a:rPr lang="zh-CN" altLang="en-US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8192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192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448138C-D630-455F-98E6-ED6435173FB7}" type="slidenum">
              <a:rPr lang="zh-CN" altLang="en-US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638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3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D0A5891-CAEA-430C-843A-98CC8A2B60E8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843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4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7BDF55C-9BCA-440B-82D2-6774D0844E88}" type="slidenum">
              <a:rPr lang="zh-CN" altLang="en-US"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rPr>
              <a:t>5</a:t>
            </a:fld>
            <a:endParaRPr lang="zh-CN" altLang="en-US">
              <a:solidFill>
                <a:srgbClr val="000000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048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04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F1637FD-4342-43D8-B8FF-520E395872C8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253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25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5A4772C-62B1-4302-81CB-4437BF639AA8}" type="slidenum">
              <a:rPr lang="zh-CN" altLang="en-US"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rPr>
              <a:t>7</a:t>
            </a:fld>
            <a:endParaRPr lang="zh-CN" altLang="en-US">
              <a:solidFill>
                <a:srgbClr val="000000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457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457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6C6C394-5884-46F8-B1CD-C639D102C629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662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662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FDBD1C3-FA5C-4FC9-8F6D-161210C96038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2CF64-E549-4982-A032-76F74B1FAE68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BC6DE-E45B-41B2-9AFF-2AF71CB7228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2CF64-E549-4982-A032-76F74B1FAE68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9EB21-7B07-454A-B851-9D9B58CA0EA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2CF64-E549-4982-A032-76F74B1FAE68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1BB77-3DD3-49E5-9880-6AEABB5BF54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2CF64-E549-4982-A032-76F74B1FAE68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5F786-17B6-4097-B9D5-83672AC62FA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0" y="646113"/>
            <a:ext cx="12192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8"/>
          <p:cNvSpPr/>
          <p:nvPr userDrawn="1"/>
        </p:nvSpPr>
        <p:spPr>
          <a:xfrm>
            <a:off x="11811000" y="6491288"/>
            <a:ext cx="381000" cy="366712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2495" latinLnBrk="1">
              <a:buFontTx/>
              <a:buNone/>
              <a:defRPr/>
            </a:pPr>
            <a:endParaRPr kumimoji="1" lang="ko-KR" altLang="en-US" kern="0">
              <a:solidFill>
                <a:prstClr val="white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9948863" y="6484938"/>
            <a:ext cx="355600" cy="363537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5" name="矩形 4"/>
          <p:cNvSpPr/>
          <p:nvPr userDrawn="1"/>
        </p:nvSpPr>
        <p:spPr>
          <a:xfrm>
            <a:off x="11082338" y="6491288"/>
            <a:ext cx="355600" cy="365125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grpSp>
        <p:nvGrpSpPr>
          <p:cNvPr id="6" name="组合 26"/>
          <p:cNvGrpSpPr/>
          <p:nvPr userDrawn="1"/>
        </p:nvGrpSpPr>
        <p:grpSpPr bwMode="auto">
          <a:xfrm>
            <a:off x="10331450" y="6119813"/>
            <a:ext cx="355600" cy="365125"/>
            <a:chOff x="0" y="0"/>
            <a:chExt cx="1972011" cy="2015067"/>
          </a:xfrm>
        </p:grpSpPr>
        <p:sp>
          <p:nvSpPr>
            <p:cNvPr id="7" name="矩形 6"/>
            <p:cNvSpPr/>
            <p:nvPr/>
          </p:nvSpPr>
          <p:spPr>
            <a:xfrm>
              <a:off x="0" y="0"/>
              <a:ext cx="1972011" cy="2015067"/>
            </a:xfrm>
            <a:prstGeom prst="rect">
              <a:avLst/>
            </a:prstGeom>
            <a:solidFill>
              <a:srgbClr val="2C9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8" name="Freeform 26"/>
            <p:cNvSpPr>
              <a:spLocks noEditPoints="1" noChangeArrowheads="1"/>
            </p:cNvSpPr>
            <p:nvPr/>
          </p:nvSpPr>
          <p:spPr bwMode="auto">
            <a:xfrm>
              <a:off x="1011572" y="1583396"/>
              <a:ext cx="42076" cy="1503"/>
            </a:xfrm>
            <a:custGeom>
              <a:avLst/>
              <a:gdLst>
                <a:gd name="T0" fmla="*/ 2 w 24"/>
                <a:gd name="T1" fmla="*/ 1 h 1"/>
                <a:gd name="T2" fmla="*/ 3 w 24"/>
                <a:gd name="T3" fmla="*/ 1 h 1"/>
                <a:gd name="T4" fmla="*/ 1 w 24"/>
                <a:gd name="T5" fmla="*/ 1 h 1"/>
                <a:gd name="T6" fmla="*/ 3 w 24"/>
                <a:gd name="T7" fmla="*/ 1 h 1"/>
                <a:gd name="T8" fmla="*/ 1 w 24"/>
                <a:gd name="T9" fmla="*/ 1 h 1"/>
                <a:gd name="T10" fmla="*/ 4 w 24"/>
                <a:gd name="T11" fmla="*/ 1 h 1"/>
                <a:gd name="T12" fmla="*/ 0 w 24"/>
                <a:gd name="T13" fmla="*/ 1 h 1"/>
                <a:gd name="T14" fmla="*/ 4 w 24"/>
                <a:gd name="T15" fmla="*/ 1 h 1"/>
                <a:gd name="T16" fmla="*/ 5 w 24"/>
                <a:gd name="T17" fmla="*/ 1 h 1"/>
                <a:gd name="T18" fmla="*/ 5 w 24"/>
                <a:gd name="T19" fmla="*/ 1 h 1"/>
                <a:gd name="T20" fmla="*/ 6 w 24"/>
                <a:gd name="T21" fmla="*/ 1 h 1"/>
                <a:gd name="T22" fmla="*/ 6 w 24"/>
                <a:gd name="T23" fmla="*/ 1 h 1"/>
                <a:gd name="T24" fmla="*/ 7 w 24"/>
                <a:gd name="T25" fmla="*/ 1 h 1"/>
                <a:gd name="T26" fmla="*/ 7 w 24"/>
                <a:gd name="T27" fmla="*/ 1 h 1"/>
                <a:gd name="T28" fmla="*/ 8 w 24"/>
                <a:gd name="T29" fmla="*/ 1 h 1"/>
                <a:gd name="T30" fmla="*/ 8 w 24"/>
                <a:gd name="T31" fmla="*/ 1 h 1"/>
                <a:gd name="T32" fmla="*/ 9 w 24"/>
                <a:gd name="T33" fmla="*/ 1 h 1"/>
                <a:gd name="T34" fmla="*/ 9 w 24"/>
                <a:gd name="T35" fmla="*/ 1 h 1"/>
                <a:gd name="T36" fmla="*/ 10 w 24"/>
                <a:gd name="T37" fmla="*/ 1 h 1"/>
                <a:gd name="T38" fmla="*/ 10 w 24"/>
                <a:gd name="T39" fmla="*/ 1 h 1"/>
                <a:gd name="T40" fmla="*/ 11 w 24"/>
                <a:gd name="T41" fmla="*/ 1 h 1"/>
                <a:gd name="T42" fmla="*/ 11 w 24"/>
                <a:gd name="T43" fmla="*/ 1 h 1"/>
                <a:gd name="T44" fmla="*/ 12 w 24"/>
                <a:gd name="T45" fmla="*/ 1 h 1"/>
                <a:gd name="T46" fmla="*/ 12 w 24"/>
                <a:gd name="T47" fmla="*/ 1 h 1"/>
                <a:gd name="T48" fmla="*/ 13 w 24"/>
                <a:gd name="T49" fmla="*/ 1 h 1"/>
                <a:gd name="T50" fmla="*/ 13 w 24"/>
                <a:gd name="T51" fmla="*/ 1 h 1"/>
                <a:gd name="T52" fmla="*/ 14 w 24"/>
                <a:gd name="T53" fmla="*/ 1 h 1"/>
                <a:gd name="T54" fmla="*/ 14 w 24"/>
                <a:gd name="T55" fmla="*/ 1 h 1"/>
                <a:gd name="T56" fmla="*/ 15 w 24"/>
                <a:gd name="T57" fmla="*/ 1 h 1"/>
                <a:gd name="T58" fmla="*/ 15 w 24"/>
                <a:gd name="T59" fmla="*/ 1 h 1"/>
                <a:gd name="T60" fmla="*/ 16 w 24"/>
                <a:gd name="T61" fmla="*/ 1 h 1"/>
                <a:gd name="T62" fmla="*/ 16 w 24"/>
                <a:gd name="T63" fmla="*/ 1 h 1"/>
                <a:gd name="T64" fmla="*/ 17 w 24"/>
                <a:gd name="T65" fmla="*/ 1 h 1"/>
                <a:gd name="T66" fmla="*/ 17 w 24"/>
                <a:gd name="T67" fmla="*/ 1 h 1"/>
                <a:gd name="T68" fmla="*/ 18 w 24"/>
                <a:gd name="T69" fmla="*/ 1 h 1"/>
                <a:gd name="T70" fmla="*/ 19 w 24"/>
                <a:gd name="T71" fmla="*/ 1 h 1"/>
                <a:gd name="T72" fmla="*/ 20 w 24"/>
                <a:gd name="T73" fmla="*/ 1 h 1"/>
                <a:gd name="T74" fmla="*/ 20 w 24"/>
                <a:gd name="T75" fmla="*/ 1 h 1"/>
                <a:gd name="T76" fmla="*/ 21 w 24"/>
                <a:gd name="T77" fmla="*/ 1 h 1"/>
                <a:gd name="T78" fmla="*/ 21 w 24"/>
                <a:gd name="T79" fmla="*/ 1 h 1"/>
                <a:gd name="T80" fmla="*/ 22 w 24"/>
                <a:gd name="T81" fmla="*/ 0 h 1"/>
                <a:gd name="T82" fmla="*/ 22 w 24"/>
                <a:gd name="T83" fmla="*/ 0 h 1"/>
                <a:gd name="T84" fmla="*/ 23 w 24"/>
                <a:gd name="T85" fmla="*/ 0 h 1"/>
                <a:gd name="T86" fmla="*/ 23 w 24"/>
                <a:gd name="T87" fmla="*/ 0 h 1"/>
                <a:gd name="T88" fmla="*/ 24 w 24"/>
                <a:gd name="T89" fmla="*/ 0 h 1"/>
                <a:gd name="T90" fmla="*/ 24 w 24"/>
                <a:gd name="T9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7" y="1"/>
                  </a:move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8" y="1"/>
                  </a:move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9" y="1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28"/>
            <p:cNvSpPr>
              <a:spLocks noEditPoints="1" noChangeArrowheads="1"/>
            </p:cNvSpPr>
            <p:nvPr/>
          </p:nvSpPr>
          <p:spPr bwMode="auto">
            <a:xfrm>
              <a:off x="677217" y="684770"/>
              <a:ext cx="676976" cy="678478"/>
            </a:xfrm>
            <a:custGeom>
              <a:avLst/>
              <a:gdLst>
                <a:gd name="T0" fmla="*/ 271 w 381"/>
                <a:gd name="T1" fmla="*/ 99 h 382"/>
                <a:gd name="T2" fmla="*/ 271 w 381"/>
                <a:gd name="T3" fmla="*/ 0 h 382"/>
                <a:gd name="T4" fmla="*/ 110 w 381"/>
                <a:gd name="T5" fmla="*/ 0 h 382"/>
                <a:gd name="T6" fmla="*/ 110 w 381"/>
                <a:gd name="T7" fmla="*/ 99 h 382"/>
                <a:gd name="T8" fmla="*/ 0 w 381"/>
                <a:gd name="T9" fmla="*/ 99 h 382"/>
                <a:gd name="T10" fmla="*/ 0 w 381"/>
                <a:gd name="T11" fmla="*/ 382 h 382"/>
                <a:gd name="T12" fmla="*/ 381 w 381"/>
                <a:gd name="T13" fmla="*/ 382 h 382"/>
                <a:gd name="T14" fmla="*/ 381 w 381"/>
                <a:gd name="T15" fmla="*/ 99 h 382"/>
                <a:gd name="T16" fmla="*/ 271 w 381"/>
                <a:gd name="T17" fmla="*/ 99 h 382"/>
                <a:gd name="T18" fmla="*/ 355 w 381"/>
                <a:gd name="T19" fmla="*/ 356 h 382"/>
                <a:gd name="T20" fmla="*/ 238 w 381"/>
                <a:gd name="T21" fmla="*/ 356 h 382"/>
                <a:gd name="T22" fmla="*/ 238 w 381"/>
                <a:gd name="T23" fmla="*/ 318 h 382"/>
                <a:gd name="T24" fmla="*/ 218 w 381"/>
                <a:gd name="T25" fmla="*/ 295 h 382"/>
                <a:gd name="T26" fmla="*/ 162 w 381"/>
                <a:gd name="T27" fmla="*/ 295 h 382"/>
                <a:gd name="T28" fmla="*/ 142 w 381"/>
                <a:gd name="T29" fmla="*/ 318 h 382"/>
                <a:gd name="T30" fmla="*/ 142 w 381"/>
                <a:gd name="T31" fmla="*/ 356 h 382"/>
                <a:gd name="T32" fmla="*/ 26 w 381"/>
                <a:gd name="T33" fmla="*/ 356 h 382"/>
                <a:gd name="T34" fmla="*/ 26 w 381"/>
                <a:gd name="T35" fmla="*/ 124 h 382"/>
                <a:gd name="T36" fmla="*/ 135 w 381"/>
                <a:gd name="T37" fmla="*/ 124 h 382"/>
                <a:gd name="T38" fmla="*/ 135 w 381"/>
                <a:gd name="T39" fmla="*/ 25 h 382"/>
                <a:gd name="T40" fmla="*/ 245 w 381"/>
                <a:gd name="T41" fmla="*/ 25 h 382"/>
                <a:gd name="T42" fmla="*/ 245 w 381"/>
                <a:gd name="T43" fmla="*/ 124 h 382"/>
                <a:gd name="T44" fmla="*/ 355 w 381"/>
                <a:gd name="T45" fmla="*/ 124 h 382"/>
                <a:gd name="T46" fmla="*/ 355 w 381"/>
                <a:gd name="T47" fmla="*/ 35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1" h="382">
                  <a:moveTo>
                    <a:pt x="271" y="99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381" y="382"/>
                    <a:pt x="381" y="382"/>
                    <a:pt x="381" y="382"/>
                  </a:cubicBezTo>
                  <a:cubicBezTo>
                    <a:pt x="381" y="99"/>
                    <a:pt x="381" y="99"/>
                    <a:pt x="381" y="99"/>
                  </a:cubicBezTo>
                  <a:lnTo>
                    <a:pt x="271" y="99"/>
                  </a:lnTo>
                  <a:close/>
                  <a:moveTo>
                    <a:pt x="355" y="356"/>
                  </a:moveTo>
                  <a:cubicBezTo>
                    <a:pt x="238" y="356"/>
                    <a:pt x="238" y="356"/>
                    <a:pt x="238" y="356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8" y="306"/>
                    <a:pt x="229" y="295"/>
                    <a:pt x="218" y="295"/>
                  </a:cubicBezTo>
                  <a:cubicBezTo>
                    <a:pt x="162" y="295"/>
                    <a:pt x="162" y="295"/>
                    <a:pt x="162" y="295"/>
                  </a:cubicBezTo>
                  <a:cubicBezTo>
                    <a:pt x="151" y="295"/>
                    <a:pt x="142" y="306"/>
                    <a:pt x="142" y="318"/>
                  </a:cubicBezTo>
                  <a:cubicBezTo>
                    <a:pt x="142" y="356"/>
                    <a:pt x="142" y="356"/>
                    <a:pt x="142" y="356"/>
                  </a:cubicBezTo>
                  <a:cubicBezTo>
                    <a:pt x="26" y="356"/>
                    <a:pt x="26" y="356"/>
                    <a:pt x="26" y="356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5" y="124"/>
                    <a:pt x="245" y="124"/>
                    <a:pt x="245" y="124"/>
                  </a:cubicBezTo>
                  <a:cubicBezTo>
                    <a:pt x="355" y="124"/>
                    <a:pt x="355" y="124"/>
                    <a:pt x="355" y="124"/>
                  </a:cubicBezTo>
                  <a:lnTo>
                    <a:pt x="355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29"/>
            <p:cNvSpPr>
              <a:spLocks noChangeArrowheads="1"/>
            </p:cNvSpPr>
            <p:nvPr/>
          </p:nvSpPr>
          <p:spPr bwMode="auto">
            <a:xfrm>
              <a:off x="958226" y="752392"/>
              <a:ext cx="114958" cy="117212"/>
            </a:xfrm>
            <a:custGeom>
              <a:avLst/>
              <a:gdLst>
                <a:gd name="T0" fmla="*/ 153 w 153"/>
                <a:gd name="T1" fmla="*/ 52 h 156"/>
                <a:gd name="T2" fmla="*/ 104 w 153"/>
                <a:gd name="T3" fmla="*/ 52 h 156"/>
                <a:gd name="T4" fmla="*/ 104 w 153"/>
                <a:gd name="T5" fmla="*/ 0 h 156"/>
                <a:gd name="T6" fmla="*/ 49 w 153"/>
                <a:gd name="T7" fmla="*/ 0 h 156"/>
                <a:gd name="T8" fmla="*/ 49 w 153"/>
                <a:gd name="T9" fmla="*/ 52 h 156"/>
                <a:gd name="T10" fmla="*/ 0 w 153"/>
                <a:gd name="T11" fmla="*/ 52 h 156"/>
                <a:gd name="T12" fmla="*/ 0 w 153"/>
                <a:gd name="T13" fmla="*/ 106 h 156"/>
                <a:gd name="T14" fmla="*/ 49 w 153"/>
                <a:gd name="T15" fmla="*/ 106 h 156"/>
                <a:gd name="T16" fmla="*/ 49 w 153"/>
                <a:gd name="T17" fmla="*/ 156 h 156"/>
                <a:gd name="T18" fmla="*/ 104 w 153"/>
                <a:gd name="T19" fmla="*/ 156 h 156"/>
                <a:gd name="T20" fmla="*/ 104 w 153"/>
                <a:gd name="T21" fmla="*/ 106 h 156"/>
                <a:gd name="T22" fmla="*/ 153 w 153"/>
                <a:gd name="T23" fmla="*/ 106 h 156"/>
                <a:gd name="T24" fmla="*/ 153 w 153"/>
                <a:gd name="T25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56">
                  <a:moveTo>
                    <a:pt x="153" y="52"/>
                  </a:moveTo>
                  <a:lnTo>
                    <a:pt x="104" y="52"/>
                  </a:lnTo>
                  <a:lnTo>
                    <a:pt x="104" y="0"/>
                  </a:lnTo>
                  <a:lnTo>
                    <a:pt x="49" y="0"/>
                  </a:lnTo>
                  <a:lnTo>
                    <a:pt x="49" y="52"/>
                  </a:lnTo>
                  <a:lnTo>
                    <a:pt x="0" y="52"/>
                  </a:lnTo>
                  <a:lnTo>
                    <a:pt x="0" y="106"/>
                  </a:lnTo>
                  <a:lnTo>
                    <a:pt x="49" y="106"/>
                  </a:lnTo>
                  <a:lnTo>
                    <a:pt x="49" y="156"/>
                  </a:lnTo>
                  <a:lnTo>
                    <a:pt x="104" y="156"/>
                  </a:lnTo>
                  <a:lnTo>
                    <a:pt x="104" y="106"/>
                  </a:lnTo>
                  <a:lnTo>
                    <a:pt x="153" y="106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Rectangle 30"/>
            <p:cNvSpPr>
              <a:spLocks noChangeArrowheads="1"/>
            </p:cNvSpPr>
            <p:nvPr/>
          </p:nvSpPr>
          <p:spPr bwMode="auto">
            <a:xfrm>
              <a:off x="768131" y="958265"/>
              <a:ext cx="84904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Rectangle 31"/>
            <p:cNvSpPr>
              <a:spLocks noChangeArrowheads="1"/>
            </p:cNvSpPr>
            <p:nvPr/>
          </p:nvSpPr>
          <p:spPr bwMode="auto">
            <a:xfrm>
              <a:off x="904879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Rectangle 32"/>
            <p:cNvSpPr>
              <a:spLocks noChangeArrowheads="1"/>
            </p:cNvSpPr>
            <p:nvPr/>
          </p:nvSpPr>
          <p:spPr bwMode="auto">
            <a:xfrm>
              <a:off x="1041626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Rectangle 33"/>
            <p:cNvSpPr>
              <a:spLocks noChangeArrowheads="1"/>
            </p:cNvSpPr>
            <p:nvPr/>
          </p:nvSpPr>
          <p:spPr bwMode="auto">
            <a:xfrm>
              <a:off x="1176120" y="958265"/>
              <a:ext cx="85655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Rectangle 34"/>
            <p:cNvSpPr>
              <a:spLocks noChangeArrowheads="1"/>
            </p:cNvSpPr>
            <p:nvPr/>
          </p:nvSpPr>
          <p:spPr bwMode="auto">
            <a:xfrm>
              <a:off x="76963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Rectangle 35"/>
            <p:cNvSpPr>
              <a:spLocks noChangeArrowheads="1"/>
            </p:cNvSpPr>
            <p:nvPr/>
          </p:nvSpPr>
          <p:spPr bwMode="auto">
            <a:xfrm>
              <a:off x="906382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Rectangle 36"/>
            <p:cNvSpPr>
              <a:spLocks noChangeArrowheads="1"/>
            </p:cNvSpPr>
            <p:nvPr/>
          </p:nvSpPr>
          <p:spPr bwMode="auto">
            <a:xfrm>
              <a:off x="1041626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Rectangle 37"/>
            <p:cNvSpPr>
              <a:spLocks noChangeArrowheads="1"/>
            </p:cNvSpPr>
            <p:nvPr/>
          </p:nvSpPr>
          <p:spPr bwMode="auto">
            <a:xfrm>
              <a:off x="117837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39"/>
          <p:cNvGrpSpPr/>
          <p:nvPr userDrawn="1"/>
        </p:nvGrpSpPr>
        <p:grpSpPr bwMode="auto">
          <a:xfrm>
            <a:off x="11445875" y="6491288"/>
            <a:ext cx="357188" cy="365125"/>
            <a:chOff x="6170440" y="2054859"/>
            <a:chExt cx="1982862" cy="2015067"/>
          </a:xfrm>
        </p:grpSpPr>
        <p:sp>
          <p:nvSpPr>
            <p:cNvPr id="20" name="矩形 19"/>
            <p:cNvSpPr/>
            <p:nvPr/>
          </p:nvSpPr>
          <p:spPr>
            <a:xfrm>
              <a:off x="6170440" y="2054859"/>
              <a:ext cx="1982862" cy="2015067"/>
            </a:xfrm>
            <a:prstGeom prst="rect">
              <a:avLst/>
            </a:prstGeom>
            <a:solidFill>
              <a:srgbClr val="8EC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grpSp>
          <p:nvGrpSpPr>
            <p:cNvPr id="21" name="组合 41"/>
            <p:cNvGrpSpPr/>
            <p:nvPr/>
          </p:nvGrpSpPr>
          <p:grpSpPr bwMode="auto">
            <a:xfrm>
              <a:off x="6833961" y="2713439"/>
              <a:ext cx="670965" cy="840021"/>
              <a:chOff x="6740173" y="2239305"/>
              <a:chExt cx="670965" cy="840021"/>
            </a:xfrm>
          </p:grpSpPr>
          <p:sp>
            <p:nvSpPr>
              <p:cNvPr id="22" name="Freeform 13"/>
              <p:cNvSpPr>
                <a:spLocks noEditPoints="1" noChangeArrowheads="1"/>
              </p:cNvSpPr>
              <p:nvPr/>
            </p:nvSpPr>
            <p:spPr bwMode="auto">
              <a:xfrm>
                <a:off x="6740173" y="2239305"/>
                <a:ext cx="670965" cy="840021"/>
              </a:xfrm>
              <a:custGeom>
                <a:avLst/>
                <a:gdLst>
                  <a:gd name="T0" fmla="*/ 354 w 378"/>
                  <a:gd name="T1" fmla="*/ 297 h 473"/>
                  <a:gd name="T2" fmla="*/ 297 w 378"/>
                  <a:gd name="T3" fmla="*/ 277 h 473"/>
                  <a:gd name="T4" fmla="*/ 278 w 378"/>
                  <a:gd name="T5" fmla="*/ 277 h 473"/>
                  <a:gd name="T6" fmla="*/ 251 w 378"/>
                  <a:gd name="T7" fmla="*/ 269 h 473"/>
                  <a:gd name="T8" fmla="*/ 296 w 378"/>
                  <a:gd name="T9" fmla="*/ 258 h 473"/>
                  <a:gd name="T10" fmla="*/ 317 w 378"/>
                  <a:gd name="T11" fmla="*/ 41 h 473"/>
                  <a:gd name="T12" fmla="*/ 189 w 378"/>
                  <a:gd name="T13" fmla="*/ 0 h 473"/>
                  <a:gd name="T14" fmla="*/ 61 w 378"/>
                  <a:gd name="T15" fmla="*/ 41 h 473"/>
                  <a:gd name="T16" fmla="*/ 83 w 378"/>
                  <a:gd name="T17" fmla="*/ 258 h 473"/>
                  <a:gd name="T18" fmla="*/ 128 w 378"/>
                  <a:gd name="T19" fmla="*/ 269 h 473"/>
                  <a:gd name="T20" fmla="*/ 100 w 378"/>
                  <a:gd name="T21" fmla="*/ 277 h 473"/>
                  <a:gd name="T22" fmla="*/ 81 w 378"/>
                  <a:gd name="T23" fmla="*/ 277 h 473"/>
                  <a:gd name="T24" fmla="*/ 25 w 378"/>
                  <a:gd name="T25" fmla="*/ 297 h 473"/>
                  <a:gd name="T26" fmla="*/ 5 w 378"/>
                  <a:gd name="T27" fmla="*/ 408 h 473"/>
                  <a:gd name="T28" fmla="*/ 46 w 378"/>
                  <a:gd name="T29" fmla="*/ 443 h 473"/>
                  <a:gd name="T30" fmla="*/ 187 w 378"/>
                  <a:gd name="T31" fmla="*/ 473 h 473"/>
                  <a:gd name="T32" fmla="*/ 191 w 378"/>
                  <a:gd name="T33" fmla="*/ 473 h 473"/>
                  <a:gd name="T34" fmla="*/ 332 w 378"/>
                  <a:gd name="T35" fmla="*/ 443 h 473"/>
                  <a:gd name="T36" fmla="*/ 374 w 378"/>
                  <a:gd name="T37" fmla="*/ 408 h 473"/>
                  <a:gd name="T38" fmla="*/ 189 w 378"/>
                  <a:gd name="T39" fmla="*/ 355 h 473"/>
                  <a:gd name="T40" fmla="*/ 146 w 378"/>
                  <a:gd name="T41" fmla="*/ 275 h 473"/>
                  <a:gd name="T42" fmla="*/ 188 w 378"/>
                  <a:gd name="T43" fmla="*/ 280 h 473"/>
                  <a:gd name="T44" fmla="*/ 231 w 378"/>
                  <a:gd name="T45" fmla="*/ 269 h 473"/>
                  <a:gd name="T46" fmla="*/ 243 w 378"/>
                  <a:gd name="T47" fmla="*/ 291 h 473"/>
                  <a:gd name="T48" fmla="*/ 264 w 378"/>
                  <a:gd name="T49" fmla="*/ 197 h 473"/>
                  <a:gd name="T50" fmla="*/ 278 w 378"/>
                  <a:gd name="T51" fmla="*/ 175 h 473"/>
                  <a:gd name="T52" fmla="*/ 84 w 378"/>
                  <a:gd name="T53" fmla="*/ 42 h 473"/>
                  <a:gd name="T54" fmla="*/ 295 w 378"/>
                  <a:gd name="T55" fmla="*/ 42 h 473"/>
                  <a:gd name="T56" fmla="*/ 189 w 378"/>
                  <a:gd name="T57" fmla="*/ 90 h 473"/>
                  <a:gd name="T58" fmla="*/ 110 w 378"/>
                  <a:gd name="T59" fmla="*/ 100 h 473"/>
                  <a:gd name="T60" fmla="*/ 114 w 378"/>
                  <a:gd name="T61" fmla="*/ 197 h 473"/>
                  <a:gd name="T62" fmla="*/ 114 w 378"/>
                  <a:gd name="T63" fmla="*/ 153 h 473"/>
                  <a:gd name="T64" fmla="*/ 120 w 378"/>
                  <a:gd name="T65" fmla="*/ 135 h 473"/>
                  <a:gd name="T66" fmla="*/ 132 w 378"/>
                  <a:gd name="T67" fmla="*/ 115 h 473"/>
                  <a:gd name="T68" fmla="*/ 258 w 378"/>
                  <a:gd name="T69" fmla="*/ 188 h 473"/>
                  <a:gd name="T70" fmla="*/ 120 w 378"/>
                  <a:gd name="T71" fmla="*/ 188 h 473"/>
                  <a:gd name="T72" fmla="*/ 356 w 378"/>
                  <a:gd name="T73" fmla="*/ 401 h 473"/>
                  <a:gd name="T74" fmla="*/ 322 w 378"/>
                  <a:gd name="T75" fmla="*/ 426 h 473"/>
                  <a:gd name="T76" fmla="*/ 191 w 378"/>
                  <a:gd name="T77" fmla="*/ 453 h 473"/>
                  <a:gd name="T78" fmla="*/ 187 w 378"/>
                  <a:gd name="T79" fmla="*/ 453 h 473"/>
                  <a:gd name="T80" fmla="*/ 56 w 378"/>
                  <a:gd name="T81" fmla="*/ 426 h 473"/>
                  <a:gd name="T82" fmla="*/ 23 w 378"/>
                  <a:gd name="T83" fmla="*/ 401 h 473"/>
                  <a:gd name="T84" fmla="*/ 40 w 378"/>
                  <a:gd name="T85" fmla="*/ 310 h 473"/>
                  <a:gd name="T86" fmla="*/ 81 w 378"/>
                  <a:gd name="T87" fmla="*/ 297 h 473"/>
                  <a:gd name="T88" fmla="*/ 100 w 378"/>
                  <a:gd name="T89" fmla="*/ 298 h 473"/>
                  <a:gd name="T90" fmla="*/ 182 w 378"/>
                  <a:gd name="T91" fmla="*/ 372 h 473"/>
                  <a:gd name="T92" fmla="*/ 189 w 378"/>
                  <a:gd name="T93" fmla="*/ 376 h 473"/>
                  <a:gd name="T94" fmla="*/ 189 w 378"/>
                  <a:gd name="T95" fmla="*/ 376 h 473"/>
                  <a:gd name="T96" fmla="*/ 196 w 378"/>
                  <a:gd name="T97" fmla="*/ 372 h 473"/>
                  <a:gd name="T98" fmla="*/ 278 w 378"/>
                  <a:gd name="T99" fmla="*/ 298 h 473"/>
                  <a:gd name="T100" fmla="*/ 297 w 378"/>
                  <a:gd name="T101" fmla="*/ 297 h 473"/>
                  <a:gd name="T102" fmla="*/ 338 w 378"/>
                  <a:gd name="T103" fmla="*/ 310 h 473"/>
                  <a:gd name="T104" fmla="*/ 356 w 378"/>
                  <a:gd name="T105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8" h="473">
                    <a:moveTo>
                      <a:pt x="375" y="350"/>
                    </a:moveTo>
                    <a:cubicBezTo>
                      <a:pt x="371" y="329"/>
                      <a:pt x="363" y="310"/>
                      <a:pt x="354" y="297"/>
                    </a:cubicBezTo>
                    <a:cubicBezTo>
                      <a:pt x="341" y="281"/>
                      <a:pt x="323" y="279"/>
                      <a:pt x="306" y="278"/>
                    </a:cubicBezTo>
                    <a:cubicBezTo>
                      <a:pt x="304" y="277"/>
                      <a:pt x="301" y="277"/>
                      <a:pt x="297" y="277"/>
                    </a:cubicBezTo>
                    <a:cubicBezTo>
                      <a:pt x="294" y="277"/>
                      <a:pt x="291" y="277"/>
                      <a:pt x="288" y="277"/>
                    </a:cubicBezTo>
                    <a:cubicBezTo>
                      <a:pt x="285" y="277"/>
                      <a:pt x="281" y="277"/>
                      <a:pt x="278" y="277"/>
                    </a:cubicBezTo>
                    <a:cubicBezTo>
                      <a:pt x="271" y="277"/>
                      <a:pt x="262" y="277"/>
                      <a:pt x="256" y="275"/>
                    </a:cubicBezTo>
                    <a:cubicBezTo>
                      <a:pt x="254" y="274"/>
                      <a:pt x="252" y="273"/>
                      <a:pt x="251" y="269"/>
                    </a:cubicBezTo>
                    <a:cubicBezTo>
                      <a:pt x="250" y="266"/>
                      <a:pt x="249" y="262"/>
                      <a:pt x="249" y="258"/>
                    </a:cubicBezTo>
                    <a:cubicBezTo>
                      <a:pt x="296" y="258"/>
                      <a:pt x="296" y="258"/>
                      <a:pt x="296" y="258"/>
                    </a:cubicBezTo>
                    <a:cubicBezTo>
                      <a:pt x="296" y="258"/>
                      <a:pt x="313" y="169"/>
                      <a:pt x="290" y="102"/>
                    </a:cubicBezTo>
                    <a:cubicBezTo>
                      <a:pt x="317" y="41"/>
                      <a:pt x="317" y="41"/>
                      <a:pt x="317" y="41"/>
                    </a:cubicBezTo>
                    <a:cubicBezTo>
                      <a:pt x="320" y="36"/>
                      <a:pt x="317" y="30"/>
                      <a:pt x="312" y="27"/>
                    </a:cubicBezTo>
                    <a:cubicBezTo>
                      <a:pt x="273" y="9"/>
                      <a:pt x="232" y="0"/>
                      <a:pt x="189" y="0"/>
                    </a:cubicBezTo>
                    <a:cubicBezTo>
                      <a:pt x="146" y="0"/>
                      <a:pt x="105" y="10"/>
                      <a:pt x="66" y="27"/>
                    </a:cubicBezTo>
                    <a:cubicBezTo>
                      <a:pt x="61" y="30"/>
                      <a:pt x="59" y="36"/>
                      <a:pt x="61" y="41"/>
                    </a:cubicBezTo>
                    <a:cubicBezTo>
                      <a:pt x="88" y="101"/>
                      <a:pt x="88" y="101"/>
                      <a:pt x="88" y="101"/>
                    </a:cubicBezTo>
                    <a:cubicBezTo>
                      <a:pt x="65" y="169"/>
                      <a:pt x="83" y="258"/>
                      <a:pt x="83" y="258"/>
                    </a:cubicBezTo>
                    <a:cubicBezTo>
                      <a:pt x="129" y="258"/>
                      <a:pt x="129" y="258"/>
                      <a:pt x="129" y="258"/>
                    </a:cubicBezTo>
                    <a:cubicBezTo>
                      <a:pt x="129" y="262"/>
                      <a:pt x="129" y="266"/>
                      <a:pt x="128" y="269"/>
                    </a:cubicBezTo>
                    <a:cubicBezTo>
                      <a:pt x="126" y="273"/>
                      <a:pt x="124" y="274"/>
                      <a:pt x="122" y="275"/>
                    </a:cubicBezTo>
                    <a:cubicBezTo>
                      <a:pt x="116" y="277"/>
                      <a:pt x="107" y="277"/>
                      <a:pt x="100" y="277"/>
                    </a:cubicBezTo>
                    <a:cubicBezTo>
                      <a:pt x="97" y="277"/>
                      <a:pt x="94" y="277"/>
                      <a:pt x="91" y="277"/>
                    </a:cubicBezTo>
                    <a:cubicBezTo>
                      <a:pt x="88" y="277"/>
                      <a:pt x="84" y="277"/>
                      <a:pt x="81" y="277"/>
                    </a:cubicBezTo>
                    <a:cubicBezTo>
                      <a:pt x="78" y="277"/>
                      <a:pt x="75" y="277"/>
                      <a:pt x="72" y="278"/>
                    </a:cubicBezTo>
                    <a:cubicBezTo>
                      <a:pt x="56" y="279"/>
                      <a:pt x="37" y="281"/>
                      <a:pt x="25" y="297"/>
                    </a:cubicBezTo>
                    <a:cubicBezTo>
                      <a:pt x="15" y="310"/>
                      <a:pt x="8" y="329"/>
                      <a:pt x="4" y="350"/>
                    </a:cubicBezTo>
                    <a:cubicBezTo>
                      <a:pt x="0" y="372"/>
                      <a:pt x="0" y="392"/>
                      <a:pt x="5" y="408"/>
                    </a:cubicBezTo>
                    <a:cubicBezTo>
                      <a:pt x="5" y="409"/>
                      <a:pt x="5" y="411"/>
                      <a:pt x="6" y="411"/>
                    </a:cubicBezTo>
                    <a:cubicBezTo>
                      <a:pt x="7" y="412"/>
                      <a:pt x="18" y="428"/>
                      <a:pt x="46" y="443"/>
                    </a:cubicBezTo>
                    <a:cubicBezTo>
                      <a:pt x="62" y="452"/>
                      <a:pt x="81" y="459"/>
                      <a:pt x="102" y="464"/>
                    </a:cubicBezTo>
                    <a:cubicBezTo>
                      <a:pt x="127" y="470"/>
                      <a:pt x="156" y="473"/>
                      <a:pt x="187" y="473"/>
                    </a:cubicBezTo>
                    <a:cubicBezTo>
                      <a:pt x="188" y="473"/>
                      <a:pt x="189" y="473"/>
                      <a:pt x="189" y="473"/>
                    </a:cubicBezTo>
                    <a:cubicBezTo>
                      <a:pt x="190" y="473"/>
                      <a:pt x="190" y="473"/>
                      <a:pt x="191" y="473"/>
                    </a:cubicBezTo>
                    <a:cubicBezTo>
                      <a:pt x="222" y="473"/>
                      <a:pt x="251" y="470"/>
                      <a:pt x="277" y="464"/>
                    </a:cubicBezTo>
                    <a:cubicBezTo>
                      <a:pt x="297" y="459"/>
                      <a:pt x="316" y="452"/>
                      <a:pt x="332" y="443"/>
                    </a:cubicBezTo>
                    <a:cubicBezTo>
                      <a:pt x="355" y="431"/>
                      <a:pt x="368" y="418"/>
                      <a:pt x="372" y="411"/>
                    </a:cubicBezTo>
                    <a:cubicBezTo>
                      <a:pt x="373" y="411"/>
                      <a:pt x="373" y="409"/>
                      <a:pt x="374" y="408"/>
                    </a:cubicBezTo>
                    <a:cubicBezTo>
                      <a:pt x="378" y="392"/>
                      <a:pt x="378" y="372"/>
                      <a:pt x="375" y="350"/>
                    </a:cubicBezTo>
                    <a:close/>
                    <a:moveTo>
                      <a:pt x="189" y="355"/>
                    </a:moveTo>
                    <a:cubicBezTo>
                      <a:pt x="136" y="290"/>
                      <a:pt x="136" y="290"/>
                      <a:pt x="136" y="290"/>
                    </a:cubicBezTo>
                    <a:cubicBezTo>
                      <a:pt x="140" y="287"/>
                      <a:pt x="144" y="282"/>
                      <a:pt x="146" y="275"/>
                    </a:cubicBezTo>
                    <a:cubicBezTo>
                      <a:pt x="147" y="273"/>
                      <a:pt x="147" y="271"/>
                      <a:pt x="148" y="269"/>
                    </a:cubicBezTo>
                    <a:cubicBezTo>
                      <a:pt x="160" y="276"/>
                      <a:pt x="174" y="280"/>
                      <a:pt x="188" y="280"/>
                    </a:cubicBezTo>
                    <a:cubicBezTo>
                      <a:pt x="190" y="280"/>
                      <a:pt x="190" y="280"/>
                      <a:pt x="190" y="280"/>
                    </a:cubicBezTo>
                    <a:cubicBezTo>
                      <a:pt x="204" y="280"/>
                      <a:pt x="218" y="276"/>
                      <a:pt x="231" y="269"/>
                    </a:cubicBezTo>
                    <a:cubicBezTo>
                      <a:pt x="231" y="271"/>
                      <a:pt x="232" y="273"/>
                      <a:pt x="232" y="275"/>
                    </a:cubicBezTo>
                    <a:cubicBezTo>
                      <a:pt x="235" y="282"/>
                      <a:pt x="238" y="287"/>
                      <a:pt x="243" y="291"/>
                    </a:cubicBezTo>
                    <a:lnTo>
                      <a:pt x="189" y="355"/>
                    </a:lnTo>
                    <a:close/>
                    <a:moveTo>
                      <a:pt x="264" y="197"/>
                    </a:moveTo>
                    <a:cubicBezTo>
                      <a:pt x="264" y="153"/>
                      <a:pt x="264" y="153"/>
                      <a:pt x="264" y="153"/>
                    </a:cubicBezTo>
                    <a:cubicBezTo>
                      <a:pt x="272" y="153"/>
                      <a:pt x="278" y="163"/>
                      <a:pt x="278" y="175"/>
                    </a:cubicBezTo>
                    <a:cubicBezTo>
                      <a:pt x="278" y="188"/>
                      <a:pt x="272" y="197"/>
                      <a:pt x="264" y="197"/>
                    </a:cubicBezTo>
                    <a:close/>
                    <a:moveTo>
                      <a:pt x="84" y="42"/>
                    </a:moveTo>
                    <a:cubicBezTo>
                      <a:pt x="117" y="28"/>
                      <a:pt x="153" y="21"/>
                      <a:pt x="189" y="21"/>
                    </a:cubicBezTo>
                    <a:cubicBezTo>
                      <a:pt x="226" y="21"/>
                      <a:pt x="261" y="28"/>
                      <a:pt x="295" y="42"/>
                    </a:cubicBezTo>
                    <a:cubicBezTo>
                      <a:pt x="269" y="100"/>
                      <a:pt x="269" y="100"/>
                      <a:pt x="269" y="100"/>
                    </a:cubicBezTo>
                    <a:cubicBezTo>
                      <a:pt x="242" y="91"/>
                      <a:pt x="215" y="90"/>
                      <a:pt x="189" y="90"/>
                    </a:cubicBezTo>
                    <a:cubicBezTo>
                      <a:pt x="188" y="90"/>
                      <a:pt x="188" y="90"/>
                      <a:pt x="188" y="90"/>
                    </a:cubicBezTo>
                    <a:cubicBezTo>
                      <a:pt x="163" y="90"/>
                      <a:pt x="136" y="91"/>
                      <a:pt x="110" y="100"/>
                    </a:cubicBezTo>
                    <a:lnTo>
                      <a:pt x="84" y="42"/>
                    </a:lnTo>
                    <a:close/>
                    <a:moveTo>
                      <a:pt x="114" y="197"/>
                    </a:moveTo>
                    <a:cubicBezTo>
                      <a:pt x="106" y="197"/>
                      <a:pt x="101" y="188"/>
                      <a:pt x="101" y="175"/>
                    </a:cubicBezTo>
                    <a:cubicBezTo>
                      <a:pt x="101" y="163"/>
                      <a:pt x="106" y="153"/>
                      <a:pt x="114" y="153"/>
                    </a:cubicBezTo>
                    <a:lnTo>
                      <a:pt x="114" y="197"/>
                    </a:lnTo>
                    <a:close/>
                    <a:moveTo>
                      <a:pt x="120" y="135"/>
                    </a:moveTo>
                    <a:cubicBezTo>
                      <a:pt x="120" y="129"/>
                      <a:pt x="121" y="123"/>
                      <a:pt x="122" y="118"/>
                    </a:cubicBezTo>
                    <a:cubicBezTo>
                      <a:pt x="125" y="117"/>
                      <a:pt x="128" y="116"/>
                      <a:pt x="132" y="115"/>
                    </a:cubicBezTo>
                    <a:cubicBezTo>
                      <a:pt x="153" y="130"/>
                      <a:pt x="196" y="152"/>
                      <a:pt x="258" y="151"/>
                    </a:cubicBezTo>
                    <a:cubicBezTo>
                      <a:pt x="258" y="188"/>
                      <a:pt x="258" y="188"/>
                      <a:pt x="258" y="188"/>
                    </a:cubicBezTo>
                    <a:cubicBezTo>
                      <a:pt x="258" y="228"/>
                      <a:pt x="227" y="261"/>
                      <a:pt x="189" y="261"/>
                    </a:cubicBezTo>
                    <a:cubicBezTo>
                      <a:pt x="151" y="261"/>
                      <a:pt x="120" y="228"/>
                      <a:pt x="120" y="188"/>
                    </a:cubicBezTo>
                    <a:lnTo>
                      <a:pt x="120" y="135"/>
                    </a:lnTo>
                    <a:close/>
                    <a:moveTo>
                      <a:pt x="356" y="401"/>
                    </a:moveTo>
                    <a:cubicBezTo>
                      <a:pt x="354" y="402"/>
                      <a:pt x="352" y="405"/>
                      <a:pt x="349" y="408"/>
                    </a:cubicBezTo>
                    <a:cubicBezTo>
                      <a:pt x="344" y="412"/>
                      <a:pt x="335" y="419"/>
                      <a:pt x="322" y="426"/>
                    </a:cubicBezTo>
                    <a:cubicBezTo>
                      <a:pt x="308" y="434"/>
                      <a:pt x="290" y="440"/>
                      <a:pt x="271" y="445"/>
                    </a:cubicBezTo>
                    <a:cubicBezTo>
                      <a:pt x="247" y="450"/>
                      <a:pt x="220" y="453"/>
                      <a:pt x="191" y="453"/>
                    </a:cubicBezTo>
                    <a:cubicBezTo>
                      <a:pt x="190" y="453"/>
                      <a:pt x="190" y="453"/>
                      <a:pt x="189" y="453"/>
                    </a:cubicBezTo>
                    <a:cubicBezTo>
                      <a:pt x="189" y="453"/>
                      <a:pt x="188" y="453"/>
                      <a:pt x="187" y="453"/>
                    </a:cubicBezTo>
                    <a:cubicBezTo>
                      <a:pt x="158" y="453"/>
                      <a:pt x="131" y="450"/>
                      <a:pt x="107" y="445"/>
                    </a:cubicBezTo>
                    <a:cubicBezTo>
                      <a:pt x="88" y="440"/>
                      <a:pt x="71" y="434"/>
                      <a:pt x="56" y="426"/>
                    </a:cubicBezTo>
                    <a:cubicBezTo>
                      <a:pt x="43" y="419"/>
                      <a:pt x="34" y="412"/>
                      <a:pt x="29" y="408"/>
                    </a:cubicBezTo>
                    <a:cubicBezTo>
                      <a:pt x="26" y="405"/>
                      <a:pt x="24" y="402"/>
                      <a:pt x="23" y="401"/>
                    </a:cubicBezTo>
                    <a:cubicBezTo>
                      <a:pt x="20" y="388"/>
                      <a:pt x="20" y="371"/>
                      <a:pt x="23" y="354"/>
                    </a:cubicBezTo>
                    <a:cubicBezTo>
                      <a:pt x="26" y="336"/>
                      <a:pt x="32" y="320"/>
                      <a:pt x="40" y="310"/>
                    </a:cubicBezTo>
                    <a:cubicBezTo>
                      <a:pt x="47" y="300"/>
                      <a:pt x="60" y="298"/>
                      <a:pt x="73" y="298"/>
                    </a:cubicBezTo>
                    <a:cubicBezTo>
                      <a:pt x="76" y="297"/>
                      <a:pt x="78" y="297"/>
                      <a:pt x="81" y="297"/>
                    </a:cubicBezTo>
                    <a:cubicBezTo>
                      <a:pt x="84" y="297"/>
                      <a:pt x="87" y="297"/>
                      <a:pt x="90" y="297"/>
                    </a:cubicBezTo>
                    <a:cubicBezTo>
                      <a:pt x="93" y="297"/>
                      <a:pt x="97" y="298"/>
                      <a:pt x="100" y="298"/>
                    </a:cubicBezTo>
                    <a:cubicBezTo>
                      <a:pt x="106" y="298"/>
                      <a:pt x="113" y="297"/>
                      <a:pt x="120" y="296"/>
                    </a:cubicBezTo>
                    <a:cubicBezTo>
                      <a:pt x="182" y="372"/>
                      <a:pt x="182" y="372"/>
                      <a:pt x="182" y="372"/>
                    </a:cubicBezTo>
                    <a:cubicBezTo>
                      <a:pt x="183" y="372"/>
                      <a:pt x="183" y="373"/>
                      <a:pt x="184" y="374"/>
                    </a:cubicBezTo>
                    <a:cubicBezTo>
                      <a:pt x="186" y="375"/>
                      <a:pt x="187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91" y="376"/>
                      <a:pt x="193" y="375"/>
                      <a:pt x="195" y="374"/>
                    </a:cubicBezTo>
                    <a:cubicBezTo>
                      <a:pt x="195" y="373"/>
                      <a:pt x="196" y="372"/>
                      <a:pt x="196" y="372"/>
                    </a:cubicBezTo>
                    <a:cubicBezTo>
                      <a:pt x="259" y="296"/>
                      <a:pt x="259" y="296"/>
                      <a:pt x="259" y="296"/>
                    </a:cubicBezTo>
                    <a:cubicBezTo>
                      <a:pt x="265" y="297"/>
                      <a:pt x="272" y="298"/>
                      <a:pt x="278" y="298"/>
                    </a:cubicBezTo>
                    <a:cubicBezTo>
                      <a:pt x="282" y="298"/>
                      <a:pt x="285" y="297"/>
                      <a:pt x="288" y="297"/>
                    </a:cubicBezTo>
                    <a:cubicBezTo>
                      <a:pt x="291" y="297"/>
                      <a:pt x="294" y="297"/>
                      <a:pt x="297" y="297"/>
                    </a:cubicBezTo>
                    <a:cubicBezTo>
                      <a:pt x="300" y="297"/>
                      <a:pt x="303" y="297"/>
                      <a:pt x="305" y="298"/>
                    </a:cubicBezTo>
                    <a:cubicBezTo>
                      <a:pt x="318" y="298"/>
                      <a:pt x="331" y="300"/>
                      <a:pt x="338" y="310"/>
                    </a:cubicBezTo>
                    <a:cubicBezTo>
                      <a:pt x="346" y="320"/>
                      <a:pt x="352" y="336"/>
                      <a:pt x="356" y="354"/>
                    </a:cubicBezTo>
                    <a:cubicBezTo>
                      <a:pt x="359" y="371"/>
                      <a:pt x="359" y="388"/>
                      <a:pt x="356" y="4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4"/>
              <p:cNvSpPr>
                <a:spLocks noChangeArrowheads="1"/>
              </p:cNvSpPr>
              <p:nvPr/>
            </p:nvSpPr>
            <p:spPr bwMode="auto">
              <a:xfrm>
                <a:off x="7027944" y="2285138"/>
                <a:ext cx="97677" cy="99180"/>
              </a:xfrm>
              <a:custGeom>
                <a:avLst/>
                <a:gdLst>
                  <a:gd name="T0" fmla="*/ 35 w 130"/>
                  <a:gd name="T1" fmla="*/ 132 h 132"/>
                  <a:gd name="T2" fmla="*/ 94 w 130"/>
                  <a:gd name="T3" fmla="*/ 132 h 132"/>
                  <a:gd name="T4" fmla="*/ 94 w 130"/>
                  <a:gd name="T5" fmla="*/ 95 h 132"/>
                  <a:gd name="T6" fmla="*/ 130 w 130"/>
                  <a:gd name="T7" fmla="*/ 95 h 132"/>
                  <a:gd name="T8" fmla="*/ 130 w 130"/>
                  <a:gd name="T9" fmla="*/ 38 h 132"/>
                  <a:gd name="T10" fmla="*/ 94 w 130"/>
                  <a:gd name="T11" fmla="*/ 38 h 132"/>
                  <a:gd name="T12" fmla="*/ 94 w 130"/>
                  <a:gd name="T13" fmla="*/ 0 h 132"/>
                  <a:gd name="T14" fmla="*/ 35 w 130"/>
                  <a:gd name="T15" fmla="*/ 0 h 132"/>
                  <a:gd name="T16" fmla="*/ 35 w 130"/>
                  <a:gd name="T17" fmla="*/ 38 h 132"/>
                  <a:gd name="T18" fmla="*/ 0 w 130"/>
                  <a:gd name="T19" fmla="*/ 38 h 132"/>
                  <a:gd name="T20" fmla="*/ 0 w 130"/>
                  <a:gd name="T21" fmla="*/ 95 h 132"/>
                  <a:gd name="T22" fmla="*/ 35 w 130"/>
                  <a:gd name="T23" fmla="*/ 95 h 132"/>
                  <a:gd name="T24" fmla="*/ 35 w 130"/>
                  <a:gd name="T2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32">
                    <a:moveTo>
                      <a:pt x="35" y="132"/>
                    </a:moveTo>
                    <a:lnTo>
                      <a:pt x="94" y="132"/>
                    </a:lnTo>
                    <a:lnTo>
                      <a:pt x="94" y="95"/>
                    </a:lnTo>
                    <a:lnTo>
                      <a:pt x="130" y="95"/>
                    </a:lnTo>
                    <a:lnTo>
                      <a:pt x="130" y="38"/>
                    </a:lnTo>
                    <a:lnTo>
                      <a:pt x="94" y="38"/>
                    </a:lnTo>
                    <a:lnTo>
                      <a:pt x="94" y="0"/>
                    </a:lnTo>
                    <a:lnTo>
                      <a:pt x="35" y="0"/>
                    </a:lnTo>
                    <a:lnTo>
                      <a:pt x="35" y="38"/>
                    </a:lnTo>
                    <a:lnTo>
                      <a:pt x="0" y="38"/>
                    </a:lnTo>
                    <a:lnTo>
                      <a:pt x="0" y="95"/>
                    </a:lnTo>
                    <a:lnTo>
                      <a:pt x="35" y="95"/>
                    </a:lnTo>
                    <a:lnTo>
                      <a:pt x="35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4" name="组合 44"/>
          <p:cNvGrpSpPr/>
          <p:nvPr userDrawn="1"/>
        </p:nvGrpSpPr>
        <p:grpSpPr bwMode="auto">
          <a:xfrm>
            <a:off x="10693400" y="6491288"/>
            <a:ext cx="382588" cy="366712"/>
            <a:chOff x="2010006" y="2054859"/>
            <a:chExt cx="2112433" cy="2027767"/>
          </a:xfrm>
        </p:grpSpPr>
        <p:sp>
          <p:nvSpPr>
            <p:cNvPr id="25" name="직사각형 8"/>
            <p:cNvSpPr/>
            <p:nvPr/>
          </p:nvSpPr>
          <p:spPr>
            <a:xfrm>
              <a:off x="2010006" y="2054859"/>
              <a:ext cx="2112433" cy="2027767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2495" latinLnBrk="1">
                <a:buFontTx/>
                <a:buNone/>
                <a:defRPr/>
              </a:pPr>
              <a:endParaRPr kumimoji="1" lang="ko-KR" altLang="en-US" kern="0">
                <a:solidFill>
                  <a:prstClr val="white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26" name="Freeform 20"/>
            <p:cNvSpPr>
              <a:spLocks noChangeArrowheads="1"/>
            </p:cNvSpPr>
            <p:nvPr/>
          </p:nvSpPr>
          <p:spPr bwMode="auto">
            <a:xfrm>
              <a:off x="2635532" y="2759272"/>
              <a:ext cx="841178" cy="770342"/>
            </a:xfrm>
            <a:custGeom>
              <a:avLst/>
              <a:gdLst>
                <a:gd name="T0" fmla="*/ 399 w 402"/>
                <a:gd name="T1" fmla="*/ 97 h 368"/>
                <a:gd name="T2" fmla="*/ 372 w 402"/>
                <a:gd name="T3" fmla="*/ 39 h 368"/>
                <a:gd name="T4" fmla="*/ 287 w 402"/>
                <a:gd name="T5" fmla="*/ 0 h 368"/>
                <a:gd name="T6" fmla="*/ 230 w 402"/>
                <a:gd name="T7" fmla="*/ 15 h 368"/>
                <a:gd name="T8" fmla="*/ 201 w 402"/>
                <a:gd name="T9" fmla="*/ 41 h 368"/>
                <a:gd name="T10" fmla="*/ 171 w 402"/>
                <a:gd name="T11" fmla="*/ 15 h 368"/>
                <a:gd name="T12" fmla="*/ 115 w 402"/>
                <a:gd name="T13" fmla="*/ 0 h 368"/>
                <a:gd name="T14" fmla="*/ 98 w 402"/>
                <a:gd name="T15" fmla="*/ 1 h 368"/>
                <a:gd name="T16" fmla="*/ 22 w 402"/>
                <a:gd name="T17" fmla="*/ 48 h 368"/>
                <a:gd name="T18" fmla="*/ 3 w 402"/>
                <a:gd name="T19" fmla="*/ 93 h 368"/>
                <a:gd name="T20" fmla="*/ 4 w 402"/>
                <a:gd name="T21" fmla="*/ 144 h 368"/>
                <a:gd name="T22" fmla="*/ 22 w 402"/>
                <a:gd name="T23" fmla="*/ 196 h 368"/>
                <a:gd name="T24" fmla="*/ 27 w 402"/>
                <a:gd name="T25" fmla="*/ 204 h 368"/>
                <a:gd name="T26" fmla="*/ 104 w 402"/>
                <a:gd name="T27" fmla="*/ 204 h 368"/>
                <a:gd name="T28" fmla="*/ 133 w 402"/>
                <a:gd name="T29" fmla="*/ 159 h 368"/>
                <a:gd name="T30" fmla="*/ 161 w 402"/>
                <a:gd name="T31" fmla="*/ 223 h 368"/>
                <a:gd name="T32" fmla="*/ 200 w 402"/>
                <a:gd name="T33" fmla="*/ 163 h 368"/>
                <a:gd name="T34" fmla="*/ 218 w 402"/>
                <a:gd name="T35" fmla="*/ 195 h 368"/>
                <a:gd name="T36" fmla="*/ 274 w 402"/>
                <a:gd name="T37" fmla="*/ 195 h 368"/>
                <a:gd name="T38" fmla="*/ 295 w 402"/>
                <a:gd name="T39" fmla="*/ 206 h 368"/>
                <a:gd name="T40" fmla="*/ 321 w 402"/>
                <a:gd name="T41" fmla="*/ 180 h 368"/>
                <a:gd name="T42" fmla="*/ 295 w 402"/>
                <a:gd name="T43" fmla="*/ 154 h 368"/>
                <a:gd name="T44" fmla="*/ 274 w 402"/>
                <a:gd name="T45" fmla="*/ 165 h 368"/>
                <a:gd name="T46" fmla="*/ 235 w 402"/>
                <a:gd name="T47" fmla="*/ 165 h 368"/>
                <a:gd name="T48" fmla="*/ 201 w 402"/>
                <a:gd name="T49" fmla="*/ 106 h 368"/>
                <a:gd name="T50" fmla="*/ 166 w 402"/>
                <a:gd name="T51" fmla="*/ 161 h 368"/>
                <a:gd name="T52" fmla="*/ 137 w 402"/>
                <a:gd name="T53" fmla="*/ 96 h 368"/>
                <a:gd name="T54" fmla="*/ 88 w 402"/>
                <a:gd name="T55" fmla="*/ 174 h 368"/>
                <a:gd name="T56" fmla="*/ 44 w 402"/>
                <a:gd name="T57" fmla="*/ 174 h 368"/>
                <a:gd name="T58" fmla="*/ 32 w 402"/>
                <a:gd name="T59" fmla="*/ 138 h 368"/>
                <a:gd name="T60" fmla="*/ 32 w 402"/>
                <a:gd name="T61" fmla="*/ 99 h 368"/>
                <a:gd name="T62" fmla="*/ 46 w 402"/>
                <a:gd name="T63" fmla="*/ 65 h 368"/>
                <a:gd name="T64" fmla="*/ 102 w 402"/>
                <a:gd name="T65" fmla="*/ 30 h 368"/>
                <a:gd name="T66" fmla="*/ 115 w 402"/>
                <a:gd name="T67" fmla="*/ 29 h 368"/>
                <a:gd name="T68" fmla="*/ 156 w 402"/>
                <a:gd name="T69" fmla="*/ 41 h 368"/>
                <a:gd name="T70" fmla="*/ 187 w 402"/>
                <a:gd name="T71" fmla="*/ 73 h 368"/>
                <a:gd name="T72" fmla="*/ 188 w 402"/>
                <a:gd name="T73" fmla="*/ 74 h 368"/>
                <a:gd name="T74" fmla="*/ 201 w 402"/>
                <a:gd name="T75" fmla="*/ 96 h 368"/>
                <a:gd name="T76" fmla="*/ 213 w 402"/>
                <a:gd name="T77" fmla="*/ 74 h 368"/>
                <a:gd name="T78" fmla="*/ 245 w 402"/>
                <a:gd name="T79" fmla="*/ 41 h 368"/>
                <a:gd name="T80" fmla="*/ 287 w 402"/>
                <a:gd name="T81" fmla="*/ 29 h 368"/>
                <a:gd name="T82" fmla="*/ 350 w 402"/>
                <a:gd name="T83" fmla="*/ 58 h 368"/>
                <a:gd name="T84" fmla="*/ 370 w 402"/>
                <a:gd name="T85" fmla="*/ 101 h 368"/>
                <a:gd name="T86" fmla="*/ 365 w 402"/>
                <a:gd name="T87" fmla="*/ 150 h 368"/>
                <a:gd name="T88" fmla="*/ 313 w 402"/>
                <a:gd name="T89" fmla="*/ 237 h 368"/>
                <a:gd name="T90" fmla="*/ 200 w 402"/>
                <a:gd name="T91" fmla="*/ 336 h 368"/>
                <a:gd name="T92" fmla="*/ 182 w 402"/>
                <a:gd name="T93" fmla="*/ 321 h 368"/>
                <a:gd name="T94" fmla="*/ 182 w 402"/>
                <a:gd name="T95" fmla="*/ 321 h 368"/>
                <a:gd name="T96" fmla="*/ 90 w 402"/>
                <a:gd name="T97" fmla="*/ 238 h 368"/>
                <a:gd name="T98" fmla="*/ 69 w 402"/>
                <a:gd name="T99" fmla="*/ 237 h 368"/>
                <a:gd name="T100" fmla="*/ 68 w 402"/>
                <a:gd name="T101" fmla="*/ 258 h 368"/>
                <a:gd name="T102" fmla="*/ 164 w 402"/>
                <a:gd name="T103" fmla="*/ 344 h 368"/>
                <a:gd name="T104" fmla="*/ 164 w 402"/>
                <a:gd name="T105" fmla="*/ 344 h 368"/>
                <a:gd name="T106" fmla="*/ 188 w 402"/>
                <a:gd name="T107" fmla="*/ 364 h 368"/>
                <a:gd name="T108" fmla="*/ 200 w 402"/>
                <a:gd name="T109" fmla="*/ 368 h 368"/>
                <a:gd name="T110" fmla="*/ 211 w 402"/>
                <a:gd name="T111" fmla="*/ 365 h 368"/>
                <a:gd name="T112" fmla="*/ 334 w 402"/>
                <a:gd name="T113" fmla="*/ 256 h 368"/>
                <a:gd name="T114" fmla="*/ 394 w 402"/>
                <a:gd name="T115" fmla="*/ 158 h 368"/>
                <a:gd name="T116" fmla="*/ 399 w 402"/>
                <a:gd name="T117" fmla="*/ 9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368">
                  <a:moveTo>
                    <a:pt x="399" y="97"/>
                  </a:moveTo>
                  <a:cubicBezTo>
                    <a:pt x="396" y="75"/>
                    <a:pt x="387" y="56"/>
                    <a:pt x="372" y="39"/>
                  </a:cubicBezTo>
                  <a:cubicBezTo>
                    <a:pt x="350" y="14"/>
                    <a:pt x="319" y="0"/>
                    <a:pt x="287" y="0"/>
                  </a:cubicBezTo>
                  <a:cubicBezTo>
                    <a:pt x="267" y="0"/>
                    <a:pt x="248" y="5"/>
                    <a:pt x="230" y="15"/>
                  </a:cubicBezTo>
                  <a:cubicBezTo>
                    <a:pt x="219" y="22"/>
                    <a:pt x="209" y="30"/>
                    <a:pt x="201" y="41"/>
                  </a:cubicBezTo>
                  <a:cubicBezTo>
                    <a:pt x="192" y="31"/>
                    <a:pt x="182" y="22"/>
                    <a:pt x="171" y="15"/>
                  </a:cubicBezTo>
                  <a:cubicBezTo>
                    <a:pt x="154" y="5"/>
                    <a:pt x="134" y="0"/>
                    <a:pt x="115" y="0"/>
                  </a:cubicBezTo>
                  <a:cubicBezTo>
                    <a:pt x="109" y="0"/>
                    <a:pt x="103" y="0"/>
                    <a:pt x="98" y="1"/>
                  </a:cubicBezTo>
                  <a:cubicBezTo>
                    <a:pt x="66" y="6"/>
                    <a:pt x="39" y="23"/>
                    <a:pt x="22" y="48"/>
                  </a:cubicBezTo>
                  <a:cubicBezTo>
                    <a:pt x="12" y="62"/>
                    <a:pt x="6" y="77"/>
                    <a:pt x="3" y="93"/>
                  </a:cubicBezTo>
                  <a:cubicBezTo>
                    <a:pt x="0" y="110"/>
                    <a:pt x="0" y="127"/>
                    <a:pt x="4" y="144"/>
                  </a:cubicBezTo>
                  <a:cubicBezTo>
                    <a:pt x="7" y="162"/>
                    <a:pt x="13" y="179"/>
                    <a:pt x="22" y="196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133" y="159"/>
                    <a:pt x="133" y="159"/>
                    <a:pt x="133" y="159"/>
                  </a:cubicBezTo>
                  <a:cubicBezTo>
                    <a:pt x="161" y="223"/>
                    <a:pt x="161" y="223"/>
                    <a:pt x="161" y="223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18" y="195"/>
                    <a:pt x="218" y="195"/>
                    <a:pt x="218" y="195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8" y="201"/>
                    <a:pt x="286" y="206"/>
                    <a:pt x="295" y="206"/>
                  </a:cubicBezTo>
                  <a:cubicBezTo>
                    <a:pt x="309" y="206"/>
                    <a:pt x="321" y="194"/>
                    <a:pt x="321" y="180"/>
                  </a:cubicBezTo>
                  <a:cubicBezTo>
                    <a:pt x="321" y="166"/>
                    <a:pt x="309" y="154"/>
                    <a:pt x="295" y="154"/>
                  </a:cubicBezTo>
                  <a:cubicBezTo>
                    <a:pt x="286" y="154"/>
                    <a:pt x="278" y="158"/>
                    <a:pt x="274" y="165"/>
                  </a:cubicBezTo>
                  <a:cubicBezTo>
                    <a:pt x="235" y="165"/>
                    <a:pt x="235" y="165"/>
                    <a:pt x="235" y="165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9" y="162"/>
                    <a:pt x="35" y="150"/>
                    <a:pt x="32" y="138"/>
                  </a:cubicBezTo>
                  <a:cubicBezTo>
                    <a:pt x="30" y="125"/>
                    <a:pt x="29" y="111"/>
                    <a:pt x="32" y="99"/>
                  </a:cubicBezTo>
                  <a:cubicBezTo>
                    <a:pt x="34" y="86"/>
                    <a:pt x="39" y="75"/>
                    <a:pt x="46" y="65"/>
                  </a:cubicBezTo>
                  <a:cubicBezTo>
                    <a:pt x="59" y="46"/>
                    <a:pt x="79" y="34"/>
                    <a:pt x="102" y="30"/>
                  </a:cubicBezTo>
                  <a:cubicBezTo>
                    <a:pt x="106" y="30"/>
                    <a:pt x="110" y="29"/>
                    <a:pt x="115" y="29"/>
                  </a:cubicBezTo>
                  <a:cubicBezTo>
                    <a:pt x="129" y="29"/>
                    <a:pt x="144" y="33"/>
                    <a:pt x="156" y="41"/>
                  </a:cubicBezTo>
                  <a:cubicBezTo>
                    <a:pt x="169" y="48"/>
                    <a:pt x="180" y="59"/>
                    <a:pt x="187" y="73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21" y="60"/>
                    <a:pt x="232" y="48"/>
                    <a:pt x="245" y="41"/>
                  </a:cubicBezTo>
                  <a:cubicBezTo>
                    <a:pt x="258" y="33"/>
                    <a:pt x="272" y="29"/>
                    <a:pt x="287" y="29"/>
                  </a:cubicBezTo>
                  <a:cubicBezTo>
                    <a:pt x="311" y="29"/>
                    <a:pt x="333" y="40"/>
                    <a:pt x="350" y="58"/>
                  </a:cubicBezTo>
                  <a:cubicBezTo>
                    <a:pt x="361" y="71"/>
                    <a:pt x="367" y="85"/>
                    <a:pt x="370" y="101"/>
                  </a:cubicBezTo>
                  <a:cubicBezTo>
                    <a:pt x="372" y="116"/>
                    <a:pt x="371" y="132"/>
                    <a:pt x="365" y="150"/>
                  </a:cubicBezTo>
                  <a:cubicBezTo>
                    <a:pt x="355" y="187"/>
                    <a:pt x="332" y="216"/>
                    <a:pt x="313" y="237"/>
                  </a:cubicBezTo>
                  <a:cubicBezTo>
                    <a:pt x="290" y="261"/>
                    <a:pt x="234" y="311"/>
                    <a:pt x="200" y="336"/>
                  </a:cubicBezTo>
                  <a:cubicBezTo>
                    <a:pt x="194" y="331"/>
                    <a:pt x="188" y="326"/>
                    <a:pt x="182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51" y="295"/>
                    <a:pt x="118" y="269"/>
                    <a:pt x="90" y="238"/>
                  </a:cubicBezTo>
                  <a:cubicBezTo>
                    <a:pt x="84" y="232"/>
                    <a:pt x="75" y="232"/>
                    <a:pt x="69" y="237"/>
                  </a:cubicBezTo>
                  <a:cubicBezTo>
                    <a:pt x="63" y="243"/>
                    <a:pt x="63" y="252"/>
                    <a:pt x="68" y="258"/>
                  </a:cubicBezTo>
                  <a:cubicBezTo>
                    <a:pt x="98" y="290"/>
                    <a:pt x="131" y="318"/>
                    <a:pt x="164" y="344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72" y="351"/>
                    <a:pt x="180" y="357"/>
                    <a:pt x="188" y="364"/>
                  </a:cubicBezTo>
                  <a:cubicBezTo>
                    <a:pt x="191" y="367"/>
                    <a:pt x="195" y="368"/>
                    <a:pt x="200" y="368"/>
                  </a:cubicBezTo>
                  <a:cubicBezTo>
                    <a:pt x="204" y="368"/>
                    <a:pt x="208" y="367"/>
                    <a:pt x="211" y="365"/>
                  </a:cubicBezTo>
                  <a:cubicBezTo>
                    <a:pt x="245" y="340"/>
                    <a:pt x="309" y="284"/>
                    <a:pt x="334" y="256"/>
                  </a:cubicBezTo>
                  <a:cubicBezTo>
                    <a:pt x="356" y="233"/>
                    <a:pt x="382" y="201"/>
                    <a:pt x="394" y="158"/>
                  </a:cubicBezTo>
                  <a:cubicBezTo>
                    <a:pt x="400" y="136"/>
                    <a:pt x="402" y="115"/>
                    <a:pt x="399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47"/>
          <p:cNvGrpSpPr/>
          <p:nvPr userDrawn="1"/>
        </p:nvGrpSpPr>
        <p:grpSpPr bwMode="auto">
          <a:xfrm>
            <a:off x="11080750" y="6119813"/>
            <a:ext cx="357188" cy="363537"/>
            <a:chOff x="4160434" y="0"/>
            <a:chExt cx="1972011" cy="2015067"/>
          </a:xfrm>
        </p:grpSpPr>
        <p:sp>
          <p:nvSpPr>
            <p:cNvPr id="28" name="矩形 27"/>
            <p:cNvSpPr/>
            <p:nvPr/>
          </p:nvSpPr>
          <p:spPr>
            <a:xfrm>
              <a:off x="4160434" y="0"/>
              <a:ext cx="1972011" cy="2015067"/>
            </a:xfrm>
            <a:prstGeom prst="rect">
              <a:avLst/>
            </a:prstGeom>
            <a:solidFill>
              <a:srgbClr val="FFBA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grpSp>
          <p:nvGrpSpPr>
            <p:cNvPr id="29" name="组合 49"/>
            <p:cNvGrpSpPr/>
            <p:nvPr/>
          </p:nvGrpSpPr>
          <p:grpSpPr bwMode="auto">
            <a:xfrm>
              <a:off x="4748201" y="668615"/>
              <a:ext cx="916660" cy="710787"/>
              <a:chOff x="5084175" y="3842708"/>
              <a:chExt cx="916660" cy="710787"/>
            </a:xfrm>
          </p:grpSpPr>
          <p:sp>
            <p:nvSpPr>
              <p:cNvPr id="30" name="Freeform 52"/>
              <p:cNvSpPr>
                <a:spLocks noEditPoints="1" noChangeArrowheads="1"/>
              </p:cNvSpPr>
              <p:nvPr/>
            </p:nvSpPr>
            <p:spPr bwMode="auto">
              <a:xfrm>
                <a:off x="6000835" y="4191339"/>
                <a:ext cx="0" cy="10519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6 h 6"/>
                  <a:gd name="T4" fmla="*/ 0 w 1"/>
                  <a:gd name="T5" fmla="*/ 6 h 6"/>
                  <a:gd name="T6" fmla="*/ 0 w 1"/>
                  <a:gd name="T7" fmla="*/ 5 h 6"/>
                  <a:gd name="T8" fmla="*/ 0 w 1"/>
                  <a:gd name="T9" fmla="*/ 5 h 6"/>
                  <a:gd name="T10" fmla="*/ 0 w 1"/>
                  <a:gd name="T11" fmla="*/ 5 h 6"/>
                  <a:gd name="T12" fmla="*/ 0 w 1"/>
                  <a:gd name="T13" fmla="*/ 5 h 6"/>
                  <a:gd name="T14" fmla="*/ 0 w 1"/>
                  <a:gd name="T15" fmla="*/ 5 h 6"/>
                  <a:gd name="T16" fmla="*/ 0 w 1"/>
                  <a:gd name="T17" fmla="*/ 5 h 6"/>
                  <a:gd name="T18" fmla="*/ 0 w 1"/>
                  <a:gd name="T19" fmla="*/ 4 h 6"/>
                  <a:gd name="T20" fmla="*/ 0 w 1"/>
                  <a:gd name="T21" fmla="*/ 5 h 6"/>
                  <a:gd name="T22" fmla="*/ 0 w 1"/>
                  <a:gd name="T23" fmla="*/ 4 h 6"/>
                  <a:gd name="T24" fmla="*/ 0 w 1"/>
                  <a:gd name="T25" fmla="*/ 4 h 6"/>
                  <a:gd name="T26" fmla="*/ 0 w 1"/>
                  <a:gd name="T27" fmla="*/ 4 h 6"/>
                  <a:gd name="T28" fmla="*/ 0 w 1"/>
                  <a:gd name="T29" fmla="*/ 4 h 6"/>
                  <a:gd name="T30" fmla="*/ 0 w 1"/>
                  <a:gd name="T31" fmla="*/ 3 h 6"/>
                  <a:gd name="T32" fmla="*/ 0 w 1"/>
                  <a:gd name="T33" fmla="*/ 4 h 6"/>
                  <a:gd name="T34" fmla="*/ 0 w 1"/>
                  <a:gd name="T35" fmla="*/ 3 h 6"/>
                  <a:gd name="T36" fmla="*/ 0 w 1"/>
                  <a:gd name="T37" fmla="*/ 3 h 6"/>
                  <a:gd name="T38" fmla="*/ 0 w 1"/>
                  <a:gd name="T39" fmla="*/ 3 h 6"/>
                  <a:gd name="T40" fmla="*/ 0 w 1"/>
                  <a:gd name="T41" fmla="*/ 3 h 6"/>
                  <a:gd name="T42" fmla="*/ 0 w 1"/>
                  <a:gd name="T43" fmla="*/ 2 h 6"/>
                  <a:gd name="T44" fmla="*/ 0 w 1"/>
                  <a:gd name="T45" fmla="*/ 3 h 6"/>
                  <a:gd name="T46" fmla="*/ 0 w 1"/>
                  <a:gd name="T47" fmla="*/ 2 h 6"/>
                  <a:gd name="T48" fmla="*/ 0 w 1"/>
                  <a:gd name="T49" fmla="*/ 2 h 6"/>
                  <a:gd name="T50" fmla="*/ 0 w 1"/>
                  <a:gd name="T51" fmla="*/ 2 h 6"/>
                  <a:gd name="T52" fmla="*/ 0 w 1"/>
                  <a:gd name="T53" fmla="*/ 2 h 6"/>
                  <a:gd name="T54" fmla="*/ 0 w 1"/>
                  <a:gd name="T55" fmla="*/ 1 h 6"/>
                  <a:gd name="T56" fmla="*/ 0 w 1"/>
                  <a:gd name="T57" fmla="*/ 2 h 6"/>
                  <a:gd name="T58" fmla="*/ 0 w 1"/>
                  <a:gd name="T59" fmla="*/ 1 h 6"/>
                  <a:gd name="T60" fmla="*/ 0 w 1"/>
                  <a:gd name="T61" fmla="*/ 1 h 6"/>
                  <a:gd name="T62" fmla="*/ 0 w 1"/>
                  <a:gd name="T63" fmla="*/ 1 h 6"/>
                  <a:gd name="T64" fmla="*/ 0 w 1"/>
                  <a:gd name="T65" fmla="*/ 1 h 6"/>
                  <a:gd name="T66" fmla="*/ 0 w 1"/>
                  <a:gd name="T67" fmla="*/ 0 h 6"/>
                  <a:gd name="T68" fmla="*/ 0 w 1"/>
                  <a:gd name="T69" fmla="*/ 0 h 6"/>
                  <a:gd name="T70" fmla="*/ 0 w 1"/>
                  <a:gd name="T7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FD8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Freeform 57"/>
              <p:cNvSpPr>
                <a:spLocks noChangeArrowheads="1"/>
              </p:cNvSpPr>
              <p:nvPr/>
            </p:nvSpPr>
            <p:spPr bwMode="auto">
              <a:xfrm>
                <a:off x="5084175" y="4212377"/>
                <a:ext cx="341117" cy="326842"/>
              </a:xfrm>
              <a:custGeom>
                <a:avLst/>
                <a:gdLst>
                  <a:gd name="T0" fmla="*/ 128 w 192"/>
                  <a:gd name="T1" fmla="*/ 138 h 184"/>
                  <a:gd name="T2" fmla="*/ 91 w 192"/>
                  <a:gd name="T3" fmla="*/ 153 h 184"/>
                  <a:gd name="T4" fmla="*/ 54 w 192"/>
                  <a:gd name="T5" fmla="*/ 138 h 184"/>
                  <a:gd name="T6" fmla="*/ 39 w 192"/>
                  <a:gd name="T7" fmla="*/ 101 h 184"/>
                  <a:gd name="T8" fmla="*/ 54 w 192"/>
                  <a:gd name="T9" fmla="*/ 64 h 184"/>
                  <a:gd name="T10" fmla="*/ 96 w 192"/>
                  <a:gd name="T11" fmla="*/ 21 h 184"/>
                  <a:gd name="T12" fmla="*/ 75 w 192"/>
                  <a:gd name="T13" fmla="*/ 0 h 184"/>
                  <a:gd name="T14" fmla="*/ 32 w 192"/>
                  <a:gd name="T15" fmla="*/ 42 h 184"/>
                  <a:gd name="T16" fmla="*/ 32 w 192"/>
                  <a:gd name="T17" fmla="*/ 159 h 184"/>
                  <a:gd name="T18" fmla="*/ 91 w 192"/>
                  <a:gd name="T19" fmla="*/ 184 h 184"/>
                  <a:gd name="T20" fmla="*/ 149 w 192"/>
                  <a:gd name="T21" fmla="*/ 159 h 184"/>
                  <a:gd name="T22" fmla="*/ 192 w 192"/>
                  <a:gd name="T23" fmla="*/ 117 h 184"/>
                  <a:gd name="T24" fmla="*/ 170 w 192"/>
                  <a:gd name="T25" fmla="*/ 95 h 184"/>
                  <a:gd name="T26" fmla="*/ 128 w 192"/>
                  <a:gd name="T27" fmla="*/ 138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2" h="184">
                    <a:moveTo>
                      <a:pt x="128" y="138"/>
                    </a:moveTo>
                    <a:cubicBezTo>
                      <a:pt x="118" y="148"/>
                      <a:pt x="105" y="153"/>
                      <a:pt x="91" y="153"/>
                    </a:cubicBezTo>
                    <a:cubicBezTo>
                      <a:pt x="77" y="153"/>
                      <a:pt x="64" y="148"/>
                      <a:pt x="54" y="138"/>
                    </a:cubicBezTo>
                    <a:cubicBezTo>
                      <a:pt x="44" y="128"/>
                      <a:pt x="39" y="115"/>
                      <a:pt x="39" y="101"/>
                    </a:cubicBezTo>
                    <a:cubicBezTo>
                      <a:pt x="39" y="87"/>
                      <a:pt x="44" y="74"/>
                      <a:pt x="54" y="64"/>
                    </a:cubicBezTo>
                    <a:cubicBezTo>
                      <a:pt x="96" y="21"/>
                      <a:pt x="96" y="21"/>
                      <a:pt x="96" y="21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0" y="75"/>
                      <a:pt x="0" y="127"/>
                      <a:pt x="32" y="159"/>
                    </a:cubicBezTo>
                    <a:cubicBezTo>
                      <a:pt x="48" y="176"/>
                      <a:pt x="70" y="184"/>
                      <a:pt x="91" y="184"/>
                    </a:cubicBezTo>
                    <a:cubicBezTo>
                      <a:pt x="112" y="184"/>
                      <a:pt x="133" y="176"/>
                      <a:pt x="149" y="159"/>
                    </a:cubicBezTo>
                    <a:cubicBezTo>
                      <a:pt x="192" y="117"/>
                      <a:pt x="192" y="117"/>
                      <a:pt x="192" y="117"/>
                    </a:cubicBezTo>
                    <a:cubicBezTo>
                      <a:pt x="170" y="95"/>
                      <a:pt x="170" y="95"/>
                      <a:pt x="170" y="95"/>
                    </a:cubicBezTo>
                    <a:lnTo>
                      <a:pt x="128" y="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Freeform 58"/>
              <p:cNvSpPr>
                <a:spLocks noChangeArrowheads="1"/>
              </p:cNvSpPr>
              <p:nvPr/>
            </p:nvSpPr>
            <p:spPr bwMode="auto">
              <a:xfrm>
                <a:off x="5452342" y="3856983"/>
                <a:ext cx="340366" cy="326842"/>
              </a:xfrm>
              <a:custGeom>
                <a:avLst/>
                <a:gdLst>
                  <a:gd name="T0" fmla="*/ 64 w 192"/>
                  <a:gd name="T1" fmla="*/ 46 h 184"/>
                  <a:gd name="T2" fmla="*/ 101 w 192"/>
                  <a:gd name="T3" fmla="*/ 31 h 184"/>
                  <a:gd name="T4" fmla="*/ 138 w 192"/>
                  <a:gd name="T5" fmla="*/ 46 h 184"/>
                  <a:gd name="T6" fmla="*/ 154 w 192"/>
                  <a:gd name="T7" fmla="*/ 83 h 184"/>
                  <a:gd name="T8" fmla="*/ 138 w 192"/>
                  <a:gd name="T9" fmla="*/ 120 h 184"/>
                  <a:gd name="T10" fmla="*/ 96 w 192"/>
                  <a:gd name="T11" fmla="*/ 163 h 184"/>
                  <a:gd name="T12" fmla="*/ 118 w 192"/>
                  <a:gd name="T13" fmla="*/ 184 h 184"/>
                  <a:gd name="T14" fmla="*/ 160 w 192"/>
                  <a:gd name="T15" fmla="*/ 142 h 184"/>
                  <a:gd name="T16" fmla="*/ 160 w 192"/>
                  <a:gd name="T17" fmla="*/ 25 h 184"/>
                  <a:gd name="T18" fmla="*/ 101 w 192"/>
                  <a:gd name="T19" fmla="*/ 0 h 184"/>
                  <a:gd name="T20" fmla="*/ 43 w 192"/>
                  <a:gd name="T21" fmla="*/ 25 h 184"/>
                  <a:gd name="T22" fmla="*/ 0 w 192"/>
                  <a:gd name="T23" fmla="*/ 67 h 184"/>
                  <a:gd name="T24" fmla="*/ 22 w 192"/>
                  <a:gd name="T25" fmla="*/ 89 h 184"/>
                  <a:gd name="T26" fmla="*/ 64 w 192"/>
                  <a:gd name="T27" fmla="*/ 4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2" h="184">
                    <a:moveTo>
                      <a:pt x="64" y="46"/>
                    </a:moveTo>
                    <a:cubicBezTo>
                      <a:pt x="74" y="36"/>
                      <a:pt x="87" y="31"/>
                      <a:pt x="101" y="31"/>
                    </a:cubicBezTo>
                    <a:cubicBezTo>
                      <a:pt x="115" y="31"/>
                      <a:pt x="128" y="36"/>
                      <a:pt x="138" y="46"/>
                    </a:cubicBezTo>
                    <a:cubicBezTo>
                      <a:pt x="148" y="56"/>
                      <a:pt x="154" y="69"/>
                      <a:pt x="154" y="83"/>
                    </a:cubicBezTo>
                    <a:cubicBezTo>
                      <a:pt x="154" y="97"/>
                      <a:pt x="148" y="110"/>
                      <a:pt x="138" y="120"/>
                    </a:cubicBezTo>
                    <a:cubicBezTo>
                      <a:pt x="96" y="163"/>
                      <a:pt x="96" y="163"/>
                      <a:pt x="96" y="163"/>
                    </a:cubicBezTo>
                    <a:cubicBezTo>
                      <a:pt x="118" y="184"/>
                      <a:pt x="118" y="184"/>
                      <a:pt x="118" y="184"/>
                    </a:cubicBezTo>
                    <a:cubicBezTo>
                      <a:pt x="160" y="142"/>
                      <a:pt x="160" y="142"/>
                      <a:pt x="160" y="142"/>
                    </a:cubicBezTo>
                    <a:cubicBezTo>
                      <a:pt x="192" y="110"/>
                      <a:pt x="192" y="57"/>
                      <a:pt x="160" y="25"/>
                    </a:cubicBezTo>
                    <a:cubicBezTo>
                      <a:pt x="144" y="8"/>
                      <a:pt x="123" y="0"/>
                      <a:pt x="101" y="0"/>
                    </a:cubicBezTo>
                    <a:cubicBezTo>
                      <a:pt x="80" y="0"/>
                      <a:pt x="59" y="8"/>
                      <a:pt x="43" y="25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22" y="89"/>
                      <a:pt x="22" y="89"/>
                      <a:pt x="22" y="89"/>
                    </a:cubicBezTo>
                    <a:lnTo>
                      <a:pt x="64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 59"/>
              <p:cNvSpPr>
                <a:spLocks noEditPoints="1" noChangeArrowheads="1"/>
              </p:cNvSpPr>
              <p:nvPr/>
            </p:nvSpPr>
            <p:spPr bwMode="auto">
              <a:xfrm>
                <a:off x="5084175" y="3842708"/>
                <a:ext cx="708533" cy="710787"/>
              </a:xfrm>
              <a:custGeom>
                <a:avLst/>
                <a:gdLst>
                  <a:gd name="T0" fmla="*/ 149 w 399"/>
                  <a:gd name="T1" fmla="*/ 33 h 400"/>
                  <a:gd name="T2" fmla="*/ 32 w 399"/>
                  <a:gd name="T3" fmla="*/ 33 h 400"/>
                  <a:gd name="T4" fmla="*/ 32 w 399"/>
                  <a:gd name="T5" fmla="*/ 150 h 400"/>
                  <a:gd name="T6" fmla="*/ 250 w 399"/>
                  <a:gd name="T7" fmla="*/ 367 h 400"/>
                  <a:gd name="T8" fmla="*/ 367 w 399"/>
                  <a:gd name="T9" fmla="*/ 367 h 400"/>
                  <a:gd name="T10" fmla="*/ 367 w 399"/>
                  <a:gd name="T11" fmla="*/ 250 h 400"/>
                  <a:gd name="T12" fmla="*/ 149 w 399"/>
                  <a:gd name="T13" fmla="*/ 33 h 400"/>
                  <a:gd name="T14" fmla="*/ 286 w 399"/>
                  <a:gd name="T15" fmla="*/ 206 h 400"/>
                  <a:gd name="T16" fmla="*/ 206 w 399"/>
                  <a:gd name="T17" fmla="*/ 286 h 400"/>
                  <a:gd name="T18" fmla="*/ 193 w 399"/>
                  <a:gd name="T19" fmla="*/ 286 h 400"/>
                  <a:gd name="T20" fmla="*/ 114 w 399"/>
                  <a:gd name="T21" fmla="*/ 206 h 400"/>
                  <a:gd name="T22" fmla="*/ 114 w 399"/>
                  <a:gd name="T23" fmla="*/ 194 h 400"/>
                  <a:gd name="T24" fmla="*/ 193 w 399"/>
                  <a:gd name="T25" fmla="*/ 114 h 400"/>
                  <a:gd name="T26" fmla="*/ 206 w 399"/>
                  <a:gd name="T27" fmla="*/ 114 h 400"/>
                  <a:gd name="T28" fmla="*/ 286 w 399"/>
                  <a:gd name="T29" fmla="*/ 194 h 400"/>
                  <a:gd name="T30" fmla="*/ 286 w 399"/>
                  <a:gd name="T31" fmla="*/ 206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9" h="400">
                    <a:moveTo>
                      <a:pt x="149" y="33"/>
                    </a:moveTo>
                    <a:cubicBezTo>
                      <a:pt x="117" y="0"/>
                      <a:pt x="65" y="0"/>
                      <a:pt x="32" y="33"/>
                    </a:cubicBezTo>
                    <a:cubicBezTo>
                      <a:pt x="0" y="65"/>
                      <a:pt x="0" y="118"/>
                      <a:pt x="32" y="150"/>
                    </a:cubicBezTo>
                    <a:cubicBezTo>
                      <a:pt x="250" y="367"/>
                      <a:pt x="250" y="367"/>
                      <a:pt x="250" y="367"/>
                    </a:cubicBezTo>
                    <a:cubicBezTo>
                      <a:pt x="282" y="400"/>
                      <a:pt x="335" y="400"/>
                      <a:pt x="367" y="367"/>
                    </a:cubicBezTo>
                    <a:cubicBezTo>
                      <a:pt x="399" y="335"/>
                      <a:pt x="399" y="283"/>
                      <a:pt x="367" y="250"/>
                    </a:cubicBezTo>
                    <a:lnTo>
                      <a:pt x="149" y="33"/>
                    </a:lnTo>
                    <a:close/>
                    <a:moveTo>
                      <a:pt x="286" y="206"/>
                    </a:moveTo>
                    <a:cubicBezTo>
                      <a:pt x="206" y="286"/>
                      <a:pt x="206" y="286"/>
                      <a:pt x="206" y="286"/>
                    </a:cubicBezTo>
                    <a:cubicBezTo>
                      <a:pt x="202" y="289"/>
                      <a:pt x="197" y="289"/>
                      <a:pt x="193" y="286"/>
                    </a:cubicBezTo>
                    <a:cubicBezTo>
                      <a:pt x="114" y="206"/>
                      <a:pt x="114" y="206"/>
                      <a:pt x="114" y="206"/>
                    </a:cubicBezTo>
                    <a:cubicBezTo>
                      <a:pt x="110" y="203"/>
                      <a:pt x="110" y="197"/>
                      <a:pt x="114" y="194"/>
                    </a:cubicBezTo>
                    <a:cubicBezTo>
                      <a:pt x="193" y="114"/>
                      <a:pt x="193" y="114"/>
                      <a:pt x="193" y="114"/>
                    </a:cubicBezTo>
                    <a:cubicBezTo>
                      <a:pt x="197" y="111"/>
                      <a:pt x="202" y="111"/>
                      <a:pt x="206" y="114"/>
                    </a:cubicBezTo>
                    <a:cubicBezTo>
                      <a:pt x="286" y="194"/>
                      <a:pt x="286" y="194"/>
                      <a:pt x="286" y="194"/>
                    </a:cubicBezTo>
                    <a:cubicBezTo>
                      <a:pt x="289" y="197"/>
                      <a:pt x="289" y="203"/>
                      <a:pt x="286" y="20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Freeform 60"/>
              <p:cNvSpPr>
                <a:spLocks noChangeArrowheads="1"/>
              </p:cNvSpPr>
              <p:nvPr/>
            </p:nvSpPr>
            <p:spPr bwMode="auto">
              <a:xfrm>
                <a:off x="5418531" y="4074126"/>
                <a:ext cx="40573" cy="40573"/>
              </a:xfrm>
              <a:custGeom>
                <a:avLst/>
                <a:gdLst>
                  <a:gd name="T0" fmla="*/ 19 w 23"/>
                  <a:gd name="T1" fmla="*/ 19 h 23"/>
                  <a:gd name="T2" fmla="*/ 19 w 23"/>
                  <a:gd name="T3" fmla="*/ 4 h 23"/>
                  <a:gd name="T4" fmla="*/ 4 w 23"/>
                  <a:gd name="T5" fmla="*/ 4 h 23"/>
                  <a:gd name="T6" fmla="*/ 4 w 23"/>
                  <a:gd name="T7" fmla="*/ 19 h 23"/>
                  <a:gd name="T8" fmla="*/ 19 w 23"/>
                  <a:gd name="T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9" y="19"/>
                    </a:moveTo>
                    <a:cubicBezTo>
                      <a:pt x="23" y="15"/>
                      <a:pt x="23" y="8"/>
                      <a:pt x="19" y="4"/>
                    </a:cubicBezTo>
                    <a:cubicBezTo>
                      <a:pt x="14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4" y="23"/>
                      <a:pt x="19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 61"/>
              <p:cNvSpPr>
                <a:spLocks noChangeArrowheads="1"/>
              </p:cNvSpPr>
              <p:nvPr/>
            </p:nvSpPr>
            <p:spPr bwMode="auto">
              <a:xfrm>
                <a:off x="5469623" y="4125219"/>
                <a:ext cx="41325" cy="41325"/>
              </a:xfrm>
              <a:custGeom>
                <a:avLst/>
                <a:gdLst>
                  <a:gd name="T0" fmla="*/ 19 w 23"/>
                  <a:gd name="T1" fmla="*/ 19 h 23"/>
                  <a:gd name="T2" fmla="*/ 19 w 23"/>
                  <a:gd name="T3" fmla="*/ 5 h 23"/>
                  <a:gd name="T4" fmla="*/ 4 w 23"/>
                  <a:gd name="T5" fmla="*/ 5 h 23"/>
                  <a:gd name="T6" fmla="*/ 4 w 23"/>
                  <a:gd name="T7" fmla="*/ 19 h 23"/>
                  <a:gd name="T8" fmla="*/ 19 w 23"/>
                  <a:gd name="T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9" y="19"/>
                    </a:moveTo>
                    <a:cubicBezTo>
                      <a:pt x="23" y="15"/>
                      <a:pt x="23" y="9"/>
                      <a:pt x="19" y="5"/>
                    </a:cubicBezTo>
                    <a:cubicBezTo>
                      <a:pt x="15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4" y="19"/>
                    </a:cubicBezTo>
                    <a:cubicBezTo>
                      <a:pt x="8" y="23"/>
                      <a:pt x="15" y="23"/>
                      <a:pt x="19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Freeform 62"/>
              <p:cNvSpPr>
                <a:spLocks noChangeArrowheads="1"/>
              </p:cNvSpPr>
              <p:nvPr/>
            </p:nvSpPr>
            <p:spPr bwMode="auto">
              <a:xfrm>
                <a:off x="5522970" y="4178565"/>
                <a:ext cx="41325" cy="41325"/>
              </a:xfrm>
              <a:custGeom>
                <a:avLst/>
                <a:gdLst>
                  <a:gd name="T0" fmla="*/ 4 w 23"/>
                  <a:gd name="T1" fmla="*/ 4 h 23"/>
                  <a:gd name="T2" fmla="*/ 4 w 23"/>
                  <a:gd name="T3" fmla="*/ 19 h 23"/>
                  <a:gd name="T4" fmla="*/ 19 w 23"/>
                  <a:gd name="T5" fmla="*/ 19 h 23"/>
                  <a:gd name="T6" fmla="*/ 19 w 23"/>
                  <a:gd name="T7" fmla="*/ 4 h 23"/>
                  <a:gd name="T8" fmla="*/ 4 w 23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4" y="4"/>
                    </a:move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5" y="23"/>
                      <a:pt x="19" y="19"/>
                    </a:cubicBezTo>
                    <a:cubicBezTo>
                      <a:pt x="23" y="15"/>
                      <a:pt x="23" y="8"/>
                      <a:pt x="19" y="4"/>
                    </a:cubicBezTo>
                    <a:cubicBezTo>
                      <a:pt x="15" y="0"/>
                      <a:pt x="8" y="0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Freeform 63"/>
              <p:cNvSpPr>
                <a:spLocks noChangeArrowheads="1"/>
              </p:cNvSpPr>
              <p:nvPr/>
            </p:nvSpPr>
            <p:spPr bwMode="auto">
              <a:xfrm>
                <a:off x="5366687" y="4125219"/>
                <a:ext cx="39071" cy="41325"/>
              </a:xfrm>
              <a:custGeom>
                <a:avLst/>
                <a:gdLst>
                  <a:gd name="T0" fmla="*/ 18 w 22"/>
                  <a:gd name="T1" fmla="*/ 19 h 23"/>
                  <a:gd name="T2" fmla="*/ 18 w 22"/>
                  <a:gd name="T3" fmla="*/ 4 h 23"/>
                  <a:gd name="T4" fmla="*/ 4 w 22"/>
                  <a:gd name="T5" fmla="*/ 4 h 23"/>
                  <a:gd name="T6" fmla="*/ 4 w 22"/>
                  <a:gd name="T7" fmla="*/ 19 h 23"/>
                  <a:gd name="T8" fmla="*/ 18 w 22"/>
                  <a:gd name="T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18" y="19"/>
                    </a:moveTo>
                    <a:cubicBezTo>
                      <a:pt x="22" y="15"/>
                      <a:pt x="22" y="8"/>
                      <a:pt x="18" y="4"/>
                    </a:cubicBezTo>
                    <a:cubicBezTo>
                      <a:pt x="14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4" y="23"/>
                      <a:pt x="18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Freeform 64"/>
              <p:cNvSpPr>
                <a:spLocks noChangeArrowheads="1"/>
              </p:cNvSpPr>
              <p:nvPr/>
            </p:nvSpPr>
            <p:spPr bwMode="auto">
              <a:xfrm>
                <a:off x="5418531" y="4178565"/>
                <a:ext cx="40573" cy="39071"/>
              </a:xfrm>
              <a:custGeom>
                <a:avLst/>
                <a:gdLst>
                  <a:gd name="T0" fmla="*/ 19 w 23"/>
                  <a:gd name="T1" fmla="*/ 18 h 22"/>
                  <a:gd name="T2" fmla="*/ 19 w 23"/>
                  <a:gd name="T3" fmla="*/ 4 h 22"/>
                  <a:gd name="T4" fmla="*/ 4 w 23"/>
                  <a:gd name="T5" fmla="*/ 4 h 22"/>
                  <a:gd name="T6" fmla="*/ 4 w 23"/>
                  <a:gd name="T7" fmla="*/ 18 h 22"/>
                  <a:gd name="T8" fmla="*/ 19 w 23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19" y="18"/>
                    </a:moveTo>
                    <a:cubicBezTo>
                      <a:pt x="23" y="14"/>
                      <a:pt x="23" y="8"/>
                      <a:pt x="19" y="4"/>
                    </a:cubicBezTo>
                    <a:cubicBezTo>
                      <a:pt x="15" y="0"/>
                      <a:pt x="8" y="0"/>
                      <a:pt x="4" y="4"/>
                    </a:cubicBezTo>
                    <a:cubicBezTo>
                      <a:pt x="0" y="8"/>
                      <a:pt x="0" y="14"/>
                      <a:pt x="4" y="18"/>
                    </a:cubicBezTo>
                    <a:cubicBezTo>
                      <a:pt x="8" y="22"/>
                      <a:pt x="15" y="22"/>
                      <a:pt x="19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Freeform 65"/>
              <p:cNvSpPr>
                <a:spLocks noChangeArrowheads="1"/>
              </p:cNvSpPr>
              <p:nvPr/>
            </p:nvSpPr>
            <p:spPr bwMode="auto">
              <a:xfrm>
                <a:off x="5471877" y="4230409"/>
                <a:ext cx="39071" cy="40573"/>
              </a:xfrm>
              <a:custGeom>
                <a:avLst/>
                <a:gdLst>
                  <a:gd name="T0" fmla="*/ 4 w 22"/>
                  <a:gd name="T1" fmla="*/ 4 h 23"/>
                  <a:gd name="T2" fmla="*/ 4 w 22"/>
                  <a:gd name="T3" fmla="*/ 19 h 23"/>
                  <a:gd name="T4" fmla="*/ 18 w 22"/>
                  <a:gd name="T5" fmla="*/ 19 h 23"/>
                  <a:gd name="T6" fmla="*/ 18 w 22"/>
                  <a:gd name="T7" fmla="*/ 4 h 23"/>
                  <a:gd name="T8" fmla="*/ 4 w 22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4" y="4"/>
                    </a:move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4" y="23"/>
                      <a:pt x="18" y="19"/>
                    </a:cubicBezTo>
                    <a:cubicBezTo>
                      <a:pt x="22" y="15"/>
                      <a:pt x="22" y="8"/>
                      <a:pt x="18" y="4"/>
                    </a:cubicBezTo>
                    <a:cubicBezTo>
                      <a:pt x="14" y="0"/>
                      <a:pt x="8" y="0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Freeform 66"/>
              <p:cNvSpPr>
                <a:spLocks noChangeArrowheads="1"/>
              </p:cNvSpPr>
              <p:nvPr/>
            </p:nvSpPr>
            <p:spPr bwMode="auto">
              <a:xfrm>
                <a:off x="5313340" y="4177063"/>
                <a:ext cx="41325" cy="40573"/>
              </a:xfrm>
              <a:custGeom>
                <a:avLst/>
                <a:gdLst>
                  <a:gd name="T0" fmla="*/ 5 w 23"/>
                  <a:gd name="T1" fmla="*/ 4 h 23"/>
                  <a:gd name="T2" fmla="*/ 5 w 23"/>
                  <a:gd name="T3" fmla="*/ 19 h 23"/>
                  <a:gd name="T4" fmla="*/ 19 w 23"/>
                  <a:gd name="T5" fmla="*/ 19 h 23"/>
                  <a:gd name="T6" fmla="*/ 19 w 23"/>
                  <a:gd name="T7" fmla="*/ 4 h 23"/>
                  <a:gd name="T8" fmla="*/ 5 w 23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5" y="4"/>
                    </a:moveTo>
                    <a:cubicBezTo>
                      <a:pt x="0" y="8"/>
                      <a:pt x="0" y="15"/>
                      <a:pt x="5" y="19"/>
                    </a:cubicBezTo>
                    <a:cubicBezTo>
                      <a:pt x="9" y="23"/>
                      <a:pt x="15" y="23"/>
                      <a:pt x="19" y="19"/>
                    </a:cubicBezTo>
                    <a:cubicBezTo>
                      <a:pt x="23" y="15"/>
                      <a:pt x="23" y="8"/>
                      <a:pt x="19" y="4"/>
                    </a:cubicBezTo>
                    <a:cubicBezTo>
                      <a:pt x="15" y="0"/>
                      <a:pt x="9" y="0"/>
                      <a:pt x="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Freeform 67"/>
              <p:cNvSpPr>
                <a:spLocks noChangeArrowheads="1"/>
              </p:cNvSpPr>
              <p:nvPr/>
            </p:nvSpPr>
            <p:spPr bwMode="auto">
              <a:xfrm>
                <a:off x="5366687" y="4230409"/>
                <a:ext cx="40573" cy="40573"/>
              </a:xfrm>
              <a:custGeom>
                <a:avLst/>
                <a:gdLst>
                  <a:gd name="T0" fmla="*/ 4 w 23"/>
                  <a:gd name="T1" fmla="*/ 4 h 23"/>
                  <a:gd name="T2" fmla="*/ 4 w 23"/>
                  <a:gd name="T3" fmla="*/ 19 h 23"/>
                  <a:gd name="T4" fmla="*/ 19 w 23"/>
                  <a:gd name="T5" fmla="*/ 19 h 23"/>
                  <a:gd name="T6" fmla="*/ 19 w 23"/>
                  <a:gd name="T7" fmla="*/ 4 h 23"/>
                  <a:gd name="T8" fmla="*/ 4 w 23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4" y="4"/>
                    </a:move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5" y="23"/>
                      <a:pt x="19" y="19"/>
                    </a:cubicBezTo>
                    <a:cubicBezTo>
                      <a:pt x="23" y="15"/>
                      <a:pt x="23" y="8"/>
                      <a:pt x="19" y="4"/>
                    </a:cubicBezTo>
                    <a:cubicBezTo>
                      <a:pt x="15" y="0"/>
                      <a:pt x="8" y="0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Freeform 68"/>
              <p:cNvSpPr>
                <a:spLocks noChangeArrowheads="1"/>
              </p:cNvSpPr>
              <p:nvPr/>
            </p:nvSpPr>
            <p:spPr bwMode="auto">
              <a:xfrm>
                <a:off x="5420034" y="4281502"/>
                <a:ext cx="39071" cy="41325"/>
              </a:xfrm>
              <a:custGeom>
                <a:avLst/>
                <a:gdLst>
                  <a:gd name="T0" fmla="*/ 4 w 22"/>
                  <a:gd name="T1" fmla="*/ 4 h 23"/>
                  <a:gd name="T2" fmla="*/ 4 w 22"/>
                  <a:gd name="T3" fmla="*/ 19 h 23"/>
                  <a:gd name="T4" fmla="*/ 18 w 22"/>
                  <a:gd name="T5" fmla="*/ 19 h 23"/>
                  <a:gd name="T6" fmla="*/ 18 w 22"/>
                  <a:gd name="T7" fmla="*/ 4 h 23"/>
                  <a:gd name="T8" fmla="*/ 4 w 22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4" y="4"/>
                    </a:move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4" y="23"/>
                      <a:pt x="18" y="19"/>
                    </a:cubicBezTo>
                    <a:cubicBezTo>
                      <a:pt x="22" y="15"/>
                      <a:pt x="22" y="8"/>
                      <a:pt x="18" y="4"/>
                    </a:cubicBezTo>
                    <a:cubicBezTo>
                      <a:pt x="14" y="0"/>
                      <a:pt x="8" y="0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3" name="직사각형 8"/>
          <p:cNvSpPr/>
          <p:nvPr userDrawn="1"/>
        </p:nvSpPr>
        <p:spPr>
          <a:xfrm>
            <a:off x="11445875" y="6118225"/>
            <a:ext cx="357188" cy="365125"/>
          </a:xfrm>
          <a:prstGeom prst="rect">
            <a:avLst/>
          </a:prstGeom>
          <a:solidFill>
            <a:srgbClr val="4F515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2495" latinLnBrk="1">
              <a:buFontTx/>
              <a:buNone/>
              <a:defRPr/>
            </a:pPr>
            <a:endParaRPr kumimoji="1" lang="ko-KR" altLang="en-US" kern="0">
              <a:solidFill>
                <a:prstClr val="white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44" name="TextBox 19"/>
          <p:cNvSpPr txBox="1">
            <a:spLocks noChangeArrowheads="1"/>
          </p:cNvSpPr>
          <p:nvPr userDrawn="1"/>
        </p:nvSpPr>
        <p:spPr bwMode="auto">
          <a:xfrm>
            <a:off x="11428413" y="6164263"/>
            <a:ext cx="387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fld id="{C01993FD-825C-4949-ADAA-64F3864937F0}" type="slidenum"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 userDrawn="1"/>
        </p:nvSpPr>
        <p:spPr>
          <a:xfrm>
            <a:off x="0" y="646113"/>
            <a:ext cx="3905250" cy="365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 userDrawn="1"/>
        </p:nvSpPr>
        <p:spPr bwMode="auto">
          <a:xfrm>
            <a:off x="8839200" y="0"/>
            <a:ext cx="3352800" cy="165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0" y="646113"/>
            <a:ext cx="12192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 userDrawn="1"/>
        </p:nvSpPr>
        <p:spPr>
          <a:xfrm>
            <a:off x="0" y="646113"/>
            <a:ext cx="3905250" cy="365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BDEED0-BBFF-45D3-885A-DCB224736F3E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14DEC-EBF7-4F27-B300-3DBBEF4B0A7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0" y="646113"/>
            <a:ext cx="12192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8"/>
          <p:cNvSpPr>
            <a:spLocks noChangeArrowheads="1"/>
          </p:cNvSpPr>
          <p:nvPr userDrawn="1"/>
        </p:nvSpPr>
        <p:spPr bwMode="auto">
          <a:xfrm>
            <a:off x="11811000" y="6491288"/>
            <a:ext cx="381000" cy="366712"/>
          </a:xfrm>
          <a:prstGeom prst="rect">
            <a:avLst/>
          </a:prstGeom>
          <a:solidFill>
            <a:srgbClr val="DCE6F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/>
            <a:endParaRPr lang="ko-KR" altLang="en-US">
              <a:solidFill>
                <a:srgbClr val="FFFFFF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9948863" y="6484938"/>
            <a:ext cx="355600" cy="363537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1082338" y="6491288"/>
            <a:ext cx="355600" cy="365125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noProof="1">
              <a:solidFill>
                <a:prstClr val="white"/>
              </a:solidFill>
            </a:endParaRPr>
          </a:p>
        </p:txBody>
      </p:sp>
      <p:grpSp>
        <p:nvGrpSpPr>
          <p:cNvPr id="6" name="组合 26"/>
          <p:cNvGrpSpPr/>
          <p:nvPr userDrawn="1"/>
        </p:nvGrpSpPr>
        <p:grpSpPr bwMode="auto">
          <a:xfrm>
            <a:off x="10331450" y="6119813"/>
            <a:ext cx="355600" cy="365125"/>
            <a:chOff x="0" y="0"/>
            <a:chExt cx="1972011" cy="2015067"/>
          </a:xfrm>
        </p:grpSpPr>
        <p:sp>
          <p:nvSpPr>
            <p:cNvPr id="7" name="矩形 6"/>
            <p:cNvSpPr/>
            <p:nvPr/>
          </p:nvSpPr>
          <p:spPr>
            <a:xfrm>
              <a:off x="0" y="0"/>
              <a:ext cx="1972011" cy="2015067"/>
            </a:xfrm>
            <a:prstGeom prst="rect">
              <a:avLst/>
            </a:prstGeom>
            <a:solidFill>
              <a:srgbClr val="2C9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 noProof="1">
                <a:solidFill>
                  <a:prstClr val="white"/>
                </a:solidFill>
              </a:endParaRPr>
            </a:p>
          </p:txBody>
        </p:sp>
        <p:sp>
          <p:nvSpPr>
            <p:cNvPr id="8" name="Freeform 26"/>
            <p:cNvSpPr>
              <a:spLocks noEditPoints="1" noChangeArrowheads="1"/>
            </p:cNvSpPr>
            <p:nvPr/>
          </p:nvSpPr>
          <p:spPr bwMode="auto">
            <a:xfrm>
              <a:off x="1011572" y="1583396"/>
              <a:ext cx="42076" cy="1503"/>
            </a:xfrm>
            <a:custGeom>
              <a:avLst/>
              <a:gdLst>
                <a:gd name="T0" fmla="*/ 2 w 24"/>
                <a:gd name="T1" fmla="*/ 1 h 1"/>
                <a:gd name="T2" fmla="*/ 3 w 24"/>
                <a:gd name="T3" fmla="*/ 1 h 1"/>
                <a:gd name="T4" fmla="*/ 1 w 24"/>
                <a:gd name="T5" fmla="*/ 1 h 1"/>
                <a:gd name="T6" fmla="*/ 3 w 24"/>
                <a:gd name="T7" fmla="*/ 1 h 1"/>
                <a:gd name="T8" fmla="*/ 1 w 24"/>
                <a:gd name="T9" fmla="*/ 1 h 1"/>
                <a:gd name="T10" fmla="*/ 4 w 24"/>
                <a:gd name="T11" fmla="*/ 1 h 1"/>
                <a:gd name="T12" fmla="*/ 0 w 24"/>
                <a:gd name="T13" fmla="*/ 1 h 1"/>
                <a:gd name="T14" fmla="*/ 4 w 24"/>
                <a:gd name="T15" fmla="*/ 1 h 1"/>
                <a:gd name="T16" fmla="*/ 5 w 24"/>
                <a:gd name="T17" fmla="*/ 1 h 1"/>
                <a:gd name="T18" fmla="*/ 5 w 24"/>
                <a:gd name="T19" fmla="*/ 1 h 1"/>
                <a:gd name="T20" fmla="*/ 6 w 24"/>
                <a:gd name="T21" fmla="*/ 1 h 1"/>
                <a:gd name="T22" fmla="*/ 6 w 24"/>
                <a:gd name="T23" fmla="*/ 1 h 1"/>
                <a:gd name="T24" fmla="*/ 7 w 24"/>
                <a:gd name="T25" fmla="*/ 1 h 1"/>
                <a:gd name="T26" fmla="*/ 7 w 24"/>
                <a:gd name="T27" fmla="*/ 1 h 1"/>
                <a:gd name="T28" fmla="*/ 8 w 24"/>
                <a:gd name="T29" fmla="*/ 1 h 1"/>
                <a:gd name="T30" fmla="*/ 8 w 24"/>
                <a:gd name="T31" fmla="*/ 1 h 1"/>
                <a:gd name="T32" fmla="*/ 9 w 24"/>
                <a:gd name="T33" fmla="*/ 1 h 1"/>
                <a:gd name="T34" fmla="*/ 9 w 24"/>
                <a:gd name="T35" fmla="*/ 1 h 1"/>
                <a:gd name="T36" fmla="*/ 10 w 24"/>
                <a:gd name="T37" fmla="*/ 1 h 1"/>
                <a:gd name="T38" fmla="*/ 10 w 24"/>
                <a:gd name="T39" fmla="*/ 1 h 1"/>
                <a:gd name="T40" fmla="*/ 11 w 24"/>
                <a:gd name="T41" fmla="*/ 1 h 1"/>
                <a:gd name="T42" fmla="*/ 11 w 24"/>
                <a:gd name="T43" fmla="*/ 1 h 1"/>
                <a:gd name="T44" fmla="*/ 12 w 24"/>
                <a:gd name="T45" fmla="*/ 1 h 1"/>
                <a:gd name="T46" fmla="*/ 12 w 24"/>
                <a:gd name="T47" fmla="*/ 1 h 1"/>
                <a:gd name="T48" fmla="*/ 13 w 24"/>
                <a:gd name="T49" fmla="*/ 1 h 1"/>
                <a:gd name="T50" fmla="*/ 13 w 24"/>
                <a:gd name="T51" fmla="*/ 1 h 1"/>
                <a:gd name="T52" fmla="*/ 14 w 24"/>
                <a:gd name="T53" fmla="*/ 1 h 1"/>
                <a:gd name="T54" fmla="*/ 14 w 24"/>
                <a:gd name="T55" fmla="*/ 1 h 1"/>
                <a:gd name="T56" fmla="*/ 15 w 24"/>
                <a:gd name="T57" fmla="*/ 1 h 1"/>
                <a:gd name="T58" fmla="*/ 15 w 24"/>
                <a:gd name="T59" fmla="*/ 1 h 1"/>
                <a:gd name="T60" fmla="*/ 16 w 24"/>
                <a:gd name="T61" fmla="*/ 1 h 1"/>
                <a:gd name="T62" fmla="*/ 16 w 24"/>
                <a:gd name="T63" fmla="*/ 1 h 1"/>
                <a:gd name="T64" fmla="*/ 17 w 24"/>
                <a:gd name="T65" fmla="*/ 1 h 1"/>
                <a:gd name="T66" fmla="*/ 17 w 24"/>
                <a:gd name="T67" fmla="*/ 1 h 1"/>
                <a:gd name="T68" fmla="*/ 18 w 24"/>
                <a:gd name="T69" fmla="*/ 1 h 1"/>
                <a:gd name="T70" fmla="*/ 19 w 24"/>
                <a:gd name="T71" fmla="*/ 1 h 1"/>
                <a:gd name="T72" fmla="*/ 20 w 24"/>
                <a:gd name="T73" fmla="*/ 1 h 1"/>
                <a:gd name="T74" fmla="*/ 20 w 24"/>
                <a:gd name="T75" fmla="*/ 1 h 1"/>
                <a:gd name="T76" fmla="*/ 21 w 24"/>
                <a:gd name="T77" fmla="*/ 1 h 1"/>
                <a:gd name="T78" fmla="*/ 21 w 24"/>
                <a:gd name="T79" fmla="*/ 1 h 1"/>
                <a:gd name="T80" fmla="*/ 22 w 24"/>
                <a:gd name="T81" fmla="*/ 0 h 1"/>
                <a:gd name="T82" fmla="*/ 22 w 24"/>
                <a:gd name="T83" fmla="*/ 0 h 1"/>
                <a:gd name="T84" fmla="*/ 23 w 24"/>
                <a:gd name="T85" fmla="*/ 0 h 1"/>
                <a:gd name="T86" fmla="*/ 23 w 24"/>
                <a:gd name="T87" fmla="*/ 0 h 1"/>
                <a:gd name="T88" fmla="*/ 24 w 24"/>
                <a:gd name="T89" fmla="*/ 0 h 1"/>
                <a:gd name="T90" fmla="*/ 24 w 24"/>
                <a:gd name="T9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7" y="1"/>
                  </a:move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8" y="1"/>
                  </a:move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9" y="1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28"/>
            <p:cNvSpPr>
              <a:spLocks noEditPoints="1" noChangeArrowheads="1"/>
            </p:cNvSpPr>
            <p:nvPr/>
          </p:nvSpPr>
          <p:spPr bwMode="auto">
            <a:xfrm>
              <a:off x="677217" y="684770"/>
              <a:ext cx="676976" cy="678478"/>
            </a:xfrm>
            <a:custGeom>
              <a:avLst/>
              <a:gdLst>
                <a:gd name="T0" fmla="*/ 271 w 381"/>
                <a:gd name="T1" fmla="*/ 99 h 382"/>
                <a:gd name="T2" fmla="*/ 271 w 381"/>
                <a:gd name="T3" fmla="*/ 0 h 382"/>
                <a:gd name="T4" fmla="*/ 110 w 381"/>
                <a:gd name="T5" fmla="*/ 0 h 382"/>
                <a:gd name="T6" fmla="*/ 110 w 381"/>
                <a:gd name="T7" fmla="*/ 99 h 382"/>
                <a:gd name="T8" fmla="*/ 0 w 381"/>
                <a:gd name="T9" fmla="*/ 99 h 382"/>
                <a:gd name="T10" fmla="*/ 0 w 381"/>
                <a:gd name="T11" fmla="*/ 382 h 382"/>
                <a:gd name="T12" fmla="*/ 381 w 381"/>
                <a:gd name="T13" fmla="*/ 382 h 382"/>
                <a:gd name="T14" fmla="*/ 381 w 381"/>
                <a:gd name="T15" fmla="*/ 99 h 382"/>
                <a:gd name="T16" fmla="*/ 271 w 381"/>
                <a:gd name="T17" fmla="*/ 99 h 382"/>
                <a:gd name="T18" fmla="*/ 355 w 381"/>
                <a:gd name="T19" fmla="*/ 356 h 382"/>
                <a:gd name="T20" fmla="*/ 238 w 381"/>
                <a:gd name="T21" fmla="*/ 356 h 382"/>
                <a:gd name="T22" fmla="*/ 238 w 381"/>
                <a:gd name="T23" fmla="*/ 318 h 382"/>
                <a:gd name="T24" fmla="*/ 218 w 381"/>
                <a:gd name="T25" fmla="*/ 295 h 382"/>
                <a:gd name="T26" fmla="*/ 162 w 381"/>
                <a:gd name="T27" fmla="*/ 295 h 382"/>
                <a:gd name="T28" fmla="*/ 142 w 381"/>
                <a:gd name="T29" fmla="*/ 318 h 382"/>
                <a:gd name="T30" fmla="*/ 142 w 381"/>
                <a:gd name="T31" fmla="*/ 356 h 382"/>
                <a:gd name="T32" fmla="*/ 26 w 381"/>
                <a:gd name="T33" fmla="*/ 356 h 382"/>
                <a:gd name="T34" fmla="*/ 26 w 381"/>
                <a:gd name="T35" fmla="*/ 124 h 382"/>
                <a:gd name="T36" fmla="*/ 135 w 381"/>
                <a:gd name="T37" fmla="*/ 124 h 382"/>
                <a:gd name="T38" fmla="*/ 135 w 381"/>
                <a:gd name="T39" fmla="*/ 25 h 382"/>
                <a:gd name="T40" fmla="*/ 245 w 381"/>
                <a:gd name="T41" fmla="*/ 25 h 382"/>
                <a:gd name="T42" fmla="*/ 245 w 381"/>
                <a:gd name="T43" fmla="*/ 124 h 382"/>
                <a:gd name="T44" fmla="*/ 355 w 381"/>
                <a:gd name="T45" fmla="*/ 124 h 382"/>
                <a:gd name="T46" fmla="*/ 355 w 381"/>
                <a:gd name="T47" fmla="*/ 35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1" h="382">
                  <a:moveTo>
                    <a:pt x="271" y="99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381" y="382"/>
                    <a:pt x="381" y="382"/>
                    <a:pt x="381" y="382"/>
                  </a:cubicBezTo>
                  <a:cubicBezTo>
                    <a:pt x="381" y="99"/>
                    <a:pt x="381" y="99"/>
                    <a:pt x="381" y="99"/>
                  </a:cubicBezTo>
                  <a:lnTo>
                    <a:pt x="271" y="99"/>
                  </a:lnTo>
                  <a:close/>
                  <a:moveTo>
                    <a:pt x="355" y="356"/>
                  </a:moveTo>
                  <a:cubicBezTo>
                    <a:pt x="238" y="356"/>
                    <a:pt x="238" y="356"/>
                    <a:pt x="238" y="356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8" y="306"/>
                    <a:pt x="229" y="295"/>
                    <a:pt x="218" y="295"/>
                  </a:cubicBezTo>
                  <a:cubicBezTo>
                    <a:pt x="162" y="295"/>
                    <a:pt x="162" y="295"/>
                    <a:pt x="162" y="295"/>
                  </a:cubicBezTo>
                  <a:cubicBezTo>
                    <a:pt x="151" y="295"/>
                    <a:pt x="142" y="306"/>
                    <a:pt x="142" y="318"/>
                  </a:cubicBezTo>
                  <a:cubicBezTo>
                    <a:pt x="142" y="356"/>
                    <a:pt x="142" y="356"/>
                    <a:pt x="142" y="356"/>
                  </a:cubicBezTo>
                  <a:cubicBezTo>
                    <a:pt x="26" y="356"/>
                    <a:pt x="26" y="356"/>
                    <a:pt x="26" y="356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5" y="124"/>
                    <a:pt x="245" y="124"/>
                    <a:pt x="245" y="124"/>
                  </a:cubicBezTo>
                  <a:cubicBezTo>
                    <a:pt x="355" y="124"/>
                    <a:pt x="355" y="124"/>
                    <a:pt x="355" y="124"/>
                  </a:cubicBezTo>
                  <a:lnTo>
                    <a:pt x="355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29"/>
            <p:cNvSpPr>
              <a:spLocks noChangeArrowheads="1"/>
            </p:cNvSpPr>
            <p:nvPr/>
          </p:nvSpPr>
          <p:spPr bwMode="auto">
            <a:xfrm>
              <a:off x="958226" y="752392"/>
              <a:ext cx="114958" cy="117212"/>
            </a:xfrm>
            <a:custGeom>
              <a:avLst/>
              <a:gdLst>
                <a:gd name="T0" fmla="*/ 153 w 153"/>
                <a:gd name="T1" fmla="*/ 52 h 156"/>
                <a:gd name="T2" fmla="*/ 104 w 153"/>
                <a:gd name="T3" fmla="*/ 52 h 156"/>
                <a:gd name="T4" fmla="*/ 104 w 153"/>
                <a:gd name="T5" fmla="*/ 0 h 156"/>
                <a:gd name="T6" fmla="*/ 49 w 153"/>
                <a:gd name="T7" fmla="*/ 0 h 156"/>
                <a:gd name="T8" fmla="*/ 49 w 153"/>
                <a:gd name="T9" fmla="*/ 52 h 156"/>
                <a:gd name="T10" fmla="*/ 0 w 153"/>
                <a:gd name="T11" fmla="*/ 52 h 156"/>
                <a:gd name="T12" fmla="*/ 0 w 153"/>
                <a:gd name="T13" fmla="*/ 106 h 156"/>
                <a:gd name="T14" fmla="*/ 49 w 153"/>
                <a:gd name="T15" fmla="*/ 106 h 156"/>
                <a:gd name="T16" fmla="*/ 49 w 153"/>
                <a:gd name="T17" fmla="*/ 156 h 156"/>
                <a:gd name="T18" fmla="*/ 104 w 153"/>
                <a:gd name="T19" fmla="*/ 156 h 156"/>
                <a:gd name="T20" fmla="*/ 104 w 153"/>
                <a:gd name="T21" fmla="*/ 106 h 156"/>
                <a:gd name="T22" fmla="*/ 153 w 153"/>
                <a:gd name="T23" fmla="*/ 106 h 156"/>
                <a:gd name="T24" fmla="*/ 153 w 153"/>
                <a:gd name="T25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56">
                  <a:moveTo>
                    <a:pt x="153" y="52"/>
                  </a:moveTo>
                  <a:lnTo>
                    <a:pt x="104" y="52"/>
                  </a:lnTo>
                  <a:lnTo>
                    <a:pt x="104" y="0"/>
                  </a:lnTo>
                  <a:lnTo>
                    <a:pt x="49" y="0"/>
                  </a:lnTo>
                  <a:lnTo>
                    <a:pt x="49" y="52"/>
                  </a:lnTo>
                  <a:lnTo>
                    <a:pt x="0" y="52"/>
                  </a:lnTo>
                  <a:lnTo>
                    <a:pt x="0" y="106"/>
                  </a:lnTo>
                  <a:lnTo>
                    <a:pt x="49" y="106"/>
                  </a:lnTo>
                  <a:lnTo>
                    <a:pt x="49" y="156"/>
                  </a:lnTo>
                  <a:lnTo>
                    <a:pt x="104" y="156"/>
                  </a:lnTo>
                  <a:lnTo>
                    <a:pt x="104" y="106"/>
                  </a:lnTo>
                  <a:lnTo>
                    <a:pt x="153" y="106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Rectangle 30"/>
            <p:cNvSpPr>
              <a:spLocks noChangeArrowheads="1"/>
            </p:cNvSpPr>
            <p:nvPr/>
          </p:nvSpPr>
          <p:spPr bwMode="auto">
            <a:xfrm>
              <a:off x="768131" y="958265"/>
              <a:ext cx="84904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Rectangle 31"/>
            <p:cNvSpPr>
              <a:spLocks noChangeArrowheads="1"/>
            </p:cNvSpPr>
            <p:nvPr/>
          </p:nvSpPr>
          <p:spPr bwMode="auto">
            <a:xfrm>
              <a:off x="904879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Rectangle 32"/>
            <p:cNvSpPr>
              <a:spLocks noChangeArrowheads="1"/>
            </p:cNvSpPr>
            <p:nvPr/>
          </p:nvSpPr>
          <p:spPr bwMode="auto">
            <a:xfrm>
              <a:off x="1041626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Rectangle 33"/>
            <p:cNvSpPr>
              <a:spLocks noChangeArrowheads="1"/>
            </p:cNvSpPr>
            <p:nvPr/>
          </p:nvSpPr>
          <p:spPr bwMode="auto">
            <a:xfrm>
              <a:off x="1176120" y="958265"/>
              <a:ext cx="85655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Rectangle 34"/>
            <p:cNvSpPr>
              <a:spLocks noChangeArrowheads="1"/>
            </p:cNvSpPr>
            <p:nvPr/>
          </p:nvSpPr>
          <p:spPr bwMode="auto">
            <a:xfrm>
              <a:off x="76963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Rectangle 35"/>
            <p:cNvSpPr>
              <a:spLocks noChangeArrowheads="1"/>
            </p:cNvSpPr>
            <p:nvPr/>
          </p:nvSpPr>
          <p:spPr bwMode="auto">
            <a:xfrm>
              <a:off x="906382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Rectangle 36"/>
            <p:cNvSpPr>
              <a:spLocks noChangeArrowheads="1"/>
            </p:cNvSpPr>
            <p:nvPr/>
          </p:nvSpPr>
          <p:spPr bwMode="auto">
            <a:xfrm>
              <a:off x="1041626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Rectangle 37"/>
            <p:cNvSpPr>
              <a:spLocks noChangeArrowheads="1"/>
            </p:cNvSpPr>
            <p:nvPr/>
          </p:nvSpPr>
          <p:spPr bwMode="auto">
            <a:xfrm>
              <a:off x="117837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39"/>
          <p:cNvGrpSpPr/>
          <p:nvPr userDrawn="1"/>
        </p:nvGrpSpPr>
        <p:grpSpPr bwMode="auto">
          <a:xfrm>
            <a:off x="11445875" y="6491288"/>
            <a:ext cx="357188" cy="365125"/>
            <a:chOff x="6170440" y="2054859"/>
            <a:chExt cx="1982862" cy="2015067"/>
          </a:xfrm>
        </p:grpSpPr>
        <p:sp>
          <p:nvSpPr>
            <p:cNvPr id="20" name="矩形 19"/>
            <p:cNvSpPr/>
            <p:nvPr/>
          </p:nvSpPr>
          <p:spPr>
            <a:xfrm>
              <a:off x="6170440" y="2054859"/>
              <a:ext cx="1982862" cy="2015067"/>
            </a:xfrm>
            <a:prstGeom prst="rect">
              <a:avLst/>
            </a:prstGeom>
            <a:solidFill>
              <a:srgbClr val="8EC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 noProof="1">
                <a:solidFill>
                  <a:prstClr val="white"/>
                </a:solidFill>
              </a:endParaRPr>
            </a:p>
          </p:txBody>
        </p:sp>
        <p:grpSp>
          <p:nvGrpSpPr>
            <p:cNvPr id="21" name="组合 41"/>
            <p:cNvGrpSpPr/>
            <p:nvPr/>
          </p:nvGrpSpPr>
          <p:grpSpPr bwMode="auto">
            <a:xfrm>
              <a:off x="6833961" y="2713439"/>
              <a:ext cx="670965" cy="840021"/>
              <a:chOff x="6740173" y="2239305"/>
              <a:chExt cx="670965" cy="840021"/>
            </a:xfrm>
          </p:grpSpPr>
          <p:sp>
            <p:nvSpPr>
              <p:cNvPr id="22" name="Freeform 13"/>
              <p:cNvSpPr>
                <a:spLocks noEditPoints="1" noChangeArrowheads="1"/>
              </p:cNvSpPr>
              <p:nvPr/>
            </p:nvSpPr>
            <p:spPr bwMode="auto">
              <a:xfrm>
                <a:off x="6740173" y="2239305"/>
                <a:ext cx="670965" cy="840021"/>
              </a:xfrm>
              <a:custGeom>
                <a:avLst/>
                <a:gdLst>
                  <a:gd name="T0" fmla="*/ 354 w 378"/>
                  <a:gd name="T1" fmla="*/ 297 h 473"/>
                  <a:gd name="T2" fmla="*/ 297 w 378"/>
                  <a:gd name="T3" fmla="*/ 277 h 473"/>
                  <a:gd name="T4" fmla="*/ 278 w 378"/>
                  <a:gd name="T5" fmla="*/ 277 h 473"/>
                  <a:gd name="T6" fmla="*/ 251 w 378"/>
                  <a:gd name="T7" fmla="*/ 269 h 473"/>
                  <a:gd name="T8" fmla="*/ 296 w 378"/>
                  <a:gd name="T9" fmla="*/ 258 h 473"/>
                  <a:gd name="T10" fmla="*/ 317 w 378"/>
                  <a:gd name="T11" fmla="*/ 41 h 473"/>
                  <a:gd name="T12" fmla="*/ 189 w 378"/>
                  <a:gd name="T13" fmla="*/ 0 h 473"/>
                  <a:gd name="T14" fmla="*/ 61 w 378"/>
                  <a:gd name="T15" fmla="*/ 41 h 473"/>
                  <a:gd name="T16" fmla="*/ 83 w 378"/>
                  <a:gd name="T17" fmla="*/ 258 h 473"/>
                  <a:gd name="T18" fmla="*/ 128 w 378"/>
                  <a:gd name="T19" fmla="*/ 269 h 473"/>
                  <a:gd name="T20" fmla="*/ 100 w 378"/>
                  <a:gd name="T21" fmla="*/ 277 h 473"/>
                  <a:gd name="T22" fmla="*/ 81 w 378"/>
                  <a:gd name="T23" fmla="*/ 277 h 473"/>
                  <a:gd name="T24" fmla="*/ 25 w 378"/>
                  <a:gd name="T25" fmla="*/ 297 h 473"/>
                  <a:gd name="T26" fmla="*/ 5 w 378"/>
                  <a:gd name="T27" fmla="*/ 408 h 473"/>
                  <a:gd name="T28" fmla="*/ 46 w 378"/>
                  <a:gd name="T29" fmla="*/ 443 h 473"/>
                  <a:gd name="T30" fmla="*/ 187 w 378"/>
                  <a:gd name="T31" fmla="*/ 473 h 473"/>
                  <a:gd name="T32" fmla="*/ 191 w 378"/>
                  <a:gd name="T33" fmla="*/ 473 h 473"/>
                  <a:gd name="T34" fmla="*/ 332 w 378"/>
                  <a:gd name="T35" fmla="*/ 443 h 473"/>
                  <a:gd name="T36" fmla="*/ 374 w 378"/>
                  <a:gd name="T37" fmla="*/ 408 h 473"/>
                  <a:gd name="T38" fmla="*/ 189 w 378"/>
                  <a:gd name="T39" fmla="*/ 355 h 473"/>
                  <a:gd name="T40" fmla="*/ 146 w 378"/>
                  <a:gd name="T41" fmla="*/ 275 h 473"/>
                  <a:gd name="T42" fmla="*/ 188 w 378"/>
                  <a:gd name="T43" fmla="*/ 280 h 473"/>
                  <a:gd name="T44" fmla="*/ 231 w 378"/>
                  <a:gd name="T45" fmla="*/ 269 h 473"/>
                  <a:gd name="T46" fmla="*/ 243 w 378"/>
                  <a:gd name="T47" fmla="*/ 291 h 473"/>
                  <a:gd name="T48" fmla="*/ 264 w 378"/>
                  <a:gd name="T49" fmla="*/ 197 h 473"/>
                  <a:gd name="T50" fmla="*/ 278 w 378"/>
                  <a:gd name="T51" fmla="*/ 175 h 473"/>
                  <a:gd name="T52" fmla="*/ 84 w 378"/>
                  <a:gd name="T53" fmla="*/ 42 h 473"/>
                  <a:gd name="T54" fmla="*/ 295 w 378"/>
                  <a:gd name="T55" fmla="*/ 42 h 473"/>
                  <a:gd name="T56" fmla="*/ 189 w 378"/>
                  <a:gd name="T57" fmla="*/ 90 h 473"/>
                  <a:gd name="T58" fmla="*/ 110 w 378"/>
                  <a:gd name="T59" fmla="*/ 100 h 473"/>
                  <a:gd name="T60" fmla="*/ 114 w 378"/>
                  <a:gd name="T61" fmla="*/ 197 h 473"/>
                  <a:gd name="T62" fmla="*/ 114 w 378"/>
                  <a:gd name="T63" fmla="*/ 153 h 473"/>
                  <a:gd name="T64" fmla="*/ 120 w 378"/>
                  <a:gd name="T65" fmla="*/ 135 h 473"/>
                  <a:gd name="T66" fmla="*/ 132 w 378"/>
                  <a:gd name="T67" fmla="*/ 115 h 473"/>
                  <a:gd name="T68" fmla="*/ 258 w 378"/>
                  <a:gd name="T69" fmla="*/ 188 h 473"/>
                  <a:gd name="T70" fmla="*/ 120 w 378"/>
                  <a:gd name="T71" fmla="*/ 188 h 473"/>
                  <a:gd name="T72" fmla="*/ 356 w 378"/>
                  <a:gd name="T73" fmla="*/ 401 h 473"/>
                  <a:gd name="T74" fmla="*/ 322 w 378"/>
                  <a:gd name="T75" fmla="*/ 426 h 473"/>
                  <a:gd name="T76" fmla="*/ 191 w 378"/>
                  <a:gd name="T77" fmla="*/ 453 h 473"/>
                  <a:gd name="T78" fmla="*/ 187 w 378"/>
                  <a:gd name="T79" fmla="*/ 453 h 473"/>
                  <a:gd name="T80" fmla="*/ 56 w 378"/>
                  <a:gd name="T81" fmla="*/ 426 h 473"/>
                  <a:gd name="T82" fmla="*/ 23 w 378"/>
                  <a:gd name="T83" fmla="*/ 401 h 473"/>
                  <a:gd name="T84" fmla="*/ 40 w 378"/>
                  <a:gd name="T85" fmla="*/ 310 h 473"/>
                  <a:gd name="T86" fmla="*/ 81 w 378"/>
                  <a:gd name="T87" fmla="*/ 297 h 473"/>
                  <a:gd name="T88" fmla="*/ 100 w 378"/>
                  <a:gd name="T89" fmla="*/ 298 h 473"/>
                  <a:gd name="T90" fmla="*/ 182 w 378"/>
                  <a:gd name="T91" fmla="*/ 372 h 473"/>
                  <a:gd name="T92" fmla="*/ 189 w 378"/>
                  <a:gd name="T93" fmla="*/ 376 h 473"/>
                  <a:gd name="T94" fmla="*/ 189 w 378"/>
                  <a:gd name="T95" fmla="*/ 376 h 473"/>
                  <a:gd name="T96" fmla="*/ 196 w 378"/>
                  <a:gd name="T97" fmla="*/ 372 h 473"/>
                  <a:gd name="T98" fmla="*/ 278 w 378"/>
                  <a:gd name="T99" fmla="*/ 298 h 473"/>
                  <a:gd name="T100" fmla="*/ 297 w 378"/>
                  <a:gd name="T101" fmla="*/ 297 h 473"/>
                  <a:gd name="T102" fmla="*/ 338 w 378"/>
                  <a:gd name="T103" fmla="*/ 310 h 473"/>
                  <a:gd name="T104" fmla="*/ 356 w 378"/>
                  <a:gd name="T105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8" h="473">
                    <a:moveTo>
                      <a:pt x="375" y="350"/>
                    </a:moveTo>
                    <a:cubicBezTo>
                      <a:pt x="371" y="329"/>
                      <a:pt x="363" y="310"/>
                      <a:pt x="354" y="297"/>
                    </a:cubicBezTo>
                    <a:cubicBezTo>
                      <a:pt x="341" y="281"/>
                      <a:pt x="323" y="279"/>
                      <a:pt x="306" y="278"/>
                    </a:cubicBezTo>
                    <a:cubicBezTo>
                      <a:pt x="304" y="277"/>
                      <a:pt x="301" y="277"/>
                      <a:pt x="297" y="277"/>
                    </a:cubicBezTo>
                    <a:cubicBezTo>
                      <a:pt x="294" y="277"/>
                      <a:pt x="291" y="277"/>
                      <a:pt x="288" y="277"/>
                    </a:cubicBezTo>
                    <a:cubicBezTo>
                      <a:pt x="285" y="277"/>
                      <a:pt x="281" y="277"/>
                      <a:pt x="278" y="277"/>
                    </a:cubicBezTo>
                    <a:cubicBezTo>
                      <a:pt x="271" y="277"/>
                      <a:pt x="262" y="277"/>
                      <a:pt x="256" y="275"/>
                    </a:cubicBezTo>
                    <a:cubicBezTo>
                      <a:pt x="254" y="274"/>
                      <a:pt x="252" y="273"/>
                      <a:pt x="251" y="269"/>
                    </a:cubicBezTo>
                    <a:cubicBezTo>
                      <a:pt x="250" y="266"/>
                      <a:pt x="249" y="262"/>
                      <a:pt x="249" y="258"/>
                    </a:cubicBezTo>
                    <a:cubicBezTo>
                      <a:pt x="296" y="258"/>
                      <a:pt x="296" y="258"/>
                      <a:pt x="296" y="258"/>
                    </a:cubicBezTo>
                    <a:cubicBezTo>
                      <a:pt x="296" y="258"/>
                      <a:pt x="313" y="169"/>
                      <a:pt x="290" y="102"/>
                    </a:cubicBezTo>
                    <a:cubicBezTo>
                      <a:pt x="317" y="41"/>
                      <a:pt x="317" y="41"/>
                      <a:pt x="317" y="41"/>
                    </a:cubicBezTo>
                    <a:cubicBezTo>
                      <a:pt x="320" y="36"/>
                      <a:pt x="317" y="30"/>
                      <a:pt x="312" y="27"/>
                    </a:cubicBezTo>
                    <a:cubicBezTo>
                      <a:pt x="273" y="9"/>
                      <a:pt x="232" y="0"/>
                      <a:pt x="189" y="0"/>
                    </a:cubicBezTo>
                    <a:cubicBezTo>
                      <a:pt x="146" y="0"/>
                      <a:pt x="105" y="10"/>
                      <a:pt x="66" y="27"/>
                    </a:cubicBezTo>
                    <a:cubicBezTo>
                      <a:pt x="61" y="30"/>
                      <a:pt x="59" y="36"/>
                      <a:pt x="61" y="41"/>
                    </a:cubicBezTo>
                    <a:cubicBezTo>
                      <a:pt x="88" y="101"/>
                      <a:pt x="88" y="101"/>
                      <a:pt x="88" y="101"/>
                    </a:cubicBezTo>
                    <a:cubicBezTo>
                      <a:pt x="65" y="169"/>
                      <a:pt x="83" y="258"/>
                      <a:pt x="83" y="258"/>
                    </a:cubicBezTo>
                    <a:cubicBezTo>
                      <a:pt x="129" y="258"/>
                      <a:pt x="129" y="258"/>
                      <a:pt x="129" y="258"/>
                    </a:cubicBezTo>
                    <a:cubicBezTo>
                      <a:pt x="129" y="262"/>
                      <a:pt x="129" y="266"/>
                      <a:pt x="128" y="269"/>
                    </a:cubicBezTo>
                    <a:cubicBezTo>
                      <a:pt x="126" y="273"/>
                      <a:pt x="124" y="274"/>
                      <a:pt x="122" y="275"/>
                    </a:cubicBezTo>
                    <a:cubicBezTo>
                      <a:pt x="116" y="277"/>
                      <a:pt x="107" y="277"/>
                      <a:pt x="100" y="277"/>
                    </a:cubicBezTo>
                    <a:cubicBezTo>
                      <a:pt x="97" y="277"/>
                      <a:pt x="94" y="277"/>
                      <a:pt x="91" y="277"/>
                    </a:cubicBezTo>
                    <a:cubicBezTo>
                      <a:pt x="88" y="277"/>
                      <a:pt x="84" y="277"/>
                      <a:pt x="81" y="277"/>
                    </a:cubicBezTo>
                    <a:cubicBezTo>
                      <a:pt x="78" y="277"/>
                      <a:pt x="75" y="277"/>
                      <a:pt x="72" y="278"/>
                    </a:cubicBezTo>
                    <a:cubicBezTo>
                      <a:pt x="56" y="279"/>
                      <a:pt x="37" y="281"/>
                      <a:pt x="25" y="297"/>
                    </a:cubicBezTo>
                    <a:cubicBezTo>
                      <a:pt x="15" y="310"/>
                      <a:pt x="8" y="329"/>
                      <a:pt x="4" y="350"/>
                    </a:cubicBezTo>
                    <a:cubicBezTo>
                      <a:pt x="0" y="372"/>
                      <a:pt x="0" y="392"/>
                      <a:pt x="5" y="408"/>
                    </a:cubicBezTo>
                    <a:cubicBezTo>
                      <a:pt x="5" y="409"/>
                      <a:pt x="5" y="411"/>
                      <a:pt x="6" y="411"/>
                    </a:cubicBezTo>
                    <a:cubicBezTo>
                      <a:pt x="7" y="412"/>
                      <a:pt x="18" y="428"/>
                      <a:pt x="46" y="443"/>
                    </a:cubicBezTo>
                    <a:cubicBezTo>
                      <a:pt x="62" y="452"/>
                      <a:pt x="81" y="459"/>
                      <a:pt x="102" y="464"/>
                    </a:cubicBezTo>
                    <a:cubicBezTo>
                      <a:pt x="127" y="470"/>
                      <a:pt x="156" y="473"/>
                      <a:pt x="187" y="473"/>
                    </a:cubicBezTo>
                    <a:cubicBezTo>
                      <a:pt x="188" y="473"/>
                      <a:pt x="189" y="473"/>
                      <a:pt x="189" y="473"/>
                    </a:cubicBezTo>
                    <a:cubicBezTo>
                      <a:pt x="190" y="473"/>
                      <a:pt x="190" y="473"/>
                      <a:pt x="191" y="473"/>
                    </a:cubicBezTo>
                    <a:cubicBezTo>
                      <a:pt x="222" y="473"/>
                      <a:pt x="251" y="470"/>
                      <a:pt x="277" y="464"/>
                    </a:cubicBezTo>
                    <a:cubicBezTo>
                      <a:pt x="297" y="459"/>
                      <a:pt x="316" y="452"/>
                      <a:pt x="332" y="443"/>
                    </a:cubicBezTo>
                    <a:cubicBezTo>
                      <a:pt x="355" y="431"/>
                      <a:pt x="368" y="418"/>
                      <a:pt x="372" y="411"/>
                    </a:cubicBezTo>
                    <a:cubicBezTo>
                      <a:pt x="373" y="411"/>
                      <a:pt x="373" y="409"/>
                      <a:pt x="374" y="408"/>
                    </a:cubicBezTo>
                    <a:cubicBezTo>
                      <a:pt x="378" y="392"/>
                      <a:pt x="378" y="372"/>
                      <a:pt x="375" y="350"/>
                    </a:cubicBezTo>
                    <a:close/>
                    <a:moveTo>
                      <a:pt x="189" y="355"/>
                    </a:moveTo>
                    <a:cubicBezTo>
                      <a:pt x="136" y="290"/>
                      <a:pt x="136" y="290"/>
                      <a:pt x="136" y="290"/>
                    </a:cubicBezTo>
                    <a:cubicBezTo>
                      <a:pt x="140" y="287"/>
                      <a:pt x="144" y="282"/>
                      <a:pt x="146" y="275"/>
                    </a:cubicBezTo>
                    <a:cubicBezTo>
                      <a:pt x="147" y="273"/>
                      <a:pt x="147" y="271"/>
                      <a:pt x="148" y="269"/>
                    </a:cubicBezTo>
                    <a:cubicBezTo>
                      <a:pt x="160" y="276"/>
                      <a:pt x="174" y="280"/>
                      <a:pt x="188" y="280"/>
                    </a:cubicBezTo>
                    <a:cubicBezTo>
                      <a:pt x="190" y="280"/>
                      <a:pt x="190" y="280"/>
                      <a:pt x="190" y="280"/>
                    </a:cubicBezTo>
                    <a:cubicBezTo>
                      <a:pt x="204" y="280"/>
                      <a:pt x="218" y="276"/>
                      <a:pt x="231" y="269"/>
                    </a:cubicBezTo>
                    <a:cubicBezTo>
                      <a:pt x="231" y="271"/>
                      <a:pt x="232" y="273"/>
                      <a:pt x="232" y="275"/>
                    </a:cubicBezTo>
                    <a:cubicBezTo>
                      <a:pt x="235" y="282"/>
                      <a:pt x="238" y="287"/>
                      <a:pt x="243" y="291"/>
                    </a:cubicBezTo>
                    <a:lnTo>
                      <a:pt x="189" y="355"/>
                    </a:lnTo>
                    <a:close/>
                    <a:moveTo>
                      <a:pt x="264" y="197"/>
                    </a:moveTo>
                    <a:cubicBezTo>
                      <a:pt x="264" y="153"/>
                      <a:pt x="264" y="153"/>
                      <a:pt x="264" y="153"/>
                    </a:cubicBezTo>
                    <a:cubicBezTo>
                      <a:pt x="272" y="153"/>
                      <a:pt x="278" y="163"/>
                      <a:pt x="278" y="175"/>
                    </a:cubicBezTo>
                    <a:cubicBezTo>
                      <a:pt x="278" y="188"/>
                      <a:pt x="272" y="197"/>
                      <a:pt x="264" y="197"/>
                    </a:cubicBezTo>
                    <a:close/>
                    <a:moveTo>
                      <a:pt x="84" y="42"/>
                    </a:moveTo>
                    <a:cubicBezTo>
                      <a:pt x="117" y="28"/>
                      <a:pt x="153" y="21"/>
                      <a:pt x="189" y="21"/>
                    </a:cubicBezTo>
                    <a:cubicBezTo>
                      <a:pt x="226" y="21"/>
                      <a:pt x="261" y="28"/>
                      <a:pt x="295" y="42"/>
                    </a:cubicBezTo>
                    <a:cubicBezTo>
                      <a:pt x="269" y="100"/>
                      <a:pt x="269" y="100"/>
                      <a:pt x="269" y="100"/>
                    </a:cubicBezTo>
                    <a:cubicBezTo>
                      <a:pt x="242" y="91"/>
                      <a:pt x="215" y="90"/>
                      <a:pt x="189" y="90"/>
                    </a:cubicBezTo>
                    <a:cubicBezTo>
                      <a:pt x="188" y="90"/>
                      <a:pt x="188" y="90"/>
                      <a:pt x="188" y="90"/>
                    </a:cubicBezTo>
                    <a:cubicBezTo>
                      <a:pt x="163" y="90"/>
                      <a:pt x="136" y="91"/>
                      <a:pt x="110" y="100"/>
                    </a:cubicBezTo>
                    <a:lnTo>
                      <a:pt x="84" y="42"/>
                    </a:lnTo>
                    <a:close/>
                    <a:moveTo>
                      <a:pt x="114" y="197"/>
                    </a:moveTo>
                    <a:cubicBezTo>
                      <a:pt x="106" y="197"/>
                      <a:pt x="101" y="188"/>
                      <a:pt x="101" y="175"/>
                    </a:cubicBezTo>
                    <a:cubicBezTo>
                      <a:pt x="101" y="163"/>
                      <a:pt x="106" y="153"/>
                      <a:pt x="114" y="153"/>
                    </a:cubicBezTo>
                    <a:lnTo>
                      <a:pt x="114" y="197"/>
                    </a:lnTo>
                    <a:close/>
                    <a:moveTo>
                      <a:pt x="120" y="135"/>
                    </a:moveTo>
                    <a:cubicBezTo>
                      <a:pt x="120" y="129"/>
                      <a:pt x="121" y="123"/>
                      <a:pt x="122" y="118"/>
                    </a:cubicBezTo>
                    <a:cubicBezTo>
                      <a:pt x="125" y="117"/>
                      <a:pt x="128" y="116"/>
                      <a:pt x="132" y="115"/>
                    </a:cubicBezTo>
                    <a:cubicBezTo>
                      <a:pt x="153" y="130"/>
                      <a:pt x="196" y="152"/>
                      <a:pt x="258" y="151"/>
                    </a:cubicBezTo>
                    <a:cubicBezTo>
                      <a:pt x="258" y="188"/>
                      <a:pt x="258" y="188"/>
                      <a:pt x="258" y="188"/>
                    </a:cubicBezTo>
                    <a:cubicBezTo>
                      <a:pt x="258" y="228"/>
                      <a:pt x="227" y="261"/>
                      <a:pt x="189" y="261"/>
                    </a:cubicBezTo>
                    <a:cubicBezTo>
                      <a:pt x="151" y="261"/>
                      <a:pt x="120" y="228"/>
                      <a:pt x="120" y="188"/>
                    </a:cubicBezTo>
                    <a:lnTo>
                      <a:pt x="120" y="135"/>
                    </a:lnTo>
                    <a:close/>
                    <a:moveTo>
                      <a:pt x="356" y="401"/>
                    </a:moveTo>
                    <a:cubicBezTo>
                      <a:pt x="354" y="402"/>
                      <a:pt x="352" y="405"/>
                      <a:pt x="349" y="408"/>
                    </a:cubicBezTo>
                    <a:cubicBezTo>
                      <a:pt x="344" y="412"/>
                      <a:pt x="335" y="419"/>
                      <a:pt x="322" y="426"/>
                    </a:cubicBezTo>
                    <a:cubicBezTo>
                      <a:pt x="308" y="434"/>
                      <a:pt x="290" y="440"/>
                      <a:pt x="271" y="445"/>
                    </a:cubicBezTo>
                    <a:cubicBezTo>
                      <a:pt x="247" y="450"/>
                      <a:pt x="220" y="453"/>
                      <a:pt x="191" y="453"/>
                    </a:cubicBezTo>
                    <a:cubicBezTo>
                      <a:pt x="190" y="453"/>
                      <a:pt x="190" y="453"/>
                      <a:pt x="189" y="453"/>
                    </a:cubicBezTo>
                    <a:cubicBezTo>
                      <a:pt x="189" y="453"/>
                      <a:pt x="188" y="453"/>
                      <a:pt x="187" y="453"/>
                    </a:cubicBezTo>
                    <a:cubicBezTo>
                      <a:pt x="158" y="453"/>
                      <a:pt x="131" y="450"/>
                      <a:pt x="107" y="445"/>
                    </a:cubicBezTo>
                    <a:cubicBezTo>
                      <a:pt x="88" y="440"/>
                      <a:pt x="71" y="434"/>
                      <a:pt x="56" y="426"/>
                    </a:cubicBezTo>
                    <a:cubicBezTo>
                      <a:pt x="43" y="419"/>
                      <a:pt x="34" y="412"/>
                      <a:pt x="29" y="408"/>
                    </a:cubicBezTo>
                    <a:cubicBezTo>
                      <a:pt x="26" y="405"/>
                      <a:pt x="24" y="402"/>
                      <a:pt x="23" y="401"/>
                    </a:cubicBezTo>
                    <a:cubicBezTo>
                      <a:pt x="20" y="388"/>
                      <a:pt x="20" y="371"/>
                      <a:pt x="23" y="354"/>
                    </a:cubicBezTo>
                    <a:cubicBezTo>
                      <a:pt x="26" y="336"/>
                      <a:pt x="32" y="320"/>
                      <a:pt x="40" y="310"/>
                    </a:cubicBezTo>
                    <a:cubicBezTo>
                      <a:pt x="47" y="300"/>
                      <a:pt x="60" y="298"/>
                      <a:pt x="73" y="298"/>
                    </a:cubicBezTo>
                    <a:cubicBezTo>
                      <a:pt x="76" y="297"/>
                      <a:pt x="78" y="297"/>
                      <a:pt x="81" y="297"/>
                    </a:cubicBezTo>
                    <a:cubicBezTo>
                      <a:pt x="84" y="297"/>
                      <a:pt x="87" y="297"/>
                      <a:pt x="90" y="297"/>
                    </a:cubicBezTo>
                    <a:cubicBezTo>
                      <a:pt x="93" y="297"/>
                      <a:pt x="97" y="298"/>
                      <a:pt x="100" y="298"/>
                    </a:cubicBezTo>
                    <a:cubicBezTo>
                      <a:pt x="106" y="298"/>
                      <a:pt x="113" y="297"/>
                      <a:pt x="120" y="296"/>
                    </a:cubicBezTo>
                    <a:cubicBezTo>
                      <a:pt x="182" y="372"/>
                      <a:pt x="182" y="372"/>
                      <a:pt x="182" y="372"/>
                    </a:cubicBezTo>
                    <a:cubicBezTo>
                      <a:pt x="183" y="372"/>
                      <a:pt x="183" y="373"/>
                      <a:pt x="184" y="374"/>
                    </a:cubicBezTo>
                    <a:cubicBezTo>
                      <a:pt x="186" y="375"/>
                      <a:pt x="187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91" y="376"/>
                      <a:pt x="193" y="375"/>
                      <a:pt x="195" y="374"/>
                    </a:cubicBezTo>
                    <a:cubicBezTo>
                      <a:pt x="195" y="373"/>
                      <a:pt x="196" y="372"/>
                      <a:pt x="196" y="372"/>
                    </a:cubicBezTo>
                    <a:cubicBezTo>
                      <a:pt x="259" y="296"/>
                      <a:pt x="259" y="296"/>
                      <a:pt x="259" y="296"/>
                    </a:cubicBezTo>
                    <a:cubicBezTo>
                      <a:pt x="265" y="297"/>
                      <a:pt x="272" y="298"/>
                      <a:pt x="278" y="298"/>
                    </a:cubicBezTo>
                    <a:cubicBezTo>
                      <a:pt x="282" y="298"/>
                      <a:pt x="285" y="297"/>
                      <a:pt x="288" y="297"/>
                    </a:cubicBezTo>
                    <a:cubicBezTo>
                      <a:pt x="291" y="297"/>
                      <a:pt x="294" y="297"/>
                      <a:pt x="297" y="297"/>
                    </a:cubicBezTo>
                    <a:cubicBezTo>
                      <a:pt x="300" y="297"/>
                      <a:pt x="303" y="297"/>
                      <a:pt x="305" y="298"/>
                    </a:cubicBezTo>
                    <a:cubicBezTo>
                      <a:pt x="318" y="298"/>
                      <a:pt x="331" y="300"/>
                      <a:pt x="338" y="310"/>
                    </a:cubicBezTo>
                    <a:cubicBezTo>
                      <a:pt x="346" y="320"/>
                      <a:pt x="352" y="336"/>
                      <a:pt x="356" y="354"/>
                    </a:cubicBezTo>
                    <a:cubicBezTo>
                      <a:pt x="359" y="371"/>
                      <a:pt x="359" y="388"/>
                      <a:pt x="356" y="4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4"/>
              <p:cNvSpPr>
                <a:spLocks noChangeArrowheads="1"/>
              </p:cNvSpPr>
              <p:nvPr/>
            </p:nvSpPr>
            <p:spPr bwMode="auto">
              <a:xfrm>
                <a:off x="7027944" y="2285138"/>
                <a:ext cx="97677" cy="99180"/>
              </a:xfrm>
              <a:custGeom>
                <a:avLst/>
                <a:gdLst>
                  <a:gd name="T0" fmla="*/ 35 w 130"/>
                  <a:gd name="T1" fmla="*/ 132 h 132"/>
                  <a:gd name="T2" fmla="*/ 94 w 130"/>
                  <a:gd name="T3" fmla="*/ 132 h 132"/>
                  <a:gd name="T4" fmla="*/ 94 w 130"/>
                  <a:gd name="T5" fmla="*/ 95 h 132"/>
                  <a:gd name="T6" fmla="*/ 130 w 130"/>
                  <a:gd name="T7" fmla="*/ 95 h 132"/>
                  <a:gd name="T8" fmla="*/ 130 w 130"/>
                  <a:gd name="T9" fmla="*/ 38 h 132"/>
                  <a:gd name="T10" fmla="*/ 94 w 130"/>
                  <a:gd name="T11" fmla="*/ 38 h 132"/>
                  <a:gd name="T12" fmla="*/ 94 w 130"/>
                  <a:gd name="T13" fmla="*/ 0 h 132"/>
                  <a:gd name="T14" fmla="*/ 35 w 130"/>
                  <a:gd name="T15" fmla="*/ 0 h 132"/>
                  <a:gd name="T16" fmla="*/ 35 w 130"/>
                  <a:gd name="T17" fmla="*/ 38 h 132"/>
                  <a:gd name="T18" fmla="*/ 0 w 130"/>
                  <a:gd name="T19" fmla="*/ 38 h 132"/>
                  <a:gd name="T20" fmla="*/ 0 w 130"/>
                  <a:gd name="T21" fmla="*/ 95 h 132"/>
                  <a:gd name="T22" fmla="*/ 35 w 130"/>
                  <a:gd name="T23" fmla="*/ 95 h 132"/>
                  <a:gd name="T24" fmla="*/ 35 w 130"/>
                  <a:gd name="T2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32">
                    <a:moveTo>
                      <a:pt x="35" y="132"/>
                    </a:moveTo>
                    <a:lnTo>
                      <a:pt x="94" y="132"/>
                    </a:lnTo>
                    <a:lnTo>
                      <a:pt x="94" y="95"/>
                    </a:lnTo>
                    <a:lnTo>
                      <a:pt x="130" y="95"/>
                    </a:lnTo>
                    <a:lnTo>
                      <a:pt x="130" y="38"/>
                    </a:lnTo>
                    <a:lnTo>
                      <a:pt x="94" y="38"/>
                    </a:lnTo>
                    <a:lnTo>
                      <a:pt x="94" y="0"/>
                    </a:lnTo>
                    <a:lnTo>
                      <a:pt x="35" y="0"/>
                    </a:lnTo>
                    <a:lnTo>
                      <a:pt x="35" y="38"/>
                    </a:lnTo>
                    <a:lnTo>
                      <a:pt x="0" y="38"/>
                    </a:lnTo>
                    <a:lnTo>
                      <a:pt x="0" y="95"/>
                    </a:lnTo>
                    <a:lnTo>
                      <a:pt x="35" y="95"/>
                    </a:lnTo>
                    <a:lnTo>
                      <a:pt x="35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4" name="组合 44"/>
          <p:cNvGrpSpPr/>
          <p:nvPr userDrawn="1"/>
        </p:nvGrpSpPr>
        <p:grpSpPr bwMode="auto">
          <a:xfrm>
            <a:off x="10693400" y="6491288"/>
            <a:ext cx="382588" cy="366712"/>
            <a:chOff x="2010006" y="2054859"/>
            <a:chExt cx="2112433" cy="2027767"/>
          </a:xfrm>
        </p:grpSpPr>
        <p:sp>
          <p:nvSpPr>
            <p:cNvPr id="25" name="직사각형 8"/>
            <p:cNvSpPr>
              <a:spLocks noChangeArrowheads="1"/>
            </p:cNvSpPr>
            <p:nvPr/>
          </p:nvSpPr>
          <p:spPr bwMode="auto">
            <a:xfrm>
              <a:off x="2010006" y="2054859"/>
              <a:ext cx="2112433" cy="2027767"/>
            </a:xfrm>
            <a:prstGeom prst="rect">
              <a:avLst/>
            </a:prstGeom>
            <a:solidFill>
              <a:srgbClr val="E24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9131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9131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9131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9131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latinLnBrk="1"/>
              <a:endParaRPr lang="ko-KR" altLang="en-US">
                <a:solidFill>
                  <a:srgbClr val="FFFFFF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26" name="Freeform 20"/>
            <p:cNvSpPr>
              <a:spLocks noChangeArrowheads="1"/>
            </p:cNvSpPr>
            <p:nvPr/>
          </p:nvSpPr>
          <p:spPr bwMode="auto">
            <a:xfrm>
              <a:off x="2635532" y="2759272"/>
              <a:ext cx="841178" cy="770342"/>
            </a:xfrm>
            <a:custGeom>
              <a:avLst/>
              <a:gdLst>
                <a:gd name="T0" fmla="*/ 399 w 402"/>
                <a:gd name="T1" fmla="*/ 97 h 368"/>
                <a:gd name="T2" fmla="*/ 372 w 402"/>
                <a:gd name="T3" fmla="*/ 39 h 368"/>
                <a:gd name="T4" fmla="*/ 287 w 402"/>
                <a:gd name="T5" fmla="*/ 0 h 368"/>
                <a:gd name="T6" fmla="*/ 230 w 402"/>
                <a:gd name="T7" fmla="*/ 15 h 368"/>
                <a:gd name="T8" fmla="*/ 201 w 402"/>
                <a:gd name="T9" fmla="*/ 41 h 368"/>
                <a:gd name="T10" fmla="*/ 171 w 402"/>
                <a:gd name="T11" fmla="*/ 15 h 368"/>
                <a:gd name="T12" fmla="*/ 115 w 402"/>
                <a:gd name="T13" fmla="*/ 0 h 368"/>
                <a:gd name="T14" fmla="*/ 98 w 402"/>
                <a:gd name="T15" fmla="*/ 1 h 368"/>
                <a:gd name="T16" fmla="*/ 22 w 402"/>
                <a:gd name="T17" fmla="*/ 48 h 368"/>
                <a:gd name="T18" fmla="*/ 3 w 402"/>
                <a:gd name="T19" fmla="*/ 93 h 368"/>
                <a:gd name="T20" fmla="*/ 4 w 402"/>
                <a:gd name="T21" fmla="*/ 144 h 368"/>
                <a:gd name="T22" fmla="*/ 22 w 402"/>
                <a:gd name="T23" fmla="*/ 196 h 368"/>
                <a:gd name="T24" fmla="*/ 27 w 402"/>
                <a:gd name="T25" fmla="*/ 204 h 368"/>
                <a:gd name="T26" fmla="*/ 104 w 402"/>
                <a:gd name="T27" fmla="*/ 204 h 368"/>
                <a:gd name="T28" fmla="*/ 133 w 402"/>
                <a:gd name="T29" fmla="*/ 159 h 368"/>
                <a:gd name="T30" fmla="*/ 161 w 402"/>
                <a:gd name="T31" fmla="*/ 223 h 368"/>
                <a:gd name="T32" fmla="*/ 200 w 402"/>
                <a:gd name="T33" fmla="*/ 163 h 368"/>
                <a:gd name="T34" fmla="*/ 218 w 402"/>
                <a:gd name="T35" fmla="*/ 195 h 368"/>
                <a:gd name="T36" fmla="*/ 274 w 402"/>
                <a:gd name="T37" fmla="*/ 195 h 368"/>
                <a:gd name="T38" fmla="*/ 295 w 402"/>
                <a:gd name="T39" fmla="*/ 206 h 368"/>
                <a:gd name="T40" fmla="*/ 321 w 402"/>
                <a:gd name="T41" fmla="*/ 180 h 368"/>
                <a:gd name="T42" fmla="*/ 295 w 402"/>
                <a:gd name="T43" fmla="*/ 154 h 368"/>
                <a:gd name="T44" fmla="*/ 274 w 402"/>
                <a:gd name="T45" fmla="*/ 165 h 368"/>
                <a:gd name="T46" fmla="*/ 235 w 402"/>
                <a:gd name="T47" fmla="*/ 165 h 368"/>
                <a:gd name="T48" fmla="*/ 201 w 402"/>
                <a:gd name="T49" fmla="*/ 106 h 368"/>
                <a:gd name="T50" fmla="*/ 166 w 402"/>
                <a:gd name="T51" fmla="*/ 161 h 368"/>
                <a:gd name="T52" fmla="*/ 137 w 402"/>
                <a:gd name="T53" fmla="*/ 96 h 368"/>
                <a:gd name="T54" fmla="*/ 88 w 402"/>
                <a:gd name="T55" fmla="*/ 174 h 368"/>
                <a:gd name="T56" fmla="*/ 44 w 402"/>
                <a:gd name="T57" fmla="*/ 174 h 368"/>
                <a:gd name="T58" fmla="*/ 32 w 402"/>
                <a:gd name="T59" fmla="*/ 138 h 368"/>
                <a:gd name="T60" fmla="*/ 32 w 402"/>
                <a:gd name="T61" fmla="*/ 99 h 368"/>
                <a:gd name="T62" fmla="*/ 46 w 402"/>
                <a:gd name="T63" fmla="*/ 65 h 368"/>
                <a:gd name="T64" fmla="*/ 102 w 402"/>
                <a:gd name="T65" fmla="*/ 30 h 368"/>
                <a:gd name="T66" fmla="*/ 115 w 402"/>
                <a:gd name="T67" fmla="*/ 29 h 368"/>
                <a:gd name="T68" fmla="*/ 156 w 402"/>
                <a:gd name="T69" fmla="*/ 41 h 368"/>
                <a:gd name="T70" fmla="*/ 187 w 402"/>
                <a:gd name="T71" fmla="*/ 73 h 368"/>
                <a:gd name="T72" fmla="*/ 188 w 402"/>
                <a:gd name="T73" fmla="*/ 74 h 368"/>
                <a:gd name="T74" fmla="*/ 201 w 402"/>
                <a:gd name="T75" fmla="*/ 96 h 368"/>
                <a:gd name="T76" fmla="*/ 213 w 402"/>
                <a:gd name="T77" fmla="*/ 74 h 368"/>
                <a:gd name="T78" fmla="*/ 245 w 402"/>
                <a:gd name="T79" fmla="*/ 41 h 368"/>
                <a:gd name="T80" fmla="*/ 287 w 402"/>
                <a:gd name="T81" fmla="*/ 29 h 368"/>
                <a:gd name="T82" fmla="*/ 350 w 402"/>
                <a:gd name="T83" fmla="*/ 58 h 368"/>
                <a:gd name="T84" fmla="*/ 370 w 402"/>
                <a:gd name="T85" fmla="*/ 101 h 368"/>
                <a:gd name="T86" fmla="*/ 365 w 402"/>
                <a:gd name="T87" fmla="*/ 150 h 368"/>
                <a:gd name="T88" fmla="*/ 313 w 402"/>
                <a:gd name="T89" fmla="*/ 237 h 368"/>
                <a:gd name="T90" fmla="*/ 200 w 402"/>
                <a:gd name="T91" fmla="*/ 336 h 368"/>
                <a:gd name="T92" fmla="*/ 182 w 402"/>
                <a:gd name="T93" fmla="*/ 321 h 368"/>
                <a:gd name="T94" fmla="*/ 182 w 402"/>
                <a:gd name="T95" fmla="*/ 321 h 368"/>
                <a:gd name="T96" fmla="*/ 90 w 402"/>
                <a:gd name="T97" fmla="*/ 238 h 368"/>
                <a:gd name="T98" fmla="*/ 69 w 402"/>
                <a:gd name="T99" fmla="*/ 237 h 368"/>
                <a:gd name="T100" fmla="*/ 68 w 402"/>
                <a:gd name="T101" fmla="*/ 258 h 368"/>
                <a:gd name="T102" fmla="*/ 164 w 402"/>
                <a:gd name="T103" fmla="*/ 344 h 368"/>
                <a:gd name="T104" fmla="*/ 164 w 402"/>
                <a:gd name="T105" fmla="*/ 344 h 368"/>
                <a:gd name="T106" fmla="*/ 188 w 402"/>
                <a:gd name="T107" fmla="*/ 364 h 368"/>
                <a:gd name="T108" fmla="*/ 200 w 402"/>
                <a:gd name="T109" fmla="*/ 368 h 368"/>
                <a:gd name="T110" fmla="*/ 211 w 402"/>
                <a:gd name="T111" fmla="*/ 365 h 368"/>
                <a:gd name="T112" fmla="*/ 334 w 402"/>
                <a:gd name="T113" fmla="*/ 256 h 368"/>
                <a:gd name="T114" fmla="*/ 394 w 402"/>
                <a:gd name="T115" fmla="*/ 158 h 368"/>
                <a:gd name="T116" fmla="*/ 399 w 402"/>
                <a:gd name="T117" fmla="*/ 9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368">
                  <a:moveTo>
                    <a:pt x="399" y="97"/>
                  </a:moveTo>
                  <a:cubicBezTo>
                    <a:pt x="396" y="75"/>
                    <a:pt x="387" y="56"/>
                    <a:pt x="372" y="39"/>
                  </a:cubicBezTo>
                  <a:cubicBezTo>
                    <a:pt x="350" y="14"/>
                    <a:pt x="319" y="0"/>
                    <a:pt x="287" y="0"/>
                  </a:cubicBezTo>
                  <a:cubicBezTo>
                    <a:pt x="267" y="0"/>
                    <a:pt x="248" y="5"/>
                    <a:pt x="230" y="15"/>
                  </a:cubicBezTo>
                  <a:cubicBezTo>
                    <a:pt x="219" y="22"/>
                    <a:pt x="209" y="30"/>
                    <a:pt x="201" y="41"/>
                  </a:cubicBezTo>
                  <a:cubicBezTo>
                    <a:pt x="192" y="31"/>
                    <a:pt x="182" y="22"/>
                    <a:pt x="171" y="15"/>
                  </a:cubicBezTo>
                  <a:cubicBezTo>
                    <a:pt x="154" y="5"/>
                    <a:pt x="134" y="0"/>
                    <a:pt x="115" y="0"/>
                  </a:cubicBezTo>
                  <a:cubicBezTo>
                    <a:pt x="109" y="0"/>
                    <a:pt x="103" y="0"/>
                    <a:pt x="98" y="1"/>
                  </a:cubicBezTo>
                  <a:cubicBezTo>
                    <a:pt x="66" y="6"/>
                    <a:pt x="39" y="23"/>
                    <a:pt x="22" y="48"/>
                  </a:cubicBezTo>
                  <a:cubicBezTo>
                    <a:pt x="12" y="62"/>
                    <a:pt x="6" y="77"/>
                    <a:pt x="3" y="93"/>
                  </a:cubicBezTo>
                  <a:cubicBezTo>
                    <a:pt x="0" y="110"/>
                    <a:pt x="0" y="127"/>
                    <a:pt x="4" y="144"/>
                  </a:cubicBezTo>
                  <a:cubicBezTo>
                    <a:pt x="7" y="162"/>
                    <a:pt x="13" y="179"/>
                    <a:pt x="22" y="196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133" y="159"/>
                    <a:pt x="133" y="159"/>
                    <a:pt x="133" y="159"/>
                  </a:cubicBezTo>
                  <a:cubicBezTo>
                    <a:pt x="161" y="223"/>
                    <a:pt x="161" y="223"/>
                    <a:pt x="161" y="223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18" y="195"/>
                    <a:pt x="218" y="195"/>
                    <a:pt x="218" y="195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8" y="201"/>
                    <a:pt x="286" y="206"/>
                    <a:pt x="295" y="206"/>
                  </a:cubicBezTo>
                  <a:cubicBezTo>
                    <a:pt x="309" y="206"/>
                    <a:pt x="321" y="194"/>
                    <a:pt x="321" y="180"/>
                  </a:cubicBezTo>
                  <a:cubicBezTo>
                    <a:pt x="321" y="166"/>
                    <a:pt x="309" y="154"/>
                    <a:pt x="295" y="154"/>
                  </a:cubicBezTo>
                  <a:cubicBezTo>
                    <a:pt x="286" y="154"/>
                    <a:pt x="278" y="158"/>
                    <a:pt x="274" y="165"/>
                  </a:cubicBezTo>
                  <a:cubicBezTo>
                    <a:pt x="235" y="165"/>
                    <a:pt x="235" y="165"/>
                    <a:pt x="235" y="165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9" y="162"/>
                    <a:pt x="35" y="150"/>
                    <a:pt x="32" y="138"/>
                  </a:cubicBezTo>
                  <a:cubicBezTo>
                    <a:pt x="30" y="125"/>
                    <a:pt x="29" y="111"/>
                    <a:pt x="32" y="99"/>
                  </a:cubicBezTo>
                  <a:cubicBezTo>
                    <a:pt x="34" y="86"/>
                    <a:pt x="39" y="75"/>
                    <a:pt x="46" y="65"/>
                  </a:cubicBezTo>
                  <a:cubicBezTo>
                    <a:pt x="59" y="46"/>
                    <a:pt x="79" y="34"/>
                    <a:pt x="102" y="30"/>
                  </a:cubicBezTo>
                  <a:cubicBezTo>
                    <a:pt x="106" y="30"/>
                    <a:pt x="110" y="29"/>
                    <a:pt x="115" y="29"/>
                  </a:cubicBezTo>
                  <a:cubicBezTo>
                    <a:pt x="129" y="29"/>
                    <a:pt x="144" y="33"/>
                    <a:pt x="156" y="41"/>
                  </a:cubicBezTo>
                  <a:cubicBezTo>
                    <a:pt x="169" y="48"/>
                    <a:pt x="180" y="59"/>
                    <a:pt x="187" y="73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21" y="60"/>
                    <a:pt x="232" y="48"/>
                    <a:pt x="245" y="41"/>
                  </a:cubicBezTo>
                  <a:cubicBezTo>
                    <a:pt x="258" y="33"/>
                    <a:pt x="272" y="29"/>
                    <a:pt x="287" y="29"/>
                  </a:cubicBezTo>
                  <a:cubicBezTo>
                    <a:pt x="311" y="29"/>
                    <a:pt x="333" y="40"/>
                    <a:pt x="350" y="58"/>
                  </a:cubicBezTo>
                  <a:cubicBezTo>
                    <a:pt x="361" y="71"/>
                    <a:pt x="367" y="85"/>
                    <a:pt x="370" y="101"/>
                  </a:cubicBezTo>
                  <a:cubicBezTo>
                    <a:pt x="372" y="116"/>
                    <a:pt x="371" y="132"/>
                    <a:pt x="365" y="150"/>
                  </a:cubicBezTo>
                  <a:cubicBezTo>
                    <a:pt x="355" y="187"/>
                    <a:pt x="332" y="216"/>
                    <a:pt x="313" y="237"/>
                  </a:cubicBezTo>
                  <a:cubicBezTo>
                    <a:pt x="290" y="261"/>
                    <a:pt x="234" y="311"/>
                    <a:pt x="200" y="336"/>
                  </a:cubicBezTo>
                  <a:cubicBezTo>
                    <a:pt x="194" y="331"/>
                    <a:pt x="188" y="326"/>
                    <a:pt x="182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51" y="295"/>
                    <a:pt x="118" y="269"/>
                    <a:pt x="90" y="238"/>
                  </a:cubicBezTo>
                  <a:cubicBezTo>
                    <a:pt x="84" y="232"/>
                    <a:pt x="75" y="232"/>
                    <a:pt x="69" y="237"/>
                  </a:cubicBezTo>
                  <a:cubicBezTo>
                    <a:pt x="63" y="243"/>
                    <a:pt x="63" y="252"/>
                    <a:pt x="68" y="258"/>
                  </a:cubicBezTo>
                  <a:cubicBezTo>
                    <a:pt x="98" y="290"/>
                    <a:pt x="131" y="318"/>
                    <a:pt x="164" y="344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72" y="351"/>
                    <a:pt x="180" y="357"/>
                    <a:pt x="188" y="364"/>
                  </a:cubicBezTo>
                  <a:cubicBezTo>
                    <a:pt x="191" y="367"/>
                    <a:pt x="195" y="368"/>
                    <a:pt x="200" y="368"/>
                  </a:cubicBezTo>
                  <a:cubicBezTo>
                    <a:pt x="204" y="368"/>
                    <a:pt x="208" y="367"/>
                    <a:pt x="211" y="365"/>
                  </a:cubicBezTo>
                  <a:cubicBezTo>
                    <a:pt x="245" y="340"/>
                    <a:pt x="309" y="284"/>
                    <a:pt x="334" y="256"/>
                  </a:cubicBezTo>
                  <a:cubicBezTo>
                    <a:pt x="356" y="233"/>
                    <a:pt x="382" y="201"/>
                    <a:pt x="394" y="158"/>
                  </a:cubicBezTo>
                  <a:cubicBezTo>
                    <a:pt x="400" y="136"/>
                    <a:pt x="402" y="115"/>
                    <a:pt x="399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47"/>
          <p:cNvGrpSpPr/>
          <p:nvPr userDrawn="1"/>
        </p:nvGrpSpPr>
        <p:grpSpPr bwMode="auto">
          <a:xfrm>
            <a:off x="11080750" y="6119813"/>
            <a:ext cx="357188" cy="363537"/>
            <a:chOff x="4160434" y="0"/>
            <a:chExt cx="1972011" cy="2015067"/>
          </a:xfrm>
        </p:grpSpPr>
        <p:sp>
          <p:nvSpPr>
            <p:cNvPr id="28" name="矩形 27"/>
            <p:cNvSpPr/>
            <p:nvPr/>
          </p:nvSpPr>
          <p:spPr>
            <a:xfrm>
              <a:off x="4160434" y="0"/>
              <a:ext cx="1972011" cy="2015067"/>
            </a:xfrm>
            <a:prstGeom prst="rect">
              <a:avLst/>
            </a:prstGeom>
            <a:solidFill>
              <a:srgbClr val="FFBA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 noProof="1">
                <a:solidFill>
                  <a:prstClr val="white"/>
                </a:solidFill>
              </a:endParaRPr>
            </a:p>
          </p:txBody>
        </p:sp>
        <p:grpSp>
          <p:nvGrpSpPr>
            <p:cNvPr id="29" name="组合 49"/>
            <p:cNvGrpSpPr/>
            <p:nvPr/>
          </p:nvGrpSpPr>
          <p:grpSpPr bwMode="auto">
            <a:xfrm>
              <a:off x="4748201" y="668615"/>
              <a:ext cx="916660" cy="710787"/>
              <a:chOff x="5084175" y="3842708"/>
              <a:chExt cx="916660" cy="710787"/>
            </a:xfrm>
          </p:grpSpPr>
          <p:sp>
            <p:nvSpPr>
              <p:cNvPr id="30" name="Freeform 52"/>
              <p:cNvSpPr>
                <a:spLocks noEditPoints="1" noChangeArrowheads="1"/>
              </p:cNvSpPr>
              <p:nvPr/>
            </p:nvSpPr>
            <p:spPr bwMode="auto">
              <a:xfrm>
                <a:off x="6000835" y="4191339"/>
                <a:ext cx="0" cy="10519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6 h 6"/>
                  <a:gd name="T4" fmla="*/ 0 w 1"/>
                  <a:gd name="T5" fmla="*/ 6 h 6"/>
                  <a:gd name="T6" fmla="*/ 0 w 1"/>
                  <a:gd name="T7" fmla="*/ 5 h 6"/>
                  <a:gd name="T8" fmla="*/ 0 w 1"/>
                  <a:gd name="T9" fmla="*/ 5 h 6"/>
                  <a:gd name="T10" fmla="*/ 0 w 1"/>
                  <a:gd name="T11" fmla="*/ 5 h 6"/>
                  <a:gd name="T12" fmla="*/ 0 w 1"/>
                  <a:gd name="T13" fmla="*/ 5 h 6"/>
                  <a:gd name="T14" fmla="*/ 0 w 1"/>
                  <a:gd name="T15" fmla="*/ 5 h 6"/>
                  <a:gd name="T16" fmla="*/ 0 w 1"/>
                  <a:gd name="T17" fmla="*/ 5 h 6"/>
                  <a:gd name="T18" fmla="*/ 0 w 1"/>
                  <a:gd name="T19" fmla="*/ 4 h 6"/>
                  <a:gd name="T20" fmla="*/ 0 w 1"/>
                  <a:gd name="T21" fmla="*/ 5 h 6"/>
                  <a:gd name="T22" fmla="*/ 0 w 1"/>
                  <a:gd name="T23" fmla="*/ 4 h 6"/>
                  <a:gd name="T24" fmla="*/ 0 w 1"/>
                  <a:gd name="T25" fmla="*/ 4 h 6"/>
                  <a:gd name="T26" fmla="*/ 0 w 1"/>
                  <a:gd name="T27" fmla="*/ 4 h 6"/>
                  <a:gd name="T28" fmla="*/ 0 w 1"/>
                  <a:gd name="T29" fmla="*/ 4 h 6"/>
                  <a:gd name="T30" fmla="*/ 0 w 1"/>
                  <a:gd name="T31" fmla="*/ 3 h 6"/>
                  <a:gd name="T32" fmla="*/ 0 w 1"/>
                  <a:gd name="T33" fmla="*/ 4 h 6"/>
                  <a:gd name="T34" fmla="*/ 0 w 1"/>
                  <a:gd name="T35" fmla="*/ 3 h 6"/>
                  <a:gd name="T36" fmla="*/ 0 w 1"/>
                  <a:gd name="T37" fmla="*/ 3 h 6"/>
                  <a:gd name="T38" fmla="*/ 0 w 1"/>
                  <a:gd name="T39" fmla="*/ 3 h 6"/>
                  <a:gd name="T40" fmla="*/ 0 w 1"/>
                  <a:gd name="T41" fmla="*/ 3 h 6"/>
                  <a:gd name="T42" fmla="*/ 0 w 1"/>
                  <a:gd name="T43" fmla="*/ 2 h 6"/>
                  <a:gd name="T44" fmla="*/ 0 w 1"/>
                  <a:gd name="T45" fmla="*/ 3 h 6"/>
                  <a:gd name="T46" fmla="*/ 0 w 1"/>
                  <a:gd name="T47" fmla="*/ 2 h 6"/>
                  <a:gd name="T48" fmla="*/ 0 w 1"/>
                  <a:gd name="T49" fmla="*/ 2 h 6"/>
                  <a:gd name="T50" fmla="*/ 0 w 1"/>
                  <a:gd name="T51" fmla="*/ 2 h 6"/>
                  <a:gd name="T52" fmla="*/ 0 w 1"/>
                  <a:gd name="T53" fmla="*/ 2 h 6"/>
                  <a:gd name="T54" fmla="*/ 0 w 1"/>
                  <a:gd name="T55" fmla="*/ 1 h 6"/>
                  <a:gd name="T56" fmla="*/ 0 w 1"/>
                  <a:gd name="T57" fmla="*/ 2 h 6"/>
                  <a:gd name="T58" fmla="*/ 0 w 1"/>
                  <a:gd name="T59" fmla="*/ 1 h 6"/>
                  <a:gd name="T60" fmla="*/ 0 w 1"/>
                  <a:gd name="T61" fmla="*/ 1 h 6"/>
                  <a:gd name="T62" fmla="*/ 0 w 1"/>
                  <a:gd name="T63" fmla="*/ 1 h 6"/>
                  <a:gd name="T64" fmla="*/ 0 w 1"/>
                  <a:gd name="T65" fmla="*/ 1 h 6"/>
                  <a:gd name="T66" fmla="*/ 0 w 1"/>
                  <a:gd name="T67" fmla="*/ 0 h 6"/>
                  <a:gd name="T68" fmla="*/ 0 w 1"/>
                  <a:gd name="T69" fmla="*/ 0 h 6"/>
                  <a:gd name="T70" fmla="*/ 0 w 1"/>
                  <a:gd name="T7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FD8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Freeform 57"/>
              <p:cNvSpPr>
                <a:spLocks noChangeArrowheads="1"/>
              </p:cNvSpPr>
              <p:nvPr/>
            </p:nvSpPr>
            <p:spPr bwMode="auto">
              <a:xfrm>
                <a:off x="5084175" y="4212377"/>
                <a:ext cx="341117" cy="326842"/>
              </a:xfrm>
              <a:custGeom>
                <a:avLst/>
                <a:gdLst>
                  <a:gd name="T0" fmla="*/ 128 w 192"/>
                  <a:gd name="T1" fmla="*/ 138 h 184"/>
                  <a:gd name="T2" fmla="*/ 91 w 192"/>
                  <a:gd name="T3" fmla="*/ 153 h 184"/>
                  <a:gd name="T4" fmla="*/ 54 w 192"/>
                  <a:gd name="T5" fmla="*/ 138 h 184"/>
                  <a:gd name="T6" fmla="*/ 39 w 192"/>
                  <a:gd name="T7" fmla="*/ 101 h 184"/>
                  <a:gd name="T8" fmla="*/ 54 w 192"/>
                  <a:gd name="T9" fmla="*/ 64 h 184"/>
                  <a:gd name="T10" fmla="*/ 96 w 192"/>
                  <a:gd name="T11" fmla="*/ 21 h 184"/>
                  <a:gd name="T12" fmla="*/ 75 w 192"/>
                  <a:gd name="T13" fmla="*/ 0 h 184"/>
                  <a:gd name="T14" fmla="*/ 32 w 192"/>
                  <a:gd name="T15" fmla="*/ 42 h 184"/>
                  <a:gd name="T16" fmla="*/ 32 w 192"/>
                  <a:gd name="T17" fmla="*/ 159 h 184"/>
                  <a:gd name="T18" fmla="*/ 91 w 192"/>
                  <a:gd name="T19" fmla="*/ 184 h 184"/>
                  <a:gd name="T20" fmla="*/ 149 w 192"/>
                  <a:gd name="T21" fmla="*/ 159 h 184"/>
                  <a:gd name="T22" fmla="*/ 192 w 192"/>
                  <a:gd name="T23" fmla="*/ 117 h 184"/>
                  <a:gd name="T24" fmla="*/ 170 w 192"/>
                  <a:gd name="T25" fmla="*/ 95 h 184"/>
                  <a:gd name="T26" fmla="*/ 128 w 192"/>
                  <a:gd name="T27" fmla="*/ 138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2" h="184">
                    <a:moveTo>
                      <a:pt x="128" y="138"/>
                    </a:moveTo>
                    <a:cubicBezTo>
                      <a:pt x="118" y="148"/>
                      <a:pt x="105" y="153"/>
                      <a:pt x="91" y="153"/>
                    </a:cubicBezTo>
                    <a:cubicBezTo>
                      <a:pt x="77" y="153"/>
                      <a:pt x="64" y="148"/>
                      <a:pt x="54" y="138"/>
                    </a:cubicBezTo>
                    <a:cubicBezTo>
                      <a:pt x="44" y="128"/>
                      <a:pt x="39" y="115"/>
                      <a:pt x="39" y="101"/>
                    </a:cubicBezTo>
                    <a:cubicBezTo>
                      <a:pt x="39" y="87"/>
                      <a:pt x="44" y="74"/>
                      <a:pt x="54" y="64"/>
                    </a:cubicBezTo>
                    <a:cubicBezTo>
                      <a:pt x="96" y="21"/>
                      <a:pt x="96" y="21"/>
                      <a:pt x="96" y="21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0" y="75"/>
                      <a:pt x="0" y="127"/>
                      <a:pt x="32" y="159"/>
                    </a:cubicBezTo>
                    <a:cubicBezTo>
                      <a:pt x="48" y="176"/>
                      <a:pt x="70" y="184"/>
                      <a:pt x="91" y="184"/>
                    </a:cubicBezTo>
                    <a:cubicBezTo>
                      <a:pt x="112" y="184"/>
                      <a:pt x="133" y="176"/>
                      <a:pt x="149" y="159"/>
                    </a:cubicBezTo>
                    <a:cubicBezTo>
                      <a:pt x="192" y="117"/>
                      <a:pt x="192" y="117"/>
                      <a:pt x="192" y="117"/>
                    </a:cubicBezTo>
                    <a:cubicBezTo>
                      <a:pt x="170" y="95"/>
                      <a:pt x="170" y="95"/>
                      <a:pt x="170" y="95"/>
                    </a:cubicBezTo>
                    <a:lnTo>
                      <a:pt x="128" y="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Freeform 58"/>
              <p:cNvSpPr>
                <a:spLocks noChangeArrowheads="1"/>
              </p:cNvSpPr>
              <p:nvPr/>
            </p:nvSpPr>
            <p:spPr bwMode="auto">
              <a:xfrm>
                <a:off x="5452342" y="3856983"/>
                <a:ext cx="340366" cy="326842"/>
              </a:xfrm>
              <a:custGeom>
                <a:avLst/>
                <a:gdLst>
                  <a:gd name="T0" fmla="*/ 64 w 192"/>
                  <a:gd name="T1" fmla="*/ 46 h 184"/>
                  <a:gd name="T2" fmla="*/ 101 w 192"/>
                  <a:gd name="T3" fmla="*/ 31 h 184"/>
                  <a:gd name="T4" fmla="*/ 138 w 192"/>
                  <a:gd name="T5" fmla="*/ 46 h 184"/>
                  <a:gd name="T6" fmla="*/ 154 w 192"/>
                  <a:gd name="T7" fmla="*/ 83 h 184"/>
                  <a:gd name="T8" fmla="*/ 138 w 192"/>
                  <a:gd name="T9" fmla="*/ 120 h 184"/>
                  <a:gd name="T10" fmla="*/ 96 w 192"/>
                  <a:gd name="T11" fmla="*/ 163 h 184"/>
                  <a:gd name="T12" fmla="*/ 118 w 192"/>
                  <a:gd name="T13" fmla="*/ 184 h 184"/>
                  <a:gd name="T14" fmla="*/ 160 w 192"/>
                  <a:gd name="T15" fmla="*/ 142 h 184"/>
                  <a:gd name="T16" fmla="*/ 160 w 192"/>
                  <a:gd name="T17" fmla="*/ 25 h 184"/>
                  <a:gd name="T18" fmla="*/ 101 w 192"/>
                  <a:gd name="T19" fmla="*/ 0 h 184"/>
                  <a:gd name="T20" fmla="*/ 43 w 192"/>
                  <a:gd name="T21" fmla="*/ 25 h 184"/>
                  <a:gd name="T22" fmla="*/ 0 w 192"/>
                  <a:gd name="T23" fmla="*/ 67 h 184"/>
                  <a:gd name="T24" fmla="*/ 22 w 192"/>
                  <a:gd name="T25" fmla="*/ 89 h 184"/>
                  <a:gd name="T26" fmla="*/ 64 w 192"/>
                  <a:gd name="T27" fmla="*/ 4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2" h="184">
                    <a:moveTo>
                      <a:pt x="64" y="46"/>
                    </a:moveTo>
                    <a:cubicBezTo>
                      <a:pt x="74" y="36"/>
                      <a:pt x="87" y="31"/>
                      <a:pt x="101" y="31"/>
                    </a:cubicBezTo>
                    <a:cubicBezTo>
                      <a:pt x="115" y="31"/>
                      <a:pt x="128" y="36"/>
                      <a:pt x="138" y="46"/>
                    </a:cubicBezTo>
                    <a:cubicBezTo>
                      <a:pt x="148" y="56"/>
                      <a:pt x="154" y="69"/>
                      <a:pt x="154" y="83"/>
                    </a:cubicBezTo>
                    <a:cubicBezTo>
                      <a:pt x="154" y="97"/>
                      <a:pt x="148" y="110"/>
                      <a:pt x="138" y="120"/>
                    </a:cubicBezTo>
                    <a:cubicBezTo>
                      <a:pt x="96" y="163"/>
                      <a:pt x="96" y="163"/>
                      <a:pt x="96" y="163"/>
                    </a:cubicBezTo>
                    <a:cubicBezTo>
                      <a:pt x="118" y="184"/>
                      <a:pt x="118" y="184"/>
                      <a:pt x="118" y="184"/>
                    </a:cubicBezTo>
                    <a:cubicBezTo>
                      <a:pt x="160" y="142"/>
                      <a:pt x="160" y="142"/>
                      <a:pt x="160" y="142"/>
                    </a:cubicBezTo>
                    <a:cubicBezTo>
                      <a:pt x="192" y="110"/>
                      <a:pt x="192" y="57"/>
                      <a:pt x="160" y="25"/>
                    </a:cubicBezTo>
                    <a:cubicBezTo>
                      <a:pt x="144" y="8"/>
                      <a:pt x="123" y="0"/>
                      <a:pt x="101" y="0"/>
                    </a:cubicBezTo>
                    <a:cubicBezTo>
                      <a:pt x="80" y="0"/>
                      <a:pt x="59" y="8"/>
                      <a:pt x="43" y="25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22" y="89"/>
                      <a:pt x="22" y="89"/>
                      <a:pt x="22" y="89"/>
                    </a:cubicBezTo>
                    <a:lnTo>
                      <a:pt x="64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 59"/>
              <p:cNvSpPr>
                <a:spLocks noEditPoints="1" noChangeArrowheads="1"/>
              </p:cNvSpPr>
              <p:nvPr/>
            </p:nvSpPr>
            <p:spPr bwMode="auto">
              <a:xfrm>
                <a:off x="5084175" y="3842708"/>
                <a:ext cx="708533" cy="710787"/>
              </a:xfrm>
              <a:custGeom>
                <a:avLst/>
                <a:gdLst>
                  <a:gd name="T0" fmla="*/ 149 w 399"/>
                  <a:gd name="T1" fmla="*/ 33 h 400"/>
                  <a:gd name="T2" fmla="*/ 32 w 399"/>
                  <a:gd name="T3" fmla="*/ 33 h 400"/>
                  <a:gd name="T4" fmla="*/ 32 w 399"/>
                  <a:gd name="T5" fmla="*/ 150 h 400"/>
                  <a:gd name="T6" fmla="*/ 250 w 399"/>
                  <a:gd name="T7" fmla="*/ 367 h 400"/>
                  <a:gd name="T8" fmla="*/ 367 w 399"/>
                  <a:gd name="T9" fmla="*/ 367 h 400"/>
                  <a:gd name="T10" fmla="*/ 367 w 399"/>
                  <a:gd name="T11" fmla="*/ 250 h 400"/>
                  <a:gd name="T12" fmla="*/ 149 w 399"/>
                  <a:gd name="T13" fmla="*/ 33 h 400"/>
                  <a:gd name="T14" fmla="*/ 286 w 399"/>
                  <a:gd name="T15" fmla="*/ 206 h 400"/>
                  <a:gd name="T16" fmla="*/ 206 w 399"/>
                  <a:gd name="T17" fmla="*/ 286 h 400"/>
                  <a:gd name="T18" fmla="*/ 193 w 399"/>
                  <a:gd name="T19" fmla="*/ 286 h 400"/>
                  <a:gd name="T20" fmla="*/ 114 w 399"/>
                  <a:gd name="T21" fmla="*/ 206 h 400"/>
                  <a:gd name="T22" fmla="*/ 114 w 399"/>
                  <a:gd name="T23" fmla="*/ 194 h 400"/>
                  <a:gd name="T24" fmla="*/ 193 w 399"/>
                  <a:gd name="T25" fmla="*/ 114 h 400"/>
                  <a:gd name="T26" fmla="*/ 206 w 399"/>
                  <a:gd name="T27" fmla="*/ 114 h 400"/>
                  <a:gd name="T28" fmla="*/ 286 w 399"/>
                  <a:gd name="T29" fmla="*/ 194 h 400"/>
                  <a:gd name="T30" fmla="*/ 286 w 399"/>
                  <a:gd name="T31" fmla="*/ 206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9" h="400">
                    <a:moveTo>
                      <a:pt x="149" y="33"/>
                    </a:moveTo>
                    <a:cubicBezTo>
                      <a:pt x="117" y="0"/>
                      <a:pt x="65" y="0"/>
                      <a:pt x="32" y="33"/>
                    </a:cubicBezTo>
                    <a:cubicBezTo>
                      <a:pt x="0" y="65"/>
                      <a:pt x="0" y="118"/>
                      <a:pt x="32" y="150"/>
                    </a:cubicBezTo>
                    <a:cubicBezTo>
                      <a:pt x="250" y="367"/>
                      <a:pt x="250" y="367"/>
                      <a:pt x="250" y="367"/>
                    </a:cubicBezTo>
                    <a:cubicBezTo>
                      <a:pt x="282" y="400"/>
                      <a:pt x="335" y="400"/>
                      <a:pt x="367" y="367"/>
                    </a:cubicBezTo>
                    <a:cubicBezTo>
                      <a:pt x="399" y="335"/>
                      <a:pt x="399" y="283"/>
                      <a:pt x="367" y="250"/>
                    </a:cubicBezTo>
                    <a:lnTo>
                      <a:pt x="149" y="33"/>
                    </a:lnTo>
                    <a:close/>
                    <a:moveTo>
                      <a:pt x="286" y="206"/>
                    </a:moveTo>
                    <a:cubicBezTo>
                      <a:pt x="206" y="286"/>
                      <a:pt x="206" y="286"/>
                      <a:pt x="206" y="286"/>
                    </a:cubicBezTo>
                    <a:cubicBezTo>
                      <a:pt x="202" y="289"/>
                      <a:pt x="197" y="289"/>
                      <a:pt x="193" y="286"/>
                    </a:cubicBezTo>
                    <a:cubicBezTo>
                      <a:pt x="114" y="206"/>
                      <a:pt x="114" y="206"/>
                      <a:pt x="114" y="206"/>
                    </a:cubicBezTo>
                    <a:cubicBezTo>
                      <a:pt x="110" y="203"/>
                      <a:pt x="110" y="197"/>
                      <a:pt x="114" y="194"/>
                    </a:cubicBezTo>
                    <a:cubicBezTo>
                      <a:pt x="193" y="114"/>
                      <a:pt x="193" y="114"/>
                      <a:pt x="193" y="114"/>
                    </a:cubicBezTo>
                    <a:cubicBezTo>
                      <a:pt x="197" y="111"/>
                      <a:pt x="202" y="111"/>
                      <a:pt x="206" y="114"/>
                    </a:cubicBezTo>
                    <a:cubicBezTo>
                      <a:pt x="286" y="194"/>
                      <a:pt x="286" y="194"/>
                      <a:pt x="286" y="194"/>
                    </a:cubicBezTo>
                    <a:cubicBezTo>
                      <a:pt x="289" y="197"/>
                      <a:pt x="289" y="203"/>
                      <a:pt x="286" y="20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Freeform 60"/>
              <p:cNvSpPr>
                <a:spLocks noChangeArrowheads="1"/>
              </p:cNvSpPr>
              <p:nvPr/>
            </p:nvSpPr>
            <p:spPr bwMode="auto">
              <a:xfrm>
                <a:off x="5418531" y="4074126"/>
                <a:ext cx="40573" cy="40573"/>
              </a:xfrm>
              <a:custGeom>
                <a:avLst/>
                <a:gdLst>
                  <a:gd name="T0" fmla="*/ 19 w 23"/>
                  <a:gd name="T1" fmla="*/ 19 h 23"/>
                  <a:gd name="T2" fmla="*/ 19 w 23"/>
                  <a:gd name="T3" fmla="*/ 4 h 23"/>
                  <a:gd name="T4" fmla="*/ 4 w 23"/>
                  <a:gd name="T5" fmla="*/ 4 h 23"/>
                  <a:gd name="T6" fmla="*/ 4 w 23"/>
                  <a:gd name="T7" fmla="*/ 19 h 23"/>
                  <a:gd name="T8" fmla="*/ 19 w 23"/>
                  <a:gd name="T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9" y="19"/>
                    </a:moveTo>
                    <a:cubicBezTo>
                      <a:pt x="23" y="15"/>
                      <a:pt x="23" y="8"/>
                      <a:pt x="19" y="4"/>
                    </a:cubicBezTo>
                    <a:cubicBezTo>
                      <a:pt x="14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4" y="23"/>
                      <a:pt x="19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 61"/>
              <p:cNvSpPr>
                <a:spLocks noChangeArrowheads="1"/>
              </p:cNvSpPr>
              <p:nvPr/>
            </p:nvSpPr>
            <p:spPr bwMode="auto">
              <a:xfrm>
                <a:off x="5469623" y="4125219"/>
                <a:ext cx="41325" cy="41325"/>
              </a:xfrm>
              <a:custGeom>
                <a:avLst/>
                <a:gdLst>
                  <a:gd name="T0" fmla="*/ 19 w 23"/>
                  <a:gd name="T1" fmla="*/ 19 h 23"/>
                  <a:gd name="T2" fmla="*/ 19 w 23"/>
                  <a:gd name="T3" fmla="*/ 5 h 23"/>
                  <a:gd name="T4" fmla="*/ 4 w 23"/>
                  <a:gd name="T5" fmla="*/ 5 h 23"/>
                  <a:gd name="T6" fmla="*/ 4 w 23"/>
                  <a:gd name="T7" fmla="*/ 19 h 23"/>
                  <a:gd name="T8" fmla="*/ 19 w 23"/>
                  <a:gd name="T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9" y="19"/>
                    </a:moveTo>
                    <a:cubicBezTo>
                      <a:pt x="23" y="15"/>
                      <a:pt x="23" y="9"/>
                      <a:pt x="19" y="5"/>
                    </a:cubicBezTo>
                    <a:cubicBezTo>
                      <a:pt x="15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4" y="19"/>
                    </a:cubicBezTo>
                    <a:cubicBezTo>
                      <a:pt x="8" y="23"/>
                      <a:pt x="15" y="23"/>
                      <a:pt x="19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Freeform 62"/>
              <p:cNvSpPr>
                <a:spLocks noChangeArrowheads="1"/>
              </p:cNvSpPr>
              <p:nvPr/>
            </p:nvSpPr>
            <p:spPr bwMode="auto">
              <a:xfrm>
                <a:off x="5522970" y="4178565"/>
                <a:ext cx="41325" cy="41325"/>
              </a:xfrm>
              <a:custGeom>
                <a:avLst/>
                <a:gdLst>
                  <a:gd name="T0" fmla="*/ 4 w 23"/>
                  <a:gd name="T1" fmla="*/ 4 h 23"/>
                  <a:gd name="T2" fmla="*/ 4 w 23"/>
                  <a:gd name="T3" fmla="*/ 19 h 23"/>
                  <a:gd name="T4" fmla="*/ 19 w 23"/>
                  <a:gd name="T5" fmla="*/ 19 h 23"/>
                  <a:gd name="T6" fmla="*/ 19 w 23"/>
                  <a:gd name="T7" fmla="*/ 4 h 23"/>
                  <a:gd name="T8" fmla="*/ 4 w 23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4" y="4"/>
                    </a:move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5" y="23"/>
                      <a:pt x="19" y="19"/>
                    </a:cubicBezTo>
                    <a:cubicBezTo>
                      <a:pt x="23" y="15"/>
                      <a:pt x="23" y="8"/>
                      <a:pt x="19" y="4"/>
                    </a:cubicBezTo>
                    <a:cubicBezTo>
                      <a:pt x="15" y="0"/>
                      <a:pt x="8" y="0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Freeform 63"/>
              <p:cNvSpPr>
                <a:spLocks noChangeArrowheads="1"/>
              </p:cNvSpPr>
              <p:nvPr/>
            </p:nvSpPr>
            <p:spPr bwMode="auto">
              <a:xfrm>
                <a:off x="5366687" y="4125219"/>
                <a:ext cx="39071" cy="41325"/>
              </a:xfrm>
              <a:custGeom>
                <a:avLst/>
                <a:gdLst>
                  <a:gd name="T0" fmla="*/ 18 w 22"/>
                  <a:gd name="T1" fmla="*/ 19 h 23"/>
                  <a:gd name="T2" fmla="*/ 18 w 22"/>
                  <a:gd name="T3" fmla="*/ 4 h 23"/>
                  <a:gd name="T4" fmla="*/ 4 w 22"/>
                  <a:gd name="T5" fmla="*/ 4 h 23"/>
                  <a:gd name="T6" fmla="*/ 4 w 22"/>
                  <a:gd name="T7" fmla="*/ 19 h 23"/>
                  <a:gd name="T8" fmla="*/ 18 w 22"/>
                  <a:gd name="T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18" y="19"/>
                    </a:moveTo>
                    <a:cubicBezTo>
                      <a:pt x="22" y="15"/>
                      <a:pt x="22" y="8"/>
                      <a:pt x="18" y="4"/>
                    </a:cubicBezTo>
                    <a:cubicBezTo>
                      <a:pt x="14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4" y="23"/>
                      <a:pt x="18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Freeform 64"/>
              <p:cNvSpPr>
                <a:spLocks noChangeArrowheads="1"/>
              </p:cNvSpPr>
              <p:nvPr/>
            </p:nvSpPr>
            <p:spPr bwMode="auto">
              <a:xfrm>
                <a:off x="5418531" y="4178565"/>
                <a:ext cx="40573" cy="39071"/>
              </a:xfrm>
              <a:custGeom>
                <a:avLst/>
                <a:gdLst>
                  <a:gd name="T0" fmla="*/ 19 w 23"/>
                  <a:gd name="T1" fmla="*/ 18 h 22"/>
                  <a:gd name="T2" fmla="*/ 19 w 23"/>
                  <a:gd name="T3" fmla="*/ 4 h 22"/>
                  <a:gd name="T4" fmla="*/ 4 w 23"/>
                  <a:gd name="T5" fmla="*/ 4 h 22"/>
                  <a:gd name="T6" fmla="*/ 4 w 23"/>
                  <a:gd name="T7" fmla="*/ 18 h 22"/>
                  <a:gd name="T8" fmla="*/ 19 w 23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19" y="18"/>
                    </a:moveTo>
                    <a:cubicBezTo>
                      <a:pt x="23" y="14"/>
                      <a:pt x="23" y="8"/>
                      <a:pt x="19" y="4"/>
                    </a:cubicBezTo>
                    <a:cubicBezTo>
                      <a:pt x="15" y="0"/>
                      <a:pt x="8" y="0"/>
                      <a:pt x="4" y="4"/>
                    </a:cubicBezTo>
                    <a:cubicBezTo>
                      <a:pt x="0" y="8"/>
                      <a:pt x="0" y="14"/>
                      <a:pt x="4" y="18"/>
                    </a:cubicBezTo>
                    <a:cubicBezTo>
                      <a:pt x="8" y="22"/>
                      <a:pt x="15" y="22"/>
                      <a:pt x="19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Freeform 65"/>
              <p:cNvSpPr>
                <a:spLocks noChangeArrowheads="1"/>
              </p:cNvSpPr>
              <p:nvPr/>
            </p:nvSpPr>
            <p:spPr bwMode="auto">
              <a:xfrm>
                <a:off x="5471877" y="4230409"/>
                <a:ext cx="39071" cy="40573"/>
              </a:xfrm>
              <a:custGeom>
                <a:avLst/>
                <a:gdLst>
                  <a:gd name="T0" fmla="*/ 4 w 22"/>
                  <a:gd name="T1" fmla="*/ 4 h 23"/>
                  <a:gd name="T2" fmla="*/ 4 w 22"/>
                  <a:gd name="T3" fmla="*/ 19 h 23"/>
                  <a:gd name="T4" fmla="*/ 18 w 22"/>
                  <a:gd name="T5" fmla="*/ 19 h 23"/>
                  <a:gd name="T6" fmla="*/ 18 w 22"/>
                  <a:gd name="T7" fmla="*/ 4 h 23"/>
                  <a:gd name="T8" fmla="*/ 4 w 22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4" y="4"/>
                    </a:move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4" y="23"/>
                      <a:pt x="18" y="19"/>
                    </a:cubicBezTo>
                    <a:cubicBezTo>
                      <a:pt x="22" y="15"/>
                      <a:pt x="22" y="8"/>
                      <a:pt x="18" y="4"/>
                    </a:cubicBezTo>
                    <a:cubicBezTo>
                      <a:pt x="14" y="0"/>
                      <a:pt x="8" y="0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Freeform 66"/>
              <p:cNvSpPr>
                <a:spLocks noChangeArrowheads="1"/>
              </p:cNvSpPr>
              <p:nvPr/>
            </p:nvSpPr>
            <p:spPr bwMode="auto">
              <a:xfrm>
                <a:off x="5313340" y="4177063"/>
                <a:ext cx="41325" cy="40573"/>
              </a:xfrm>
              <a:custGeom>
                <a:avLst/>
                <a:gdLst>
                  <a:gd name="T0" fmla="*/ 5 w 23"/>
                  <a:gd name="T1" fmla="*/ 4 h 23"/>
                  <a:gd name="T2" fmla="*/ 5 w 23"/>
                  <a:gd name="T3" fmla="*/ 19 h 23"/>
                  <a:gd name="T4" fmla="*/ 19 w 23"/>
                  <a:gd name="T5" fmla="*/ 19 h 23"/>
                  <a:gd name="T6" fmla="*/ 19 w 23"/>
                  <a:gd name="T7" fmla="*/ 4 h 23"/>
                  <a:gd name="T8" fmla="*/ 5 w 23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5" y="4"/>
                    </a:moveTo>
                    <a:cubicBezTo>
                      <a:pt x="0" y="8"/>
                      <a:pt x="0" y="15"/>
                      <a:pt x="5" y="19"/>
                    </a:cubicBezTo>
                    <a:cubicBezTo>
                      <a:pt x="9" y="23"/>
                      <a:pt x="15" y="23"/>
                      <a:pt x="19" y="19"/>
                    </a:cubicBezTo>
                    <a:cubicBezTo>
                      <a:pt x="23" y="15"/>
                      <a:pt x="23" y="8"/>
                      <a:pt x="19" y="4"/>
                    </a:cubicBezTo>
                    <a:cubicBezTo>
                      <a:pt x="15" y="0"/>
                      <a:pt x="9" y="0"/>
                      <a:pt x="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Freeform 67"/>
              <p:cNvSpPr>
                <a:spLocks noChangeArrowheads="1"/>
              </p:cNvSpPr>
              <p:nvPr/>
            </p:nvSpPr>
            <p:spPr bwMode="auto">
              <a:xfrm>
                <a:off x="5366687" y="4230409"/>
                <a:ext cx="40573" cy="40573"/>
              </a:xfrm>
              <a:custGeom>
                <a:avLst/>
                <a:gdLst>
                  <a:gd name="T0" fmla="*/ 4 w 23"/>
                  <a:gd name="T1" fmla="*/ 4 h 23"/>
                  <a:gd name="T2" fmla="*/ 4 w 23"/>
                  <a:gd name="T3" fmla="*/ 19 h 23"/>
                  <a:gd name="T4" fmla="*/ 19 w 23"/>
                  <a:gd name="T5" fmla="*/ 19 h 23"/>
                  <a:gd name="T6" fmla="*/ 19 w 23"/>
                  <a:gd name="T7" fmla="*/ 4 h 23"/>
                  <a:gd name="T8" fmla="*/ 4 w 23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4" y="4"/>
                    </a:move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5" y="23"/>
                      <a:pt x="19" y="19"/>
                    </a:cubicBezTo>
                    <a:cubicBezTo>
                      <a:pt x="23" y="15"/>
                      <a:pt x="23" y="8"/>
                      <a:pt x="19" y="4"/>
                    </a:cubicBezTo>
                    <a:cubicBezTo>
                      <a:pt x="15" y="0"/>
                      <a:pt x="8" y="0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Freeform 68"/>
              <p:cNvSpPr>
                <a:spLocks noChangeArrowheads="1"/>
              </p:cNvSpPr>
              <p:nvPr/>
            </p:nvSpPr>
            <p:spPr bwMode="auto">
              <a:xfrm>
                <a:off x="5420034" y="4281502"/>
                <a:ext cx="39071" cy="41325"/>
              </a:xfrm>
              <a:custGeom>
                <a:avLst/>
                <a:gdLst>
                  <a:gd name="T0" fmla="*/ 4 w 22"/>
                  <a:gd name="T1" fmla="*/ 4 h 23"/>
                  <a:gd name="T2" fmla="*/ 4 w 22"/>
                  <a:gd name="T3" fmla="*/ 19 h 23"/>
                  <a:gd name="T4" fmla="*/ 18 w 22"/>
                  <a:gd name="T5" fmla="*/ 19 h 23"/>
                  <a:gd name="T6" fmla="*/ 18 w 22"/>
                  <a:gd name="T7" fmla="*/ 4 h 23"/>
                  <a:gd name="T8" fmla="*/ 4 w 22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4" y="4"/>
                    </a:move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4" y="23"/>
                      <a:pt x="18" y="19"/>
                    </a:cubicBezTo>
                    <a:cubicBezTo>
                      <a:pt x="22" y="15"/>
                      <a:pt x="22" y="8"/>
                      <a:pt x="18" y="4"/>
                    </a:cubicBezTo>
                    <a:cubicBezTo>
                      <a:pt x="14" y="0"/>
                      <a:pt x="8" y="0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3" name="직사각형 8"/>
          <p:cNvSpPr>
            <a:spLocks noChangeArrowheads="1"/>
          </p:cNvSpPr>
          <p:nvPr userDrawn="1"/>
        </p:nvSpPr>
        <p:spPr bwMode="auto">
          <a:xfrm>
            <a:off x="11445875" y="6118225"/>
            <a:ext cx="357188" cy="365125"/>
          </a:xfrm>
          <a:prstGeom prst="rect">
            <a:avLst/>
          </a:prstGeom>
          <a:solidFill>
            <a:srgbClr val="4F515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/>
            <a:endParaRPr lang="ko-KR" altLang="en-US">
              <a:solidFill>
                <a:srgbClr val="FFFFFF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44" name="TextBox 19"/>
          <p:cNvSpPr txBox="1">
            <a:spLocks noChangeArrowheads="1"/>
          </p:cNvSpPr>
          <p:nvPr userDrawn="1"/>
        </p:nvSpPr>
        <p:spPr bwMode="auto">
          <a:xfrm>
            <a:off x="11428413" y="6164263"/>
            <a:ext cx="387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fld id="{8555842D-A8E4-4B1D-8E05-D62BACF677D6}" type="slidenum"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 userDrawn="1"/>
        </p:nvSpPr>
        <p:spPr>
          <a:xfrm>
            <a:off x="0" y="646113"/>
            <a:ext cx="3905250" cy="365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noProof="1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 userDrawn="1"/>
        </p:nvSpPr>
        <p:spPr>
          <a:xfrm>
            <a:off x="0" y="6748463"/>
            <a:ext cx="12192000" cy="109537"/>
          </a:xfrm>
          <a:custGeom>
            <a:avLst/>
            <a:gdLst>
              <a:gd name="connsiteX0" fmla="*/ 12192000 w 12192000"/>
              <a:gd name="connsiteY0" fmla="*/ 0 h 110320"/>
              <a:gd name="connsiteX1" fmla="*/ 12192000 w 12192000"/>
              <a:gd name="connsiteY1" fmla="*/ 110320 h 110320"/>
              <a:gd name="connsiteX2" fmla="*/ 0 w 12192000"/>
              <a:gd name="connsiteY2" fmla="*/ 110320 h 110320"/>
              <a:gd name="connsiteX3" fmla="*/ 0 w 12192000"/>
              <a:gd name="connsiteY3" fmla="*/ 52132 h 110320"/>
              <a:gd name="connsiteX4" fmla="*/ 11953702 w 12192000"/>
              <a:gd name="connsiteY4" fmla="*/ 52132 h 110320"/>
              <a:gd name="connsiteX5" fmla="*/ 12180200 w 12192000"/>
              <a:gd name="connsiteY5" fmla="*/ 6404 h 11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110320">
                <a:moveTo>
                  <a:pt x="12192000" y="0"/>
                </a:moveTo>
                <a:lnTo>
                  <a:pt x="12192000" y="110320"/>
                </a:lnTo>
                <a:lnTo>
                  <a:pt x="0" y="110320"/>
                </a:lnTo>
                <a:lnTo>
                  <a:pt x="0" y="52132"/>
                </a:lnTo>
                <a:lnTo>
                  <a:pt x="11953702" y="52132"/>
                </a:lnTo>
                <a:cubicBezTo>
                  <a:pt x="12034045" y="52132"/>
                  <a:pt x="12110584" y="35850"/>
                  <a:pt x="12180200" y="6404"/>
                </a:cubicBezTo>
                <a:close/>
              </a:path>
            </a:pathLst>
          </a:custGeom>
          <a:gradFill flip="none" rotWithShape="1">
            <a:gsLst>
              <a:gs pos="39000">
                <a:srgbClr val="0070C0"/>
              </a:gs>
              <a:gs pos="100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CEBDEED0-BBFF-45D3-885A-DCB224736F3E}" type="datetimeFigureOut">
              <a:rPr lang="zh-CN" altLang="en-US"/>
              <a:t>2021/1/5</a:t>
            </a:fld>
            <a:endParaRPr lang="zh-CN" altLang="en-US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3192D0A8-F9EF-42ED-A016-D780C5ACC2FC}" type="slidenum">
              <a:rPr lang="zh-CN" altLang="en-US"/>
              <a:t>‹#›</a:t>
            </a:fld>
            <a:endParaRPr lang="zh-CN" altLang="en-US"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BDEED0-BBFF-45D3-885A-DCB224736F3E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5803A-F6E2-4F00-A018-C809C8898B5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BDEED0-BBFF-45D3-885A-DCB224736F3E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D4AA5-E5A3-464B-8A8E-5D03FBF3476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2CF64-E549-4982-A032-76F74B1FAE68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DB2FF-4719-403A-BCBD-4B6C27BCD56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"/>
          <a:stretch>
            <a:fillRect/>
          </a:stretch>
        </p:blipFill>
        <p:spPr bwMode="auto">
          <a:xfrm>
            <a:off x="-111125" y="0"/>
            <a:ext cx="12290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296775" cy="6858000"/>
          </a:xfrm>
          <a:prstGeom prst="rect">
            <a:avLst/>
          </a:prstGeom>
          <a:gradFill flip="none" rotWithShape="1">
            <a:gsLst>
              <a:gs pos="39000">
                <a:schemeClr val="bg1">
                  <a:alpha val="94000"/>
                </a:schemeClr>
              </a:gs>
              <a:gs pos="100000">
                <a:schemeClr val="bg1">
                  <a:alpha val="89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noProof="1">
              <a:solidFill>
                <a:prstClr val="white"/>
              </a:solidFill>
            </a:endParaRPr>
          </a:p>
        </p:txBody>
      </p:sp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5" y="2008188"/>
            <a:ext cx="12303125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-111125" y="2008188"/>
            <a:ext cx="12303125" cy="2606675"/>
          </a:xfrm>
          <a:prstGeom prst="rect">
            <a:avLst/>
          </a:prstGeom>
          <a:solidFill>
            <a:srgbClr val="0070C0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noProof="1">
              <a:solidFill>
                <a:prstClr val="white"/>
              </a:solidFill>
            </a:endParaRPr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11125" y="4614863"/>
            <a:ext cx="12303125" cy="46037"/>
            <a:chOff x="5555411" y="257387"/>
            <a:chExt cx="3393831" cy="1217730"/>
          </a:xfrm>
        </p:grpSpPr>
        <p:sp>
          <p:nvSpPr>
            <p:cNvPr id="7" name="矩形 6"/>
            <p:cNvSpPr/>
            <p:nvPr/>
          </p:nvSpPr>
          <p:spPr>
            <a:xfrm>
              <a:off x="5555411" y="257387"/>
              <a:ext cx="484771" cy="121773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 noProof="1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040182" y="257387"/>
              <a:ext cx="484770" cy="1217730"/>
            </a:xfrm>
            <a:prstGeom prst="rect">
              <a:avLst/>
            </a:prstGeom>
            <a:solidFill>
              <a:srgbClr val="FF7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 noProof="1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524952" y="257387"/>
              <a:ext cx="484771" cy="1217730"/>
            </a:xfrm>
            <a:prstGeom prst="rect">
              <a:avLst/>
            </a:prstGeom>
            <a:solidFill>
              <a:srgbClr val="FFF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 noProof="1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009722" y="257387"/>
              <a:ext cx="485208" cy="1217730"/>
            </a:xfrm>
            <a:prstGeom prst="rect">
              <a:avLst/>
            </a:prstGeom>
            <a:solidFill>
              <a:srgbClr val="68ED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 noProof="1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494931" y="257387"/>
              <a:ext cx="484770" cy="1217730"/>
            </a:xfrm>
            <a:prstGeom prst="rect">
              <a:avLst/>
            </a:prstGeom>
            <a:solidFill>
              <a:srgbClr val="26D0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 noProof="1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979701" y="257387"/>
              <a:ext cx="484771" cy="1217730"/>
            </a:xfrm>
            <a:prstGeom prst="rect">
              <a:avLst/>
            </a:prstGeom>
            <a:solidFill>
              <a:srgbClr val="7B5D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 noProof="1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464472" y="257387"/>
              <a:ext cx="484770" cy="1217730"/>
            </a:xfrm>
            <a:prstGeom prst="rect">
              <a:avLst/>
            </a:prstGeom>
            <a:solidFill>
              <a:srgbClr val="DA2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 noProof="1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BDEED0-BBFF-45D3-885A-DCB224736F3E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E6CA9-8F59-40A9-B683-D4AB30342E4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BDEED0-BBFF-45D3-885A-DCB224736F3E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B7DDF-41FE-49BE-9B7F-1D4EFD4A0BC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BDEED0-BBFF-45D3-885A-DCB224736F3E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05709-0448-41D3-B635-20AE2A376E4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2CF64-E549-4982-A032-76F74B1FAE68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3CFDF-2F6A-4665-BAE9-C2294C4FE16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2CF64-E549-4982-A032-76F74B1FAE68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BDDD1-512A-4A49-886F-D9DB7F9C98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2CF64-E549-4982-A032-76F74B1FAE68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083C4-B9DD-4166-A76D-AC0020EE94D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2CF64-E549-4982-A032-76F74B1FAE68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78866-1DA0-4B55-8C64-B760D2470A5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2CF64-E549-4982-A032-76F74B1FAE68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6419E-59C2-46B2-92FB-F8F7B00E408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2CF64-E549-4982-A032-76F74B1FAE68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BEBB3-7AA6-47EA-89AC-2628B9E00AA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2CF64-E549-4982-A032-76F74B1FAE68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5DFBF-8F92-4AD2-B751-D2CFC580450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2B2CF64-E549-4982-A032-76F74B1FAE68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CFF2D845-62D5-494E-8E92-72B53077660B}" type="slidenum">
              <a:rPr lang="zh-CN" altLang="en-US"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noProof="1" smtClean="0">
                <a:solidFill>
                  <a:prstClr val="black">
                    <a:tint val="75000"/>
                  </a:prstClr>
                </a:solidFill>
                <a:latin typeface="等线" panose="02010600030101010101" charset="-122"/>
                <a:ea typeface="等线" panose="02010600030101010101" charset="-122"/>
              </a:defRPr>
            </a:lvl1pPr>
          </a:lstStyle>
          <a:p>
            <a:fld id="{CEBDEED0-BBFF-45D3-885A-DCB224736F3E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noProof="1">
                <a:solidFill>
                  <a:prstClr val="black">
                    <a:tint val="75000"/>
                  </a:prstClr>
                </a:solidFill>
                <a:latin typeface="等线" panose="02010600030101010101" charset="-122"/>
                <a:ea typeface="等线" panose="0201060003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noProof="1" smtClean="0">
                <a:solidFill>
                  <a:prstClr val="black">
                    <a:tint val="75000"/>
                  </a:prstClr>
                </a:solidFill>
                <a:latin typeface="等线" panose="02010600030101010101" charset="-122"/>
                <a:ea typeface="等线" panose="02010600030101010101" charset="-122"/>
              </a:defRPr>
            </a:lvl1pPr>
          </a:lstStyle>
          <a:p>
            <a:fld id="{781DFF48-8356-49D3-BF5A-9E00C8EC6AB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4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5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6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9.x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0.x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1.x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2.x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3.x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4.x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.x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6.x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8"/>
          <p:cNvSpPr/>
          <p:nvPr/>
        </p:nvSpPr>
        <p:spPr>
          <a:xfrm>
            <a:off x="2009775" y="0"/>
            <a:ext cx="2112963" cy="2027238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2495" latinLnBrk="1">
              <a:buFontTx/>
              <a:buNone/>
              <a:defRPr/>
            </a:pPr>
            <a:endParaRPr kumimoji="1" lang="ko-KR" altLang="en-US" kern="0">
              <a:solidFill>
                <a:prstClr val="white"/>
              </a:solidFill>
              <a:ea typeface="Malgun Gothic" panose="020B0503020000020004" charset="-127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2054225"/>
            <a:ext cx="1971675" cy="201612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60838" y="2054225"/>
            <a:ext cx="1971675" cy="201612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80" name="组合 79"/>
          <p:cNvGrpSpPr/>
          <p:nvPr/>
        </p:nvGrpSpPr>
        <p:grpSpPr bwMode="auto">
          <a:xfrm>
            <a:off x="0" y="0"/>
            <a:ext cx="1971675" cy="2014538"/>
            <a:chOff x="0" y="0"/>
            <a:chExt cx="1972011" cy="2015067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972011" cy="2015067"/>
            </a:xfrm>
            <a:prstGeom prst="rect">
              <a:avLst/>
            </a:prstGeom>
            <a:solidFill>
              <a:srgbClr val="2C9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222" name="Freeform 26"/>
            <p:cNvSpPr>
              <a:spLocks noEditPoints="1" noChangeArrowheads="1"/>
            </p:cNvSpPr>
            <p:nvPr/>
          </p:nvSpPr>
          <p:spPr bwMode="auto">
            <a:xfrm>
              <a:off x="1011572" y="1583396"/>
              <a:ext cx="42076" cy="1503"/>
            </a:xfrm>
            <a:custGeom>
              <a:avLst/>
              <a:gdLst>
                <a:gd name="T0" fmla="*/ 2 w 24"/>
                <a:gd name="T1" fmla="*/ 1 h 1"/>
                <a:gd name="T2" fmla="*/ 3 w 24"/>
                <a:gd name="T3" fmla="*/ 1 h 1"/>
                <a:gd name="T4" fmla="*/ 1 w 24"/>
                <a:gd name="T5" fmla="*/ 1 h 1"/>
                <a:gd name="T6" fmla="*/ 3 w 24"/>
                <a:gd name="T7" fmla="*/ 1 h 1"/>
                <a:gd name="T8" fmla="*/ 1 w 24"/>
                <a:gd name="T9" fmla="*/ 1 h 1"/>
                <a:gd name="T10" fmla="*/ 4 w 24"/>
                <a:gd name="T11" fmla="*/ 1 h 1"/>
                <a:gd name="T12" fmla="*/ 0 w 24"/>
                <a:gd name="T13" fmla="*/ 1 h 1"/>
                <a:gd name="T14" fmla="*/ 4 w 24"/>
                <a:gd name="T15" fmla="*/ 1 h 1"/>
                <a:gd name="T16" fmla="*/ 5 w 24"/>
                <a:gd name="T17" fmla="*/ 1 h 1"/>
                <a:gd name="T18" fmla="*/ 5 w 24"/>
                <a:gd name="T19" fmla="*/ 1 h 1"/>
                <a:gd name="T20" fmla="*/ 6 w 24"/>
                <a:gd name="T21" fmla="*/ 1 h 1"/>
                <a:gd name="T22" fmla="*/ 6 w 24"/>
                <a:gd name="T23" fmla="*/ 1 h 1"/>
                <a:gd name="T24" fmla="*/ 7 w 24"/>
                <a:gd name="T25" fmla="*/ 1 h 1"/>
                <a:gd name="T26" fmla="*/ 7 w 24"/>
                <a:gd name="T27" fmla="*/ 1 h 1"/>
                <a:gd name="T28" fmla="*/ 8 w 24"/>
                <a:gd name="T29" fmla="*/ 1 h 1"/>
                <a:gd name="T30" fmla="*/ 8 w 24"/>
                <a:gd name="T31" fmla="*/ 1 h 1"/>
                <a:gd name="T32" fmla="*/ 9 w 24"/>
                <a:gd name="T33" fmla="*/ 1 h 1"/>
                <a:gd name="T34" fmla="*/ 9 w 24"/>
                <a:gd name="T35" fmla="*/ 1 h 1"/>
                <a:gd name="T36" fmla="*/ 10 w 24"/>
                <a:gd name="T37" fmla="*/ 1 h 1"/>
                <a:gd name="T38" fmla="*/ 10 w 24"/>
                <a:gd name="T39" fmla="*/ 1 h 1"/>
                <a:gd name="T40" fmla="*/ 11 w 24"/>
                <a:gd name="T41" fmla="*/ 1 h 1"/>
                <a:gd name="T42" fmla="*/ 11 w 24"/>
                <a:gd name="T43" fmla="*/ 1 h 1"/>
                <a:gd name="T44" fmla="*/ 12 w 24"/>
                <a:gd name="T45" fmla="*/ 1 h 1"/>
                <a:gd name="T46" fmla="*/ 12 w 24"/>
                <a:gd name="T47" fmla="*/ 1 h 1"/>
                <a:gd name="T48" fmla="*/ 13 w 24"/>
                <a:gd name="T49" fmla="*/ 1 h 1"/>
                <a:gd name="T50" fmla="*/ 13 w 24"/>
                <a:gd name="T51" fmla="*/ 1 h 1"/>
                <a:gd name="T52" fmla="*/ 14 w 24"/>
                <a:gd name="T53" fmla="*/ 1 h 1"/>
                <a:gd name="T54" fmla="*/ 14 w 24"/>
                <a:gd name="T55" fmla="*/ 1 h 1"/>
                <a:gd name="T56" fmla="*/ 15 w 24"/>
                <a:gd name="T57" fmla="*/ 1 h 1"/>
                <a:gd name="T58" fmla="*/ 15 w 24"/>
                <a:gd name="T59" fmla="*/ 1 h 1"/>
                <a:gd name="T60" fmla="*/ 16 w 24"/>
                <a:gd name="T61" fmla="*/ 1 h 1"/>
                <a:gd name="T62" fmla="*/ 16 w 24"/>
                <a:gd name="T63" fmla="*/ 1 h 1"/>
                <a:gd name="T64" fmla="*/ 17 w 24"/>
                <a:gd name="T65" fmla="*/ 1 h 1"/>
                <a:gd name="T66" fmla="*/ 17 w 24"/>
                <a:gd name="T67" fmla="*/ 1 h 1"/>
                <a:gd name="T68" fmla="*/ 18 w 24"/>
                <a:gd name="T69" fmla="*/ 1 h 1"/>
                <a:gd name="T70" fmla="*/ 19 w 24"/>
                <a:gd name="T71" fmla="*/ 1 h 1"/>
                <a:gd name="T72" fmla="*/ 20 w 24"/>
                <a:gd name="T73" fmla="*/ 1 h 1"/>
                <a:gd name="T74" fmla="*/ 20 w 24"/>
                <a:gd name="T75" fmla="*/ 1 h 1"/>
                <a:gd name="T76" fmla="*/ 21 w 24"/>
                <a:gd name="T77" fmla="*/ 1 h 1"/>
                <a:gd name="T78" fmla="*/ 21 w 24"/>
                <a:gd name="T79" fmla="*/ 1 h 1"/>
                <a:gd name="T80" fmla="*/ 22 w 24"/>
                <a:gd name="T81" fmla="*/ 0 h 1"/>
                <a:gd name="T82" fmla="*/ 22 w 24"/>
                <a:gd name="T83" fmla="*/ 0 h 1"/>
                <a:gd name="T84" fmla="*/ 23 w 24"/>
                <a:gd name="T85" fmla="*/ 0 h 1"/>
                <a:gd name="T86" fmla="*/ 23 w 24"/>
                <a:gd name="T87" fmla="*/ 0 h 1"/>
                <a:gd name="T88" fmla="*/ 24 w 24"/>
                <a:gd name="T89" fmla="*/ 0 h 1"/>
                <a:gd name="T90" fmla="*/ 24 w 24"/>
                <a:gd name="T9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7" y="1"/>
                  </a:move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8" y="1"/>
                  </a:move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9" y="1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23" name="Freeform 28"/>
            <p:cNvSpPr>
              <a:spLocks noEditPoints="1" noChangeArrowheads="1"/>
            </p:cNvSpPr>
            <p:nvPr/>
          </p:nvSpPr>
          <p:spPr bwMode="auto">
            <a:xfrm>
              <a:off x="677217" y="684770"/>
              <a:ext cx="676976" cy="678478"/>
            </a:xfrm>
            <a:custGeom>
              <a:avLst/>
              <a:gdLst>
                <a:gd name="T0" fmla="*/ 271 w 381"/>
                <a:gd name="T1" fmla="*/ 99 h 382"/>
                <a:gd name="T2" fmla="*/ 271 w 381"/>
                <a:gd name="T3" fmla="*/ 0 h 382"/>
                <a:gd name="T4" fmla="*/ 110 w 381"/>
                <a:gd name="T5" fmla="*/ 0 h 382"/>
                <a:gd name="T6" fmla="*/ 110 w 381"/>
                <a:gd name="T7" fmla="*/ 99 h 382"/>
                <a:gd name="T8" fmla="*/ 0 w 381"/>
                <a:gd name="T9" fmla="*/ 99 h 382"/>
                <a:gd name="T10" fmla="*/ 0 w 381"/>
                <a:gd name="T11" fmla="*/ 382 h 382"/>
                <a:gd name="T12" fmla="*/ 381 w 381"/>
                <a:gd name="T13" fmla="*/ 382 h 382"/>
                <a:gd name="T14" fmla="*/ 381 w 381"/>
                <a:gd name="T15" fmla="*/ 99 h 382"/>
                <a:gd name="T16" fmla="*/ 271 w 381"/>
                <a:gd name="T17" fmla="*/ 99 h 382"/>
                <a:gd name="T18" fmla="*/ 355 w 381"/>
                <a:gd name="T19" fmla="*/ 356 h 382"/>
                <a:gd name="T20" fmla="*/ 238 w 381"/>
                <a:gd name="T21" fmla="*/ 356 h 382"/>
                <a:gd name="T22" fmla="*/ 238 w 381"/>
                <a:gd name="T23" fmla="*/ 318 h 382"/>
                <a:gd name="T24" fmla="*/ 218 w 381"/>
                <a:gd name="T25" fmla="*/ 295 h 382"/>
                <a:gd name="T26" fmla="*/ 162 w 381"/>
                <a:gd name="T27" fmla="*/ 295 h 382"/>
                <a:gd name="T28" fmla="*/ 142 w 381"/>
                <a:gd name="T29" fmla="*/ 318 h 382"/>
                <a:gd name="T30" fmla="*/ 142 w 381"/>
                <a:gd name="T31" fmla="*/ 356 h 382"/>
                <a:gd name="T32" fmla="*/ 26 w 381"/>
                <a:gd name="T33" fmla="*/ 356 h 382"/>
                <a:gd name="T34" fmla="*/ 26 w 381"/>
                <a:gd name="T35" fmla="*/ 124 h 382"/>
                <a:gd name="T36" fmla="*/ 135 w 381"/>
                <a:gd name="T37" fmla="*/ 124 h 382"/>
                <a:gd name="T38" fmla="*/ 135 w 381"/>
                <a:gd name="T39" fmla="*/ 25 h 382"/>
                <a:gd name="T40" fmla="*/ 245 w 381"/>
                <a:gd name="T41" fmla="*/ 25 h 382"/>
                <a:gd name="T42" fmla="*/ 245 w 381"/>
                <a:gd name="T43" fmla="*/ 124 h 382"/>
                <a:gd name="T44" fmla="*/ 355 w 381"/>
                <a:gd name="T45" fmla="*/ 124 h 382"/>
                <a:gd name="T46" fmla="*/ 355 w 381"/>
                <a:gd name="T47" fmla="*/ 35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1" h="382">
                  <a:moveTo>
                    <a:pt x="271" y="99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381" y="382"/>
                    <a:pt x="381" y="382"/>
                    <a:pt x="381" y="382"/>
                  </a:cubicBezTo>
                  <a:cubicBezTo>
                    <a:pt x="381" y="99"/>
                    <a:pt x="381" y="99"/>
                    <a:pt x="381" y="99"/>
                  </a:cubicBezTo>
                  <a:lnTo>
                    <a:pt x="271" y="99"/>
                  </a:lnTo>
                  <a:close/>
                  <a:moveTo>
                    <a:pt x="355" y="356"/>
                  </a:moveTo>
                  <a:cubicBezTo>
                    <a:pt x="238" y="356"/>
                    <a:pt x="238" y="356"/>
                    <a:pt x="238" y="356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8" y="306"/>
                    <a:pt x="229" y="295"/>
                    <a:pt x="218" y="295"/>
                  </a:cubicBezTo>
                  <a:cubicBezTo>
                    <a:pt x="162" y="295"/>
                    <a:pt x="162" y="295"/>
                    <a:pt x="162" y="295"/>
                  </a:cubicBezTo>
                  <a:cubicBezTo>
                    <a:pt x="151" y="295"/>
                    <a:pt x="142" y="306"/>
                    <a:pt x="142" y="318"/>
                  </a:cubicBezTo>
                  <a:cubicBezTo>
                    <a:pt x="142" y="356"/>
                    <a:pt x="142" y="356"/>
                    <a:pt x="142" y="356"/>
                  </a:cubicBezTo>
                  <a:cubicBezTo>
                    <a:pt x="26" y="356"/>
                    <a:pt x="26" y="356"/>
                    <a:pt x="26" y="356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5" y="124"/>
                    <a:pt x="245" y="124"/>
                    <a:pt x="245" y="124"/>
                  </a:cubicBezTo>
                  <a:cubicBezTo>
                    <a:pt x="355" y="124"/>
                    <a:pt x="355" y="124"/>
                    <a:pt x="355" y="124"/>
                  </a:cubicBezTo>
                  <a:lnTo>
                    <a:pt x="355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24" name="Freeform 29"/>
            <p:cNvSpPr>
              <a:spLocks noChangeArrowheads="1"/>
            </p:cNvSpPr>
            <p:nvPr/>
          </p:nvSpPr>
          <p:spPr bwMode="auto">
            <a:xfrm>
              <a:off x="958226" y="752392"/>
              <a:ext cx="114958" cy="117212"/>
            </a:xfrm>
            <a:custGeom>
              <a:avLst/>
              <a:gdLst>
                <a:gd name="T0" fmla="*/ 153 w 153"/>
                <a:gd name="T1" fmla="*/ 52 h 156"/>
                <a:gd name="T2" fmla="*/ 104 w 153"/>
                <a:gd name="T3" fmla="*/ 52 h 156"/>
                <a:gd name="T4" fmla="*/ 104 w 153"/>
                <a:gd name="T5" fmla="*/ 0 h 156"/>
                <a:gd name="T6" fmla="*/ 49 w 153"/>
                <a:gd name="T7" fmla="*/ 0 h 156"/>
                <a:gd name="T8" fmla="*/ 49 w 153"/>
                <a:gd name="T9" fmla="*/ 52 h 156"/>
                <a:gd name="T10" fmla="*/ 0 w 153"/>
                <a:gd name="T11" fmla="*/ 52 h 156"/>
                <a:gd name="T12" fmla="*/ 0 w 153"/>
                <a:gd name="T13" fmla="*/ 106 h 156"/>
                <a:gd name="T14" fmla="*/ 49 w 153"/>
                <a:gd name="T15" fmla="*/ 106 h 156"/>
                <a:gd name="T16" fmla="*/ 49 w 153"/>
                <a:gd name="T17" fmla="*/ 156 h 156"/>
                <a:gd name="T18" fmla="*/ 104 w 153"/>
                <a:gd name="T19" fmla="*/ 156 h 156"/>
                <a:gd name="T20" fmla="*/ 104 w 153"/>
                <a:gd name="T21" fmla="*/ 106 h 156"/>
                <a:gd name="T22" fmla="*/ 153 w 153"/>
                <a:gd name="T23" fmla="*/ 106 h 156"/>
                <a:gd name="T24" fmla="*/ 153 w 153"/>
                <a:gd name="T25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56">
                  <a:moveTo>
                    <a:pt x="153" y="52"/>
                  </a:moveTo>
                  <a:lnTo>
                    <a:pt x="104" y="52"/>
                  </a:lnTo>
                  <a:lnTo>
                    <a:pt x="104" y="0"/>
                  </a:lnTo>
                  <a:lnTo>
                    <a:pt x="49" y="0"/>
                  </a:lnTo>
                  <a:lnTo>
                    <a:pt x="49" y="52"/>
                  </a:lnTo>
                  <a:lnTo>
                    <a:pt x="0" y="52"/>
                  </a:lnTo>
                  <a:lnTo>
                    <a:pt x="0" y="106"/>
                  </a:lnTo>
                  <a:lnTo>
                    <a:pt x="49" y="106"/>
                  </a:lnTo>
                  <a:lnTo>
                    <a:pt x="49" y="156"/>
                  </a:lnTo>
                  <a:lnTo>
                    <a:pt x="104" y="156"/>
                  </a:lnTo>
                  <a:lnTo>
                    <a:pt x="104" y="106"/>
                  </a:lnTo>
                  <a:lnTo>
                    <a:pt x="153" y="106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25" name="Rectangle 30"/>
            <p:cNvSpPr>
              <a:spLocks noChangeArrowheads="1"/>
            </p:cNvSpPr>
            <p:nvPr/>
          </p:nvSpPr>
          <p:spPr bwMode="auto">
            <a:xfrm>
              <a:off x="768131" y="958265"/>
              <a:ext cx="84904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26" name="Rectangle 31"/>
            <p:cNvSpPr>
              <a:spLocks noChangeArrowheads="1"/>
            </p:cNvSpPr>
            <p:nvPr/>
          </p:nvSpPr>
          <p:spPr bwMode="auto">
            <a:xfrm>
              <a:off x="904879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27" name="Rectangle 32"/>
            <p:cNvSpPr>
              <a:spLocks noChangeArrowheads="1"/>
            </p:cNvSpPr>
            <p:nvPr/>
          </p:nvSpPr>
          <p:spPr bwMode="auto">
            <a:xfrm>
              <a:off x="1041626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28" name="Rectangle 33"/>
            <p:cNvSpPr>
              <a:spLocks noChangeArrowheads="1"/>
            </p:cNvSpPr>
            <p:nvPr/>
          </p:nvSpPr>
          <p:spPr bwMode="auto">
            <a:xfrm>
              <a:off x="1176120" y="958265"/>
              <a:ext cx="85655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29" name="Rectangle 34"/>
            <p:cNvSpPr>
              <a:spLocks noChangeArrowheads="1"/>
            </p:cNvSpPr>
            <p:nvPr/>
          </p:nvSpPr>
          <p:spPr bwMode="auto">
            <a:xfrm>
              <a:off x="76963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30" name="Rectangle 35"/>
            <p:cNvSpPr>
              <a:spLocks noChangeArrowheads="1"/>
            </p:cNvSpPr>
            <p:nvPr/>
          </p:nvSpPr>
          <p:spPr bwMode="auto">
            <a:xfrm>
              <a:off x="906382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31" name="Rectangle 36"/>
            <p:cNvSpPr>
              <a:spLocks noChangeArrowheads="1"/>
            </p:cNvSpPr>
            <p:nvPr/>
          </p:nvSpPr>
          <p:spPr bwMode="auto">
            <a:xfrm>
              <a:off x="1041626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32" name="Rectangle 37"/>
            <p:cNvSpPr>
              <a:spLocks noChangeArrowheads="1"/>
            </p:cNvSpPr>
            <p:nvPr/>
          </p:nvSpPr>
          <p:spPr bwMode="auto">
            <a:xfrm>
              <a:off x="117837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5" name="组合 74"/>
          <p:cNvGrpSpPr/>
          <p:nvPr/>
        </p:nvGrpSpPr>
        <p:grpSpPr bwMode="auto">
          <a:xfrm>
            <a:off x="6170613" y="2054225"/>
            <a:ext cx="1982787" cy="2016125"/>
            <a:chOff x="6170440" y="2054859"/>
            <a:chExt cx="1982862" cy="2015067"/>
          </a:xfrm>
        </p:grpSpPr>
        <p:sp>
          <p:nvSpPr>
            <p:cNvPr id="13" name="矩形 12"/>
            <p:cNvSpPr/>
            <p:nvPr/>
          </p:nvSpPr>
          <p:spPr>
            <a:xfrm>
              <a:off x="6170440" y="2054859"/>
              <a:ext cx="1982862" cy="2015067"/>
            </a:xfrm>
            <a:prstGeom prst="rect">
              <a:avLst/>
            </a:prstGeom>
            <a:solidFill>
              <a:srgbClr val="8EC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9235" name="组合 2"/>
            <p:cNvGrpSpPr/>
            <p:nvPr/>
          </p:nvGrpSpPr>
          <p:grpSpPr bwMode="auto">
            <a:xfrm>
              <a:off x="6833961" y="2713439"/>
              <a:ext cx="670965" cy="840021"/>
              <a:chOff x="6740173" y="2239305"/>
              <a:chExt cx="670965" cy="840021"/>
            </a:xfrm>
          </p:grpSpPr>
          <p:sp>
            <p:nvSpPr>
              <p:cNvPr id="9236" name="Freeform 13"/>
              <p:cNvSpPr>
                <a:spLocks noEditPoints="1" noChangeArrowheads="1"/>
              </p:cNvSpPr>
              <p:nvPr/>
            </p:nvSpPr>
            <p:spPr bwMode="auto">
              <a:xfrm>
                <a:off x="6740173" y="2239305"/>
                <a:ext cx="670965" cy="840021"/>
              </a:xfrm>
              <a:custGeom>
                <a:avLst/>
                <a:gdLst>
                  <a:gd name="T0" fmla="*/ 354 w 378"/>
                  <a:gd name="T1" fmla="*/ 297 h 473"/>
                  <a:gd name="T2" fmla="*/ 297 w 378"/>
                  <a:gd name="T3" fmla="*/ 277 h 473"/>
                  <a:gd name="T4" fmla="*/ 278 w 378"/>
                  <a:gd name="T5" fmla="*/ 277 h 473"/>
                  <a:gd name="T6" fmla="*/ 251 w 378"/>
                  <a:gd name="T7" fmla="*/ 269 h 473"/>
                  <a:gd name="T8" fmla="*/ 296 w 378"/>
                  <a:gd name="T9" fmla="*/ 258 h 473"/>
                  <a:gd name="T10" fmla="*/ 317 w 378"/>
                  <a:gd name="T11" fmla="*/ 41 h 473"/>
                  <a:gd name="T12" fmla="*/ 189 w 378"/>
                  <a:gd name="T13" fmla="*/ 0 h 473"/>
                  <a:gd name="T14" fmla="*/ 61 w 378"/>
                  <a:gd name="T15" fmla="*/ 41 h 473"/>
                  <a:gd name="T16" fmla="*/ 83 w 378"/>
                  <a:gd name="T17" fmla="*/ 258 h 473"/>
                  <a:gd name="T18" fmla="*/ 128 w 378"/>
                  <a:gd name="T19" fmla="*/ 269 h 473"/>
                  <a:gd name="T20" fmla="*/ 100 w 378"/>
                  <a:gd name="T21" fmla="*/ 277 h 473"/>
                  <a:gd name="T22" fmla="*/ 81 w 378"/>
                  <a:gd name="T23" fmla="*/ 277 h 473"/>
                  <a:gd name="T24" fmla="*/ 25 w 378"/>
                  <a:gd name="T25" fmla="*/ 297 h 473"/>
                  <a:gd name="T26" fmla="*/ 5 w 378"/>
                  <a:gd name="T27" fmla="*/ 408 h 473"/>
                  <a:gd name="T28" fmla="*/ 46 w 378"/>
                  <a:gd name="T29" fmla="*/ 443 h 473"/>
                  <a:gd name="T30" fmla="*/ 187 w 378"/>
                  <a:gd name="T31" fmla="*/ 473 h 473"/>
                  <a:gd name="T32" fmla="*/ 191 w 378"/>
                  <a:gd name="T33" fmla="*/ 473 h 473"/>
                  <a:gd name="T34" fmla="*/ 332 w 378"/>
                  <a:gd name="T35" fmla="*/ 443 h 473"/>
                  <a:gd name="T36" fmla="*/ 374 w 378"/>
                  <a:gd name="T37" fmla="*/ 408 h 473"/>
                  <a:gd name="T38" fmla="*/ 189 w 378"/>
                  <a:gd name="T39" fmla="*/ 355 h 473"/>
                  <a:gd name="T40" fmla="*/ 146 w 378"/>
                  <a:gd name="T41" fmla="*/ 275 h 473"/>
                  <a:gd name="T42" fmla="*/ 188 w 378"/>
                  <a:gd name="T43" fmla="*/ 280 h 473"/>
                  <a:gd name="T44" fmla="*/ 231 w 378"/>
                  <a:gd name="T45" fmla="*/ 269 h 473"/>
                  <a:gd name="T46" fmla="*/ 243 w 378"/>
                  <a:gd name="T47" fmla="*/ 291 h 473"/>
                  <a:gd name="T48" fmla="*/ 264 w 378"/>
                  <a:gd name="T49" fmla="*/ 197 h 473"/>
                  <a:gd name="T50" fmla="*/ 278 w 378"/>
                  <a:gd name="T51" fmla="*/ 175 h 473"/>
                  <a:gd name="T52" fmla="*/ 84 w 378"/>
                  <a:gd name="T53" fmla="*/ 42 h 473"/>
                  <a:gd name="T54" fmla="*/ 295 w 378"/>
                  <a:gd name="T55" fmla="*/ 42 h 473"/>
                  <a:gd name="T56" fmla="*/ 189 w 378"/>
                  <a:gd name="T57" fmla="*/ 90 h 473"/>
                  <a:gd name="T58" fmla="*/ 110 w 378"/>
                  <a:gd name="T59" fmla="*/ 100 h 473"/>
                  <a:gd name="T60" fmla="*/ 114 w 378"/>
                  <a:gd name="T61" fmla="*/ 197 h 473"/>
                  <a:gd name="T62" fmla="*/ 114 w 378"/>
                  <a:gd name="T63" fmla="*/ 153 h 473"/>
                  <a:gd name="T64" fmla="*/ 120 w 378"/>
                  <a:gd name="T65" fmla="*/ 135 h 473"/>
                  <a:gd name="T66" fmla="*/ 132 w 378"/>
                  <a:gd name="T67" fmla="*/ 115 h 473"/>
                  <a:gd name="T68" fmla="*/ 258 w 378"/>
                  <a:gd name="T69" fmla="*/ 188 h 473"/>
                  <a:gd name="T70" fmla="*/ 120 w 378"/>
                  <a:gd name="T71" fmla="*/ 188 h 473"/>
                  <a:gd name="T72" fmla="*/ 356 w 378"/>
                  <a:gd name="T73" fmla="*/ 401 h 473"/>
                  <a:gd name="T74" fmla="*/ 322 w 378"/>
                  <a:gd name="T75" fmla="*/ 426 h 473"/>
                  <a:gd name="T76" fmla="*/ 191 w 378"/>
                  <a:gd name="T77" fmla="*/ 453 h 473"/>
                  <a:gd name="T78" fmla="*/ 187 w 378"/>
                  <a:gd name="T79" fmla="*/ 453 h 473"/>
                  <a:gd name="T80" fmla="*/ 56 w 378"/>
                  <a:gd name="T81" fmla="*/ 426 h 473"/>
                  <a:gd name="T82" fmla="*/ 23 w 378"/>
                  <a:gd name="T83" fmla="*/ 401 h 473"/>
                  <a:gd name="T84" fmla="*/ 40 w 378"/>
                  <a:gd name="T85" fmla="*/ 310 h 473"/>
                  <a:gd name="T86" fmla="*/ 81 w 378"/>
                  <a:gd name="T87" fmla="*/ 297 h 473"/>
                  <a:gd name="T88" fmla="*/ 100 w 378"/>
                  <a:gd name="T89" fmla="*/ 298 h 473"/>
                  <a:gd name="T90" fmla="*/ 182 w 378"/>
                  <a:gd name="T91" fmla="*/ 372 h 473"/>
                  <a:gd name="T92" fmla="*/ 189 w 378"/>
                  <a:gd name="T93" fmla="*/ 376 h 473"/>
                  <a:gd name="T94" fmla="*/ 189 w 378"/>
                  <a:gd name="T95" fmla="*/ 376 h 473"/>
                  <a:gd name="T96" fmla="*/ 196 w 378"/>
                  <a:gd name="T97" fmla="*/ 372 h 473"/>
                  <a:gd name="T98" fmla="*/ 278 w 378"/>
                  <a:gd name="T99" fmla="*/ 298 h 473"/>
                  <a:gd name="T100" fmla="*/ 297 w 378"/>
                  <a:gd name="T101" fmla="*/ 297 h 473"/>
                  <a:gd name="T102" fmla="*/ 338 w 378"/>
                  <a:gd name="T103" fmla="*/ 310 h 473"/>
                  <a:gd name="T104" fmla="*/ 356 w 378"/>
                  <a:gd name="T105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8" h="473">
                    <a:moveTo>
                      <a:pt x="375" y="350"/>
                    </a:moveTo>
                    <a:cubicBezTo>
                      <a:pt x="371" y="329"/>
                      <a:pt x="363" y="310"/>
                      <a:pt x="354" y="297"/>
                    </a:cubicBezTo>
                    <a:cubicBezTo>
                      <a:pt x="341" y="281"/>
                      <a:pt x="323" y="279"/>
                      <a:pt x="306" y="278"/>
                    </a:cubicBezTo>
                    <a:cubicBezTo>
                      <a:pt x="304" y="277"/>
                      <a:pt x="301" y="277"/>
                      <a:pt x="297" y="277"/>
                    </a:cubicBezTo>
                    <a:cubicBezTo>
                      <a:pt x="294" y="277"/>
                      <a:pt x="291" y="277"/>
                      <a:pt x="288" y="277"/>
                    </a:cubicBezTo>
                    <a:cubicBezTo>
                      <a:pt x="285" y="277"/>
                      <a:pt x="281" y="277"/>
                      <a:pt x="278" y="277"/>
                    </a:cubicBezTo>
                    <a:cubicBezTo>
                      <a:pt x="271" y="277"/>
                      <a:pt x="262" y="277"/>
                      <a:pt x="256" y="275"/>
                    </a:cubicBezTo>
                    <a:cubicBezTo>
                      <a:pt x="254" y="274"/>
                      <a:pt x="252" y="273"/>
                      <a:pt x="251" y="269"/>
                    </a:cubicBezTo>
                    <a:cubicBezTo>
                      <a:pt x="250" y="266"/>
                      <a:pt x="249" y="262"/>
                      <a:pt x="249" y="258"/>
                    </a:cubicBezTo>
                    <a:cubicBezTo>
                      <a:pt x="296" y="258"/>
                      <a:pt x="296" y="258"/>
                      <a:pt x="296" y="258"/>
                    </a:cubicBezTo>
                    <a:cubicBezTo>
                      <a:pt x="296" y="258"/>
                      <a:pt x="313" y="169"/>
                      <a:pt x="290" y="102"/>
                    </a:cubicBezTo>
                    <a:cubicBezTo>
                      <a:pt x="317" y="41"/>
                      <a:pt x="317" y="41"/>
                      <a:pt x="317" y="41"/>
                    </a:cubicBezTo>
                    <a:cubicBezTo>
                      <a:pt x="320" y="36"/>
                      <a:pt x="317" y="30"/>
                      <a:pt x="312" y="27"/>
                    </a:cubicBezTo>
                    <a:cubicBezTo>
                      <a:pt x="273" y="9"/>
                      <a:pt x="232" y="0"/>
                      <a:pt x="189" y="0"/>
                    </a:cubicBezTo>
                    <a:cubicBezTo>
                      <a:pt x="146" y="0"/>
                      <a:pt x="105" y="10"/>
                      <a:pt x="66" y="27"/>
                    </a:cubicBezTo>
                    <a:cubicBezTo>
                      <a:pt x="61" y="30"/>
                      <a:pt x="59" y="36"/>
                      <a:pt x="61" y="41"/>
                    </a:cubicBezTo>
                    <a:cubicBezTo>
                      <a:pt x="88" y="101"/>
                      <a:pt x="88" y="101"/>
                      <a:pt x="88" y="101"/>
                    </a:cubicBezTo>
                    <a:cubicBezTo>
                      <a:pt x="65" y="169"/>
                      <a:pt x="83" y="258"/>
                      <a:pt x="83" y="258"/>
                    </a:cubicBezTo>
                    <a:cubicBezTo>
                      <a:pt x="129" y="258"/>
                      <a:pt x="129" y="258"/>
                      <a:pt x="129" y="258"/>
                    </a:cubicBezTo>
                    <a:cubicBezTo>
                      <a:pt x="129" y="262"/>
                      <a:pt x="129" y="266"/>
                      <a:pt x="128" y="269"/>
                    </a:cubicBezTo>
                    <a:cubicBezTo>
                      <a:pt x="126" y="273"/>
                      <a:pt x="124" y="274"/>
                      <a:pt x="122" y="275"/>
                    </a:cubicBezTo>
                    <a:cubicBezTo>
                      <a:pt x="116" y="277"/>
                      <a:pt x="107" y="277"/>
                      <a:pt x="100" y="277"/>
                    </a:cubicBezTo>
                    <a:cubicBezTo>
                      <a:pt x="97" y="277"/>
                      <a:pt x="94" y="277"/>
                      <a:pt x="91" y="277"/>
                    </a:cubicBezTo>
                    <a:cubicBezTo>
                      <a:pt x="88" y="277"/>
                      <a:pt x="84" y="277"/>
                      <a:pt x="81" y="277"/>
                    </a:cubicBezTo>
                    <a:cubicBezTo>
                      <a:pt x="78" y="277"/>
                      <a:pt x="75" y="277"/>
                      <a:pt x="72" y="278"/>
                    </a:cubicBezTo>
                    <a:cubicBezTo>
                      <a:pt x="56" y="279"/>
                      <a:pt x="37" y="281"/>
                      <a:pt x="25" y="297"/>
                    </a:cubicBezTo>
                    <a:cubicBezTo>
                      <a:pt x="15" y="310"/>
                      <a:pt x="8" y="329"/>
                      <a:pt x="4" y="350"/>
                    </a:cubicBezTo>
                    <a:cubicBezTo>
                      <a:pt x="0" y="372"/>
                      <a:pt x="0" y="392"/>
                      <a:pt x="5" y="408"/>
                    </a:cubicBezTo>
                    <a:cubicBezTo>
                      <a:pt x="5" y="409"/>
                      <a:pt x="5" y="411"/>
                      <a:pt x="6" y="411"/>
                    </a:cubicBezTo>
                    <a:cubicBezTo>
                      <a:pt x="7" y="412"/>
                      <a:pt x="18" y="428"/>
                      <a:pt x="46" y="443"/>
                    </a:cubicBezTo>
                    <a:cubicBezTo>
                      <a:pt x="62" y="452"/>
                      <a:pt x="81" y="459"/>
                      <a:pt x="102" y="464"/>
                    </a:cubicBezTo>
                    <a:cubicBezTo>
                      <a:pt x="127" y="470"/>
                      <a:pt x="156" y="473"/>
                      <a:pt x="187" y="473"/>
                    </a:cubicBezTo>
                    <a:cubicBezTo>
                      <a:pt x="188" y="473"/>
                      <a:pt x="189" y="473"/>
                      <a:pt x="189" y="473"/>
                    </a:cubicBezTo>
                    <a:cubicBezTo>
                      <a:pt x="190" y="473"/>
                      <a:pt x="190" y="473"/>
                      <a:pt x="191" y="473"/>
                    </a:cubicBezTo>
                    <a:cubicBezTo>
                      <a:pt x="222" y="473"/>
                      <a:pt x="251" y="470"/>
                      <a:pt x="277" y="464"/>
                    </a:cubicBezTo>
                    <a:cubicBezTo>
                      <a:pt x="297" y="459"/>
                      <a:pt x="316" y="452"/>
                      <a:pt x="332" y="443"/>
                    </a:cubicBezTo>
                    <a:cubicBezTo>
                      <a:pt x="355" y="431"/>
                      <a:pt x="368" y="418"/>
                      <a:pt x="372" y="411"/>
                    </a:cubicBezTo>
                    <a:cubicBezTo>
                      <a:pt x="373" y="411"/>
                      <a:pt x="373" y="409"/>
                      <a:pt x="374" y="408"/>
                    </a:cubicBezTo>
                    <a:cubicBezTo>
                      <a:pt x="378" y="392"/>
                      <a:pt x="378" y="372"/>
                      <a:pt x="375" y="350"/>
                    </a:cubicBezTo>
                    <a:close/>
                    <a:moveTo>
                      <a:pt x="189" y="355"/>
                    </a:moveTo>
                    <a:cubicBezTo>
                      <a:pt x="136" y="290"/>
                      <a:pt x="136" y="290"/>
                      <a:pt x="136" y="290"/>
                    </a:cubicBezTo>
                    <a:cubicBezTo>
                      <a:pt x="140" y="287"/>
                      <a:pt x="144" y="282"/>
                      <a:pt x="146" y="275"/>
                    </a:cubicBezTo>
                    <a:cubicBezTo>
                      <a:pt x="147" y="273"/>
                      <a:pt x="147" y="271"/>
                      <a:pt x="148" y="269"/>
                    </a:cubicBezTo>
                    <a:cubicBezTo>
                      <a:pt x="160" y="276"/>
                      <a:pt x="174" y="280"/>
                      <a:pt x="188" y="280"/>
                    </a:cubicBezTo>
                    <a:cubicBezTo>
                      <a:pt x="190" y="280"/>
                      <a:pt x="190" y="280"/>
                      <a:pt x="190" y="280"/>
                    </a:cubicBezTo>
                    <a:cubicBezTo>
                      <a:pt x="204" y="280"/>
                      <a:pt x="218" y="276"/>
                      <a:pt x="231" y="269"/>
                    </a:cubicBezTo>
                    <a:cubicBezTo>
                      <a:pt x="231" y="271"/>
                      <a:pt x="232" y="273"/>
                      <a:pt x="232" y="275"/>
                    </a:cubicBezTo>
                    <a:cubicBezTo>
                      <a:pt x="235" y="282"/>
                      <a:pt x="238" y="287"/>
                      <a:pt x="243" y="291"/>
                    </a:cubicBezTo>
                    <a:lnTo>
                      <a:pt x="189" y="355"/>
                    </a:lnTo>
                    <a:close/>
                    <a:moveTo>
                      <a:pt x="264" y="197"/>
                    </a:moveTo>
                    <a:cubicBezTo>
                      <a:pt x="264" y="153"/>
                      <a:pt x="264" y="153"/>
                      <a:pt x="264" y="153"/>
                    </a:cubicBezTo>
                    <a:cubicBezTo>
                      <a:pt x="272" y="153"/>
                      <a:pt x="278" y="163"/>
                      <a:pt x="278" y="175"/>
                    </a:cubicBezTo>
                    <a:cubicBezTo>
                      <a:pt x="278" y="188"/>
                      <a:pt x="272" y="197"/>
                      <a:pt x="264" y="197"/>
                    </a:cubicBezTo>
                    <a:close/>
                    <a:moveTo>
                      <a:pt x="84" y="42"/>
                    </a:moveTo>
                    <a:cubicBezTo>
                      <a:pt x="117" y="28"/>
                      <a:pt x="153" y="21"/>
                      <a:pt x="189" y="21"/>
                    </a:cubicBezTo>
                    <a:cubicBezTo>
                      <a:pt x="226" y="21"/>
                      <a:pt x="261" y="28"/>
                      <a:pt x="295" y="42"/>
                    </a:cubicBezTo>
                    <a:cubicBezTo>
                      <a:pt x="269" y="100"/>
                      <a:pt x="269" y="100"/>
                      <a:pt x="269" y="100"/>
                    </a:cubicBezTo>
                    <a:cubicBezTo>
                      <a:pt x="242" y="91"/>
                      <a:pt x="215" y="90"/>
                      <a:pt x="189" y="90"/>
                    </a:cubicBezTo>
                    <a:cubicBezTo>
                      <a:pt x="188" y="90"/>
                      <a:pt x="188" y="90"/>
                      <a:pt x="188" y="90"/>
                    </a:cubicBezTo>
                    <a:cubicBezTo>
                      <a:pt x="163" y="90"/>
                      <a:pt x="136" y="91"/>
                      <a:pt x="110" y="100"/>
                    </a:cubicBezTo>
                    <a:lnTo>
                      <a:pt x="84" y="42"/>
                    </a:lnTo>
                    <a:close/>
                    <a:moveTo>
                      <a:pt x="114" y="197"/>
                    </a:moveTo>
                    <a:cubicBezTo>
                      <a:pt x="106" y="197"/>
                      <a:pt x="101" y="188"/>
                      <a:pt x="101" y="175"/>
                    </a:cubicBezTo>
                    <a:cubicBezTo>
                      <a:pt x="101" y="163"/>
                      <a:pt x="106" y="153"/>
                      <a:pt x="114" y="153"/>
                    </a:cubicBezTo>
                    <a:lnTo>
                      <a:pt x="114" y="197"/>
                    </a:lnTo>
                    <a:close/>
                    <a:moveTo>
                      <a:pt x="120" y="135"/>
                    </a:moveTo>
                    <a:cubicBezTo>
                      <a:pt x="120" y="129"/>
                      <a:pt x="121" y="123"/>
                      <a:pt x="122" y="118"/>
                    </a:cubicBezTo>
                    <a:cubicBezTo>
                      <a:pt x="125" y="117"/>
                      <a:pt x="128" y="116"/>
                      <a:pt x="132" y="115"/>
                    </a:cubicBezTo>
                    <a:cubicBezTo>
                      <a:pt x="153" y="130"/>
                      <a:pt x="196" y="152"/>
                      <a:pt x="258" y="151"/>
                    </a:cubicBezTo>
                    <a:cubicBezTo>
                      <a:pt x="258" y="188"/>
                      <a:pt x="258" y="188"/>
                      <a:pt x="258" y="188"/>
                    </a:cubicBezTo>
                    <a:cubicBezTo>
                      <a:pt x="258" y="228"/>
                      <a:pt x="227" y="261"/>
                      <a:pt x="189" y="261"/>
                    </a:cubicBezTo>
                    <a:cubicBezTo>
                      <a:pt x="151" y="261"/>
                      <a:pt x="120" y="228"/>
                      <a:pt x="120" y="188"/>
                    </a:cubicBezTo>
                    <a:lnTo>
                      <a:pt x="120" y="135"/>
                    </a:lnTo>
                    <a:close/>
                    <a:moveTo>
                      <a:pt x="356" y="401"/>
                    </a:moveTo>
                    <a:cubicBezTo>
                      <a:pt x="354" y="402"/>
                      <a:pt x="352" y="405"/>
                      <a:pt x="349" y="408"/>
                    </a:cubicBezTo>
                    <a:cubicBezTo>
                      <a:pt x="344" y="412"/>
                      <a:pt x="335" y="419"/>
                      <a:pt x="322" y="426"/>
                    </a:cubicBezTo>
                    <a:cubicBezTo>
                      <a:pt x="308" y="434"/>
                      <a:pt x="290" y="440"/>
                      <a:pt x="271" y="445"/>
                    </a:cubicBezTo>
                    <a:cubicBezTo>
                      <a:pt x="247" y="450"/>
                      <a:pt x="220" y="453"/>
                      <a:pt x="191" y="453"/>
                    </a:cubicBezTo>
                    <a:cubicBezTo>
                      <a:pt x="190" y="453"/>
                      <a:pt x="190" y="453"/>
                      <a:pt x="189" y="453"/>
                    </a:cubicBezTo>
                    <a:cubicBezTo>
                      <a:pt x="189" y="453"/>
                      <a:pt x="188" y="453"/>
                      <a:pt x="187" y="453"/>
                    </a:cubicBezTo>
                    <a:cubicBezTo>
                      <a:pt x="158" y="453"/>
                      <a:pt x="131" y="450"/>
                      <a:pt x="107" y="445"/>
                    </a:cubicBezTo>
                    <a:cubicBezTo>
                      <a:pt x="88" y="440"/>
                      <a:pt x="71" y="434"/>
                      <a:pt x="56" y="426"/>
                    </a:cubicBezTo>
                    <a:cubicBezTo>
                      <a:pt x="43" y="419"/>
                      <a:pt x="34" y="412"/>
                      <a:pt x="29" y="408"/>
                    </a:cubicBezTo>
                    <a:cubicBezTo>
                      <a:pt x="26" y="405"/>
                      <a:pt x="24" y="402"/>
                      <a:pt x="23" y="401"/>
                    </a:cubicBezTo>
                    <a:cubicBezTo>
                      <a:pt x="20" y="388"/>
                      <a:pt x="20" y="371"/>
                      <a:pt x="23" y="354"/>
                    </a:cubicBezTo>
                    <a:cubicBezTo>
                      <a:pt x="26" y="336"/>
                      <a:pt x="32" y="320"/>
                      <a:pt x="40" y="310"/>
                    </a:cubicBezTo>
                    <a:cubicBezTo>
                      <a:pt x="47" y="300"/>
                      <a:pt x="60" y="298"/>
                      <a:pt x="73" y="298"/>
                    </a:cubicBezTo>
                    <a:cubicBezTo>
                      <a:pt x="76" y="297"/>
                      <a:pt x="78" y="297"/>
                      <a:pt x="81" y="297"/>
                    </a:cubicBezTo>
                    <a:cubicBezTo>
                      <a:pt x="84" y="297"/>
                      <a:pt x="87" y="297"/>
                      <a:pt x="90" y="297"/>
                    </a:cubicBezTo>
                    <a:cubicBezTo>
                      <a:pt x="93" y="297"/>
                      <a:pt x="97" y="298"/>
                      <a:pt x="100" y="298"/>
                    </a:cubicBezTo>
                    <a:cubicBezTo>
                      <a:pt x="106" y="298"/>
                      <a:pt x="113" y="297"/>
                      <a:pt x="120" y="296"/>
                    </a:cubicBezTo>
                    <a:cubicBezTo>
                      <a:pt x="182" y="372"/>
                      <a:pt x="182" y="372"/>
                      <a:pt x="182" y="372"/>
                    </a:cubicBezTo>
                    <a:cubicBezTo>
                      <a:pt x="183" y="372"/>
                      <a:pt x="183" y="373"/>
                      <a:pt x="184" y="374"/>
                    </a:cubicBezTo>
                    <a:cubicBezTo>
                      <a:pt x="186" y="375"/>
                      <a:pt x="187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91" y="376"/>
                      <a:pt x="193" y="375"/>
                      <a:pt x="195" y="374"/>
                    </a:cubicBezTo>
                    <a:cubicBezTo>
                      <a:pt x="195" y="373"/>
                      <a:pt x="196" y="372"/>
                      <a:pt x="196" y="372"/>
                    </a:cubicBezTo>
                    <a:cubicBezTo>
                      <a:pt x="259" y="296"/>
                      <a:pt x="259" y="296"/>
                      <a:pt x="259" y="296"/>
                    </a:cubicBezTo>
                    <a:cubicBezTo>
                      <a:pt x="265" y="297"/>
                      <a:pt x="272" y="298"/>
                      <a:pt x="278" y="298"/>
                    </a:cubicBezTo>
                    <a:cubicBezTo>
                      <a:pt x="282" y="298"/>
                      <a:pt x="285" y="297"/>
                      <a:pt x="288" y="297"/>
                    </a:cubicBezTo>
                    <a:cubicBezTo>
                      <a:pt x="291" y="297"/>
                      <a:pt x="294" y="297"/>
                      <a:pt x="297" y="297"/>
                    </a:cubicBezTo>
                    <a:cubicBezTo>
                      <a:pt x="300" y="297"/>
                      <a:pt x="303" y="297"/>
                      <a:pt x="305" y="298"/>
                    </a:cubicBezTo>
                    <a:cubicBezTo>
                      <a:pt x="318" y="298"/>
                      <a:pt x="331" y="300"/>
                      <a:pt x="338" y="310"/>
                    </a:cubicBezTo>
                    <a:cubicBezTo>
                      <a:pt x="346" y="320"/>
                      <a:pt x="352" y="336"/>
                      <a:pt x="356" y="354"/>
                    </a:cubicBezTo>
                    <a:cubicBezTo>
                      <a:pt x="359" y="371"/>
                      <a:pt x="359" y="388"/>
                      <a:pt x="356" y="4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37" name="Freeform 14"/>
              <p:cNvSpPr>
                <a:spLocks noChangeArrowheads="1"/>
              </p:cNvSpPr>
              <p:nvPr/>
            </p:nvSpPr>
            <p:spPr bwMode="auto">
              <a:xfrm>
                <a:off x="7027944" y="2285138"/>
                <a:ext cx="97677" cy="99180"/>
              </a:xfrm>
              <a:custGeom>
                <a:avLst/>
                <a:gdLst>
                  <a:gd name="T0" fmla="*/ 35 w 130"/>
                  <a:gd name="T1" fmla="*/ 132 h 132"/>
                  <a:gd name="T2" fmla="*/ 94 w 130"/>
                  <a:gd name="T3" fmla="*/ 132 h 132"/>
                  <a:gd name="T4" fmla="*/ 94 w 130"/>
                  <a:gd name="T5" fmla="*/ 95 h 132"/>
                  <a:gd name="T6" fmla="*/ 130 w 130"/>
                  <a:gd name="T7" fmla="*/ 95 h 132"/>
                  <a:gd name="T8" fmla="*/ 130 w 130"/>
                  <a:gd name="T9" fmla="*/ 38 h 132"/>
                  <a:gd name="T10" fmla="*/ 94 w 130"/>
                  <a:gd name="T11" fmla="*/ 38 h 132"/>
                  <a:gd name="T12" fmla="*/ 94 w 130"/>
                  <a:gd name="T13" fmla="*/ 0 h 132"/>
                  <a:gd name="T14" fmla="*/ 35 w 130"/>
                  <a:gd name="T15" fmla="*/ 0 h 132"/>
                  <a:gd name="T16" fmla="*/ 35 w 130"/>
                  <a:gd name="T17" fmla="*/ 38 h 132"/>
                  <a:gd name="T18" fmla="*/ 0 w 130"/>
                  <a:gd name="T19" fmla="*/ 38 h 132"/>
                  <a:gd name="T20" fmla="*/ 0 w 130"/>
                  <a:gd name="T21" fmla="*/ 95 h 132"/>
                  <a:gd name="T22" fmla="*/ 35 w 130"/>
                  <a:gd name="T23" fmla="*/ 95 h 132"/>
                  <a:gd name="T24" fmla="*/ 35 w 130"/>
                  <a:gd name="T2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32">
                    <a:moveTo>
                      <a:pt x="35" y="132"/>
                    </a:moveTo>
                    <a:lnTo>
                      <a:pt x="94" y="132"/>
                    </a:lnTo>
                    <a:lnTo>
                      <a:pt x="94" y="95"/>
                    </a:lnTo>
                    <a:lnTo>
                      <a:pt x="130" y="95"/>
                    </a:lnTo>
                    <a:lnTo>
                      <a:pt x="130" y="38"/>
                    </a:lnTo>
                    <a:lnTo>
                      <a:pt x="94" y="38"/>
                    </a:lnTo>
                    <a:lnTo>
                      <a:pt x="94" y="0"/>
                    </a:lnTo>
                    <a:lnTo>
                      <a:pt x="35" y="0"/>
                    </a:lnTo>
                    <a:lnTo>
                      <a:pt x="35" y="38"/>
                    </a:lnTo>
                    <a:lnTo>
                      <a:pt x="0" y="38"/>
                    </a:lnTo>
                    <a:lnTo>
                      <a:pt x="0" y="95"/>
                    </a:lnTo>
                    <a:lnTo>
                      <a:pt x="35" y="95"/>
                    </a:lnTo>
                    <a:lnTo>
                      <a:pt x="35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8" name="组合 77"/>
          <p:cNvGrpSpPr/>
          <p:nvPr/>
        </p:nvGrpSpPr>
        <p:grpSpPr bwMode="auto">
          <a:xfrm>
            <a:off x="6170613" y="0"/>
            <a:ext cx="1982787" cy="2014538"/>
            <a:chOff x="6170440" y="0"/>
            <a:chExt cx="1982862" cy="2015067"/>
          </a:xfrm>
        </p:grpSpPr>
        <p:sp>
          <p:nvSpPr>
            <p:cNvPr id="7" name="矩形 6"/>
            <p:cNvSpPr/>
            <p:nvPr/>
          </p:nvSpPr>
          <p:spPr>
            <a:xfrm>
              <a:off x="6170440" y="0"/>
              <a:ext cx="1982862" cy="20150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6786191" y="623147"/>
              <a:ext cx="813168" cy="810729"/>
              <a:chOff x="4762068" y="668615"/>
              <a:chExt cx="751360" cy="749106"/>
            </a:xfrm>
            <a:solidFill>
              <a:srgbClr val="E2413E"/>
            </a:solidFill>
          </p:grpSpPr>
          <p:sp>
            <p:nvSpPr>
              <p:cNvPr id="31" name="Freeform 23"/>
              <p:cNvSpPr/>
              <p:nvPr/>
            </p:nvSpPr>
            <p:spPr bwMode="auto">
              <a:xfrm>
                <a:off x="4952163" y="858710"/>
                <a:ext cx="371172" cy="368918"/>
              </a:xfrm>
              <a:custGeom>
                <a:avLst/>
                <a:gdLst>
                  <a:gd name="T0" fmla="*/ 343 w 494"/>
                  <a:gd name="T1" fmla="*/ 0 h 491"/>
                  <a:gd name="T2" fmla="*/ 146 w 494"/>
                  <a:gd name="T3" fmla="*/ 0 h 491"/>
                  <a:gd name="T4" fmla="*/ 146 w 494"/>
                  <a:gd name="T5" fmla="*/ 148 h 491"/>
                  <a:gd name="T6" fmla="*/ 0 w 494"/>
                  <a:gd name="T7" fmla="*/ 148 h 491"/>
                  <a:gd name="T8" fmla="*/ 0 w 494"/>
                  <a:gd name="T9" fmla="*/ 359 h 491"/>
                  <a:gd name="T10" fmla="*/ 146 w 494"/>
                  <a:gd name="T11" fmla="*/ 359 h 491"/>
                  <a:gd name="T12" fmla="*/ 146 w 494"/>
                  <a:gd name="T13" fmla="*/ 491 h 491"/>
                  <a:gd name="T14" fmla="*/ 343 w 494"/>
                  <a:gd name="T15" fmla="*/ 491 h 491"/>
                  <a:gd name="T16" fmla="*/ 343 w 494"/>
                  <a:gd name="T17" fmla="*/ 359 h 491"/>
                  <a:gd name="T18" fmla="*/ 494 w 494"/>
                  <a:gd name="T19" fmla="*/ 359 h 491"/>
                  <a:gd name="T20" fmla="*/ 494 w 494"/>
                  <a:gd name="T21" fmla="*/ 148 h 491"/>
                  <a:gd name="T22" fmla="*/ 343 w 494"/>
                  <a:gd name="T23" fmla="*/ 148 h 491"/>
                  <a:gd name="T24" fmla="*/ 343 w 494"/>
                  <a:gd name="T25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4" h="491">
                    <a:moveTo>
                      <a:pt x="343" y="0"/>
                    </a:moveTo>
                    <a:lnTo>
                      <a:pt x="146" y="0"/>
                    </a:lnTo>
                    <a:lnTo>
                      <a:pt x="146" y="148"/>
                    </a:lnTo>
                    <a:lnTo>
                      <a:pt x="0" y="148"/>
                    </a:lnTo>
                    <a:lnTo>
                      <a:pt x="0" y="359"/>
                    </a:lnTo>
                    <a:lnTo>
                      <a:pt x="146" y="359"/>
                    </a:lnTo>
                    <a:lnTo>
                      <a:pt x="146" y="491"/>
                    </a:lnTo>
                    <a:lnTo>
                      <a:pt x="343" y="491"/>
                    </a:lnTo>
                    <a:lnTo>
                      <a:pt x="343" y="359"/>
                    </a:lnTo>
                    <a:lnTo>
                      <a:pt x="494" y="359"/>
                    </a:lnTo>
                    <a:lnTo>
                      <a:pt x="494" y="148"/>
                    </a:lnTo>
                    <a:lnTo>
                      <a:pt x="343" y="148"/>
                    </a:lnTo>
                    <a:lnTo>
                      <a:pt x="3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noProof="1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24"/>
              <p:cNvSpPr>
                <a:spLocks noEditPoints="1"/>
              </p:cNvSpPr>
              <p:nvPr/>
            </p:nvSpPr>
            <p:spPr bwMode="auto">
              <a:xfrm>
                <a:off x="4762068" y="668615"/>
                <a:ext cx="751360" cy="749106"/>
              </a:xfrm>
              <a:custGeom>
                <a:avLst/>
                <a:gdLst>
                  <a:gd name="T0" fmla="*/ 406 w 423"/>
                  <a:gd name="T1" fmla="*/ 129 h 422"/>
                  <a:gd name="T2" fmla="*/ 361 w 423"/>
                  <a:gd name="T3" fmla="*/ 62 h 422"/>
                  <a:gd name="T4" fmla="*/ 294 w 423"/>
                  <a:gd name="T5" fmla="*/ 16 h 422"/>
                  <a:gd name="T6" fmla="*/ 212 w 423"/>
                  <a:gd name="T7" fmla="*/ 0 h 422"/>
                  <a:gd name="T8" fmla="*/ 129 w 423"/>
                  <a:gd name="T9" fmla="*/ 16 h 422"/>
                  <a:gd name="T10" fmla="*/ 62 w 423"/>
                  <a:gd name="T11" fmla="*/ 62 h 422"/>
                  <a:gd name="T12" fmla="*/ 17 w 423"/>
                  <a:gd name="T13" fmla="*/ 129 h 422"/>
                  <a:gd name="T14" fmla="*/ 0 w 423"/>
                  <a:gd name="T15" fmla="*/ 211 h 422"/>
                  <a:gd name="T16" fmla="*/ 17 w 423"/>
                  <a:gd name="T17" fmla="*/ 293 h 422"/>
                  <a:gd name="T18" fmla="*/ 62 w 423"/>
                  <a:gd name="T19" fmla="*/ 360 h 422"/>
                  <a:gd name="T20" fmla="*/ 129 w 423"/>
                  <a:gd name="T21" fmla="*/ 405 h 422"/>
                  <a:gd name="T22" fmla="*/ 212 w 423"/>
                  <a:gd name="T23" fmla="*/ 422 h 422"/>
                  <a:gd name="T24" fmla="*/ 294 w 423"/>
                  <a:gd name="T25" fmla="*/ 405 h 422"/>
                  <a:gd name="T26" fmla="*/ 361 w 423"/>
                  <a:gd name="T27" fmla="*/ 360 h 422"/>
                  <a:gd name="T28" fmla="*/ 406 w 423"/>
                  <a:gd name="T29" fmla="*/ 293 h 422"/>
                  <a:gd name="T30" fmla="*/ 423 w 423"/>
                  <a:gd name="T31" fmla="*/ 211 h 422"/>
                  <a:gd name="T32" fmla="*/ 406 w 423"/>
                  <a:gd name="T33" fmla="*/ 129 h 422"/>
                  <a:gd name="T34" fmla="*/ 336 w 423"/>
                  <a:gd name="T35" fmla="*/ 335 h 422"/>
                  <a:gd name="T36" fmla="*/ 212 w 423"/>
                  <a:gd name="T37" fmla="*/ 387 h 422"/>
                  <a:gd name="T38" fmla="*/ 87 w 423"/>
                  <a:gd name="T39" fmla="*/ 335 h 422"/>
                  <a:gd name="T40" fmla="*/ 36 w 423"/>
                  <a:gd name="T41" fmla="*/ 211 h 422"/>
                  <a:gd name="T42" fmla="*/ 87 w 423"/>
                  <a:gd name="T43" fmla="*/ 87 h 422"/>
                  <a:gd name="T44" fmla="*/ 212 w 423"/>
                  <a:gd name="T45" fmla="*/ 35 h 422"/>
                  <a:gd name="T46" fmla="*/ 336 w 423"/>
                  <a:gd name="T47" fmla="*/ 87 h 422"/>
                  <a:gd name="T48" fmla="*/ 387 w 423"/>
                  <a:gd name="T49" fmla="*/ 211 h 422"/>
                  <a:gd name="T50" fmla="*/ 336 w 423"/>
                  <a:gd name="T51" fmla="*/ 335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422">
                    <a:moveTo>
                      <a:pt x="406" y="129"/>
                    </a:moveTo>
                    <a:cubicBezTo>
                      <a:pt x="396" y="104"/>
                      <a:pt x="380" y="81"/>
                      <a:pt x="361" y="62"/>
                    </a:cubicBezTo>
                    <a:cubicBezTo>
                      <a:pt x="342" y="42"/>
                      <a:pt x="319" y="27"/>
                      <a:pt x="294" y="16"/>
                    </a:cubicBezTo>
                    <a:cubicBezTo>
                      <a:pt x="268" y="5"/>
                      <a:pt x="240" y="0"/>
                      <a:pt x="212" y="0"/>
                    </a:cubicBezTo>
                    <a:cubicBezTo>
                      <a:pt x="183" y="0"/>
                      <a:pt x="155" y="5"/>
                      <a:pt x="129" y="16"/>
                    </a:cubicBezTo>
                    <a:cubicBezTo>
                      <a:pt x="104" y="27"/>
                      <a:pt x="82" y="42"/>
                      <a:pt x="62" y="62"/>
                    </a:cubicBezTo>
                    <a:cubicBezTo>
                      <a:pt x="43" y="81"/>
                      <a:pt x="28" y="104"/>
                      <a:pt x="17" y="129"/>
                    </a:cubicBezTo>
                    <a:cubicBezTo>
                      <a:pt x="6" y="155"/>
                      <a:pt x="0" y="182"/>
                      <a:pt x="0" y="211"/>
                    </a:cubicBezTo>
                    <a:cubicBezTo>
                      <a:pt x="0" y="239"/>
                      <a:pt x="6" y="267"/>
                      <a:pt x="17" y="293"/>
                    </a:cubicBezTo>
                    <a:cubicBezTo>
                      <a:pt x="28" y="318"/>
                      <a:pt x="43" y="341"/>
                      <a:pt x="62" y="360"/>
                    </a:cubicBezTo>
                    <a:cubicBezTo>
                      <a:pt x="82" y="380"/>
                      <a:pt x="104" y="395"/>
                      <a:pt x="129" y="405"/>
                    </a:cubicBezTo>
                    <a:cubicBezTo>
                      <a:pt x="155" y="417"/>
                      <a:pt x="183" y="422"/>
                      <a:pt x="212" y="422"/>
                    </a:cubicBezTo>
                    <a:cubicBezTo>
                      <a:pt x="240" y="422"/>
                      <a:pt x="268" y="417"/>
                      <a:pt x="294" y="405"/>
                    </a:cubicBezTo>
                    <a:cubicBezTo>
                      <a:pt x="319" y="395"/>
                      <a:pt x="342" y="380"/>
                      <a:pt x="361" y="360"/>
                    </a:cubicBezTo>
                    <a:cubicBezTo>
                      <a:pt x="380" y="341"/>
                      <a:pt x="396" y="318"/>
                      <a:pt x="406" y="293"/>
                    </a:cubicBezTo>
                    <a:cubicBezTo>
                      <a:pt x="417" y="267"/>
                      <a:pt x="423" y="239"/>
                      <a:pt x="423" y="211"/>
                    </a:cubicBezTo>
                    <a:cubicBezTo>
                      <a:pt x="423" y="182"/>
                      <a:pt x="417" y="155"/>
                      <a:pt x="406" y="129"/>
                    </a:cubicBezTo>
                    <a:close/>
                    <a:moveTo>
                      <a:pt x="336" y="335"/>
                    </a:moveTo>
                    <a:cubicBezTo>
                      <a:pt x="303" y="368"/>
                      <a:pt x="259" y="387"/>
                      <a:pt x="212" y="387"/>
                    </a:cubicBezTo>
                    <a:cubicBezTo>
                      <a:pt x="165" y="387"/>
                      <a:pt x="120" y="368"/>
                      <a:pt x="87" y="335"/>
                    </a:cubicBezTo>
                    <a:cubicBezTo>
                      <a:pt x="54" y="302"/>
                      <a:pt x="36" y="258"/>
                      <a:pt x="36" y="211"/>
                    </a:cubicBezTo>
                    <a:cubicBezTo>
                      <a:pt x="36" y="164"/>
                      <a:pt x="54" y="120"/>
                      <a:pt x="87" y="87"/>
                    </a:cubicBezTo>
                    <a:cubicBezTo>
                      <a:pt x="120" y="53"/>
                      <a:pt x="165" y="35"/>
                      <a:pt x="212" y="35"/>
                    </a:cubicBezTo>
                    <a:cubicBezTo>
                      <a:pt x="259" y="35"/>
                      <a:pt x="303" y="53"/>
                      <a:pt x="336" y="87"/>
                    </a:cubicBezTo>
                    <a:cubicBezTo>
                      <a:pt x="369" y="120"/>
                      <a:pt x="387" y="164"/>
                      <a:pt x="387" y="211"/>
                    </a:cubicBezTo>
                    <a:cubicBezTo>
                      <a:pt x="387" y="258"/>
                      <a:pt x="369" y="302"/>
                      <a:pt x="336" y="3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noProof="1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7" name="组合 76"/>
          <p:cNvGrpSpPr/>
          <p:nvPr/>
        </p:nvGrpSpPr>
        <p:grpSpPr bwMode="auto">
          <a:xfrm>
            <a:off x="8191500" y="0"/>
            <a:ext cx="1966913" cy="2014538"/>
            <a:chOff x="8191297" y="0"/>
            <a:chExt cx="1967716" cy="2015067"/>
          </a:xfrm>
        </p:grpSpPr>
        <p:sp>
          <p:nvSpPr>
            <p:cNvPr id="6" name="矩形 5"/>
            <p:cNvSpPr/>
            <p:nvPr/>
          </p:nvSpPr>
          <p:spPr>
            <a:xfrm>
              <a:off x="8191297" y="0"/>
              <a:ext cx="1967716" cy="2015067"/>
            </a:xfrm>
            <a:prstGeom prst="rect">
              <a:avLst/>
            </a:prstGeom>
            <a:solidFill>
              <a:srgbClr val="4AA6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9243" name="组合 35"/>
            <p:cNvGrpSpPr/>
            <p:nvPr/>
          </p:nvGrpSpPr>
          <p:grpSpPr bwMode="auto">
            <a:xfrm>
              <a:off x="8810330" y="621058"/>
              <a:ext cx="832737" cy="793161"/>
              <a:chOff x="8338316" y="3884032"/>
              <a:chExt cx="758874" cy="722808"/>
            </a:xfrm>
          </p:grpSpPr>
          <p:sp>
            <p:nvSpPr>
              <p:cNvPr id="9244" name="Freeform 79"/>
              <p:cNvSpPr>
                <a:spLocks noEditPoints="1" noChangeArrowheads="1"/>
              </p:cNvSpPr>
              <p:nvPr/>
            </p:nvSpPr>
            <p:spPr bwMode="auto">
              <a:xfrm>
                <a:off x="8338316" y="3884032"/>
                <a:ext cx="758874" cy="722808"/>
              </a:xfrm>
              <a:custGeom>
                <a:avLst/>
                <a:gdLst>
                  <a:gd name="T0" fmla="*/ 315 w 427"/>
                  <a:gd name="T1" fmla="*/ 197 h 407"/>
                  <a:gd name="T2" fmla="*/ 304 w 427"/>
                  <a:gd name="T3" fmla="*/ 211 h 407"/>
                  <a:gd name="T4" fmla="*/ 281 w 427"/>
                  <a:gd name="T5" fmla="*/ 279 h 407"/>
                  <a:gd name="T6" fmla="*/ 243 w 427"/>
                  <a:gd name="T7" fmla="*/ 370 h 407"/>
                  <a:gd name="T8" fmla="*/ 158 w 427"/>
                  <a:gd name="T9" fmla="*/ 357 h 407"/>
                  <a:gd name="T10" fmla="*/ 129 w 427"/>
                  <a:gd name="T11" fmla="*/ 228 h 407"/>
                  <a:gd name="T12" fmla="*/ 177 w 427"/>
                  <a:gd name="T13" fmla="*/ 194 h 407"/>
                  <a:gd name="T14" fmla="*/ 208 w 427"/>
                  <a:gd name="T15" fmla="*/ 29 h 407"/>
                  <a:gd name="T16" fmla="*/ 200 w 427"/>
                  <a:gd name="T17" fmla="*/ 13 h 407"/>
                  <a:gd name="T18" fmla="*/ 143 w 427"/>
                  <a:gd name="T19" fmla="*/ 7 h 407"/>
                  <a:gd name="T20" fmla="*/ 144 w 427"/>
                  <a:gd name="T21" fmla="*/ 45 h 407"/>
                  <a:gd name="T22" fmla="*/ 192 w 427"/>
                  <a:gd name="T23" fmla="*/ 57 h 407"/>
                  <a:gd name="T24" fmla="*/ 192 w 427"/>
                  <a:gd name="T25" fmla="*/ 114 h 407"/>
                  <a:gd name="T26" fmla="*/ 115 w 427"/>
                  <a:gd name="T27" fmla="*/ 135 h 407"/>
                  <a:gd name="T28" fmla="*/ 39 w 427"/>
                  <a:gd name="T29" fmla="*/ 114 h 407"/>
                  <a:gd name="T30" fmla="*/ 39 w 427"/>
                  <a:gd name="T31" fmla="*/ 56 h 407"/>
                  <a:gd name="T32" fmla="*/ 92 w 427"/>
                  <a:gd name="T33" fmla="*/ 45 h 407"/>
                  <a:gd name="T34" fmla="*/ 93 w 427"/>
                  <a:gd name="T35" fmla="*/ 7 h 407"/>
                  <a:gd name="T36" fmla="*/ 36 w 427"/>
                  <a:gd name="T37" fmla="*/ 13 h 407"/>
                  <a:gd name="T38" fmla="*/ 25 w 427"/>
                  <a:gd name="T39" fmla="*/ 27 h 407"/>
                  <a:gd name="T40" fmla="*/ 54 w 427"/>
                  <a:gd name="T41" fmla="*/ 194 h 407"/>
                  <a:gd name="T42" fmla="*/ 100 w 427"/>
                  <a:gd name="T43" fmla="*/ 228 h 407"/>
                  <a:gd name="T44" fmla="*/ 209 w 427"/>
                  <a:gd name="T45" fmla="*/ 407 h 407"/>
                  <a:gd name="T46" fmla="*/ 309 w 427"/>
                  <a:gd name="T47" fmla="*/ 283 h 407"/>
                  <a:gd name="T48" fmla="*/ 326 w 427"/>
                  <a:gd name="T49" fmla="*/ 230 h 407"/>
                  <a:gd name="T50" fmla="*/ 427 w 427"/>
                  <a:gd name="T51" fmla="*/ 197 h 407"/>
                  <a:gd name="T52" fmla="*/ 117 w 427"/>
                  <a:gd name="T53" fmla="*/ 201 h 407"/>
                  <a:gd name="T54" fmla="*/ 76 w 427"/>
                  <a:gd name="T55" fmla="*/ 175 h 407"/>
                  <a:gd name="T56" fmla="*/ 57 w 427"/>
                  <a:gd name="T57" fmla="*/ 146 h 407"/>
                  <a:gd name="T58" fmla="*/ 174 w 427"/>
                  <a:gd name="T59" fmla="*/ 146 h 407"/>
                  <a:gd name="T60" fmla="*/ 155 w 427"/>
                  <a:gd name="T61" fmla="*/ 175 h 407"/>
                  <a:gd name="T62" fmla="*/ 117 w 427"/>
                  <a:gd name="T63" fmla="*/ 201 h 407"/>
                  <a:gd name="T64" fmla="*/ 341 w 427"/>
                  <a:gd name="T65" fmla="*/ 210 h 407"/>
                  <a:gd name="T66" fmla="*/ 338 w 427"/>
                  <a:gd name="T67" fmla="*/ 197 h 407"/>
                  <a:gd name="T68" fmla="*/ 404 w 427"/>
                  <a:gd name="T69" fmla="*/ 197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7" h="407">
                    <a:moveTo>
                      <a:pt x="371" y="141"/>
                    </a:moveTo>
                    <a:cubicBezTo>
                      <a:pt x="340" y="141"/>
                      <a:pt x="315" y="167"/>
                      <a:pt x="315" y="197"/>
                    </a:cubicBezTo>
                    <a:cubicBezTo>
                      <a:pt x="315" y="199"/>
                      <a:pt x="315" y="201"/>
                      <a:pt x="315" y="203"/>
                    </a:cubicBezTo>
                    <a:cubicBezTo>
                      <a:pt x="311" y="205"/>
                      <a:pt x="307" y="207"/>
                      <a:pt x="304" y="211"/>
                    </a:cubicBezTo>
                    <a:cubicBezTo>
                      <a:pt x="299" y="215"/>
                      <a:pt x="294" y="222"/>
                      <a:pt x="291" y="230"/>
                    </a:cubicBezTo>
                    <a:cubicBezTo>
                      <a:pt x="286" y="244"/>
                      <a:pt x="283" y="261"/>
                      <a:pt x="281" y="279"/>
                    </a:cubicBezTo>
                    <a:cubicBezTo>
                      <a:pt x="277" y="303"/>
                      <a:pt x="273" y="330"/>
                      <a:pt x="262" y="349"/>
                    </a:cubicBezTo>
                    <a:cubicBezTo>
                      <a:pt x="257" y="358"/>
                      <a:pt x="250" y="365"/>
                      <a:pt x="243" y="370"/>
                    </a:cubicBezTo>
                    <a:cubicBezTo>
                      <a:pt x="234" y="376"/>
                      <a:pt x="223" y="378"/>
                      <a:pt x="209" y="378"/>
                    </a:cubicBezTo>
                    <a:cubicBezTo>
                      <a:pt x="187" y="378"/>
                      <a:pt x="171" y="371"/>
                      <a:pt x="158" y="357"/>
                    </a:cubicBezTo>
                    <a:cubicBezTo>
                      <a:pt x="138" y="334"/>
                      <a:pt x="131" y="298"/>
                      <a:pt x="129" y="272"/>
                    </a:cubicBezTo>
                    <a:cubicBezTo>
                      <a:pt x="128" y="254"/>
                      <a:pt x="128" y="238"/>
                      <a:pt x="129" y="228"/>
                    </a:cubicBezTo>
                    <a:cubicBezTo>
                      <a:pt x="144" y="224"/>
                      <a:pt x="160" y="213"/>
                      <a:pt x="177" y="194"/>
                    </a:cubicBezTo>
                    <a:cubicBezTo>
                      <a:pt x="177" y="194"/>
                      <a:pt x="177" y="194"/>
                      <a:pt x="177" y="194"/>
                    </a:cubicBezTo>
                    <a:cubicBezTo>
                      <a:pt x="189" y="180"/>
                      <a:pt x="211" y="151"/>
                      <a:pt x="221" y="115"/>
                    </a:cubicBezTo>
                    <a:cubicBezTo>
                      <a:pt x="231" y="81"/>
                      <a:pt x="226" y="51"/>
                      <a:pt x="208" y="29"/>
                    </a:cubicBezTo>
                    <a:cubicBezTo>
                      <a:pt x="208" y="25"/>
                      <a:pt x="208" y="25"/>
                      <a:pt x="208" y="25"/>
                    </a:cubicBezTo>
                    <a:cubicBezTo>
                      <a:pt x="210" y="20"/>
                      <a:pt x="206" y="15"/>
                      <a:pt x="200" y="13"/>
                    </a:cubicBezTo>
                    <a:cubicBezTo>
                      <a:pt x="156" y="1"/>
                      <a:pt x="156" y="1"/>
                      <a:pt x="156" y="1"/>
                    </a:cubicBezTo>
                    <a:cubicBezTo>
                      <a:pt x="150" y="0"/>
                      <a:pt x="144" y="2"/>
                      <a:pt x="143" y="7"/>
                    </a:cubicBezTo>
                    <a:cubicBezTo>
                      <a:pt x="135" y="33"/>
                      <a:pt x="135" y="33"/>
                      <a:pt x="135" y="33"/>
                    </a:cubicBezTo>
                    <a:cubicBezTo>
                      <a:pt x="134" y="38"/>
                      <a:pt x="138" y="43"/>
                      <a:pt x="144" y="45"/>
                    </a:cubicBezTo>
                    <a:cubicBezTo>
                      <a:pt x="188" y="57"/>
                      <a:pt x="188" y="57"/>
                      <a:pt x="188" y="57"/>
                    </a:cubicBezTo>
                    <a:cubicBezTo>
                      <a:pt x="189" y="57"/>
                      <a:pt x="191" y="58"/>
                      <a:pt x="192" y="57"/>
                    </a:cubicBezTo>
                    <a:cubicBezTo>
                      <a:pt x="200" y="74"/>
                      <a:pt x="198" y="93"/>
                      <a:pt x="194" y="107"/>
                    </a:cubicBezTo>
                    <a:cubicBezTo>
                      <a:pt x="193" y="109"/>
                      <a:pt x="193" y="111"/>
                      <a:pt x="192" y="114"/>
                    </a:cubicBezTo>
                    <a:cubicBezTo>
                      <a:pt x="185" y="119"/>
                      <a:pt x="177" y="123"/>
                      <a:pt x="167" y="127"/>
                    </a:cubicBezTo>
                    <a:cubicBezTo>
                      <a:pt x="152" y="132"/>
                      <a:pt x="134" y="135"/>
                      <a:pt x="115" y="135"/>
                    </a:cubicBezTo>
                    <a:cubicBezTo>
                      <a:pt x="97" y="135"/>
                      <a:pt x="79" y="132"/>
                      <a:pt x="64" y="127"/>
                    </a:cubicBezTo>
                    <a:cubicBezTo>
                      <a:pt x="54" y="123"/>
                      <a:pt x="46" y="119"/>
                      <a:pt x="39" y="114"/>
                    </a:cubicBezTo>
                    <a:cubicBezTo>
                      <a:pt x="38" y="111"/>
                      <a:pt x="38" y="109"/>
                      <a:pt x="37" y="107"/>
                    </a:cubicBezTo>
                    <a:cubicBezTo>
                      <a:pt x="33" y="92"/>
                      <a:pt x="30" y="73"/>
                      <a:pt x="39" y="56"/>
                    </a:cubicBezTo>
                    <a:cubicBezTo>
                      <a:pt x="41" y="58"/>
                      <a:pt x="45" y="58"/>
                      <a:pt x="48" y="57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8" y="43"/>
                      <a:pt x="102" y="38"/>
                      <a:pt x="100" y="33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2" y="2"/>
                      <a:pt x="86" y="0"/>
                      <a:pt x="79" y="1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0" y="15"/>
                      <a:pt x="26" y="20"/>
                      <a:pt x="27" y="25"/>
                    </a:cubicBezTo>
                    <a:cubicBezTo>
                      <a:pt x="26" y="25"/>
                      <a:pt x="25" y="26"/>
                      <a:pt x="25" y="27"/>
                    </a:cubicBezTo>
                    <a:cubicBezTo>
                      <a:pt x="5" y="49"/>
                      <a:pt x="0" y="80"/>
                      <a:pt x="9" y="115"/>
                    </a:cubicBezTo>
                    <a:cubicBezTo>
                      <a:pt x="20" y="151"/>
                      <a:pt x="42" y="180"/>
                      <a:pt x="54" y="194"/>
                    </a:cubicBezTo>
                    <a:cubicBezTo>
                      <a:pt x="54" y="194"/>
                      <a:pt x="54" y="194"/>
                      <a:pt x="54" y="194"/>
                    </a:cubicBezTo>
                    <a:cubicBezTo>
                      <a:pt x="70" y="212"/>
                      <a:pt x="85" y="223"/>
                      <a:pt x="100" y="228"/>
                    </a:cubicBezTo>
                    <a:cubicBezTo>
                      <a:pt x="98" y="259"/>
                      <a:pt x="99" y="333"/>
                      <a:pt x="136" y="376"/>
                    </a:cubicBezTo>
                    <a:cubicBezTo>
                      <a:pt x="155" y="396"/>
                      <a:pt x="179" y="407"/>
                      <a:pt x="209" y="407"/>
                    </a:cubicBezTo>
                    <a:cubicBezTo>
                      <a:pt x="245" y="407"/>
                      <a:pt x="271" y="392"/>
                      <a:pt x="287" y="363"/>
                    </a:cubicBezTo>
                    <a:cubicBezTo>
                      <a:pt x="300" y="339"/>
                      <a:pt x="305" y="309"/>
                      <a:pt x="309" y="283"/>
                    </a:cubicBezTo>
                    <a:cubicBezTo>
                      <a:pt x="311" y="267"/>
                      <a:pt x="314" y="251"/>
                      <a:pt x="318" y="241"/>
                    </a:cubicBezTo>
                    <a:cubicBezTo>
                      <a:pt x="321" y="233"/>
                      <a:pt x="323" y="231"/>
                      <a:pt x="326" y="230"/>
                    </a:cubicBezTo>
                    <a:cubicBezTo>
                      <a:pt x="336" y="244"/>
                      <a:pt x="352" y="253"/>
                      <a:pt x="371" y="253"/>
                    </a:cubicBezTo>
                    <a:cubicBezTo>
                      <a:pt x="402" y="253"/>
                      <a:pt x="427" y="228"/>
                      <a:pt x="427" y="197"/>
                    </a:cubicBezTo>
                    <a:cubicBezTo>
                      <a:pt x="427" y="167"/>
                      <a:pt x="402" y="141"/>
                      <a:pt x="371" y="141"/>
                    </a:cubicBezTo>
                    <a:close/>
                    <a:moveTo>
                      <a:pt x="117" y="201"/>
                    </a:moveTo>
                    <a:cubicBezTo>
                      <a:pt x="116" y="201"/>
                      <a:pt x="114" y="201"/>
                      <a:pt x="113" y="201"/>
                    </a:cubicBezTo>
                    <a:cubicBezTo>
                      <a:pt x="102" y="200"/>
                      <a:pt x="90" y="191"/>
                      <a:pt x="76" y="175"/>
                    </a:cubicBezTo>
                    <a:cubicBezTo>
                      <a:pt x="70" y="169"/>
                      <a:pt x="62" y="158"/>
                      <a:pt x="54" y="145"/>
                    </a:cubicBezTo>
                    <a:cubicBezTo>
                      <a:pt x="55" y="145"/>
                      <a:pt x="56" y="146"/>
                      <a:pt x="57" y="146"/>
                    </a:cubicBezTo>
                    <a:cubicBezTo>
                      <a:pt x="74" y="153"/>
                      <a:pt x="95" y="156"/>
                      <a:pt x="115" y="156"/>
                    </a:cubicBezTo>
                    <a:cubicBezTo>
                      <a:pt x="136" y="156"/>
                      <a:pt x="156" y="153"/>
                      <a:pt x="174" y="146"/>
                    </a:cubicBezTo>
                    <a:cubicBezTo>
                      <a:pt x="175" y="146"/>
                      <a:pt x="176" y="145"/>
                      <a:pt x="177" y="145"/>
                    </a:cubicBezTo>
                    <a:cubicBezTo>
                      <a:pt x="169" y="158"/>
                      <a:pt x="161" y="169"/>
                      <a:pt x="155" y="175"/>
                    </a:cubicBezTo>
                    <a:cubicBezTo>
                      <a:pt x="141" y="191"/>
                      <a:pt x="129" y="200"/>
                      <a:pt x="118" y="201"/>
                    </a:cubicBezTo>
                    <a:cubicBezTo>
                      <a:pt x="118" y="201"/>
                      <a:pt x="118" y="201"/>
                      <a:pt x="117" y="201"/>
                    </a:cubicBezTo>
                    <a:close/>
                    <a:moveTo>
                      <a:pt x="371" y="230"/>
                    </a:moveTo>
                    <a:cubicBezTo>
                      <a:pt x="357" y="230"/>
                      <a:pt x="346" y="222"/>
                      <a:pt x="341" y="210"/>
                    </a:cubicBezTo>
                    <a:cubicBezTo>
                      <a:pt x="341" y="210"/>
                      <a:pt x="340" y="210"/>
                      <a:pt x="340" y="209"/>
                    </a:cubicBezTo>
                    <a:cubicBezTo>
                      <a:pt x="339" y="205"/>
                      <a:pt x="338" y="202"/>
                      <a:pt x="338" y="197"/>
                    </a:cubicBezTo>
                    <a:cubicBezTo>
                      <a:pt x="338" y="179"/>
                      <a:pt x="353" y="165"/>
                      <a:pt x="371" y="165"/>
                    </a:cubicBezTo>
                    <a:cubicBezTo>
                      <a:pt x="389" y="165"/>
                      <a:pt x="404" y="179"/>
                      <a:pt x="404" y="197"/>
                    </a:cubicBezTo>
                    <a:cubicBezTo>
                      <a:pt x="404" y="215"/>
                      <a:pt x="389" y="230"/>
                      <a:pt x="371" y="2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45" name="Oval 80"/>
              <p:cNvSpPr>
                <a:spLocks noChangeArrowheads="1"/>
              </p:cNvSpPr>
              <p:nvPr/>
            </p:nvSpPr>
            <p:spPr bwMode="auto">
              <a:xfrm>
                <a:off x="8965702" y="4201858"/>
                <a:ext cx="63866" cy="6386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1" name="组合 80"/>
          <p:cNvGrpSpPr/>
          <p:nvPr/>
        </p:nvGrpSpPr>
        <p:grpSpPr bwMode="auto">
          <a:xfrm>
            <a:off x="2009775" y="2054225"/>
            <a:ext cx="2112963" cy="2028825"/>
            <a:chOff x="2010006" y="2054859"/>
            <a:chExt cx="2112433" cy="2027767"/>
          </a:xfrm>
        </p:grpSpPr>
        <p:sp>
          <p:nvSpPr>
            <p:cNvPr id="14" name="직사각형 8"/>
            <p:cNvSpPr/>
            <p:nvPr/>
          </p:nvSpPr>
          <p:spPr>
            <a:xfrm>
              <a:off x="2010006" y="2054859"/>
              <a:ext cx="2112433" cy="2027767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2495" latinLnBrk="1">
                <a:buFontTx/>
                <a:buNone/>
                <a:defRPr/>
              </a:pPr>
              <a:endParaRPr kumimoji="1" lang="ko-KR" altLang="en-US" kern="0">
                <a:solidFill>
                  <a:prstClr val="white"/>
                </a:solidFill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sp>
          <p:nvSpPr>
            <p:cNvPr id="9248" name="Freeform 20"/>
            <p:cNvSpPr>
              <a:spLocks noChangeArrowheads="1"/>
            </p:cNvSpPr>
            <p:nvPr/>
          </p:nvSpPr>
          <p:spPr bwMode="auto">
            <a:xfrm>
              <a:off x="2635532" y="2759272"/>
              <a:ext cx="841178" cy="770342"/>
            </a:xfrm>
            <a:custGeom>
              <a:avLst/>
              <a:gdLst>
                <a:gd name="T0" fmla="*/ 399 w 402"/>
                <a:gd name="T1" fmla="*/ 97 h 368"/>
                <a:gd name="T2" fmla="*/ 372 w 402"/>
                <a:gd name="T3" fmla="*/ 39 h 368"/>
                <a:gd name="T4" fmla="*/ 287 w 402"/>
                <a:gd name="T5" fmla="*/ 0 h 368"/>
                <a:gd name="T6" fmla="*/ 230 w 402"/>
                <a:gd name="T7" fmla="*/ 15 h 368"/>
                <a:gd name="T8" fmla="*/ 201 w 402"/>
                <a:gd name="T9" fmla="*/ 41 h 368"/>
                <a:gd name="T10" fmla="*/ 171 w 402"/>
                <a:gd name="T11" fmla="*/ 15 h 368"/>
                <a:gd name="T12" fmla="*/ 115 w 402"/>
                <a:gd name="T13" fmla="*/ 0 h 368"/>
                <a:gd name="T14" fmla="*/ 98 w 402"/>
                <a:gd name="T15" fmla="*/ 1 h 368"/>
                <a:gd name="T16" fmla="*/ 22 w 402"/>
                <a:gd name="T17" fmla="*/ 48 h 368"/>
                <a:gd name="T18" fmla="*/ 3 w 402"/>
                <a:gd name="T19" fmla="*/ 93 h 368"/>
                <a:gd name="T20" fmla="*/ 4 w 402"/>
                <a:gd name="T21" fmla="*/ 144 h 368"/>
                <a:gd name="T22" fmla="*/ 22 w 402"/>
                <a:gd name="T23" fmla="*/ 196 h 368"/>
                <a:gd name="T24" fmla="*/ 27 w 402"/>
                <a:gd name="T25" fmla="*/ 204 h 368"/>
                <a:gd name="T26" fmla="*/ 104 w 402"/>
                <a:gd name="T27" fmla="*/ 204 h 368"/>
                <a:gd name="T28" fmla="*/ 133 w 402"/>
                <a:gd name="T29" fmla="*/ 159 h 368"/>
                <a:gd name="T30" fmla="*/ 161 w 402"/>
                <a:gd name="T31" fmla="*/ 223 h 368"/>
                <a:gd name="T32" fmla="*/ 200 w 402"/>
                <a:gd name="T33" fmla="*/ 163 h 368"/>
                <a:gd name="T34" fmla="*/ 218 w 402"/>
                <a:gd name="T35" fmla="*/ 195 h 368"/>
                <a:gd name="T36" fmla="*/ 274 w 402"/>
                <a:gd name="T37" fmla="*/ 195 h 368"/>
                <a:gd name="T38" fmla="*/ 295 w 402"/>
                <a:gd name="T39" fmla="*/ 206 h 368"/>
                <a:gd name="T40" fmla="*/ 321 w 402"/>
                <a:gd name="T41" fmla="*/ 180 h 368"/>
                <a:gd name="T42" fmla="*/ 295 w 402"/>
                <a:gd name="T43" fmla="*/ 154 h 368"/>
                <a:gd name="T44" fmla="*/ 274 w 402"/>
                <a:gd name="T45" fmla="*/ 165 h 368"/>
                <a:gd name="T46" fmla="*/ 235 w 402"/>
                <a:gd name="T47" fmla="*/ 165 h 368"/>
                <a:gd name="T48" fmla="*/ 201 w 402"/>
                <a:gd name="T49" fmla="*/ 106 h 368"/>
                <a:gd name="T50" fmla="*/ 166 w 402"/>
                <a:gd name="T51" fmla="*/ 161 h 368"/>
                <a:gd name="T52" fmla="*/ 137 w 402"/>
                <a:gd name="T53" fmla="*/ 96 h 368"/>
                <a:gd name="T54" fmla="*/ 88 w 402"/>
                <a:gd name="T55" fmla="*/ 174 h 368"/>
                <a:gd name="T56" fmla="*/ 44 w 402"/>
                <a:gd name="T57" fmla="*/ 174 h 368"/>
                <a:gd name="T58" fmla="*/ 32 w 402"/>
                <a:gd name="T59" fmla="*/ 138 h 368"/>
                <a:gd name="T60" fmla="*/ 32 w 402"/>
                <a:gd name="T61" fmla="*/ 99 h 368"/>
                <a:gd name="T62" fmla="*/ 46 w 402"/>
                <a:gd name="T63" fmla="*/ 65 h 368"/>
                <a:gd name="T64" fmla="*/ 102 w 402"/>
                <a:gd name="T65" fmla="*/ 30 h 368"/>
                <a:gd name="T66" fmla="*/ 115 w 402"/>
                <a:gd name="T67" fmla="*/ 29 h 368"/>
                <a:gd name="T68" fmla="*/ 156 w 402"/>
                <a:gd name="T69" fmla="*/ 41 h 368"/>
                <a:gd name="T70" fmla="*/ 187 w 402"/>
                <a:gd name="T71" fmla="*/ 73 h 368"/>
                <a:gd name="T72" fmla="*/ 188 w 402"/>
                <a:gd name="T73" fmla="*/ 74 h 368"/>
                <a:gd name="T74" fmla="*/ 201 w 402"/>
                <a:gd name="T75" fmla="*/ 96 h 368"/>
                <a:gd name="T76" fmla="*/ 213 w 402"/>
                <a:gd name="T77" fmla="*/ 74 h 368"/>
                <a:gd name="T78" fmla="*/ 245 w 402"/>
                <a:gd name="T79" fmla="*/ 41 h 368"/>
                <a:gd name="T80" fmla="*/ 287 w 402"/>
                <a:gd name="T81" fmla="*/ 29 h 368"/>
                <a:gd name="T82" fmla="*/ 350 w 402"/>
                <a:gd name="T83" fmla="*/ 58 h 368"/>
                <a:gd name="T84" fmla="*/ 370 w 402"/>
                <a:gd name="T85" fmla="*/ 101 h 368"/>
                <a:gd name="T86" fmla="*/ 365 w 402"/>
                <a:gd name="T87" fmla="*/ 150 h 368"/>
                <a:gd name="T88" fmla="*/ 313 w 402"/>
                <a:gd name="T89" fmla="*/ 237 h 368"/>
                <a:gd name="T90" fmla="*/ 200 w 402"/>
                <a:gd name="T91" fmla="*/ 336 h 368"/>
                <a:gd name="T92" fmla="*/ 182 w 402"/>
                <a:gd name="T93" fmla="*/ 321 h 368"/>
                <a:gd name="T94" fmla="*/ 182 w 402"/>
                <a:gd name="T95" fmla="*/ 321 h 368"/>
                <a:gd name="T96" fmla="*/ 90 w 402"/>
                <a:gd name="T97" fmla="*/ 238 h 368"/>
                <a:gd name="T98" fmla="*/ 69 w 402"/>
                <a:gd name="T99" fmla="*/ 237 h 368"/>
                <a:gd name="T100" fmla="*/ 68 w 402"/>
                <a:gd name="T101" fmla="*/ 258 h 368"/>
                <a:gd name="T102" fmla="*/ 164 w 402"/>
                <a:gd name="T103" fmla="*/ 344 h 368"/>
                <a:gd name="T104" fmla="*/ 164 w 402"/>
                <a:gd name="T105" fmla="*/ 344 h 368"/>
                <a:gd name="T106" fmla="*/ 188 w 402"/>
                <a:gd name="T107" fmla="*/ 364 h 368"/>
                <a:gd name="T108" fmla="*/ 200 w 402"/>
                <a:gd name="T109" fmla="*/ 368 h 368"/>
                <a:gd name="T110" fmla="*/ 211 w 402"/>
                <a:gd name="T111" fmla="*/ 365 h 368"/>
                <a:gd name="T112" fmla="*/ 334 w 402"/>
                <a:gd name="T113" fmla="*/ 256 h 368"/>
                <a:gd name="T114" fmla="*/ 394 w 402"/>
                <a:gd name="T115" fmla="*/ 158 h 368"/>
                <a:gd name="T116" fmla="*/ 399 w 402"/>
                <a:gd name="T117" fmla="*/ 9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368">
                  <a:moveTo>
                    <a:pt x="399" y="97"/>
                  </a:moveTo>
                  <a:cubicBezTo>
                    <a:pt x="396" y="75"/>
                    <a:pt x="387" y="56"/>
                    <a:pt x="372" y="39"/>
                  </a:cubicBezTo>
                  <a:cubicBezTo>
                    <a:pt x="350" y="14"/>
                    <a:pt x="319" y="0"/>
                    <a:pt x="287" y="0"/>
                  </a:cubicBezTo>
                  <a:cubicBezTo>
                    <a:pt x="267" y="0"/>
                    <a:pt x="248" y="5"/>
                    <a:pt x="230" y="15"/>
                  </a:cubicBezTo>
                  <a:cubicBezTo>
                    <a:pt x="219" y="22"/>
                    <a:pt x="209" y="30"/>
                    <a:pt x="201" y="41"/>
                  </a:cubicBezTo>
                  <a:cubicBezTo>
                    <a:pt x="192" y="31"/>
                    <a:pt x="182" y="22"/>
                    <a:pt x="171" y="15"/>
                  </a:cubicBezTo>
                  <a:cubicBezTo>
                    <a:pt x="154" y="5"/>
                    <a:pt x="134" y="0"/>
                    <a:pt x="115" y="0"/>
                  </a:cubicBezTo>
                  <a:cubicBezTo>
                    <a:pt x="109" y="0"/>
                    <a:pt x="103" y="0"/>
                    <a:pt x="98" y="1"/>
                  </a:cubicBezTo>
                  <a:cubicBezTo>
                    <a:pt x="66" y="6"/>
                    <a:pt x="39" y="23"/>
                    <a:pt x="22" y="48"/>
                  </a:cubicBezTo>
                  <a:cubicBezTo>
                    <a:pt x="12" y="62"/>
                    <a:pt x="6" y="77"/>
                    <a:pt x="3" y="93"/>
                  </a:cubicBezTo>
                  <a:cubicBezTo>
                    <a:pt x="0" y="110"/>
                    <a:pt x="0" y="127"/>
                    <a:pt x="4" y="144"/>
                  </a:cubicBezTo>
                  <a:cubicBezTo>
                    <a:pt x="7" y="162"/>
                    <a:pt x="13" y="179"/>
                    <a:pt x="22" y="196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133" y="159"/>
                    <a:pt x="133" y="159"/>
                    <a:pt x="133" y="159"/>
                  </a:cubicBezTo>
                  <a:cubicBezTo>
                    <a:pt x="161" y="223"/>
                    <a:pt x="161" y="223"/>
                    <a:pt x="161" y="223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18" y="195"/>
                    <a:pt x="218" y="195"/>
                    <a:pt x="218" y="195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8" y="201"/>
                    <a:pt x="286" y="206"/>
                    <a:pt x="295" y="206"/>
                  </a:cubicBezTo>
                  <a:cubicBezTo>
                    <a:pt x="309" y="206"/>
                    <a:pt x="321" y="194"/>
                    <a:pt x="321" y="180"/>
                  </a:cubicBezTo>
                  <a:cubicBezTo>
                    <a:pt x="321" y="166"/>
                    <a:pt x="309" y="154"/>
                    <a:pt x="295" y="154"/>
                  </a:cubicBezTo>
                  <a:cubicBezTo>
                    <a:pt x="286" y="154"/>
                    <a:pt x="278" y="158"/>
                    <a:pt x="274" y="165"/>
                  </a:cubicBezTo>
                  <a:cubicBezTo>
                    <a:pt x="235" y="165"/>
                    <a:pt x="235" y="165"/>
                    <a:pt x="235" y="165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9" y="162"/>
                    <a:pt x="35" y="150"/>
                    <a:pt x="32" y="138"/>
                  </a:cubicBezTo>
                  <a:cubicBezTo>
                    <a:pt x="30" y="125"/>
                    <a:pt x="29" y="111"/>
                    <a:pt x="32" y="99"/>
                  </a:cubicBezTo>
                  <a:cubicBezTo>
                    <a:pt x="34" y="86"/>
                    <a:pt x="39" y="75"/>
                    <a:pt x="46" y="65"/>
                  </a:cubicBezTo>
                  <a:cubicBezTo>
                    <a:pt x="59" y="46"/>
                    <a:pt x="79" y="34"/>
                    <a:pt x="102" y="30"/>
                  </a:cubicBezTo>
                  <a:cubicBezTo>
                    <a:pt x="106" y="30"/>
                    <a:pt x="110" y="29"/>
                    <a:pt x="115" y="29"/>
                  </a:cubicBezTo>
                  <a:cubicBezTo>
                    <a:pt x="129" y="29"/>
                    <a:pt x="144" y="33"/>
                    <a:pt x="156" y="41"/>
                  </a:cubicBezTo>
                  <a:cubicBezTo>
                    <a:pt x="169" y="48"/>
                    <a:pt x="180" y="59"/>
                    <a:pt x="187" y="73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21" y="60"/>
                    <a:pt x="232" y="48"/>
                    <a:pt x="245" y="41"/>
                  </a:cubicBezTo>
                  <a:cubicBezTo>
                    <a:pt x="258" y="33"/>
                    <a:pt x="272" y="29"/>
                    <a:pt x="287" y="29"/>
                  </a:cubicBezTo>
                  <a:cubicBezTo>
                    <a:pt x="311" y="29"/>
                    <a:pt x="333" y="40"/>
                    <a:pt x="350" y="58"/>
                  </a:cubicBezTo>
                  <a:cubicBezTo>
                    <a:pt x="361" y="71"/>
                    <a:pt x="367" y="85"/>
                    <a:pt x="370" y="101"/>
                  </a:cubicBezTo>
                  <a:cubicBezTo>
                    <a:pt x="372" y="116"/>
                    <a:pt x="371" y="132"/>
                    <a:pt x="365" y="150"/>
                  </a:cubicBezTo>
                  <a:cubicBezTo>
                    <a:pt x="355" y="187"/>
                    <a:pt x="332" y="216"/>
                    <a:pt x="313" y="237"/>
                  </a:cubicBezTo>
                  <a:cubicBezTo>
                    <a:pt x="290" y="261"/>
                    <a:pt x="234" y="311"/>
                    <a:pt x="200" y="336"/>
                  </a:cubicBezTo>
                  <a:cubicBezTo>
                    <a:pt x="194" y="331"/>
                    <a:pt x="188" y="326"/>
                    <a:pt x="182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51" y="295"/>
                    <a:pt x="118" y="269"/>
                    <a:pt x="90" y="238"/>
                  </a:cubicBezTo>
                  <a:cubicBezTo>
                    <a:pt x="84" y="232"/>
                    <a:pt x="75" y="232"/>
                    <a:pt x="69" y="237"/>
                  </a:cubicBezTo>
                  <a:cubicBezTo>
                    <a:pt x="63" y="243"/>
                    <a:pt x="63" y="252"/>
                    <a:pt x="68" y="258"/>
                  </a:cubicBezTo>
                  <a:cubicBezTo>
                    <a:pt x="98" y="290"/>
                    <a:pt x="131" y="318"/>
                    <a:pt x="164" y="344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72" y="351"/>
                    <a:pt x="180" y="357"/>
                    <a:pt x="188" y="364"/>
                  </a:cubicBezTo>
                  <a:cubicBezTo>
                    <a:pt x="191" y="367"/>
                    <a:pt x="195" y="368"/>
                    <a:pt x="200" y="368"/>
                  </a:cubicBezTo>
                  <a:cubicBezTo>
                    <a:pt x="204" y="368"/>
                    <a:pt x="208" y="367"/>
                    <a:pt x="211" y="365"/>
                  </a:cubicBezTo>
                  <a:cubicBezTo>
                    <a:pt x="245" y="340"/>
                    <a:pt x="309" y="284"/>
                    <a:pt x="334" y="256"/>
                  </a:cubicBezTo>
                  <a:cubicBezTo>
                    <a:pt x="356" y="233"/>
                    <a:pt x="382" y="201"/>
                    <a:pt x="394" y="158"/>
                  </a:cubicBezTo>
                  <a:cubicBezTo>
                    <a:pt x="400" y="136"/>
                    <a:pt x="402" y="115"/>
                    <a:pt x="399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组合 73"/>
          <p:cNvGrpSpPr/>
          <p:nvPr/>
        </p:nvGrpSpPr>
        <p:grpSpPr bwMode="auto">
          <a:xfrm>
            <a:off x="8191500" y="2054225"/>
            <a:ext cx="1966913" cy="2016125"/>
            <a:chOff x="8191297" y="2054859"/>
            <a:chExt cx="1967716" cy="2015067"/>
          </a:xfrm>
        </p:grpSpPr>
        <p:sp>
          <p:nvSpPr>
            <p:cNvPr id="12" name="矩形 11"/>
            <p:cNvSpPr/>
            <p:nvPr/>
          </p:nvSpPr>
          <p:spPr>
            <a:xfrm>
              <a:off x="8191297" y="2054859"/>
              <a:ext cx="1967716" cy="2015067"/>
            </a:xfrm>
            <a:prstGeom prst="rect">
              <a:avLst/>
            </a:prstGeom>
            <a:solidFill>
              <a:srgbClr val="F5F3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9251" name="组合 42"/>
            <p:cNvGrpSpPr/>
            <p:nvPr/>
          </p:nvGrpSpPr>
          <p:grpSpPr bwMode="auto">
            <a:xfrm>
              <a:off x="8778433" y="2759272"/>
              <a:ext cx="969367" cy="967000"/>
              <a:chOff x="5077413" y="5351439"/>
              <a:chExt cx="923422" cy="921167"/>
            </a:xfrm>
          </p:grpSpPr>
          <p:sp>
            <p:nvSpPr>
              <p:cNvPr id="9252" name="Freeform 86"/>
              <p:cNvSpPr>
                <a:spLocks noEditPoints="1" noChangeArrowheads="1"/>
              </p:cNvSpPr>
              <p:nvPr/>
            </p:nvSpPr>
            <p:spPr bwMode="auto">
              <a:xfrm>
                <a:off x="5435812" y="5711340"/>
                <a:ext cx="565023" cy="561266"/>
              </a:xfrm>
              <a:custGeom>
                <a:avLst/>
                <a:gdLst>
                  <a:gd name="T0" fmla="*/ 1 w 318"/>
                  <a:gd name="T1" fmla="*/ 316 h 316"/>
                  <a:gd name="T2" fmla="*/ 2 w 318"/>
                  <a:gd name="T3" fmla="*/ 316 h 316"/>
                  <a:gd name="T4" fmla="*/ 1 w 318"/>
                  <a:gd name="T5" fmla="*/ 316 h 316"/>
                  <a:gd name="T6" fmla="*/ 1 w 318"/>
                  <a:gd name="T7" fmla="*/ 316 h 316"/>
                  <a:gd name="T8" fmla="*/ 1 w 318"/>
                  <a:gd name="T9" fmla="*/ 316 h 316"/>
                  <a:gd name="T10" fmla="*/ 1 w 318"/>
                  <a:gd name="T11" fmla="*/ 316 h 316"/>
                  <a:gd name="T12" fmla="*/ 0 w 318"/>
                  <a:gd name="T13" fmla="*/ 316 h 316"/>
                  <a:gd name="T14" fmla="*/ 0 w 318"/>
                  <a:gd name="T15" fmla="*/ 316 h 316"/>
                  <a:gd name="T16" fmla="*/ 0 w 318"/>
                  <a:gd name="T17" fmla="*/ 316 h 316"/>
                  <a:gd name="T18" fmla="*/ 318 w 318"/>
                  <a:gd name="T19" fmla="*/ 0 h 316"/>
                  <a:gd name="T20" fmla="*/ 318 w 318"/>
                  <a:gd name="T21" fmla="*/ 0 h 316"/>
                  <a:gd name="T22" fmla="*/ 318 w 318"/>
                  <a:gd name="T23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8" h="316">
                    <a:moveTo>
                      <a:pt x="1" y="316"/>
                    </a:moveTo>
                    <a:cubicBezTo>
                      <a:pt x="1" y="316"/>
                      <a:pt x="1" y="316"/>
                      <a:pt x="2" y="316"/>
                    </a:cubicBezTo>
                    <a:cubicBezTo>
                      <a:pt x="1" y="316"/>
                      <a:pt x="1" y="316"/>
                      <a:pt x="1" y="316"/>
                    </a:cubicBezTo>
                    <a:moveTo>
                      <a:pt x="1" y="316"/>
                    </a:moveTo>
                    <a:cubicBezTo>
                      <a:pt x="1" y="316"/>
                      <a:pt x="1" y="316"/>
                      <a:pt x="1" y="316"/>
                    </a:cubicBezTo>
                    <a:cubicBezTo>
                      <a:pt x="1" y="316"/>
                      <a:pt x="1" y="316"/>
                      <a:pt x="1" y="316"/>
                    </a:cubicBezTo>
                    <a:moveTo>
                      <a:pt x="0" y="316"/>
                    </a:moveTo>
                    <a:cubicBezTo>
                      <a:pt x="0" y="316"/>
                      <a:pt x="0" y="316"/>
                      <a:pt x="0" y="316"/>
                    </a:cubicBezTo>
                    <a:cubicBezTo>
                      <a:pt x="0" y="316"/>
                      <a:pt x="0" y="316"/>
                      <a:pt x="0" y="316"/>
                    </a:cubicBezTo>
                    <a:moveTo>
                      <a:pt x="318" y="0"/>
                    </a:moveTo>
                    <a:cubicBezTo>
                      <a:pt x="318" y="0"/>
                      <a:pt x="318" y="0"/>
                      <a:pt x="318" y="0"/>
                    </a:cubicBezTo>
                    <a:cubicBezTo>
                      <a:pt x="318" y="0"/>
                      <a:pt x="318" y="0"/>
                      <a:pt x="318" y="0"/>
                    </a:cubicBezTo>
                  </a:path>
                </a:pathLst>
              </a:custGeom>
              <a:solidFill>
                <a:srgbClr val="E24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53" name="Freeform 88"/>
              <p:cNvSpPr>
                <a:spLocks noEditPoints="1" noChangeArrowheads="1"/>
              </p:cNvSpPr>
              <p:nvPr/>
            </p:nvSpPr>
            <p:spPr bwMode="auto">
              <a:xfrm>
                <a:off x="5077413" y="5617420"/>
                <a:ext cx="710035" cy="428275"/>
              </a:xfrm>
              <a:custGeom>
                <a:avLst/>
                <a:gdLst>
                  <a:gd name="T0" fmla="*/ 392 w 400"/>
                  <a:gd name="T1" fmla="*/ 120 h 241"/>
                  <a:gd name="T2" fmla="*/ 392 w 400"/>
                  <a:gd name="T3" fmla="*/ 106 h 241"/>
                  <a:gd name="T4" fmla="*/ 355 w 400"/>
                  <a:gd name="T5" fmla="*/ 70 h 241"/>
                  <a:gd name="T6" fmla="*/ 126 w 400"/>
                  <a:gd name="T7" fmla="*/ 70 h 241"/>
                  <a:gd name="T8" fmla="*/ 126 w 400"/>
                  <a:gd name="T9" fmla="*/ 58 h 241"/>
                  <a:gd name="T10" fmla="*/ 100 w 400"/>
                  <a:gd name="T11" fmla="*/ 32 h 241"/>
                  <a:gd name="T12" fmla="*/ 42 w 400"/>
                  <a:gd name="T13" fmla="*/ 32 h 241"/>
                  <a:gd name="T14" fmla="*/ 42 w 400"/>
                  <a:gd name="T15" fmla="*/ 0 h 241"/>
                  <a:gd name="T16" fmla="*/ 0 w 400"/>
                  <a:gd name="T17" fmla="*/ 0 h 241"/>
                  <a:gd name="T18" fmla="*/ 0 w 400"/>
                  <a:gd name="T19" fmla="*/ 241 h 241"/>
                  <a:gd name="T20" fmla="*/ 42 w 400"/>
                  <a:gd name="T21" fmla="*/ 241 h 241"/>
                  <a:gd name="T22" fmla="*/ 42 w 400"/>
                  <a:gd name="T23" fmla="*/ 162 h 241"/>
                  <a:gd name="T24" fmla="*/ 359 w 400"/>
                  <a:gd name="T25" fmla="*/ 162 h 241"/>
                  <a:gd name="T26" fmla="*/ 359 w 400"/>
                  <a:gd name="T27" fmla="*/ 241 h 241"/>
                  <a:gd name="T28" fmla="*/ 400 w 400"/>
                  <a:gd name="T29" fmla="*/ 241 h 241"/>
                  <a:gd name="T30" fmla="*/ 400 w 400"/>
                  <a:gd name="T31" fmla="*/ 120 h 241"/>
                  <a:gd name="T32" fmla="*/ 392 w 400"/>
                  <a:gd name="T33" fmla="*/ 120 h 241"/>
                  <a:gd name="T34" fmla="*/ 45 w 400"/>
                  <a:gd name="T35" fmla="*/ 48 h 241"/>
                  <a:gd name="T36" fmla="*/ 100 w 400"/>
                  <a:gd name="T37" fmla="*/ 48 h 241"/>
                  <a:gd name="T38" fmla="*/ 110 w 400"/>
                  <a:gd name="T39" fmla="*/ 58 h 241"/>
                  <a:gd name="T40" fmla="*/ 110 w 400"/>
                  <a:gd name="T41" fmla="*/ 70 h 241"/>
                  <a:gd name="T42" fmla="*/ 45 w 400"/>
                  <a:gd name="T43" fmla="*/ 70 h 241"/>
                  <a:gd name="T44" fmla="*/ 45 w 400"/>
                  <a:gd name="T45" fmla="*/ 48 h 241"/>
                  <a:gd name="T46" fmla="*/ 371 w 400"/>
                  <a:gd name="T47" fmla="*/ 120 h 241"/>
                  <a:gd name="T48" fmla="*/ 48 w 400"/>
                  <a:gd name="T49" fmla="*/ 120 h 241"/>
                  <a:gd name="T50" fmla="*/ 48 w 400"/>
                  <a:gd name="T51" fmla="*/ 91 h 241"/>
                  <a:gd name="T52" fmla="*/ 355 w 400"/>
                  <a:gd name="T53" fmla="*/ 91 h 241"/>
                  <a:gd name="T54" fmla="*/ 371 w 400"/>
                  <a:gd name="T55" fmla="*/ 106 h 241"/>
                  <a:gd name="T56" fmla="*/ 371 w 400"/>
                  <a:gd name="T57" fmla="*/ 12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00" h="241">
                    <a:moveTo>
                      <a:pt x="392" y="120"/>
                    </a:moveTo>
                    <a:cubicBezTo>
                      <a:pt x="392" y="106"/>
                      <a:pt x="392" y="106"/>
                      <a:pt x="392" y="106"/>
                    </a:cubicBezTo>
                    <a:cubicBezTo>
                      <a:pt x="392" y="86"/>
                      <a:pt x="375" y="70"/>
                      <a:pt x="355" y="70"/>
                    </a:cubicBezTo>
                    <a:cubicBezTo>
                      <a:pt x="126" y="70"/>
                      <a:pt x="126" y="70"/>
                      <a:pt x="126" y="70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44"/>
                      <a:pt x="114" y="32"/>
                      <a:pt x="100" y="32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42" y="241"/>
                      <a:pt x="42" y="241"/>
                      <a:pt x="42" y="241"/>
                    </a:cubicBezTo>
                    <a:cubicBezTo>
                      <a:pt x="42" y="162"/>
                      <a:pt x="42" y="162"/>
                      <a:pt x="42" y="162"/>
                    </a:cubicBezTo>
                    <a:cubicBezTo>
                      <a:pt x="359" y="162"/>
                      <a:pt x="359" y="162"/>
                      <a:pt x="359" y="162"/>
                    </a:cubicBezTo>
                    <a:cubicBezTo>
                      <a:pt x="359" y="241"/>
                      <a:pt x="359" y="241"/>
                      <a:pt x="359" y="241"/>
                    </a:cubicBezTo>
                    <a:cubicBezTo>
                      <a:pt x="400" y="241"/>
                      <a:pt x="400" y="241"/>
                      <a:pt x="400" y="241"/>
                    </a:cubicBezTo>
                    <a:cubicBezTo>
                      <a:pt x="400" y="120"/>
                      <a:pt x="400" y="120"/>
                      <a:pt x="400" y="120"/>
                    </a:cubicBezTo>
                    <a:lnTo>
                      <a:pt x="392" y="120"/>
                    </a:lnTo>
                    <a:close/>
                    <a:moveTo>
                      <a:pt x="45" y="48"/>
                    </a:moveTo>
                    <a:cubicBezTo>
                      <a:pt x="100" y="48"/>
                      <a:pt x="100" y="48"/>
                      <a:pt x="100" y="48"/>
                    </a:cubicBezTo>
                    <a:cubicBezTo>
                      <a:pt x="106" y="48"/>
                      <a:pt x="110" y="53"/>
                      <a:pt x="110" y="58"/>
                    </a:cubicBezTo>
                    <a:cubicBezTo>
                      <a:pt x="110" y="70"/>
                      <a:pt x="110" y="70"/>
                      <a:pt x="110" y="70"/>
                    </a:cubicBezTo>
                    <a:cubicBezTo>
                      <a:pt x="45" y="70"/>
                      <a:pt x="45" y="70"/>
                      <a:pt x="45" y="70"/>
                    </a:cubicBezTo>
                    <a:lnTo>
                      <a:pt x="45" y="48"/>
                    </a:lnTo>
                    <a:close/>
                    <a:moveTo>
                      <a:pt x="371" y="120"/>
                    </a:moveTo>
                    <a:cubicBezTo>
                      <a:pt x="48" y="120"/>
                      <a:pt x="48" y="120"/>
                      <a:pt x="48" y="120"/>
                    </a:cubicBezTo>
                    <a:cubicBezTo>
                      <a:pt x="48" y="91"/>
                      <a:pt x="48" y="91"/>
                      <a:pt x="48" y="91"/>
                    </a:cubicBezTo>
                    <a:cubicBezTo>
                      <a:pt x="355" y="91"/>
                      <a:pt x="355" y="91"/>
                      <a:pt x="355" y="91"/>
                    </a:cubicBezTo>
                    <a:cubicBezTo>
                      <a:pt x="364" y="91"/>
                      <a:pt x="371" y="98"/>
                      <a:pt x="371" y="106"/>
                    </a:cubicBezTo>
                    <a:lnTo>
                      <a:pt x="371" y="120"/>
                    </a:lnTo>
                    <a:close/>
                  </a:path>
                </a:pathLst>
              </a:custGeom>
              <a:solidFill>
                <a:srgbClr val="E24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54" name="Freeform 89"/>
              <p:cNvSpPr>
                <a:spLocks noChangeArrowheads="1"/>
              </p:cNvSpPr>
              <p:nvPr/>
            </p:nvSpPr>
            <p:spPr bwMode="auto">
              <a:xfrm>
                <a:off x="5535743" y="5452121"/>
                <a:ext cx="165299" cy="165299"/>
              </a:xfrm>
              <a:custGeom>
                <a:avLst/>
                <a:gdLst>
                  <a:gd name="T0" fmla="*/ 64 w 220"/>
                  <a:gd name="T1" fmla="*/ 220 h 220"/>
                  <a:gd name="T2" fmla="*/ 151 w 220"/>
                  <a:gd name="T3" fmla="*/ 220 h 220"/>
                  <a:gd name="T4" fmla="*/ 151 w 220"/>
                  <a:gd name="T5" fmla="*/ 161 h 220"/>
                  <a:gd name="T6" fmla="*/ 220 w 220"/>
                  <a:gd name="T7" fmla="*/ 161 h 220"/>
                  <a:gd name="T8" fmla="*/ 220 w 220"/>
                  <a:gd name="T9" fmla="*/ 66 h 220"/>
                  <a:gd name="T10" fmla="*/ 151 w 220"/>
                  <a:gd name="T11" fmla="*/ 66 h 220"/>
                  <a:gd name="T12" fmla="*/ 151 w 220"/>
                  <a:gd name="T13" fmla="*/ 0 h 220"/>
                  <a:gd name="T14" fmla="*/ 64 w 220"/>
                  <a:gd name="T15" fmla="*/ 0 h 220"/>
                  <a:gd name="T16" fmla="*/ 64 w 220"/>
                  <a:gd name="T17" fmla="*/ 66 h 220"/>
                  <a:gd name="T18" fmla="*/ 0 w 220"/>
                  <a:gd name="T19" fmla="*/ 66 h 220"/>
                  <a:gd name="T20" fmla="*/ 0 w 220"/>
                  <a:gd name="T21" fmla="*/ 161 h 220"/>
                  <a:gd name="T22" fmla="*/ 64 w 220"/>
                  <a:gd name="T23" fmla="*/ 161 h 220"/>
                  <a:gd name="T24" fmla="*/ 64 w 220"/>
                  <a:gd name="T25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0" h="220">
                    <a:moveTo>
                      <a:pt x="64" y="220"/>
                    </a:moveTo>
                    <a:lnTo>
                      <a:pt x="151" y="220"/>
                    </a:lnTo>
                    <a:lnTo>
                      <a:pt x="151" y="161"/>
                    </a:lnTo>
                    <a:lnTo>
                      <a:pt x="220" y="161"/>
                    </a:lnTo>
                    <a:lnTo>
                      <a:pt x="220" y="66"/>
                    </a:lnTo>
                    <a:lnTo>
                      <a:pt x="151" y="66"/>
                    </a:lnTo>
                    <a:lnTo>
                      <a:pt x="151" y="0"/>
                    </a:lnTo>
                    <a:lnTo>
                      <a:pt x="64" y="0"/>
                    </a:lnTo>
                    <a:lnTo>
                      <a:pt x="64" y="66"/>
                    </a:lnTo>
                    <a:lnTo>
                      <a:pt x="0" y="66"/>
                    </a:lnTo>
                    <a:lnTo>
                      <a:pt x="0" y="161"/>
                    </a:lnTo>
                    <a:lnTo>
                      <a:pt x="64" y="161"/>
                    </a:lnTo>
                    <a:lnTo>
                      <a:pt x="64" y="220"/>
                    </a:lnTo>
                    <a:close/>
                  </a:path>
                </a:pathLst>
              </a:custGeom>
              <a:solidFill>
                <a:srgbClr val="E24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55" name="Freeform 90"/>
              <p:cNvSpPr>
                <a:spLocks noEditPoints="1" noChangeArrowheads="1"/>
              </p:cNvSpPr>
              <p:nvPr/>
            </p:nvSpPr>
            <p:spPr bwMode="auto">
              <a:xfrm>
                <a:off x="5432806" y="5351439"/>
                <a:ext cx="368918" cy="367415"/>
              </a:xfrm>
              <a:custGeom>
                <a:avLst/>
                <a:gdLst>
                  <a:gd name="T0" fmla="*/ 104 w 208"/>
                  <a:gd name="T1" fmla="*/ 207 h 207"/>
                  <a:gd name="T2" fmla="*/ 208 w 208"/>
                  <a:gd name="T3" fmla="*/ 103 h 207"/>
                  <a:gd name="T4" fmla="*/ 104 w 208"/>
                  <a:gd name="T5" fmla="*/ 0 h 207"/>
                  <a:gd name="T6" fmla="*/ 0 w 208"/>
                  <a:gd name="T7" fmla="*/ 103 h 207"/>
                  <a:gd name="T8" fmla="*/ 104 w 208"/>
                  <a:gd name="T9" fmla="*/ 207 h 207"/>
                  <a:gd name="T10" fmla="*/ 104 w 208"/>
                  <a:gd name="T11" fmla="*/ 26 h 207"/>
                  <a:gd name="T12" fmla="*/ 182 w 208"/>
                  <a:gd name="T13" fmla="*/ 103 h 207"/>
                  <a:gd name="T14" fmla="*/ 104 w 208"/>
                  <a:gd name="T15" fmla="*/ 181 h 207"/>
                  <a:gd name="T16" fmla="*/ 26 w 208"/>
                  <a:gd name="T17" fmla="*/ 103 h 207"/>
                  <a:gd name="T18" fmla="*/ 104 w 208"/>
                  <a:gd name="T1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" h="207">
                    <a:moveTo>
                      <a:pt x="104" y="207"/>
                    </a:moveTo>
                    <a:cubicBezTo>
                      <a:pt x="161" y="207"/>
                      <a:pt x="208" y="161"/>
                      <a:pt x="208" y="103"/>
                    </a:cubicBezTo>
                    <a:cubicBezTo>
                      <a:pt x="208" y="46"/>
                      <a:pt x="161" y="0"/>
                      <a:pt x="104" y="0"/>
                    </a:cubicBezTo>
                    <a:cubicBezTo>
                      <a:pt x="47" y="0"/>
                      <a:pt x="0" y="46"/>
                      <a:pt x="0" y="103"/>
                    </a:cubicBezTo>
                    <a:cubicBezTo>
                      <a:pt x="0" y="161"/>
                      <a:pt x="47" y="207"/>
                      <a:pt x="104" y="207"/>
                    </a:cubicBezTo>
                    <a:close/>
                    <a:moveTo>
                      <a:pt x="104" y="26"/>
                    </a:moveTo>
                    <a:cubicBezTo>
                      <a:pt x="147" y="26"/>
                      <a:pt x="182" y="60"/>
                      <a:pt x="182" y="103"/>
                    </a:cubicBezTo>
                    <a:cubicBezTo>
                      <a:pt x="182" y="147"/>
                      <a:pt x="147" y="181"/>
                      <a:pt x="104" y="181"/>
                    </a:cubicBezTo>
                    <a:cubicBezTo>
                      <a:pt x="61" y="181"/>
                      <a:pt x="26" y="147"/>
                      <a:pt x="26" y="103"/>
                    </a:cubicBezTo>
                    <a:cubicBezTo>
                      <a:pt x="26" y="60"/>
                      <a:pt x="61" y="26"/>
                      <a:pt x="104" y="26"/>
                    </a:cubicBezTo>
                    <a:close/>
                  </a:path>
                </a:pathLst>
              </a:custGeom>
              <a:solidFill>
                <a:srgbClr val="E24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3" name="组合 72"/>
          <p:cNvGrpSpPr/>
          <p:nvPr/>
        </p:nvGrpSpPr>
        <p:grpSpPr bwMode="auto">
          <a:xfrm>
            <a:off x="10196513" y="2054225"/>
            <a:ext cx="2016125" cy="2028825"/>
            <a:chOff x="10197010" y="2054859"/>
            <a:chExt cx="2015239" cy="2027767"/>
          </a:xfrm>
        </p:grpSpPr>
        <p:sp>
          <p:nvSpPr>
            <p:cNvPr id="15" name="직사각형 9"/>
            <p:cNvSpPr/>
            <p:nvPr/>
          </p:nvSpPr>
          <p:spPr>
            <a:xfrm>
              <a:off x="10197010" y="2054859"/>
              <a:ext cx="2015239" cy="2027767"/>
            </a:xfrm>
            <a:prstGeom prst="rect">
              <a:avLst/>
            </a:prstGeom>
            <a:solidFill>
              <a:srgbClr val="4F515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2495" latinLnBrk="1">
                <a:buFontTx/>
                <a:buNone/>
                <a:defRPr/>
              </a:pPr>
              <a:endParaRPr kumimoji="1" lang="ko-KR" altLang="en-US" kern="0">
                <a:solidFill>
                  <a:prstClr val="white"/>
                </a:solidFill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grpSp>
          <p:nvGrpSpPr>
            <p:cNvPr id="9258" name="组合 45"/>
            <p:cNvGrpSpPr/>
            <p:nvPr/>
          </p:nvGrpSpPr>
          <p:grpSpPr bwMode="auto">
            <a:xfrm>
              <a:off x="10905515" y="2759272"/>
              <a:ext cx="676976" cy="649927"/>
              <a:chOff x="8382646" y="5351439"/>
              <a:chExt cx="676976" cy="649927"/>
            </a:xfrm>
          </p:grpSpPr>
          <p:sp>
            <p:nvSpPr>
              <p:cNvPr id="9259" name="Freeform 98"/>
              <p:cNvSpPr>
                <a:spLocks noChangeArrowheads="1"/>
              </p:cNvSpPr>
              <p:nvPr/>
            </p:nvSpPr>
            <p:spPr bwMode="auto">
              <a:xfrm>
                <a:off x="8590773" y="5612160"/>
                <a:ext cx="260722" cy="261473"/>
              </a:xfrm>
              <a:custGeom>
                <a:avLst/>
                <a:gdLst>
                  <a:gd name="T0" fmla="*/ 104 w 347"/>
                  <a:gd name="T1" fmla="*/ 348 h 348"/>
                  <a:gd name="T2" fmla="*/ 241 w 347"/>
                  <a:gd name="T3" fmla="*/ 348 h 348"/>
                  <a:gd name="T4" fmla="*/ 241 w 347"/>
                  <a:gd name="T5" fmla="*/ 253 h 348"/>
                  <a:gd name="T6" fmla="*/ 347 w 347"/>
                  <a:gd name="T7" fmla="*/ 253 h 348"/>
                  <a:gd name="T8" fmla="*/ 347 w 347"/>
                  <a:gd name="T9" fmla="*/ 106 h 348"/>
                  <a:gd name="T10" fmla="*/ 241 w 347"/>
                  <a:gd name="T11" fmla="*/ 106 h 348"/>
                  <a:gd name="T12" fmla="*/ 241 w 347"/>
                  <a:gd name="T13" fmla="*/ 0 h 348"/>
                  <a:gd name="T14" fmla="*/ 104 w 347"/>
                  <a:gd name="T15" fmla="*/ 0 h 348"/>
                  <a:gd name="T16" fmla="*/ 104 w 347"/>
                  <a:gd name="T17" fmla="*/ 106 h 348"/>
                  <a:gd name="T18" fmla="*/ 0 w 347"/>
                  <a:gd name="T19" fmla="*/ 106 h 348"/>
                  <a:gd name="T20" fmla="*/ 0 w 347"/>
                  <a:gd name="T21" fmla="*/ 253 h 348"/>
                  <a:gd name="T22" fmla="*/ 104 w 347"/>
                  <a:gd name="T23" fmla="*/ 253 h 348"/>
                  <a:gd name="T24" fmla="*/ 104 w 347"/>
                  <a:gd name="T25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7" h="348">
                    <a:moveTo>
                      <a:pt x="104" y="348"/>
                    </a:moveTo>
                    <a:lnTo>
                      <a:pt x="241" y="348"/>
                    </a:lnTo>
                    <a:lnTo>
                      <a:pt x="241" y="253"/>
                    </a:lnTo>
                    <a:lnTo>
                      <a:pt x="347" y="253"/>
                    </a:lnTo>
                    <a:lnTo>
                      <a:pt x="347" y="106"/>
                    </a:lnTo>
                    <a:lnTo>
                      <a:pt x="241" y="106"/>
                    </a:lnTo>
                    <a:lnTo>
                      <a:pt x="241" y="0"/>
                    </a:lnTo>
                    <a:lnTo>
                      <a:pt x="104" y="0"/>
                    </a:lnTo>
                    <a:lnTo>
                      <a:pt x="104" y="106"/>
                    </a:lnTo>
                    <a:lnTo>
                      <a:pt x="0" y="106"/>
                    </a:lnTo>
                    <a:lnTo>
                      <a:pt x="0" y="253"/>
                    </a:lnTo>
                    <a:lnTo>
                      <a:pt x="104" y="253"/>
                    </a:lnTo>
                    <a:lnTo>
                      <a:pt x="104" y="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60" name="Freeform 99"/>
              <p:cNvSpPr>
                <a:spLocks noEditPoints="1" noChangeArrowheads="1"/>
              </p:cNvSpPr>
              <p:nvPr/>
            </p:nvSpPr>
            <p:spPr bwMode="auto">
              <a:xfrm>
                <a:off x="8382646" y="5351439"/>
                <a:ext cx="676976" cy="649927"/>
              </a:xfrm>
              <a:custGeom>
                <a:avLst/>
                <a:gdLst>
                  <a:gd name="T0" fmla="*/ 348 w 381"/>
                  <a:gd name="T1" fmla="*/ 76 h 366"/>
                  <a:gd name="T2" fmla="*/ 270 w 381"/>
                  <a:gd name="T3" fmla="*/ 76 h 366"/>
                  <a:gd name="T4" fmla="*/ 270 w 381"/>
                  <a:gd name="T5" fmla="*/ 34 h 366"/>
                  <a:gd name="T6" fmla="*/ 235 w 381"/>
                  <a:gd name="T7" fmla="*/ 0 h 366"/>
                  <a:gd name="T8" fmla="*/ 146 w 381"/>
                  <a:gd name="T9" fmla="*/ 0 h 366"/>
                  <a:gd name="T10" fmla="*/ 112 w 381"/>
                  <a:gd name="T11" fmla="*/ 34 h 366"/>
                  <a:gd name="T12" fmla="*/ 112 w 381"/>
                  <a:gd name="T13" fmla="*/ 76 h 366"/>
                  <a:gd name="T14" fmla="*/ 33 w 381"/>
                  <a:gd name="T15" fmla="*/ 76 h 366"/>
                  <a:gd name="T16" fmla="*/ 0 w 381"/>
                  <a:gd name="T17" fmla="*/ 108 h 366"/>
                  <a:gd name="T18" fmla="*/ 0 w 381"/>
                  <a:gd name="T19" fmla="*/ 333 h 366"/>
                  <a:gd name="T20" fmla="*/ 33 w 381"/>
                  <a:gd name="T21" fmla="*/ 366 h 366"/>
                  <a:gd name="T22" fmla="*/ 348 w 381"/>
                  <a:gd name="T23" fmla="*/ 366 h 366"/>
                  <a:gd name="T24" fmla="*/ 381 w 381"/>
                  <a:gd name="T25" fmla="*/ 333 h 366"/>
                  <a:gd name="T26" fmla="*/ 381 w 381"/>
                  <a:gd name="T27" fmla="*/ 108 h 366"/>
                  <a:gd name="T28" fmla="*/ 348 w 381"/>
                  <a:gd name="T29" fmla="*/ 76 h 366"/>
                  <a:gd name="T30" fmla="*/ 146 w 381"/>
                  <a:gd name="T31" fmla="*/ 34 h 366"/>
                  <a:gd name="T32" fmla="*/ 235 w 381"/>
                  <a:gd name="T33" fmla="*/ 34 h 366"/>
                  <a:gd name="T34" fmla="*/ 235 w 381"/>
                  <a:gd name="T35" fmla="*/ 76 h 366"/>
                  <a:gd name="T36" fmla="*/ 146 w 381"/>
                  <a:gd name="T37" fmla="*/ 76 h 366"/>
                  <a:gd name="T38" fmla="*/ 146 w 381"/>
                  <a:gd name="T39" fmla="*/ 34 h 366"/>
                  <a:gd name="T40" fmla="*/ 347 w 381"/>
                  <a:gd name="T41" fmla="*/ 331 h 366"/>
                  <a:gd name="T42" fmla="*/ 35 w 381"/>
                  <a:gd name="T43" fmla="*/ 331 h 366"/>
                  <a:gd name="T44" fmla="*/ 35 w 381"/>
                  <a:gd name="T45" fmla="*/ 110 h 366"/>
                  <a:gd name="T46" fmla="*/ 347 w 381"/>
                  <a:gd name="T47" fmla="*/ 110 h 366"/>
                  <a:gd name="T48" fmla="*/ 347 w 381"/>
                  <a:gd name="T49" fmla="*/ 331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1" h="366">
                    <a:moveTo>
                      <a:pt x="348" y="76"/>
                    </a:moveTo>
                    <a:cubicBezTo>
                      <a:pt x="270" y="76"/>
                      <a:pt x="270" y="76"/>
                      <a:pt x="270" y="76"/>
                    </a:cubicBezTo>
                    <a:cubicBezTo>
                      <a:pt x="270" y="34"/>
                      <a:pt x="270" y="34"/>
                      <a:pt x="270" y="34"/>
                    </a:cubicBezTo>
                    <a:cubicBezTo>
                      <a:pt x="270" y="15"/>
                      <a:pt x="254" y="0"/>
                      <a:pt x="235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27" y="0"/>
                      <a:pt x="112" y="15"/>
                      <a:pt x="112" y="34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15" y="76"/>
                      <a:pt x="0" y="90"/>
                      <a:pt x="0" y="108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0" y="351"/>
                      <a:pt x="15" y="366"/>
                      <a:pt x="33" y="366"/>
                    </a:cubicBezTo>
                    <a:cubicBezTo>
                      <a:pt x="348" y="366"/>
                      <a:pt x="348" y="366"/>
                      <a:pt x="348" y="366"/>
                    </a:cubicBezTo>
                    <a:cubicBezTo>
                      <a:pt x="366" y="366"/>
                      <a:pt x="381" y="351"/>
                      <a:pt x="381" y="333"/>
                    </a:cubicBezTo>
                    <a:cubicBezTo>
                      <a:pt x="381" y="108"/>
                      <a:pt x="381" y="108"/>
                      <a:pt x="381" y="108"/>
                    </a:cubicBezTo>
                    <a:cubicBezTo>
                      <a:pt x="381" y="90"/>
                      <a:pt x="366" y="76"/>
                      <a:pt x="348" y="76"/>
                    </a:cubicBezTo>
                    <a:close/>
                    <a:moveTo>
                      <a:pt x="146" y="34"/>
                    </a:moveTo>
                    <a:cubicBezTo>
                      <a:pt x="235" y="34"/>
                      <a:pt x="235" y="34"/>
                      <a:pt x="235" y="34"/>
                    </a:cubicBezTo>
                    <a:cubicBezTo>
                      <a:pt x="235" y="76"/>
                      <a:pt x="235" y="76"/>
                      <a:pt x="235" y="76"/>
                    </a:cubicBezTo>
                    <a:cubicBezTo>
                      <a:pt x="146" y="76"/>
                      <a:pt x="146" y="76"/>
                      <a:pt x="146" y="76"/>
                    </a:cubicBezTo>
                    <a:lnTo>
                      <a:pt x="146" y="34"/>
                    </a:lnTo>
                    <a:close/>
                    <a:moveTo>
                      <a:pt x="347" y="331"/>
                    </a:moveTo>
                    <a:cubicBezTo>
                      <a:pt x="35" y="331"/>
                      <a:pt x="35" y="331"/>
                      <a:pt x="35" y="331"/>
                    </a:cubicBezTo>
                    <a:cubicBezTo>
                      <a:pt x="35" y="110"/>
                      <a:pt x="35" y="110"/>
                      <a:pt x="35" y="110"/>
                    </a:cubicBezTo>
                    <a:cubicBezTo>
                      <a:pt x="347" y="110"/>
                      <a:pt x="347" y="110"/>
                      <a:pt x="347" y="110"/>
                    </a:cubicBezTo>
                    <a:lnTo>
                      <a:pt x="347" y="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6" name="组合 75"/>
          <p:cNvGrpSpPr/>
          <p:nvPr/>
        </p:nvGrpSpPr>
        <p:grpSpPr bwMode="auto">
          <a:xfrm>
            <a:off x="10196513" y="0"/>
            <a:ext cx="2016125" cy="2027238"/>
            <a:chOff x="10197010" y="0"/>
            <a:chExt cx="2015239" cy="2027767"/>
          </a:xfrm>
        </p:grpSpPr>
        <p:sp>
          <p:nvSpPr>
            <p:cNvPr id="9" name="직사각형 9"/>
            <p:cNvSpPr/>
            <p:nvPr/>
          </p:nvSpPr>
          <p:spPr>
            <a:xfrm>
              <a:off x="10197010" y="0"/>
              <a:ext cx="2015239" cy="2027767"/>
            </a:xfrm>
            <a:prstGeom prst="rect">
              <a:avLst/>
            </a:prstGeom>
            <a:solidFill>
              <a:srgbClr val="FFF9E5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2495" latinLnBrk="1">
                <a:buFontTx/>
                <a:buNone/>
                <a:defRPr/>
              </a:pPr>
              <a:endParaRPr kumimoji="1" lang="ko-KR" altLang="en-US" kern="0">
                <a:solidFill>
                  <a:prstClr val="white"/>
                </a:solidFill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10822772" y="559125"/>
              <a:ext cx="763714" cy="1043221"/>
              <a:chOff x="8382646" y="757623"/>
              <a:chExt cx="698014" cy="953476"/>
            </a:xfrm>
            <a:solidFill>
              <a:srgbClr val="4AA6C9"/>
            </a:solidFill>
          </p:grpSpPr>
          <p:sp>
            <p:nvSpPr>
              <p:cNvPr id="48" name="Freeform 70"/>
              <p:cNvSpPr>
                <a:spLocks noEditPoints="1"/>
              </p:cNvSpPr>
              <p:nvPr/>
            </p:nvSpPr>
            <p:spPr bwMode="auto">
              <a:xfrm>
                <a:off x="8711742" y="1709596"/>
                <a:ext cx="36817" cy="1503"/>
              </a:xfrm>
              <a:custGeom>
                <a:avLst/>
                <a:gdLst>
                  <a:gd name="T0" fmla="*/ 1 w 21"/>
                  <a:gd name="T1" fmla="*/ 1 h 1"/>
                  <a:gd name="T2" fmla="*/ 1 w 21"/>
                  <a:gd name="T3" fmla="*/ 1 h 1"/>
                  <a:gd name="T4" fmla="*/ 1 w 21"/>
                  <a:gd name="T5" fmla="*/ 1 h 1"/>
                  <a:gd name="T6" fmla="*/ 1 w 21"/>
                  <a:gd name="T7" fmla="*/ 1 h 1"/>
                  <a:gd name="T8" fmla="*/ 2 w 21"/>
                  <a:gd name="T9" fmla="*/ 1 h 1"/>
                  <a:gd name="T10" fmla="*/ 2 w 21"/>
                  <a:gd name="T11" fmla="*/ 1 h 1"/>
                  <a:gd name="T12" fmla="*/ 2 w 21"/>
                  <a:gd name="T13" fmla="*/ 1 h 1"/>
                  <a:gd name="T14" fmla="*/ 3 w 21"/>
                  <a:gd name="T15" fmla="*/ 1 h 1"/>
                  <a:gd name="T16" fmla="*/ 3 w 21"/>
                  <a:gd name="T17" fmla="*/ 1 h 1"/>
                  <a:gd name="T18" fmla="*/ 3 w 21"/>
                  <a:gd name="T19" fmla="*/ 1 h 1"/>
                  <a:gd name="T20" fmla="*/ 4 w 21"/>
                  <a:gd name="T21" fmla="*/ 1 h 1"/>
                  <a:gd name="T22" fmla="*/ 4 w 21"/>
                  <a:gd name="T23" fmla="*/ 1 h 1"/>
                  <a:gd name="T24" fmla="*/ 5 w 21"/>
                  <a:gd name="T25" fmla="*/ 1 h 1"/>
                  <a:gd name="T26" fmla="*/ 5 w 21"/>
                  <a:gd name="T27" fmla="*/ 1 h 1"/>
                  <a:gd name="T28" fmla="*/ 5 w 21"/>
                  <a:gd name="T29" fmla="*/ 1 h 1"/>
                  <a:gd name="T30" fmla="*/ 5 w 21"/>
                  <a:gd name="T31" fmla="*/ 1 h 1"/>
                  <a:gd name="T32" fmla="*/ 6 w 21"/>
                  <a:gd name="T33" fmla="*/ 1 h 1"/>
                  <a:gd name="T34" fmla="*/ 6 w 21"/>
                  <a:gd name="T35" fmla="*/ 1 h 1"/>
                  <a:gd name="T36" fmla="*/ 7 w 21"/>
                  <a:gd name="T37" fmla="*/ 1 h 1"/>
                  <a:gd name="T38" fmla="*/ 7 w 21"/>
                  <a:gd name="T39" fmla="*/ 1 h 1"/>
                  <a:gd name="T40" fmla="*/ 7 w 21"/>
                  <a:gd name="T41" fmla="*/ 1 h 1"/>
                  <a:gd name="T42" fmla="*/ 8 w 21"/>
                  <a:gd name="T43" fmla="*/ 1 h 1"/>
                  <a:gd name="T44" fmla="*/ 8 w 21"/>
                  <a:gd name="T45" fmla="*/ 1 h 1"/>
                  <a:gd name="T46" fmla="*/ 8 w 21"/>
                  <a:gd name="T47" fmla="*/ 1 h 1"/>
                  <a:gd name="T48" fmla="*/ 9 w 21"/>
                  <a:gd name="T49" fmla="*/ 1 h 1"/>
                  <a:gd name="T50" fmla="*/ 9 w 21"/>
                  <a:gd name="T51" fmla="*/ 1 h 1"/>
                  <a:gd name="T52" fmla="*/ 9 w 21"/>
                  <a:gd name="T53" fmla="*/ 1 h 1"/>
                  <a:gd name="T54" fmla="*/ 10 w 21"/>
                  <a:gd name="T55" fmla="*/ 1 h 1"/>
                  <a:gd name="T56" fmla="*/ 10 w 21"/>
                  <a:gd name="T57" fmla="*/ 1 h 1"/>
                  <a:gd name="T58" fmla="*/ 10 w 21"/>
                  <a:gd name="T59" fmla="*/ 1 h 1"/>
                  <a:gd name="T60" fmla="*/ 11 w 21"/>
                  <a:gd name="T61" fmla="*/ 1 h 1"/>
                  <a:gd name="T62" fmla="*/ 11 w 21"/>
                  <a:gd name="T63" fmla="*/ 1 h 1"/>
                  <a:gd name="T64" fmla="*/ 11 w 21"/>
                  <a:gd name="T65" fmla="*/ 1 h 1"/>
                  <a:gd name="T66" fmla="*/ 12 w 21"/>
                  <a:gd name="T67" fmla="*/ 1 h 1"/>
                  <a:gd name="T68" fmla="*/ 12 w 21"/>
                  <a:gd name="T69" fmla="*/ 1 h 1"/>
                  <a:gd name="T70" fmla="*/ 12 w 21"/>
                  <a:gd name="T71" fmla="*/ 1 h 1"/>
                  <a:gd name="T72" fmla="*/ 13 w 21"/>
                  <a:gd name="T73" fmla="*/ 1 h 1"/>
                  <a:gd name="T74" fmla="*/ 13 w 21"/>
                  <a:gd name="T75" fmla="*/ 1 h 1"/>
                  <a:gd name="T76" fmla="*/ 13 w 21"/>
                  <a:gd name="T77" fmla="*/ 1 h 1"/>
                  <a:gd name="T78" fmla="*/ 14 w 21"/>
                  <a:gd name="T79" fmla="*/ 1 h 1"/>
                  <a:gd name="T80" fmla="*/ 15 w 21"/>
                  <a:gd name="T81" fmla="*/ 1 h 1"/>
                  <a:gd name="T82" fmla="*/ 15 w 21"/>
                  <a:gd name="T83" fmla="*/ 1 h 1"/>
                  <a:gd name="T84" fmla="*/ 15 w 21"/>
                  <a:gd name="T85" fmla="*/ 1 h 1"/>
                  <a:gd name="T86" fmla="*/ 15 w 21"/>
                  <a:gd name="T87" fmla="*/ 1 h 1"/>
                  <a:gd name="T88" fmla="*/ 15 w 21"/>
                  <a:gd name="T89" fmla="*/ 1 h 1"/>
                  <a:gd name="T90" fmla="*/ 16 w 21"/>
                  <a:gd name="T91" fmla="*/ 1 h 1"/>
                  <a:gd name="T92" fmla="*/ 16 w 21"/>
                  <a:gd name="T93" fmla="*/ 1 h 1"/>
                  <a:gd name="T94" fmla="*/ 16 w 21"/>
                  <a:gd name="T95" fmla="*/ 1 h 1"/>
                  <a:gd name="T96" fmla="*/ 18 w 21"/>
                  <a:gd name="T97" fmla="*/ 1 h 1"/>
                  <a:gd name="T98" fmla="*/ 18 w 21"/>
                  <a:gd name="T99" fmla="*/ 1 h 1"/>
                  <a:gd name="T100" fmla="*/ 18 w 21"/>
                  <a:gd name="T101" fmla="*/ 1 h 1"/>
                  <a:gd name="T102" fmla="*/ 19 w 21"/>
                  <a:gd name="T103" fmla="*/ 1 h 1"/>
                  <a:gd name="T104" fmla="*/ 20 w 21"/>
                  <a:gd name="T105" fmla="*/ 0 h 1"/>
                  <a:gd name="T106" fmla="*/ 20 w 21"/>
                  <a:gd name="T107" fmla="*/ 0 h 1"/>
                  <a:gd name="T108" fmla="*/ 21 w 21"/>
                  <a:gd name="T109" fmla="*/ 0 h 1"/>
                  <a:gd name="T110" fmla="*/ 21 w 21"/>
                  <a:gd name="T111" fmla="*/ 0 h 1"/>
                  <a:gd name="T112" fmla="*/ 21 w 21"/>
                  <a:gd name="T1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2" y="1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moveTo>
                      <a:pt x="3" y="1"/>
                    </a:moveTo>
                    <a:cubicBezTo>
                      <a:pt x="3" y="1"/>
                      <a:pt x="3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5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moveTo>
                      <a:pt x="5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moveTo>
                      <a:pt x="6" y="1"/>
                    </a:moveTo>
                    <a:cubicBezTo>
                      <a:pt x="6" y="1"/>
                      <a:pt x="6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moveTo>
                      <a:pt x="6" y="1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moveTo>
                      <a:pt x="7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moveTo>
                      <a:pt x="7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moveTo>
                      <a:pt x="8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moveTo>
                      <a:pt x="8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moveTo>
                      <a:pt x="9" y="1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moveTo>
                      <a:pt x="9" y="1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moveTo>
                      <a:pt x="10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moveTo>
                      <a:pt x="10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moveTo>
                      <a:pt x="11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moveTo>
                      <a:pt x="11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moveTo>
                      <a:pt x="12" y="1"/>
                    </a:move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moveTo>
                      <a:pt x="12" y="1"/>
                    </a:move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moveTo>
                      <a:pt x="13" y="1"/>
                    </a:move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moveTo>
                      <a:pt x="13" y="1"/>
                    </a:move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moveTo>
                      <a:pt x="14" y="1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moveTo>
                      <a:pt x="15" y="1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5" y="1"/>
                    </a:cubicBezTo>
                    <a:moveTo>
                      <a:pt x="15" y="1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moveTo>
                      <a:pt x="15" y="1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moveTo>
                      <a:pt x="16" y="1"/>
                    </a:move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moveTo>
                      <a:pt x="16" y="1"/>
                    </a:move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moveTo>
                      <a:pt x="18" y="1"/>
                    </a:move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moveTo>
                      <a:pt x="18" y="1"/>
                    </a:move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moveTo>
                      <a:pt x="19" y="1"/>
                    </a:move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moveTo>
                      <a:pt x="20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noProof="1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72"/>
              <p:cNvSpPr>
                <a:spLocks noEditPoints="1"/>
              </p:cNvSpPr>
              <p:nvPr/>
            </p:nvSpPr>
            <p:spPr bwMode="auto">
              <a:xfrm>
                <a:off x="8393917" y="1230228"/>
                <a:ext cx="686743" cy="293030"/>
              </a:xfrm>
              <a:custGeom>
                <a:avLst/>
                <a:gdLst>
                  <a:gd name="T0" fmla="*/ 384 w 387"/>
                  <a:gd name="T1" fmla="*/ 0 h 165"/>
                  <a:gd name="T2" fmla="*/ 3 w 387"/>
                  <a:gd name="T3" fmla="*/ 0 h 165"/>
                  <a:gd name="T4" fmla="*/ 0 w 387"/>
                  <a:gd name="T5" fmla="*/ 4 h 165"/>
                  <a:gd name="T6" fmla="*/ 0 w 387"/>
                  <a:gd name="T7" fmla="*/ 22 h 165"/>
                  <a:gd name="T8" fmla="*/ 3 w 387"/>
                  <a:gd name="T9" fmla="*/ 26 h 165"/>
                  <a:gd name="T10" fmla="*/ 99 w 387"/>
                  <a:gd name="T11" fmla="*/ 26 h 165"/>
                  <a:gd name="T12" fmla="*/ 178 w 387"/>
                  <a:gd name="T13" fmla="*/ 83 h 165"/>
                  <a:gd name="T14" fmla="*/ 100 w 387"/>
                  <a:gd name="T15" fmla="*/ 139 h 165"/>
                  <a:gd name="T16" fmla="*/ 86 w 387"/>
                  <a:gd name="T17" fmla="*/ 139 h 165"/>
                  <a:gd name="T18" fmla="*/ 84 w 387"/>
                  <a:gd name="T19" fmla="*/ 143 h 165"/>
                  <a:gd name="T20" fmla="*/ 84 w 387"/>
                  <a:gd name="T21" fmla="*/ 161 h 165"/>
                  <a:gd name="T22" fmla="*/ 86 w 387"/>
                  <a:gd name="T23" fmla="*/ 165 h 165"/>
                  <a:gd name="T24" fmla="*/ 301 w 387"/>
                  <a:gd name="T25" fmla="*/ 165 h 165"/>
                  <a:gd name="T26" fmla="*/ 303 w 387"/>
                  <a:gd name="T27" fmla="*/ 161 h 165"/>
                  <a:gd name="T28" fmla="*/ 303 w 387"/>
                  <a:gd name="T29" fmla="*/ 143 h 165"/>
                  <a:gd name="T30" fmla="*/ 301 w 387"/>
                  <a:gd name="T31" fmla="*/ 139 h 165"/>
                  <a:gd name="T32" fmla="*/ 287 w 387"/>
                  <a:gd name="T33" fmla="*/ 139 h 165"/>
                  <a:gd name="T34" fmla="*/ 209 w 387"/>
                  <a:gd name="T35" fmla="*/ 83 h 165"/>
                  <a:gd name="T36" fmla="*/ 288 w 387"/>
                  <a:gd name="T37" fmla="*/ 26 h 165"/>
                  <a:gd name="T38" fmla="*/ 384 w 387"/>
                  <a:gd name="T39" fmla="*/ 26 h 165"/>
                  <a:gd name="T40" fmla="*/ 387 w 387"/>
                  <a:gd name="T41" fmla="*/ 22 h 165"/>
                  <a:gd name="T42" fmla="*/ 387 w 387"/>
                  <a:gd name="T43" fmla="*/ 4 h 165"/>
                  <a:gd name="T44" fmla="*/ 384 w 387"/>
                  <a:gd name="T45" fmla="*/ 0 h 165"/>
                  <a:gd name="T46" fmla="*/ 255 w 387"/>
                  <a:gd name="T47" fmla="*/ 139 h 165"/>
                  <a:gd name="T48" fmla="*/ 132 w 387"/>
                  <a:gd name="T49" fmla="*/ 139 h 165"/>
                  <a:gd name="T50" fmla="*/ 193 w 387"/>
                  <a:gd name="T51" fmla="*/ 94 h 165"/>
                  <a:gd name="T52" fmla="*/ 255 w 387"/>
                  <a:gd name="T53" fmla="*/ 139 h 165"/>
                  <a:gd name="T54" fmla="*/ 193 w 387"/>
                  <a:gd name="T55" fmla="*/ 71 h 165"/>
                  <a:gd name="T56" fmla="*/ 131 w 387"/>
                  <a:gd name="T57" fmla="*/ 26 h 165"/>
                  <a:gd name="T58" fmla="*/ 256 w 387"/>
                  <a:gd name="T59" fmla="*/ 26 h 165"/>
                  <a:gd name="T60" fmla="*/ 193 w 387"/>
                  <a:gd name="T61" fmla="*/ 71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87" h="165">
                    <a:moveTo>
                      <a:pt x="38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1" y="26"/>
                      <a:pt x="3" y="26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178" y="83"/>
                      <a:pt x="178" y="83"/>
                      <a:pt x="178" y="83"/>
                    </a:cubicBezTo>
                    <a:cubicBezTo>
                      <a:pt x="100" y="139"/>
                      <a:pt x="100" y="139"/>
                      <a:pt x="100" y="139"/>
                    </a:cubicBezTo>
                    <a:cubicBezTo>
                      <a:pt x="86" y="139"/>
                      <a:pt x="86" y="139"/>
                      <a:pt x="86" y="139"/>
                    </a:cubicBezTo>
                    <a:cubicBezTo>
                      <a:pt x="85" y="139"/>
                      <a:pt x="84" y="141"/>
                      <a:pt x="84" y="143"/>
                    </a:cubicBezTo>
                    <a:cubicBezTo>
                      <a:pt x="84" y="161"/>
                      <a:pt x="84" y="161"/>
                      <a:pt x="84" y="161"/>
                    </a:cubicBezTo>
                    <a:cubicBezTo>
                      <a:pt x="84" y="163"/>
                      <a:pt x="85" y="165"/>
                      <a:pt x="86" y="165"/>
                    </a:cubicBezTo>
                    <a:cubicBezTo>
                      <a:pt x="301" y="165"/>
                      <a:pt x="301" y="165"/>
                      <a:pt x="301" y="165"/>
                    </a:cubicBezTo>
                    <a:cubicBezTo>
                      <a:pt x="302" y="165"/>
                      <a:pt x="303" y="163"/>
                      <a:pt x="303" y="161"/>
                    </a:cubicBezTo>
                    <a:cubicBezTo>
                      <a:pt x="303" y="143"/>
                      <a:pt x="303" y="143"/>
                      <a:pt x="303" y="143"/>
                    </a:cubicBezTo>
                    <a:cubicBezTo>
                      <a:pt x="303" y="141"/>
                      <a:pt x="302" y="139"/>
                      <a:pt x="301" y="139"/>
                    </a:cubicBezTo>
                    <a:cubicBezTo>
                      <a:pt x="287" y="139"/>
                      <a:pt x="287" y="139"/>
                      <a:pt x="287" y="139"/>
                    </a:cubicBezTo>
                    <a:cubicBezTo>
                      <a:pt x="209" y="83"/>
                      <a:pt x="209" y="83"/>
                      <a:pt x="209" y="83"/>
                    </a:cubicBezTo>
                    <a:cubicBezTo>
                      <a:pt x="288" y="26"/>
                      <a:pt x="288" y="26"/>
                      <a:pt x="288" y="26"/>
                    </a:cubicBezTo>
                    <a:cubicBezTo>
                      <a:pt x="384" y="26"/>
                      <a:pt x="384" y="26"/>
                      <a:pt x="384" y="26"/>
                    </a:cubicBezTo>
                    <a:cubicBezTo>
                      <a:pt x="386" y="26"/>
                      <a:pt x="387" y="24"/>
                      <a:pt x="387" y="22"/>
                    </a:cubicBezTo>
                    <a:cubicBezTo>
                      <a:pt x="387" y="4"/>
                      <a:pt x="387" y="4"/>
                      <a:pt x="387" y="4"/>
                    </a:cubicBezTo>
                    <a:cubicBezTo>
                      <a:pt x="387" y="2"/>
                      <a:pt x="386" y="0"/>
                      <a:pt x="384" y="0"/>
                    </a:cubicBezTo>
                    <a:close/>
                    <a:moveTo>
                      <a:pt x="255" y="139"/>
                    </a:moveTo>
                    <a:cubicBezTo>
                      <a:pt x="132" y="139"/>
                      <a:pt x="132" y="139"/>
                      <a:pt x="132" y="139"/>
                    </a:cubicBezTo>
                    <a:cubicBezTo>
                      <a:pt x="193" y="94"/>
                      <a:pt x="193" y="94"/>
                      <a:pt x="193" y="94"/>
                    </a:cubicBezTo>
                    <a:lnTo>
                      <a:pt x="255" y="139"/>
                    </a:lnTo>
                    <a:close/>
                    <a:moveTo>
                      <a:pt x="193" y="71"/>
                    </a:moveTo>
                    <a:cubicBezTo>
                      <a:pt x="131" y="26"/>
                      <a:pt x="131" y="26"/>
                      <a:pt x="131" y="26"/>
                    </a:cubicBezTo>
                    <a:cubicBezTo>
                      <a:pt x="256" y="26"/>
                      <a:pt x="256" y="26"/>
                      <a:pt x="256" y="26"/>
                    </a:cubicBezTo>
                    <a:lnTo>
                      <a:pt x="193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noProof="1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" name="Oval 73"/>
              <p:cNvSpPr>
                <a:spLocks noChangeArrowheads="1"/>
              </p:cNvSpPr>
              <p:nvPr/>
            </p:nvSpPr>
            <p:spPr bwMode="auto">
              <a:xfrm>
                <a:off x="8550200" y="1530021"/>
                <a:ext cx="79644" cy="8039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noProof="1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" name="Oval 74"/>
              <p:cNvSpPr>
                <a:spLocks noChangeArrowheads="1"/>
              </p:cNvSpPr>
              <p:nvPr/>
            </p:nvSpPr>
            <p:spPr bwMode="auto">
              <a:xfrm>
                <a:off x="8844733" y="1530021"/>
                <a:ext cx="79644" cy="8039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noProof="1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75"/>
              <p:cNvSpPr>
                <a:spLocks noEditPoints="1"/>
              </p:cNvSpPr>
              <p:nvPr/>
            </p:nvSpPr>
            <p:spPr bwMode="auto">
              <a:xfrm>
                <a:off x="8459285" y="757623"/>
                <a:ext cx="264479" cy="333604"/>
              </a:xfrm>
              <a:custGeom>
                <a:avLst/>
                <a:gdLst>
                  <a:gd name="T0" fmla="*/ 14 w 149"/>
                  <a:gd name="T1" fmla="*/ 14 h 188"/>
                  <a:gd name="T2" fmla="*/ 105 w 149"/>
                  <a:gd name="T3" fmla="*/ 14 h 188"/>
                  <a:gd name="T4" fmla="*/ 105 w 149"/>
                  <a:gd name="T5" fmla="*/ 23 h 188"/>
                  <a:gd name="T6" fmla="*/ 93 w 149"/>
                  <a:gd name="T7" fmla="*/ 23 h 188"/>
                  <a:gd name="T8" fmla="*/ 93 w 149"/>
                  <a:gd name="T9" fmla="*/ 31 h 188"/>
                  <a:gd name="T10" fmla="*/ 82 w 149"/>
                  <a:gd name="T11" fmla="*/ 44 h 188"/>
                  <a:gd name="T12" fmla="*/ 82 w 149"/>
                  <a:gd name="T13" fmla="*/ 92 h 188"/>
                  <a:gd name="T14" fmla="*/ 95 w 149"/>
                  <a:gd name="T15" fmla="*/ 105 h 188"/>
                  <a:gd name="T16" fmla="*/ 124 w 149"/>
                  <a:gd name="T17" fmla="*/ 105 h 188"/>
                  <a:gd name="T18" fmla="*/ 137 w 149"/>
                  <a:gd name="T19" fmla="*/ 92 h 188"/>
                  <a:gd name="T20" fmla="*/ 137 w 149"/>
                  <a:gd name="T21" fmla="*/ 44 h 188"/>
                  <a:gd name="T22" fmla="*/ 126 w 149"/>
                  <a:gd name="T23" fmla="*/ 31 h 188"/>
                  <a:gd name="T24" fmla="*/ 126 w 149"/>
                  <a:gd name="T25" fmla="*/ 23 h 188"/>
                  <a:gd name="T26" fmla="*/ 114 w 149"/>
                  <a:gd name="T27" fmla="*/ 23 h 188"/>
                  <a:gd name="T28" fmla="*/ 114 w 149"/>
                  <a:gd name="T29" fmla="*/ 14 h 188"/>
                  <a:gd name="T30" fmla="*/ 143 w 149"/>
                  <a:gd name="T31" fmla="*/ 14 h 188"/>
                  <a:gd name="T32" fmla="*/ 149 w 149"/>
                  <a:gd name="T33" fmla="*/ 7 h 188"/>
                  <a:gd name="T34" fmla="*/ 143 w 149"/>
                  <a:gd name="T35" fmla="*/ 0 h 188"/>
                  <a:gd name="T36" fmla="*/ 0 w 149"/>
                  <a:gd name="T37" fmla="*/ 0 h 188"/>
                  <a:gd name="T38" fmla="*/ 0 w 149"/>
                  <a:gd name="T39" fmla="*/ 182 h 188"/>
                  <a:gd name="T40" fmla="*/ 14 w 149"/>
                  <a:gd name="T41" fmla="*/ 188 h 188"/>
                  <a:gd name="T42" fmla="*/ 14 w 149"/>
                  <a:gd name="T43" fmla="*/ 14 h 188"/>
                  <a:gd name="T44" fmla="*/ 116 w 149"/>
                  <a:gd name="T45" fmla="*/ 46 h 188"/>
                  <a:gd name="T46" fmla="*/ 116 w 149"/>
                  <a:gd name="T47" fmla="*/ 57 h 188"/>
                  <a:gd name="T48" fmla="*/ 127 w 149"/>
                  <a:gd name="T49" fmla="*/ 57 h 188"/>
                  <a:gd name="T50" fmla="*/ 127 w 149"/>
                  <a:gd name="T51" fmla="*/ 70 h 188"/>
                  <a:gd name="T52" fmla="*/ 116 w 149"/>
                  <a:gd name="T53" fmla="*/ 70 h 188"/>
                  <a:gd name="T54" fmla="*/ 116 w 149"/>
                  <a:gd name="T55" fmla="*/ 81 h 188"/>
                  <a:gd name="T56" fmla="*/ 103 w 149"/>
                  <a:gd name="T57" fmla="*/ 81 h 188"/>
                  <a:gd name="T58" fmla="*/ 103 w 149"/>
                  <a:gd name="T59" fmla="*/ 70 h 188"/>
                  <a:gd name="T60" fmla="*/ 92 w 149"/>
                  <a:gd name="T61" fmla="*/ 70 h 188"/>
                  <a:gd name="T62" fmla="*/ 92 w 149"/>
                  <a:gd name="T63" fmla="*/ 57 h 188"/>
                  <a:gd name="T64" fmla="*/ 103 w 149"/>
                  <a:gd name="T65" fmla="*/ 57 h 188"/>
                  <a:gd name="T66" fmla="*/ 103 w 149"/>
                  <a:gd name="T67" fmla="*/ 46 h 188"/>
                  <a:gd name="T68" fmla="*/ 116 w 149"/>
                  <a:gd name="T69" fmla="*/ 46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88">
                    <a:moveTo>
                      <a:pt x="14" y="14"/>
                    </a:moveTo>
                    <a:cubicBezTo>
                      <a:pt x="105" y="14"/>
                      <a:pt x="105" y="14"/>
                      <a:pt x="105" y="14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93" y="23"/>
                      <a:pt x="93" y="23"/>
                      <a:pt x="93" y="23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87" y="33"/>
                      <a:pt x="82" y="38"/>
                      <a:pt x="82" y="44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2" y="99"/>
                      <a:pt x="88" y="105"/>
                      <a:pt x="95" y="105"/>
                    </a:cubicBezTo>
                    <a:cubicBezTo>
                      <a:pt x="124" y="105"/>
                      <a:pt x="124" y="105"/>
                      <a:pt x="124" y="105"/>
                    </a:cubicBezTo>
                    <a:cubicBezTo>
                      <a:pt x="131" y="105"/>
                      <a:pt x="137" y="99"/>
                      <a:pt x="137" y="92"/>
                    </a:cubicBezTo>
                    <a:cubicBezTo>
                      <a:pt x="137" y="44"/>
                      <a:pt x="137" y="44"/>
                      <a:pt x="137" y="44"/>
                    </a:cubicBezTo>
                    <a:cubicBezTo>
                      <a:pt x="137" y="38"/>
                      <a:pt x="132" y="33"/>
                      <a:pt x="126" y="31"/>
                    </a:cubicBezTo>
                    <a:cubicBezTo>
                      <a:pt x="126" y="23"/>
                      <a:pt x="126" y="23"/>
                      <a:pt x="126" y="23"/>
                    </a:cubicBezTo>
                    <a:cubicBezTo>
                      <a:pt x="114" y="23"/>
                      <a:pt x="114" y="23"/>
                      <a:pt x="114" y="23"/>
                    </a:cubicBezTo>
                    <a:cubicBezTo>
                      <a:pt x="114" y="14"/>
                      <a:pt x="114" y="14"/>
                      <a:pt x="114" y="14"/>
                    </a:cubicBezTo>
                    <a:cubicBezTo>
                      <a:pt x="143" y="14"/>
                      <a:pt x="143" y="14"/>
                      <a:pt x="143" y="14"/>
                    </a:cubicBezTo>
                    <a:cubicBezTo>
                      <a:pt x="146" y="14"/>
                      <a:pt x="149" y="11"/>
                      <a:pt x="149" y="7"/>
                    </a:cubicBezTo>
                    <a:cubicBezTo>
                      <a:pt x="149" y="3"/>
                      <a:pt x="146" y="0"/>
                      <a:pt x="14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14" y="188"/>
                      <a:pt x="14" y="188"/>
                      <a:pt x="14" y="188"/>
                    </a:cubicBezTo>
                    <a:lnTo>
                      <a:pt x="14" y="14"/>
                    </a:lnTo>
                    <a:close/>
                    <a:moveTo>
                      <a:pt x="116" y="46"/>
                    </a:moveTo>
                    <a:cubicBezTo>
                      <a:pt x="116" y="57"/>
                      <a:pt x="116" y="57"/>
                      <a:pt x="116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70"/>
                      <a:pt x="127" y="70"/>
                      <a:pt x="127" y="70"/>
                    </a:cubicBezTo>
                    <a:cubicBezTo>
                      <a:pt x="116" y="70"/>
                      <a:pt x="116" y="70"/>
                      <a:pt x="116" y="70"/>
                    </a:cubicBezTo>
                    <a:cubicBezTo>
                      <a:pt x="116" y="81"/>
                      <a:pt x="116" y="81"/>
                      <a:pt x="11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103" y="70"/>
                      <a:pt x="103" y="70"/>
                      <a:pt x="103" y="70"/>
                    </a:cubicBezTo>
                    <a:cubicBezTo>
                      <a:pt x="92" y="70"/>
                      <a:pt x="92" y="70"/>
                      <a:pt x="92" y="70"/>
                    </a:cubicBezTo>
                    <a:cubicBezTo>
                      <a:pt x="92" y="57"/>
                      <a:pt x="92" y="57"/>
                      <a:pt x="92" y="57"/>
                    </a:cubicBezTo>
                    <a:cubicBezTo>
                      <a:pt x="103" y="57"/>
                      <a:pt x="103" y="57"/>
                      <a:pt x="103" y="57"/>
                    </a:cubicBezTo>
                    <a:cubicBezTo>
                      <a:pt x="103" y="46"/>
                      <a:pt x="103" y="46"/>
                      <a:pt x="103" y="46"/>
                    </a:cubicBezTo>
                    <a:lnTo>
                      <a:pt x="116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noProof="1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76"/>
              <p:cNvSpPr>
                <a:spLocks noEditPoints="1"/>
              </p:cNvSpPr>
              <p:nvPr/>
            </p:nvSpPr>
            <p:spPr bwMode="auto">
              <a:xfrm>
                <a:off x="8382646" y="1075448"/>
                <a:ext cx="684489" cy="144261"/>
              </a:xfrm>
              <a:custGeom>
                <a:avLst/>
                <a:gdLst>
                  <a:gd name="T0" fmla="*/ 14 w 385"/>
                  <a:gd name="T1" fmla="*/ 40 h 81"/>
                  <a:gd name="T2" fmla="*/ 111 w 385"/>
                  <a:gd name="T3" fmla="*/ 81 h 81"/>
                  <a:gd name="T4" fmla="*/ 366 w 385"/>
                  <a:gd name="T5" fmla="*/ 81 h 81"/>
                  <a:gd name="T6" fmla="*/ 385 w 385"/>
                  <a:gd name="T7" fmla="*/ 62 h 81"/>
                  <a:gd name="T8" fmla="*/ 366 w 385"/>
                  <a:gd name="T9" fmla="*/ 43 h 81"/>
                  <a:gd name="T10" fmla="*/ 330 w 385"/>
                  <a:gd name="T11" fmla="*/ 43 h 81"/>
                  <a:gd name="T12" fmla="*/ 330 w 385"/>
                  <a:gd name="T13" fmla="*/ 22 h 81"/>
                  <a:gd name="T14" fmla="*/ 309 w 385"/>
                  <a:gd name="T15" fmla="*/ 0 h 81"/>
                  <a:gd name="T16" fmla="*/ 188 w 385"/>
                  <a:gd name="T17" fmla="*/ 0 h 81"/>
                  <a:gd name="T18" fmla="*/ 167 w 385"/>
                  <a:gd name="T19" fmla="*/ 22 h 81"/>
                  <a:gd name="T20" fmla="*/ 167 w 385"/>
                  <a:gd name="T21" fmla="*/ 43 h 81"/>
                  <a:gd name="T22" fmla="*/ 119 w 385"/>
                  <a:gd name="T23" fmla="*/ 43 h 81"/>
                  <a:gd name="T24" fmla="*/ 29 w 385"/>
                  <a:gd name="T25" fmla="*/ 5 h 81"/>
                  <a:gd name="T26" fmla="*/ 4 w 385"/>
                  <a:gd name="T27" fmla="*/ 15 h 81"/>
                  <a:gd name="T28" fmla="*/ 14 w 385"/>
                  <a:gd name="T29" fmla="*/ 40 h 81"/>
                  <a:gd name="T30" fmla="*/ 181 w 385"/>
                  <a:gd name="T31" fmla="*/ 22 h 81"/>
                  <a:gd name="T32" fmla="*/ 188 w 385"/>
                  <a:gd name="T33" fmla="*/ 14 h 81"/>
                  <a:gd name="T34" fmla="*/ 309 w 385"/>
                  <a:gd name="T35" fmla="*/ 14 h 81"/>
                  <a:gd name="T36" fmla="*/ 316 w 385"/>
                  <a:gd name="T37" fmla="*/ 22 h 81"/>
                  <a:gd name="T38" fmla="*/ 316 w 385"/>
                  <a:gd name="T39" fmla="*/ 43 h 81"/>
                  <a:gd name="T40" fmla="*/ 181 w 385"/>
                  <a:gd name="T41" fmla="*/ 43 h 81"/>
                  <a:gd name="T42" fmla="*/ 181 w 385"/>
                  <a:gd name="T43" fmla="*/ 2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85" h="81">
                    <a:moveTo>
                      <a:pt x="14" y="40"/>
                    </a:moveTo>
                    <a:cubicBezTo>
                      <a:pt x="111" y="81"/>
                      <a:pt x="111" y="81"/>
                      <a:pt x="111" y="81"/>
                    </a:cubicBezTo>
                    <a:cubicBezTo>
                      <a:pt x="366" y="81"/>
                      <a:pt x="366" y="81"/>
                      <a:pt x="366" y="81"/>
                    </a:cubicBezTo>
                    <a:cubicBezTo>
                      <a:pt x="376" y="81"/>
                      <a:pt x="385" y="72"/>
                      <a:pt x="385" y="62"/>
                    </a:cubicBezTo>
                    <a:cubicBezTo>
                      <a:pt x="385" y="51"/>
                      <a:pt x="376" y="43"/>
                      <a:pt x="366" y="43"/>
                    </a:cubicBezTo>
                    <a:cubicBezTo>
                      <a:pt x="330" y="43"/>
                      <a:pt x="330" y="43"/>
                      <a:pt x="330" y="43"/>
                    </a:cubicBezTo>
                    <a:cubicBezTo>
                      <a:pt x="330" y="22"/>
                      <a:pt x="330" y="22"/>
                      <a:pt x="330" y="22"/>
                    </a:cubicBezTo>
                    <a:cubicBezTo>
                      <a:pt x="330" y="10"/>
                      <a:pt x="321" y="0"/>
                      <a:pt x="309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77" y="0"/>
                      <a:pt x="167" y="10"/>
                      <a:pt x="167" y="22"/>
                    </a:cubicBezTo>
                    <a:cubicBezTo>
                      <a:pt x="167" y="43"/>
                      <a:pt x="167" y="43"/>
                      <a:pt x="167" y="43"/>
                    </a:cubicBezTo>
                    <a:cubicBezTo>
                      <a:pt x="119" y="43"/>
                      <a:pt x="119" y="43"/>
                      <a:pt x="119" y="43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19" y="1"/>
                      <a:pt x="8" y="6"/>
                      <a:pt x="4" y="15"/>
                    </a:cubicBezTo>
                    <a:cubicBezTo>
                      <a:pt x="0" y="25"/>
                      <a:pt x="4" y="36"/>
                      <a:pt x="14" y="40"/>
                    </a:cubicBezTo>
                    <a:close/>
                    <a:moveTo>
                      <a:pt x="181" y="22"/>
                    </a:moveTo>
                    <a:cubicBezTo>
                      <a:pt x="181" y="18"/>
                      <a:pt x="184" y="14"/>
                      <a:pt x="188" y="14"/>
                    </a:cubicBezTo>
                    <a:cubicBezTo>
                      <a:pt x="309" y="14"/>
                      <a:pt x="309" y="14"/>
                      <a:pt x="309" y="14"/>
                    </a:cubicBezTo>
                    <a:cubicBezTo>
                      <a:pt x="313" y="14"/>
                      <a:pt x="316" y="18"/>
                      <a:pt x="316" y="22"/>
                    </a:cubicBezTo>
                    <a:cubicBezTo>
                      <a:pt x="316" y="43"/>
                      <a:pt x="316" y="43"/>
                      <a:pt x="316" y="43"/>
                    </a:cubicBezTo>
                    <a:cubicBezTo>
                      <a:pt x="181" y="43"/>
                      <a:pt x="181" y="43"/>
                      <a:pt x="181" y="43"/>
                    </a:cubicBezTo>
                    <a:lnTo>
                      <a:pt x="181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noProof="1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9" name="组合 78"/>
          <p:cNvGrpSpPr/>
          <p:nvPr/>
        </p:nvGrpSpPr>
        <p:grpSpPr bwMode="auto">
          <a:xfrm>
            <a:off x="4160838" y="0"/>
            <a:ext cx="1971675" cy="2014538"/>
            <a:chOff x="4160434" y="0"/>
            <a:chExt cx="1972011" cy="2015067"/>
          </a:xfrm>
        </p:grpSpPr>
        <p:sp>
          <p:nvSpPr>
            <p:cNvPr id="5" name="矩形 4"/>
            <p:cNvSpPr/>
            <p:nvPr/>
          </p:nvSpPr>
          <p:spPr>
            <a:xfrm>
              <a:off x="4160434" y="0"/>
              <a:ext cx="1972011" cy="2015067"/>
            </a:xfrm>
            <a:prstGeom prst="rect">
              <a:avLst/>
            </a:prstGeom>
            <a:solidFill>
              <a:srgbClr val="FFBA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9266" name="组合 67"/>
            <p:cNvGrpSpPr/>
            <p:nvPr/>
          </p:nvGrpSpPr>
          <p:grpSpPr bwMode="auto">
            <a:xfrm>
              <a:off x="4748201" y="668615"/>
              <a:ext cx="916660" cy="710787"/>
              <a:chOff x="5084175" y="3842708"/>
              <a:chExt cx="916660" cy="710787"/>
            </a:xfrm>
          </p:grpSpPr>
          <p:sp>
            <p:nvSpPr>
              <p:cNvPr id="9267" name="Freeform 52"/>
              <p:cNvSpPr>
                <a:spLocks noEditPoints="1" noChangeArrowheads="1"/>
              </p:cNvSpPr>
              <p:nvPr/>
            </p:nvSpPr>
            <p:spPr bwMode="auto">
              <a:xfrm>
                <a:off x="6000835" y="4191339"/>
                <a:ext cx="0" cy="10519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6 h 6"/>
                  <a:gd name="T4" fmla="*/ 0 w 1"/>
                  <a:gd name="T5" fmla="*/ 6 h 6"/>
                  <a:gd name="T6" fmla="*/ 0 w 1"/>
                  <a:gd name="T7" fmla="*/ 5 h 6"/>
                  <a:gd name="T8" fmla="*/ 0 w 1"/>
                  <a:gd name="T9" fmla="*/ 5 h 6"/>
                  <a:gd name="T10" fmla="*/ 0 w 1"/>
                  <a:gd name="T11" fmla="*/ 5 h 6"/>
                  <a:gd name="T12" fmla="*/ 0 w 1"/>
                  <a:gd name="T13" fmla="*/ 5 h 6"/>
                  <a:gd name="T14" fmla="*/ 0 w 1"/>
                  <a:gd name="T15" fmla="*/ 5 h 6"/>
                  <a:gd name="T16" fmla="*/ 0 w 1"/>
                  <a:gd name="T17" fmla="*/ 5 h 6"/>
                  <a:gd name="T18" fmla="*/ 0 w 1"/>
                  <a:gd name="T19" fmla="*/ 4 h 6"/>
                  <a:gd name="T20" fmla="*/ 0 w 1"/>
                  <a:gd name="T21" fmla="*/ 5 h 6"/>
                  <a:gd name="T22" fmla="*/ 0 w 1"/>
                  <a:gd name="T23" fmla="*/ 4 h 6"/>
                  <a:gd name="T24" fmla="*/ 0 w 1"/>
                  <a:gd name="T25" fmla="*/ 4 h 6"/>
                  <a:gd name="T26" fmla="*/ 0 w 1"/>
                  <a:gd name="T27" fmla="*/ 4 h 6"/>
                  <a:gd name="T28" fmla="*/ 0 w 1"/>
                  <a:gd name="T29" fmla="*/ 4 h 6"/>
                  <a:gd name="T30" fmla="*/ 0 w 1"/>
                  <a:gd name="T31" fmla="*/ 3 h 6"/>
                  <a:gd name="T32" fmla="*/ 0 w 1"/>
                  <a:gd name="T33" fmla="*/ 4 h 6"/>
                  <a:gd name="T34" fmla="*/ 0 w 1"/>
                  <a:gd name="T35" fmla="*/ 3 h 6"/>
                  <a:gd name="T36" fmla="*/ 0 w 1"/>
                  <a:gd name="T37" fmla="*/ 3 h 6"/>
                  <a:gd name="T38" fmla="*/ 0 w 1"/>
                  <a:gd name="T39" fmla="*/ 3 h 6"/>
                  <a:gd name="T40" fmla="*/ 0 w 1"/>
                  <a:gd name="T41" fmla="*/ 3 h 6"/>
                  <a:gd name="T42" fmla="*/ 0 w 1"/>
                  <a:gd name="T43" fmla="*/ 2 h 6"/>
                  <a:gd name="T44" fmla="*/ 0 w 1"/>
                  <a:gd name="T45" fmla="*/ 3 h 6"/>
                  <a:gd name="T46" fmla="*/ 0 w 1"/>
                  <a:gd name="T47" fmla="*/ 2 h 6"/>
                  <a:gd name="T48" fmla="*/ 0 w 1"/>
                  <a:gd name="T49" fmla="*/ 2 h 6"/>
                  <a:gd name="T50" fmla="*/ 0 w 1"/>
                  <a:gd name="T51" fmla="*/ 2 h 6"/>
                  <a:gd name="T52" fmla="*/ 0 w 1"/>
                  <a:gd name="T53" fmla="*/ 2 h 6"/>
                  <a:gd name="T54" fmla="*/ 0 w 1"/>
                  <a:gd name="T55" fmla="*/ 1 h 6"/>
                  <a:gd name="T56" fmla="*/ 0 w 1"/>
                  <a:gd name="T57" fmla="*/ 2 h 6"/>
                  <a:gd name="T58" fmla="*/ 0 w 1"/>
                  <a:gd name="T59" fmla="*/ 1 h 6"/>
                  <a:gd name="T60" fmla="*/ 0 w 1"/>
                  <a:gd name="T61" fmla="*/ 1 h 6"/>
                  <a:gd name="T62" fmla="*/ 0 w 1"/>
                  <a:gd name="T63" fmla="*/ 1 h 6"/>
                  <a:gd name="T64" fmla="*/ 0 w 1"/>
                  <a:gd name="T65" fmla="*/ 1 h 6"/>
                  <a:gd name="T66" fmla="*/ 0 w 1"/>
                  <a:gd name="T67" fmla="*/ 0 h 6"/>
                  <a:gd name="T68" fmla="*/ 0 w 1"/>
                  <a:gd name="T69" fmla="*/ 0 h 6"/>
                  <a:gd name="T70" fmla="*/ 0 w 1"/>
                  <a:gd name="T7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FD8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68" name="Freeform 57"/>
              <p:cNvSpPr>
                <a:spLocks noChangeArrowheads="1"/>
              </p:cNvSpPr>
              <p:nvPr/>
            </p:nvSpPr>
            <p:spPr bwMode="auto">
              <a:xfrm>
                <a:off x="5084175" y="4212377"/>
                <a:ext cx="341117" cy="326842"/>
              </a:xfrm>
              <a:custGeom>
                <a:avLst/>
                <a:gdLst>
                  <a:gd name="T0" fmla="*/ 128 w 192"/>
                  <a:gd name="T1" fmla="*/ 138 h 184"/>
                  <a:gd name="T2" fmla="*/ 91 w 192"/>
                  <a:gd name="T3" fmla="*/ 153 h 184"/>
                  <a:gd name="T4" fmla="*/ 54 w 192"/>
                  <a:gd name="T5" fmla="*/ 138 h 184"/>
                  <a:gd name="T6" fmla="*/ 39 w 192"/>
                  <a:gd name="T7" fmla="*/ 101 h 184"/>
                  <a:gd name="T8" fmla="*/ 54 w 192"/>
                  <a:gd name="T9" fmla="*/ 64 h 184"/>
                  <a:gd name="T10" fmla="*/ 96 w 192"/>
                  <a:gd name="T11" fmla="*/ 21 h 184"/>
                  <a:gd name="T12" fmla="*/ 75 w 192"/>
                  <a:gd name="T13" fmla="*/ 0 h 184"/>
                  <a:gd name="T14" fmla="*/ 32 w 192"/>
                  <a:gd name="T15" fmla="*/ 42 h 184"/>
                  <a:gd name="T16" fmla="*/ 32 w 192"/>
                  <a:gd name="T17" fmla="*/ 159 h 184"/>
                  <a:gd name="T18" fmla="*/ 91 w 192"/>
                  <a:gd name="T19" fmla="*/ 184 h 184"/>
                  <a:gd name="T20" fmla="*/ 149 w 192"/>
                  <a:gd name="T21" fmla="*/ 159 h 184"/>
                  <a:gd name="T22" fmla="*/ 192 w 192"/>
                  <a:gd name="T23" fmla="*/ 117 h 184"/>
                  <a:gd name="T24" fmla="*/ 170 w 192"/>
                  <a:gd name="T25" fmla="*/ 95 h 184"/>
                  <a:gd name="T26" fmla="*/ 128 w 192"/>
                  <a:gd name="T27" fmla="*/ 138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2" h="184">
                    <a:moveTo>
                      <a:pt x="128" y="138"/>
                    </a:moveTo>
                    <a:cubicBezTo>
                      <a:pt x="118" y="148"/>
                      <a:pt x="105" y="153"/>
                      <a:pt x="91" y="153"/>
                    </a:cubicBezTo>
                    <a:cubicBezTo>
                      <a:pt x="77" y="153"/>
                      <a:pt x="64" y="148"/>
                      <a:pt x="54" y="138"/>
                    </a:cubicBezTo>
                    <a:cubicBezTo>
                      <a:pt x="44" y="128"/>
                      <a:pt x="39" y="115"/>
                      <a:pt x="39" y="101"/>
                    </a:cubicBezTo>
                    <a:cubicBezTo>
                      <a:pt x="39" y="87"/>
                      <a:pt x="44" y="74"/>
                      <a:pt x="54" y="64"/>
                    </a:cubicBezTo>
                    <a:cubicBezTo>
                      <a:pt x="96" y="21"/>
                      <a:pt x="96" y="21"/>
                      <a:pt x="96" y="21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0" y="75"/>
                      <a:pt x="0" y="127"/>
                      <a:pt x="32" y="159"/>
                    </a:cubicBezTo>
                    <a:cubicBezTo>
                      <a:pt x="48" y="176"/>
                      <a:pt x="70" y="184"/>
                      <a:pt x="91" y="184"/>
                    </a:cubicBezTo>
                    <a:cubicBezTo>
                      <a:pt x="112" y="184"/>
                      <a:pt x="133" y="176"/>
                      <a:pt x="149" y="159"/>
                    </a:cubicBezTo>
                    <a:cubicBezTo>
                      <a:pt x="192" y="117"/>
                      <a:pt x="192" y="117"/>
                      <a:pt x="192" y="117"/>
                    </a:cubicBezTo>
                    <a:cubicBezTo>
                      <a:pt x="170" y="95"/>
                      <a:pt x="170" y="95"/>
                      <a:pt x="170" y="95"/>
                    </a:cubicBezTo>
                    <a:lnTo>
                      <a:pt x="128" y="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69" name="Freeform 58"/>
              <p:cNvSpPr>
                <a:spLocks noChangeArrowheads="1"/>
              </p:cNvSpPr>
              <p:nvPr/>
            </p:nvSpPr>
            <p:spPr bwMode="auto">
              <a:xfrm>
                <a:off x="5452342" y="3856983"/>
                <a:ext cx="340366" cy="326842"/>
              </a:xfrm>
              <a:custGeom>
                <a:avLst/>
                <a:gdLst>
                  <a:gd name="T0" fmla="*/ 64 w 192"/>
                  <a:gd name="T1" fmla="*/ 46 h 184"/>
                  <a:gd name="T2" fmla="*/ 101 w 192"/>
                  <a:gd name="T3" fmla="*/ 31 h 184"/>
                  <a:gd name="T4" fmla="*/ 138 w 192"/>
                  <a:gd name="T5" fmla="*/ 46 h 184"/>
                  <a:gd name="T6" fmla="*/ 154 w 192"/>
                  <a:gd name="T7" fmla="*/ 83 h 184"/>
                  <a:gd name="T8" fmla="*/ 138 w 192"/>
                  <a:gd name="T9" fmla="*/ 120 h 184"/>
                  <a:gd name="T10" fmla="*/ 96 w 192"/>
                  <a:gd name="T11" fmla="*/ 163 h 184"/>
                  <a:gd name="T12" fmla="*/ 118 w 192"/>
                  <a:gd name="T13" fmla="*/ 184 h 184"/>
                  <a:gd name="T14" fmla="*/ 160 w 192"/>
                  <a:gd name="T15" fmla="*/ 142 h 184"/>
                  <a:gd name="T16" fmla="*/ 160 w 192"/>
                  <a:gd name="T17" fmla="*/ 25 h 184"/>
                  <a:gd name="T18" fmla="*/ 101 w 192"/>
                  <a:gd name="T19" fmla="*/ 0 h 184"/>
                  <a:gd name="T20" fmla="*/ 43 w 192"/>
                  <a:gd name="T21" fmla="*/ 25 h 184"/>
                  <a:gd name="T22" fmla="*/ 0 w 192"/>
                  <a:gd name="T23" fmla="*/ 67 h 184"/>
                  <a:gd name="T24" fmla="*/ 22 w 192"/>
                  <a:gd name="T25" fmla="*/ 89 h 184"/>
                  <a:gd name="T26" fmla="*/ 64 w 192"/>
                  <a:gd name="T27" fmla="*/ 4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2" h="184">
                    <a:moveTo>
                      <a:pt x="64" y="46"/>
                    </a:moveTo>
                    <a:cubicBezTo>
                      <a:pt x="74" y="36"/>
                      <a:pt x="87" y="31"/>
                      <a:pt x="101" y="31"/>
                    </a:cubicBezTo>
                    <a:cubicBezTo>
                      <a:pt x="115" y="31"/>
                      <a:pt x="128" y="36"/>
                      <a:pt x="138" y="46"/>
                    </a:cubicBezTo>
                    <a:cubicBezTo>
                      <a:pt x="148" y="56"/>
                      <a:pt x="154" y="69"/>
                      <a:pt x="154" y="83"/>
                    </a:cubicBezTo>
                    <a:cubicBezTo>
                      <a:pt x="154" y="97"/>
                      <a:pt x="148" y="110"/>
                      <a:pt x="138" y="120"/>
                    </a:cubicBezTo>
                    <a:cubicBezTo>
                      <a:pt x="96" y="163"/>
                      <a:pt x="96" y="163"/>
                      <a:pt x="96" y="163"/>
                    </a:cubicBezTo>
                    <a:cubicBezTo>
                      <a:pt x="118" y="184"/>
                      <a:pt x="118" y="184"/>
                      <a:pt x="118" y="184"/>
                    </a:cubicBezTo>
                    <a:cubicBezTo>
                      <a:pt x="160" y="142"/>
                      <a:pt x="160" y="142"/>
                      <a:pt x="160" y="142"/>
                    </a:cubicBezTo>
                    <a:cubicBezTo>
                      <a:pt x="192" y="110"/>
                      <a:pt x="192" y="57"/>
                      <a:pt x="160" y="25"/>
                    </a:cubicBezTo>
                    <a:cubicBezTo>
                      <a:pt x="144" y="8"/>
                      <a:pt x="123" y="0"/>
                      <a:pt x="101" y="0"/>
                    </a:cubicBezTo>
                    <a:cubicBezTo>
                      <a:pt x="80" y="0"/>
                      <a:pt x="59" y="8"/>
                      <a:pt x="43" y="25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22" y="89"/>
                      <a:pt x="22" y="89"/>
                      <a:pt x="22" y="89"/>
                    </a:cubicBezTo>
                    <a:lnTo>
                      <a:pt x="64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70" name="Freeform 59"/>
              <p:cNvSpPr>
                <a:spLocks noEditPoints="1" noChangeArrowheads="1"/>
              </p:cNvSpPr>
              <p:nvPr/>
            </p:nvSpPr>
            <p:spPr bwMode="auto">
              <a:xfrm>
                <a:off x="5084175" y="3842708"/>
                <a:ext cx="708533" cy="710787"/>
              </a:xfrm>
              <a:custGeom>
                <a:avLst/>
                <a:gdLst>
                  <a:gd name="T0" fmla="*/ 149 w 399"/>
                  <a:gd name="T1" fmla="*/ 33 h 400"/>
                  <a:gd name="T2" fmla="*/ 32 w 399"/>
                  <a:gd name="T3" fmla="*/ 33 h 400"/>
                  <a:gd name="T4" fmla="*/ 32 w 399"/>
                  <a:gd name="T5" fmla="*/ 150 h 400"/>
                  <a:gd name="T6" fmla="*/ 250 w 399"/>
                  <a:gd name="T7" fmla="*/ 367 h 400"/>
                  <a:gd name="T8" fmla="*/ 367 w 399"/>
                  <a:gd name="T9" fmla="*/ 367 h 400"/>
                  <a:gd name="T10" fmla="*/ 367 w 399"/>
                  <a:gd name="T11" fmla="*/ 250 h 400"/>
                  <a:gd name="T12" fmla="*/ 149 w 399"/>
                  <a:gd name="T13" fmla="*/ 33 h 400"/>
                  <a:gd name="T14" fmla="*/ 286 w 399"/>
                  <a:gd name="T15" fmla="*/ 206 h 400"/>
                  <a:gd name="T16" fmla="*/ 206 w 399"/>
                  <a:gd name="T17" fmla="*/ 286 h 400"/>
                  <a:gd name="T18" fmla="*/ 193 w 399"/>
                  <a:gd name="T19" fmla="*/ 286 h 400"/>
                  <a:gd name="T20" fmla="*/ 114 w 399"/>
                  <a:gd name="T21" fmla="*/ 206 h 400"/>
                  <a:gd name="T22" fmla="*/ 114 w 399"/>
                  <a:gd name="T23" fmla="*/ 194 h 400"/>
                  <a:gd name="T24" fmla="*/ 193 w 399"/>
                  <a:gd name="T25" fmla="*/ 114 h 400"/>
                  <a:gd name="T26" fmla="*/ 206 w 399"/>
                  <a:gd name="T27" fmla="*/ 114 h 400"/>
                  <a:gd name="T28" fmla="*/ 286 w 399"/>
                  <a:gd name="T29" fmla="*/ 194 h 400"/>
                  <a:gd name="T30" fmla="*/ 286 w 399"/>
                  <a:gd name="T31" fmla="*/ 206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9" h="400">
                    <a:moveTo>
                      <a:pt x="149" y="33"/>
                    </a:moveTo>
                    <a:cubicBezTo>
                      <a:pt x="117" y="0"/>
                      <a:pt x="65" y="0"/>
                      <a:pt x="32" y="33"/>
                    </a:cubicBezTo>
                    <a:cubicBezTo>
                      <a:pt x="0" y="65"/>
                      <a:pt x="0" y="118"/>
                      <a:pt x="32" y="150"/>
                    </a:cubicBezTo>
                    <a:cubicBezTo>
                      <a:pt x="250" y="367"/>
                      <a:pt x="250" y="367"/>
                      <a:pt x="250" y="367"/>
                    </a:cubicBezTo>
                    <a:cubicBezTo>
                      <a:pt x="282" y="400"/>
                      <a:pt x="335" y="400"/>
                      <a:pt x="367" y="367"/>
                    </a:cubicBezTo>
                    <a:cubicBezTo>
                      <a:pt x="399" y="335"/>
                      <a:pt x="399" y="283"/>
                      <a:pt x="367" y="250"/>
                    </a:cubicBezTo>
                    <a:lnTo>
                      <a:pt x="149" y="33"/>
                    </a:lnTo>
                    <a:close/>
                    <a:moveTo>
                      <a:pt x="286" y="206"/>
                    </a:moveTo>
                    <a:cubicBezTo>
                      <a:pt x="206" y="286"/>
                      <a:pt x="206" y="286"/>
                      <a:pt x="206" y="286"/>
                    </a:cubicBezTo>
                    <a:cubicBezTo>
                      <a:pt x="202" y="289"/>
                      <a:pt x="197" y="289"/>
                      <a:pt x="193" y="286"/>
                    </a:cubicBezTo>
                    <a:cubicBezTo>
                      <a:pt x="114" y="206"/>
                      <a:pt x="114" y="206"/>
                      <a:pt x="114" y="206"/>
                    </a:cubicBezTo>
                    <a:cubicBezTo>
                      <a:pt x="110" y="203"/>
                      <a:pt x="110" y="197"/>
                      <a:pt x="114" y="194"/>
                    </a:cubicBezTo>
                    <a:cubicBezTo>
                      <a:pt x="193" y="114"/>
                      <a:pt x="193" y="114"/>
                      <a:pt x="193" y="114"/>
                    </a:cubicBezTo>
                    <a:cubicBezTo>
                      <a:pt x="197" y="111"/>
                      <a:pt x="202" y="111"/>
                      <a:pt x="206" y="114"/>
                    </a:cubicBezTo>
                    <a:cubicBezTo>
                      <a:pt x="286" y="194"/>
                      <a:pt x="286" y="194"/>
                      <a:pt x="286" y="194"/>
                    </a:cubicBezTo>
                    <a:cubicBezTo>
                      <a:pt x="289" y="197"/>
                      <a:pt x="289" y="203"/>
                      <a:pt x="286" y="20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71" name="Freeform 60"/>
              <p:cNvSpPr>
                <a:spLocks noChangeArrowheads="1"/>
              </p:cNvSpPr>
              <p:nvPr/>
            </p:nvSpPr>
            <p:spPr bwMode="auto">
              <a:xfrm>
                <a:off x="5418531" y="4074126"/>
                <a:ext cx="40573" cy="40573"/>
              </a:xfrm>
              <a:custGeom>
                <a:avLst/>
                <a:gdLst>
                  <a:gd name="T0" fmla="*/ 19 w 23"/>
                  <a:gd name="T1" fmla="*/ 19 h 23"/>
                  <a:gd name="T2" fmla="*/ 19 w 23"/>
                  <a:gd name="T3" fmla="*/ 4 h 23"/>
                  <a:gd name="T4" fmla="*/ 4 w 23"/>
                  <a:gd name="T5" fmla="*/ 4 h 23"/>
                  <a:gd name="T6" fmla="*/ 4 w 23"/>
                  <a:gd name="T7" fmla="*/ 19 h 23"/>
                  <a:gd name="T8" fmla="*/ 19 w 23"/>
                  <a:gd name="T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9" y="19"/>
                    </a:moveTo>
                    <a:cubicBezTo>
                      <a:pt x="23" y="15"/>
                      <a:pt x="23" y="8"/>
                      <a:pt x="19" y="4"/>
                    </a:cubicBezTo>
                    <a:cubicBezTo>
                      <a:pt x="14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4" y="23"/>
                      <a:pt x="19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72" name="Freeform 61"/>
              <p:cNvSpPr>
                <a:spLocks noChangeArrowheads="1"/>
              </p:cNvSpPr>
              <p:nvPr/>
            </p:nvSpPr>
            <p:spPr bwMode="auto">
              <a:xfrm>
                <a:off x="5469623" y="4125219"/>
                <a:ext cx="41325" cy="41325"/>
              </a:xfrm>
              <a:custGeom>
                <a:avLst/>
                <a:gdLst>
                  <a:gd name="T0" fmla="*/ 19 w 23"/>
                  <a:gd name="T1" fmla="*/ 19 h 23"/>
                  <a:gd name="T2" fmla="*/ 19 w 23"/>
                  <a:gd name="T3" fmla="*/ 5 h 23"/>
                  <a:gd name="T4" fmla="*/ 4 w 23"/>
                  <a:gd name="T5" fmla="*/ 5 h 23"/>
                  <a:gd name="T6" fmla="*/ 4 w 23"/>
                  <a:gd name="T7" fmla="*/ 19 h 23"/>
                  <a:gd name="T8" fmla="*/ 19 w 23"/>
                  <a:gd name="T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9" y="19"/>
                    </a:moveTo>
                    <a:cubicBezTo>
                      <a:pt x="23" y="15"/>
                      <a:pt x="23" y="9"/>
                      <a:pt x="19" y="5"/>
                    </a:cubicBezTo>
                    <a:cubicBezTo>
                      <a:pt x="15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4" y="19"/>
                    </a:cubicBezTo>
                    <a:cubicBezTo>
                      <a:pt x="8" y="23"/>
                      <a:pt x="15" y="23"/>
                      <a:pt x="19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73" name="Freeform 62"/>
              <p:cNvSpPr>
                <a:spLocks noChangeArrowheads="1"/>
              </p:cNvSpPr>
              <p:nvPr/>
            </p:nvSpPr>
            <p:spPr bwMode="auto">
              <a:xfrm>
                <a:off x="5522970" y="4178565"/>
                <a:ext cx="41325" cy="41325"/>
              </a:xfrm>
              <a:custGeom>
                <a:avLst/>
                <a:gdLst>
                  <a:gd name="T0" fmla="*/ 4 w 23"/>
                  <a:gd name="T1" fmla="*/ 4 h 23"/>
                  <a:gd name="T2" fmla="*/ 4 w 23"/>
                  <a:gd name="T3" fmla="*/ 19 h 23"/>
                  <a:gd name="T4" fmla="*/ 19 w 23"/>
                  <a:gd name="T5" fmla="*/ 19 h 23"/>
                  <a:gd name="T6" fmla="*/ 19 w 23"/>
                  <a:gd name="T7" fmla="*/ 4 h 23"/>
                  <a:gd name="T8" fmla="*/ 4 w 23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4" y="4"/>
                    </a:move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5" y="23"/>
                      <a:pt x="19" y="19"/>
                    </a:cubicBezTo>
                    <a:cubicBezTo>
                      <a:pt x="23" y="15"/>
                      <a:pt x="23" y="8"/>
                      <a:pt x="19" y="4"/>
                    </a:cubicBezTo>
                    <a:cubicBezTo>
                      <a:pt x="15" y="0"/>
                      <a:pt x="8" y="0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74" name="Freeform 63"/>
              <p:cNvSpPr>
                <a:spLocks noChangeArrowheads="1"/>
              </p:cNvSpPr>
              <p:nvPr/>
            </p:nvSpPr>
            <p:spPr bwMode="auto">
              <a:xfrm>
                <a:off x="5366687" y="4125219"/>
                <a:ext cx="39071" cy="41325"/>
              </a:xfrm>
              <a:custGeom>
                <a:avLst/>
                <a:gdLst>
                  <a:gd name="T0" fmla="*/ 18 w 22"/>
                  <a:gd name="T1" fmla="*/ 19 h 23"/>
                  <a:gd name="T2" fmla="*/ 18 w 22"/>
                  <a:gd name="T3" fmla="*/ 4 h 23"/>
                  <a:gd name="T4" fmla="*/ 4 w 22"/>
                  <a:gd name="T5" fmla="*/ 4 h 23"/>
                  <a:gd name="T6" fmla="*/ 4 w 22"/>
                  <a:gd name="T7" fmla="*/ 19 h 23"/>
                  <a:gd name="T8" fmla="*/ 18 w 22"/>
                  <a:gd name="T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18" y="19"/>
                    </a:moveTo>
                    <a:cubicBezTo>
                      <a:pt x="22" y="15"/>
                      <a:pt x="22" y="8"/>
                      <a:pt x="18" y="4"/>
                    </a:cubicBezTo>
                    <a:cubicBezTo>
                      <a:pt x="14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4" y="23"/>
                      <a:pt x="18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75" name="Freeform 64"/>
              <p:cNvSpPr>
                <a:spLocks noChangeArrowheads="1"/>
              </p:cNvSpPr>
              <p:nvPr/>
            </p:nvSpPr>
            <p:spPr bwMode="auto">
              <a:xfrm>
                <a:off x="5418531" y="4178565"/>
                <a:ext cx="40573" cy="39071"/>
              </a:xfrm>
              <a:custGeom>
                <a:avLst/>
                <a:gdLst>
                  <a:gd name="T0" fmla="*/ 19 w 23"/>
                  <a:gd name="T1" fmla="*/ 18 h 22"/>
                  <a:gd name="T2" fmla="*/ 19 w 23"/>
                  <a:gd name="T3" fmla="*/ 4 h 22"/>
                  <a:gd name="T4" fmla="*/ 4 w 23"/>
                  <a:gd name="T5" fmla="*/ 4 h 22"/>
                  <a:gd name="T6" fmla="*/ 4 w 23"/>
                  <a:gd name="T7" fmla="*/ 18 h 22"/>
                  <a:gd name="T8" fmla="*/ 19 w 23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19" y="18"/>
                    </a:moveTo>
                    <a:cubicBezTo>
                      <a:pt x="23" y="14"/>
                      <a:pt x="23" y="8"/>
                      <a:pt x="19" y="4"/>
                    </a:cubicBezTo>
                    <a:cubicBezTo>
                      <a:pt x="15" y="0"/>
                      <a:pt x="8" y="0"/>
                      <a:pt x="4" y="4"/>
                    </a:cubicBezTo>
                    <a:cubicBezTo>
                      <a:pt x="0" y="8"/>
                      <a:pt x="0" y="14"/>
                      <a:pt x="4" y="18"/>
                    </a:cubicBezTo>
                    <a:cubicBezTo>
                      <a:pt x="8" y="22"/>
                      <a:pt x="15" y="22"/>
                      <a:pt x="19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76" name="Freeform 65"/>
              <p:cNvSpPr>
                <a:spLocks noChangeArrowheads="1"/>
              </p:cNvSpPr>
              <p:nvPr/>
            </p:nvSpPr>
            <p:spPr bwMode="auto">
              <a:xfrm>
                <a:off x="5471877" y="4230409"/>
                <a:ext cx="39071" cy="40573"/>
              </a:xfrm>
              <a:custGeom>
                <a:avLst/>
                <a:gdLst>
                  <a:gd name="T0" fmla="*/ 4 w 22"/>
                  <a:gd name="T1" fmla="*/ 4 h 23"/>
                  <a:gd name="T2" fmla="*/ 4 w 22"/>
                  <a:gd name="T3" fmla="*/ 19 h 23"/>
                  <a:gd name="T4" fmla="*/ 18 w 22"/>
                  <a:gd name="T5" fmla="*/ 19 h 23"/>
                  <a:gd name="T6" fmla="*/ 18 w 22"/>
                  <a:gd name="T7" fmla="*/ 4 h 23"/>
                  <a:gd name="T8" fmla="*/ 4 w 22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4" y="4"/>
                    </a:move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4" y="23"/>
                      <a:pt x="18" y="19"/>
                    </a:cubicBezTo>
                    <a:cubicBezTo>
                      <a:pt x="22" y="15"/>
                      <a:pt x="22" y="8"/>
                      <a:pt x="18" y="4"/>
                    </a:cubicBezTo>
                    <a:cubicBezTo>
                      <a:pt x="14" y="0"/>
                      <a:pt x="8" y="0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77" name="Freeform 66"/>
              <p:cNvSpPr>
                <a:spLocks noChangeArrowheads="1"/>
              </p:cNvSpPr>
              <p:nvPr/>
            </p:nvSpPr>
            <p:spPr bwMode="auto">
              <a:xfrm>
                <a:off x="5313340" y="4177063"/>
                <a:ext cx="41325" cy="40573"/>
              </a:xfrm>
              <a:custGeom>
                <a:avLst/>
                <a:gdLst>
                  <a:gd name="T0" fmla="*/ 5 w 23"/>
                  <a:gd name="T1" fmla="*/ 4 h 23"/>
                  <a:gd name="T2" fmla="*/ 5 w 23"/>
                  <a:gd name="T3" fmla="*/ 19 h 23"/>
                  <a:gd name="T4" fmla="*/ 19 w 23"/>
                  <a:gd name="T5" fmla="*/ 19 h 23"/>
                  <a:gd name="T6" fmla="*/ 19 w 23"/>
                  <a:gd name="T7" fmla="*/ 4 h 23"/>
                  <a:gd name="T8" fmla="*/ 5 w 23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5" y="4"/>
                    </a:moveTo>
                    <a:cubicBezTo>
                      <a:pt x="0" y="8"/>
                      <a:pt x="0" y="15"/>
                      <a:pt x="5" y="19"/>
                    </a:cubicBezTo>
                    <a:cubicBezTo>
                      <a:pt x="9" y="23"/>
                      <a:pt x="15" y="23"/>
                      <a:pt x="19" y="19"/>
                    </a:cubicBezTo>
                    <a:cubicBezTo>
                      <a:pt x="23" y="15"/>
                      <a:pt x="23" y="8"/>
                      <a:pt x="19" y="4"/>
                    </a:cubicBezTo>
                    <a:cubicBezTo>
                      <a:pt x="15" y="0"/>
                      <a:pt x="9" y="0"/>
                      <a:pt x="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78" name="Freeform 67"/>
              <p:cNvSpPr>
                <a:spLocks noChangeArrowheads="1"/>
              </p:cNvSpPr>
              <p:nvPr/>
            </p:nvSpPr>
            <p:spPr bwMode="auto">
              <a:xfrm>
                <a:off x="5366687" y="4230409"/>
                <a:ext cx="40573" cy="40573"/>
              </a:xfrm>
              <a:custGeom>
                <a:avLst/>
                <a:gdLst>
                  <a:gd name="T0" fmla="*/ 4 w 23"/>
                  <a:gd name="T1" fmla="*/ 4 h 23"/>
                  <a:gd name="T2" fmla="*/ 4 w 23"/>
                  <a:gd name="T3" fmla="*/ 19 h 23"/>
                  <a:gd name="T4" fmla="*/ 19 w 23"/>
                  <a:gd name="T5" fmla="*/ 19 h 23"/>
                  <a:gd name="T6" fmla="*/ 19 w 23"/>
                  <a:gd name="T7" fmla="*/ 4 h 23"/>
                  <a:gd name="T8" fmla="*/ 4 w 23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4" y="4"/>
                    </a:move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5" y="23"/>
                      <a:pt x="19" y="19"/>
                    </a:cubicBezTo>
                    <a:cubicBezTo>
                      <a:pt x="23" y="15"/>
                      <a:pt x="23" y="8"/>
                      <a:pt x="19" y="4"/>
                    </a:cubicBezTo>
                    <a:cubicBezTo>
                      <a:pt x="15" y="0"/>
                      <a:pt x="8" y="0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79" name="Freeform 68"/>
              <p:cNvSpPr>
                <a:spLocks noChangeArrowheads="1"/>
              </p:cNvSpPr>
              <p:nvPr/>
            </p:nvSpPr>
            <p:spPr bwMode="auto">
              <a:xfrm>
                <a:off x="5420034" y="4281502"/>
                <a:ext cx="39071" cy="41325"/>
              </a:xfrm>
              <a:custGeom>
                <a:avLst/>
                <a:gdLst>
                  <a:gd name="T0" fmla="*/ 4 w 22"/>
                  <a:gd name="T1" fmla="*/ 4 h 23"/>
                  <a:gd name="T2" fmla="*/ 4 w 22"/>
                  <a:gd name="T3" fmla="*/ 19 h 23"/>
                  <a:gd name="T4" fmla="*/ 18 w 22"/>
                  <a:gd name="T5" fmla="*/ 19 h 23"/>
                  <a:gd name="T6" fmla="*/ 18 w 22"/>
                  <a:gd name="T7" fmla="*/ 4 h 23"/>
                  <a:gd name="T8" fmla="*/ 4 w 22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4" y="4"/>
                    </a:move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4" y="23"/>
                      <a:pt x="18" y="19"/>
                    </a:cubicBezTo>
                    <a:cubicBezTo>
                      <a:pt x="22" y="15"/>
                      <a:pt x="22" y="8"/>
                      <a:pt x="18" y="4"/>
                    </a:cubicBezTo>
                    <a:cubicBezTo>
                      <a:pt x="14" y="0"/>
                      <a:pt x="8" y="0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82" name="矩形: 圆角 81"/>
          <p:cNvSpPr/>
          <p:nvPr/>
        </p:nvSpPr>
        <p:spPr>
          <a:xfrm rot="20105565">
            <a:off x="-496756" y="2242608"/>
            <a:ext cx="167289" cy="9053789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softEdge rad="63500"/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kern="0">
              <a:solidFill>
                <a:prstClr val="whit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矩形 82"/>
          <p:cNvSpPr>
            <a:spLocks noChangeArrowheads="1"/>
          </p:cNvSpPr>
          <p:nvPr/>
        </p:nvSpPr>
        <p:spPr bwMode="auto">
          <a:xfrm>
            <a:off x="2387600" y="4505325"/>
            <a:ext cx="74168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 b="1">
                <a:solidFill>
                  <a:srgbClr val="E2413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品管圈医疗</a:t>
            </a:r>
            <a:r>
              <a:rPr lang="en-US" altLang="zh-CN" sz="5400" b="1">
                <a:solidFill>
                  <a:srgbClr val="E2413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QC</a:t>
            </a:r>
            <a:r>
              <a:rPr lang="zh-CN" altLang="en-US" sz="5400" b="1">
                <a:solidFill>
                  <a:srgbClr val="E2413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模版</a:t>
            </a:r>
            <a:r>
              <a:rPr lang="en-US" altLang="zh-CN" sz="5400" b="1">
                <a:solidFill>
                  <a:srgbClr val="E2413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endParaRPr lang="zh-CN" altLang="en-US" sz="5400" b="1">
              <a:solidFill>
                <a:srgbClr val="E2413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0" y="4086225"/>
            <a:ext cx="12212638" cy="101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86" name="组合 85"/>
          <p:cNvGrpSpPr/>
          <p:nvPr/>
        </p:nvGrpSpPr>
        <p:grpSpPr bwMode="auto">
          <a:xfrm>
            <a:off x="2994025" y="6173788"/>
            <a:ext cx="2257425" cy="428625"/>
            <a:chOff x="6096000" y="5430772"/>
            <a:chExt cx="2428041" cy="461004"/>
          </a:xfrm>
        </p:grpSpPr>
        <p:grpSp>
          <p:nvGrpSpPr>
            <p:cNvPr id="9284" name="组合 86"/>
            <p:cNvGrpSpPr/>
            <p:nvPr/>
          </p:nvGrpSpPr>
          <p:grpSpPr bwMode="auto">
            <a:xfrm>
              <a:off x="6096000" y="5430772"/>
              <a:ext cx="2428041" cy="461004"/>
              <a:chOff x="5632247" y="4822634"/>
              <a:chExt cx="2428041" cy="461004"/>
            </a:xfrm>
          </p:grpSpPr>
          <p:sp>
            <p:nvSpPr>
              <p:cNvPr id="89" name="矩形: 圆角 88"/>
              <p:cNvSpPr/>
              <p:nvPr/>
            </p:nvSpPr>
            <p:spPr>
              <a:xfrm>
                <a:off x="5632247" y="4822634"/>
                <a:ext cx="461020" cy="461004"/>
              </a:xfrm>
              <a:prstGeom prst="roundRect">
                <a:avLst>
                  <a:gd name="adj" fmla="val 8505"/>
                </a:avLst>
              </a:prstGeom>
              <a:solidFill>
                <a:srgbClr val="E2413E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sz="2400" kern="0">
                  <a:solidFill>
                    <a:prstClr val="white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6124002" y="4822634"/>
                <a:ext cx="1936286" cy="4268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科室</a:t>
                </a:r>
                <a:r>
                  <a:rPr lang="zh-CN" altLang="en-US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：分娩中心</a:t>
                </a:r>
                <a:endParaRPr lang="zh-CN" altLang="en-US" kern="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287" name="hospital_172243"/>
            <p:cNvSpPr>
              <a:spLocks noChangeAspect="1" noChangeArrowheads="1"/>
            </p:cNvSpPr>
            <p:nvPr/>
          </p:nvSpPr>
          <p:spPr bwMode="auto">
            <a:xfrm>
              <a:off x="6189216" y="5536856"/>
              <a:ext cx="274571" cy="248834"/>
            </a:xfrm>
            <a:custGeom>
              <a:avLst/>
              <a:gdLst>
                <a:gd name="T0" fmla="*/ 16884 w 337352"/>
                <a:gd name="T1" fmla="*/ 122147 h 305730"/>
                <a:gd name="T2" fmla="*/ 10435 w 337352"/>
                <a:gd name="T3" fmla="*/ 134621 h 305730"/>
                <a:gd name="T4" fmla="*/ 1406 w 337352"/>
                <a:gd name="T5" fmla="*/ 133374 h 305730"/>
                <a:gd name="T6" fmla="*/ 7855 w 337352"/>
                <a:gd name="T7" fmla="*/ 120900 h 305730"/>
                <a:gd name="T8" fmla="*/ 146648 w 337352"/>
                <a:gd name="T9" fmla="*/ 154811 h 305730"/>
                <a:gd name="T10" fmla="*/ 98839 w 337352"/>
                <a:gd name="T11" fmla="*/ 161451 h 305730"/>
                <a:gd name="T12" fmla="*/ 140008 w 337352"/>
                <a:gd name="T13" fmla="*/ 202619 h 305730"/>
                <a:gd name="T14" fmla="*/ 146648 w 337352"/>
                <a:gd name="T15" fmla="*/ 251755 h 305730"/>
                <a:gd name="T16" fmla="*/ 189144 w 337352"/>
                <a:gd name="T17" fmla="*/ 209259 h 305730"/>
                <a:gd name="T18" fmla="*/ 236952 w 337352"/>
                <a:gd name="T19" fmla="*/ 202619 h 305730"/>
                <a:gd name="T20" fmla="*/ 195784 w 337352"/>
                <a:gd name="T21" fmla="*/ 161451 h 305730"/>
                <a:gd name="T22" fmla="*/ 189144 w 337352"/>
                <a:gd name="T23" fmla="*/ 113642 h 305730"/>
                <a:gd name="T24" fmla="*/ 140204 w 337352"/>
                <a:gd name="T25" fmla="*/ 100942 h 305730"/>
                <a:gd name="T26" fmla="*/ 202181 w 337352"/>
                <a:gd name="T27" fmla="*/ 107535 h 305730"/>
                <a:gd name="T28" fmla="*/ 243059 w 337352"/>
                <a:gd name="T29" fmla="*/ 148414 h 305730"/>
                <a:gd name="T30" fmla="*/ 249652 w 337352"/>
                <a:gd name="T31" fmla="*/ 209072 h 305730"/>
                <a:gd name="T32" fmla="*/ 202181 w 337352"/>
                <a:gd name="T33" fmla="*/ 216984 h 305730"/>
                <a:gd name="T34" fmla="*/ 195587 w 337352"/>
                <a:gd name="T35" fmla="*/ 264455 h 305730"/>
                <a:gd name="T36" fmla="*/ 133611 w 337352"/>
                <a:gd name="T37" fmla="*/ 257862 h 305730"/>
                <a:gd name="T38" fmla="*/ 92732 w 337352"/>
                <a:gd name="T39" fmla="*/ 216984 h 305730"/>
                <a:gd name="T40" fmla="*/ 86139 w 337352"/>
                <a:gd name="T41" fmla="*/ 155007 h 305730"/>
                <a:gd name="T42" fmla="*/ 133611 w 337352"/>
                <a:gd name="T43" fmla="*/ 148414 h 305730"/>
                <a:gd name="T44" fmla="*/ 140204 w 337352"/>
                <a:gd name="T45" fmla="*/ 100942 h 305730"/>
                <a:gd name="T46" fmla="*/ 271057 w 337352"/>
                <a:gd name="T47" fmla="*/ 104863 h 305730"/>
                <a:gd name="T48" fmla="*/ 267063 w 337352"/>
                <a:gd name="T49" fmla="*/ 116818 h 305730"/>
                <a:gd name="T50" fmla="*/ 196496 w 337352"/>
                <a:gd name="T51" fmla="*/ 65013 h 305730"/>
                <a:gd name="T52" fmla="*/ 204484 w 337352"/>
                <a:gd name="T53" fmla="*/ 54386 h 305730"/>
                <a:gd name="T54" fmla="*/ 188389 w 337352"/>
                <a:gd name="T55" fmla="*/ 41285 h 305730"/>
                <a:gd name="T56" fmla="*/ 184276 w 337352"/>
                <a:gd name="T57" fmla="*/ 53317 h 305730"/>
                <a:gd name="T58" fmla="*/ 165081 w 337352"/>
                <a:gd name="T59" fmla="*/ 41285 h 305730"/>
                <a:gd name="T60" fmla="*/ 174679 w 337352"/>
                <a:gd name="T61" fmla="*/ 30590 h 305730"/>
                <a:gd name="T62" fmla="*/ 52801 w 337352"/>
                <a:gd name="T63" fmla="*/ 102529 h 305730"/>
                <a:gd name="T64" fmla="*/ 282989 w 337352"/>
                <a:gd name="T65" fmla="*/ 293030 h 305730"/>
                <a:gd name="T66" fmla="*/ 164651 w 337352"/>
                <a:gd name="T67" fmla="*/ 1972 h 305730"/>
                <a:gd name="T68" fmla="*/ 293759 w 337352"/>
                <a:gd name="T69" fmla="*/ 92705 h 305730"/>
                <a:gd name="T70" fmla="*/ 335916 w 337352"/>
                <a:gd name="T71" fmla="*/ 133469 h 305730"/>
                <a:gd name="T72" fmla="*/ 326694 w 337352"/>
                <a:gd name="T73" fmla="*/ 134784 h 305730"/>
                <a:gd name="T74" fmla="*/ 296394 w 337352"/>
                <a:gd name="T75" fmla="*/ 299155 h 305730"/>
                <a:gd name="T76" fmla="*/ 47399 w 337352"/>
                <a:gd name="T77" fmla="*/ 305730 h 305730"/>
                <a:gd name="T78" fmla="*/ 40812 w 337352"/>
                <a:gd name="T79" fmla="*/ 112429 h 305730"/>
                <a:gd name="T80" fmla="*/ 23686 w 337352"/>
                <a:gd name="T81" fmla="*/ 116375 h 305730"/>
                <a:gd name="T82" fmla="*/ 164651 w 337352"/>
                <a:gd name="T83" fmla="*/ 1972 h 305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7352" h="305730">
                  <a:moveTo>
                    <a:pt x="7855" y="120900"/>
                  </a:moveTo>
                  <a:cubicBezTo>
                    <a:pt x="10435" y="118405"/>
                    <a:pt x="15594" y="118405"/>
                    <a:pt x="16884" y="122147"/>
                  </a:cubicBezTo>
                  <a:cubicBezTo>
                    <a:pt x="19464" y="124642"/>
                    <a:pt x="18174" y="128384"/>
                    <a:pt x="15594" y="130879"/>
                  </a:cubicBezTo>
                  <a:cubicBezTo>
                    <a:pt x="15594" y="130879"/>
                    <a:pt x="15594" y="130879"/>
                    <a:pt x="10435" y="134621"/>
                  </a:cubicBezTo>
                  <a:cubicBezTo>
                    <a:pt x="9145" y="135868"/>
                    <a:pt x="7855" y="135868"/>
                    <a:pt x="6565" y="135868"/>
                  </a:cubicBezTo>
                  <a:cubicBezTo>
                    <a:pt x="5275" y="135868"/>
                    <a:pt x="2695" y="134621"/>
                    <a:pt x="1406" y="133374"/>
                  </a:cubicBezTo>
                  <a:cubicBezTo>
                    <a:pt x="-1174" y="130879"/>
                    <a:pt x="116" y="125889"/>
                    <a:pt x="2695" y="124642"/>
                  </a:cubicBezTo>
                  <a:cubicBezTo>
                    <a:pt x="2695" y="124642"/>
                    <a:pt x="2695" y="124642"/>
                    <a:pt x="7855" y="120900"/>
                  </a:cubicBezTo>
                  <a:close/>
                  <a:moveTo>
                    <a:pt x="146648" y="113642"/>
                  </a:moveTo>
                  <a:cubicBezTo>
                    <a:pt x="146648" y="113642"/>
                    <a:pt x="146648" y="113642"/>
                    <a:pt x="146648" y="154811"/>
                  </a:cubicBezTo>
                  <a:cubicBezTo>
                    <a:pt x="146648" y="158795"/>
                    <a:pt x="143992" y="161451"/>
                    <a:pt x="140008" y="161451"/>
                  </a:cubicBezTo>
                  <a:cubicBezTo>
                    <a:pt x="140008" y="161451"/>
                    <a:pt x="140008" y="161451"/>
                    <a:pt x="98839" y="161451"/>
                  </a:cubicBezTo>
                  <a:cubicBezTo>
                    <a:pt x="98839" y="161451"/>
                    <a:pt x="98839" y="161451"/>
                    <a:pt x="98839" y="202619"/>
                  </a:cubicBezTo>
                  <a:cubicBezTo>
                    <a:pt x="98839" y="202619"/>
                    <a:pt x="98839" y="202619"/>
                    <a:pt x="140008" y="202619"/>
                  </a:cubicBezTo>
                  <a:cubicBezTo>
                    <a:pt x="143992" y="202619"/>
                    <a:pt x="146648" y="206603"/>
                    <a:pt x="146648" y="209259"/>
                  </a:cubicBezTo>
                  <a:cubicBezTo>
                    <a:pt x="146648" y="209259"/>
                    <a:pt x="146648" y="209259"/>
                    <a:pt x="146648" y="251755"/>
                  </a:cubicBezTo>
                  <a:cubicBezTo>
                    <a:pt x="146648" y="251755"/>
                    <a:pt x="146648" y="251755"/>
                    <a:pt x="189144" y="251755"/>
                  </a:cubicBezTo>
                  <a:cubicBezTo>
                    <a:pt x="189144" y="251755"/>
                    <a:pt x="189144" y="251755"/>
                    <a:pt x="189144" y="209259"/>
                  </a:cubicBezTo>
                  <a:cubicBezTo>
                    <a:pt x="189144" y="206603"/>
                    <a:pt x="191800" y="202619"/>
                    <a:pt x="195784" y="202619"/>
                  </a:cubicBezTo>
                  <a:cubicBezTo>
                    <a:pt x="195784" y="202619"/>
                    <a:pt x="195784" y="202619"/>
                    <a:pt x="236952" y="202619"/>
                  </a:cubicBezTo>
                  <a:lnTo>
                    <a:pt x="236952" y="161451"/>
                  </a:lnTo>
                  <a:cubicBezTo>
                    <a:pt x="236952" y="161451"/>
                    <a:pt x="236952" y="161451"/>
                    <a:pt x="195784" y="161451"/>
                  </a:cubicBezTo>
                  <a:cubicBezTo>
                    <a:pt x="191800" y="161451"/>
                    <a:pt x="189144" y="158795"/>
                    <a:pt x="189144" y="154811"/>
                  </a:cubicBezTo>
                  <a:cubicBezTo>
                    <a:pt x="189144" y="154811"/>
                    <a:pt x="189144" y="154811"/>
                    <a:pt x="189144" y="113642"/>
                  </a:cubicBezTo>
                  <a:cubicBezTo>
                    <a:pt x="189144" y="113642"/>
                    <a:pt x="189144" y="113642"/>
                    <a:pt x="146648" y="113642"/>
                  </a:cubicBezTo>
                  <a:close/>
                  <a:moveTo>
                    <a:pt x="140204" y="100942"/>
                  </a:moveTo>
                  <a:cubicBezTo>
                    <a:pt x="140204" y="100942"/>
                    <a:pt x="140204" y="100942"/>
                    <a:pt x="195587" y="100942"/>
                  </a:cubicBezTo>
                  <a:cubicBezTo>
                    <a:pt x="198225" y="100942"/>
                    <a:pt x="202181" y="103579"/>
                    <a:pt x="202181" y="107535"/>
                  </a:cubicBezTo>
                  <a:cubicBezTo>
                    <a:pt x="202181" y="107535"/>
                    <a:pt x="202181" y="107535"/>
                    <a:pt x="202181" y="148414"/>
                  </a:cubicBezTo>
                  <a:cubicBezTo>
                    <a:pt x="202181" y="148414"/>
                    <a:pt x="202181" y="148414"/>
                    <a:pt x="243059" y="148414"/>
                  </a:cubicBezTo>
                  <a:cubicBezTo>
                    <a:pt x="247015" y="148414"/>
                    <a:pt x="249652" y="151051"/>
                    <a:pt x="249652" y="155007"/>
                  </a:cubicBezTo>
                  <a:cubicBezTo>
                    <a:pt x="249652" y="155007"/>
                    <a:pt x="249652" y="155007"/>
                    <a:pt x="249652" y="209072"/>
                  </a:cubicBezTo>
                  <a:cubicBezTo>
                    <a:pt x="249652" y="213028"/>
                    <a:pt x="247015" y="216984"/>
                    <a:pt x="243059" y="216984"/>
                  </a:cubicBezTo>
                  <a:cubicBezTo>
                    <a:pt x="243059" y="216984"/>
                    <a:pt x="243059" y="216984"/>
                    <a:pt x="202181" y="216984"/>
                  </a:cubicBezTo>
                  <a:cubicBezTo>
                    <a:pt x="202181" y="216984"/>
                    <a:pt x="202181" y="216984"/>
                    <a:pt x="202181" y="257862"/>
                  </a:cubicBezTo>
                  <a:cubicBezTo>
                    <a:pt x="202181" y="261818"/>
                    <a:pt x="198225" y="264455"/>
                    <a:pt x="195587" y="264455"/>
                  </a:cubicBezTo>
                  <a:cubicBezTo>
                    <a:pt x="195587" y="264455"/>
                    <a:pt x="195587" y="264455"/>
                    <a:pt x="140204" y="264455"/>
                  </a:cubicBezTo>
                  <a:cubicBezTo>
                    <a:pt x="136248" y="264455"/>
                    <a:pt x="133611" y="261818"/>
                    <a:pt x="133611" y="257862"/>
                  </a:cubicBezTo>
                  <a:cubicBezTo>
                    <a:pt x="133611" y="257862"/>
                    <a:pt x="133611" y="257862"/>
                    <a:pt x="133611" y="216984"/>
                  </a:cubicBezTo>
                  <a:cubicBezTo>
                    <a:pt x="133611" y="216984"/>
                    <a:pt x="133611" y="216984"/>
                    <a:pt x="92732" y="216984"/>
                  </a:cubicBezTo>
                  <a:cubicBezTo>
                    <a:pt x="88776" y="216984"/>
                    <a:pt x="86139" y="213028"/>
                    <a:pt x="86139" y="209072"/>
                  </a:cubicBezTo>
                  <a:cubicBezTo>
                    <a:pt x="86139" y="209072"/>
                    <a:pt x="86139" y="209072"/>
                    <a:pt x="86139" y="155007"/>
                  </a:cubicBezTo>
                  <a:cubicBezTo>
                    <a:pt x="86139" y="151051"/>
                    <a:pt x="88776" y="148414"/>
                    <a:pt x="92732" y="148414"/>
                  </a:cubicBezTo>
                  <a:cubicBezTo>
                    <a:pt x="92732" y="148414"/>
                    <a:pt x="92732" y="148414"/>
                    <a:pt x="133611" y="148414"/>
                  </a:cubicBezTo>
                  <a:cubicBezTo>
                    <a:pt x="133611" y="148414"/>
                    <a:pt x="133611" y="148414"/>
                    <a:pt x="133611" y="107535"/>
                  </a:cubicBezTo>
                  <a:cubicBezTo>
                    <a:pt x="133611" y="103579"/>
                    <a:pt x="136248" y="100942"/>
                    <a:pt x="140204" y="100942"/>
                  </a:cubicBezTo>
                  <a:close/>
                  <a:moveTo>
                    <a:pt x="204484" y="54386"/>
                  </a:moveTo>
                  <a:cubicBezTo>
                    <a:pt x="204484" y="54386"/>
                    <a:pt x="204484" y="54386"/>
                    <a:pt x="271057" y="104863"/>
                  </a:cubicBezTo>
                  <a:cubicBezTo>
                    <a:pt x="275051" y="107519"/>
                    <a:pt x="275051" y="111504"/>
                    <a:pt x="272388" y="114162"/>
                  </a:cubicBezTo>
                  <a:cubicBezTo>
                    <a:pt x="271057" y="116818"/>
                    <a:pt x="269725" y="116818"/>
                    <a:pt x="267063" y="116818"/>
                  </a:cubicBezTo>
                  <a:cubicBezTo>
                    <a:pt x="265731" y="116818"/>
                    <a:pt x="264400" y="116818"/>
                    <a:pt x="263068" y="115490"/>
                  </a:cubicBezTo>
                  <a:cubicBezTo>
                    <a:pt x="263068" y="115490"/>
                    <a:pt x="263068" y="115490"/>
                    <a:pt x="196496" y="65013"/>
                  </a:cubicBezTo>
                  <a:cubicBezTo>
                    <a:pt x="193833" y="62356"/>
                    <a:pt x="192501" y="58371"/>
                    <a:pt x="195164" y="55715"/>
                  </a:cubicBezTo>
                  <a:cubicBezTo>
                    <a:pt x="197827" y="53058"/>
                    <a:pt x="201821" y="51730"/>
                    <a:pt x="204484" y="54386"/>
                  </a:cubicBezTo>
                  <a:close/>
                  <a:moveTo>
                    <a:pt x="174679" y="30590"/>
                  </a:moveTo>
                  <a:cubicBezTo>
                    <a:pt x="174679" y="30590"/>
                    <a:pt x="174679" y="30590"/>
                    <a:pt x="188389" y="41285"/>
                  </a:cubicBezTo>
                  <a:cubicBezTo>
                    <a:pt x="191131" y="43959"/>
                    <a:pt x="192502" y="47969"/>
                    <a:pt x="189760" y="50643"/>
                  </a:cubicBezTo>
                  <a:cubicBezTo>
                    <a:pt x="188389" y="53317"/>
                    <a:pt x="187018" y="53317"/>
                    <a:pt x="184276" y="53317"/>
                  </a:cubicBezTo>
                  <a:cubicBezTo>
                    <a:pt x="182905" y="53317"/>
                    <a:pt x="181534" y="53317"/>
                    <a:pt x="180163" y="51980"/>
                  </a:cubicBezTo>
                  <a:cubicBezTo>
                    <a:pt x="180163" y="51980"/>
                    <a:pt x="180163" y="51980"/>
                    <a:pt x="165081" y="41285"/>
                  </a:cubicBezTo>
                  <a:cubicBezTo>
                    <a:pt x="162339" y="39948"/>
                    <a:pt x="162339" y="34601"/>
                    <a:pt x="163710" y="31927"/>
                  </a:cubicBezTo>
                  <a:cubicBezTo>
                    <a:pt x="166452" y="29254"/>
                    <a:pt x="170566" y="27917"/>
                    <a:pt x="174679" y="30590"/>
                  </a:cubicBezTo>
                  <a:close/>
                  <a:moveTo>
                    <a:pt x="168689" y="15217"/>
                  </a:moveTo>
                  <a:lnTo>
                    <a:pt x="52801" y="102529"/>
                  </a:lnTo>
                  <a:lnTo>
                    <a:pt x="52801" y="293030"/>
                  </a:lnTo>
                  <a:lnTo>
                    <a:pt x="282989" y="293030"/>
                  </a:lnTo>
                  <a:lnTo>
                    <a:pt x="282989" y="102529"/>
                  </a:lnTo>
                  <a:close/>
                  <a:moveTo>
                    <a:pt x="164651" y="1972"/>
                  </a:moveTo>
                  <a:cubicBezTo>
                    <a:pt x="167286" y="-658"/>
                    <a:pt x="169921" y="-658"/>
                    <a:pt x="172555" y="1972"/>
                  </a:cubicBezTo>
                  <a:cubicBezTo>
                    <a:pt x="172555" y="1972"/>
                    <a:pt x="172555" y="1972"/>
                    <a:pt x="293759" y="92705"/>
                  </a:cubicBezTo>
                  <a:cubicBezTo>
                    <a:pt x="293759" y="92705"/>
                    <a:pt x="293759" y="92705"/>
                    <a:pt x="334599" y="124264"/>
                  </a:cubicBezTo>
                  <a:cubicBezTo>
                    <a:pt x="337234" y="125579"/>
                    <a:pt x="338551" y="130839"/>
                    <a:pt x="335916" y="133469"/>
                  </a:cubicBezTo>
                  <a:cubicBezTo>
                    <a:pt x="334599" y="134784"/>
                    <a:pt x="331964" y="136099"/>
                    <a:pt x="330647" y="136099"/>
                  </a:cubicBezTo>
                  <a:cubicBezTo>
                    <a:pt x="329329" y="136099"/>
                    <a:pt x="328012" y="136099"/>
                    <a:pt x="326694" y="134784"/>
                  </a:cubicBezTo>
                  <a:cubicBezTo>
                    <a:pt x="326694" y="134784"/>
                    <a:pt x="326694" y="134784"/>
                    <a:pt x="296394" y="112429"/>
                  </a:cubicBezTo>
                  <a:cubicBezTo>
                    <a:pt x="296394" y="112429"/>
                    <a:pt x="296394" y="112429"/>
                    <a:pt x="296394" y="299155"/>
                  </a:cubicBezTo>
                  <a:cubicBezTo>
                    <a:pt x="296394" y="303100"/>
                    <a:pt x="293759" y="305730"/>
                    <a:pt x="289806" y="305730"/>
                  </a:cubicBezTo>
                  <a:cubicBezTo>
                    <a:pt x="289806" y="305730"/>
                    <a:pt x="289806" y="305730"/>
                    <a:pt x="47399" y="305730"/>
                  </a:cubicBezTo>
                  <a:cubicBezTo>
                    <a:pt x="43447" y="305730"/>
                    <a:pt x="40812" y="303100"/>
                    <a:pt x="40812" y="299155"/>
                  </a:cubicBezTo>
                  <a:cubicBezTo>
                    <a:pt x="40812" y="299155"/>
                    <a:pt x="40812" y="299155"/>
                    <a:pt x="40812" y="112429"/>
                  </a:cubicBezTo>
                  <a:cubicBezTo>
                    <a:pt x="40812" y="112429"/>
                    <a:pt x="40812" y="112429"/>
                    <a:pt x="32908" y="117690"/>
                  </a:cubicBezTo>
                  <a:cubicBezTo>
                    <a:pt x="28955" y="120319"/>
                    <a:pt x="25003" y="120319"/>
                    <a:pt x="23686" y="116375"/>
                  </a:cubicBezTo>
                  <a:cubicBezTo>
                    <a:pt x="21051" y="113745"/>
                    <a:pt x="21051" y="109799"/>
                    <a:pt x="25003" y="107169"/>
                  </a:cubicBezTo>
                  <a:cubicBezTo>
                    <a:pt x="25003" y="107169"/>
                    <a:pt x="25003" y="107169"/>
                    <a:pt x="164651" y="19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组合 90"/>
          <p:cNvGrpSpPr/>
          <p:nvPr/>
        </p:nvGrpSpPr>
        <p:grpSpPr bwMode="auto">
          <a:xfrm>
            <a:off x="7291387" y="6162675"/>
            <a:ext cx="2177969" cy="449263"/>
            <a:chOff x="5784878" y="6396498"/>
            <a:chExt cx="2341694" cy="482200"/>
          </a:xfrm>
        </p:grpSpPr>
        <p:grpSp>
          <p:nvGrpSpPr>
            <p:cNvPr id="9289" name="组合 91"/>
            <p:cNvGrpSpPr/>
            <p:nvPr/>
          </p:nvGrpSpPr>
          <p:grpSpPr bwMode="auto">
            <a:xfrm>
              <a:off x="5784878" y="6396498"/>
              <a:ext cx="2341694" cy="482200"/>
              <a:chOff x="5630482" y="4810323"/>
              <a:chExt cx="2341694" cy="482200"/>
            </a:xfrm>
          </p:grpSpPr>
          <p:sp>
            <p:nvSpPr>
              <p:cNvPr id="94" name="矩形: 圆角 93"/>
              <p:cNvSpPr/>
              <p:nvPr/>
            </p:nvSpPr>
            <p:spPr>
              <a:xfrm>
                <a:off x="5630482" y="4830770"/>
                <a:ext cx="460846" cy="461753"/>
              </a:xfrm>
              <a:prstGeom prst="roundRect">
                <a:avLst>
                  <a:gd name="adj" fmla="val 10137"/>
                </a:avLst>
              </a:prstGeom>
              <a:solidFill>
                <a:srgbClr val="4AA6C9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sz="2800" kern="0">
                  <a:solidFill>
                    <a:prstClr val="white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91" name="矩形 94"/>
              <p:cNvSpPr>
                <a:spLocks noChangeArrowheads="1"/>
              </p:cNvSpPr>
              <p:nvPr/>
            </p:nvSpPr>
            <p:spPr bwMode="auto">
              <a:xfrm>
                <a:off x="6091486" y="4810323"/>
                <a:ext cx="1880690" cy="425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>
                    <a:solidFill>
                      <a:srgbClr val="595959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汇报人：</a:t>
                </a:r>
                <a:r>
                  <a:rPr lang="en-US" altLang="zh-CN">
                    <a:solidFill>
                      <a:srgbClr val="595959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xiazaii</a:t>
                </a:r>
                <a:endParaRPr lang="zh-CN" altLang="en-US">
                  <a:solidFill>
                    <a:srgbClr val="595959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292" name="microphone_108344"/>
            <p:cNvSpPr>
              <a:spLocks noChangeAspect="1" noChangeArrowheads="1"/>
            </p:cNvSpPr>
            <p:nvPr/>
          </p:nvSpPr>
          <p:spPr bwMode="auto">
            <a:xfrm>
              <a:off x="5916155" y="6501699"/>
              <a:ext cx="201780" cy="292995"/>
            </a:xfrm>
            <a:custGeom>
              <a:avLst/>
              <a:gdLst>
                <a:gd name="T0" fmla="*/ 87911 w 231775"/>
                <a:gd name="T1" fmla="*/ 314325 h 336550"/>
                <a:gd name="T2" fmla="*/ 103187 w 231775"/>
                <a:gd name="T3" fmla="*/ 314325 h 336550"/>
                <a:gd name="T4" fmla="*/ 103187 w 231775"/>
                <a:gd name="T5" fmla="*/ 314996 h 336550"/>
                <a:gd name="T6" fmla="*/ 115094 w 231775"/>
                <a:gd name="T7" fmla="*/ 325438 h 336550"/>
                <a:gd name="T8" fmla="*/ 127000 w 231775"/>
                <a:gd name="T9" fmla="*/ 314996 h 336550"/>
                <a:gd name="T10" fmla="*/ 127000 w 231775"/>
                <a:gd name="T11" fmla="*/ 314325 h 336550"/>
                <a:gd name="T12" fmla="*/ 136870 w 231775"/>
                <a:gd name="T13" fmla="*/ 314325 h 336550"/>
                <a:gd name="T14" fmla="*/ 143864 w 231775"/>
                <a:gd name="T15" fmla="*/ 314325 h 336550"/>
                <a:gd name="T16" fmla="*/ 155575 w 231775"/>
                <a:gd name="T17" fmla="*/ 324784 h 336550"/>
                <a:gd name="T18" fmla="*/ 143864 w 231775"/>
                <a:gd name="T19" fmla="*/ 336550 h 336550"/>
                <a:gd name="T20" fmla="*/ 87911 w 231775"/>
                <a:gd name="T21" fmla="*/ 336550 h 336550"/>
                <a:gd name="T22" fmla="*/ 76200 w 231775"/>
                <a:gd name="T23" fmla="*/ 324784 h 336550"/>
                <a:gd name="T24" fmla="*/ 87911 w 231775"/>
                <a:gd name="T25" fmla="*/ 314325 h 336550"/>
                <a:gd name="T26" fmla="*/ 103187 w 231775"/>
                <a:gd name="T27" fmla="*/ 287938 h 336550"/>
                <a:gd name="T28" fmla="*/ 115888 w 231775"/>
                <a:gd name="T29" fmla="*/ 290512 h 336550"/>
                <a:gd name="T30" fmla="*/ 127000 w 231775"/>
                <a:gd name="T31" fmla="*/ 288260 h 336550"/>
                <a:gd name="T32" fmla="*/ 127000 w 231775"/>
                <a:gd name="T33" fmla="*/ 299577 h 336550"/>
                <a:gd name="T34" fmla="*/ 127000 w 231775"/>
                <a:gd name="T35" fmla="*/ 310427 h 336550"/>
                <a:gd name="T36" fmla="*/ 127000 w 231775"/>
                <a:gd name="T37" fmla="*/ 314325 h 336550"/>
                <a:gd name="T38" fmla="*/ 120259 w 231775"/>
                <a:gd name="T39" fmla="*/ 314325 h 336550"/>
                <a:gd name="T40" fmla="*/ 103187 w 231775"/>
                <a:gd name="T41" fmla="*/ 314325 h 336550"/>
                <a:gd name="T42" fmla="*/ 103187 w 231775"/>
                <a:gd name="T43" fmla="*/ 293866 h 336550"/>
                <a:gd name="T44" fmla="*/ 115094 w 231775"/>
                <a:gd name="T45" fmla="*/ 266700 h 336550"/>
                <a:gd name="T46" fmla="*/ 115505 w 231775"/>
                <a:gd name="T47" fmla="*/ 266867 h 336550"/>
                <a:gd name="T48" fmla="*/ 114957 w 231775"/>
                <a:gd name="T49" fmla="*/ 266755 h 336550"/>
                <a:gd name="T50" fmla="*/ 219923 w 231775"/>
                <a:gd name="T51" fmla="*/ 163512 h 336550"/>
                <a:gd name="T52" fmla="*/ 231775 w 231775"/>
                <a:gd name="T53" fmla="*/ 173986 h 336550"/>
                <a:gd name="T54" fmla="*/ 161218 w 231775"/>
                <a:gd name="T55" fmla="*/ 281326 h 336550"/>
                <a:gd name="T56" fmla="*/ 127000 w 231775"/>
                <a:gd name="T57" fmla="*/ 288260 h 336550"/>
                <a:gd name="T58" fmla="*/ 127000 w 231775"/>
                <a:gd name="T59" fmla="*/ 278447 h 336550"/>
                <a:gd name="T60" fmla="*/ 123527 w 231775"/>
                <a:gd name="T61" fmla="*/ 270126 h 336550"/>
                <a:gd name="T62" fmla="*/ 115505 w 231775"/>
                <a:gd name="T63" fmla="*/ 266867 h 336550"/>
                <a:gd name="T64" fmla="*/ 115888 w 231775"/>
                <a:gd name="T65" fmla="*/ 266945 h 336550"/>
                <a:gd name="T66" fmla="*/ 208071 w 231775"/>
                <a:gd name="T67" fmla="*/ 173986 h 336550"/>
                <a:gd name="T68" fmla="*/ 219923 w 231775"/>
                <a:gd name="T69" fmla="*/ 163512 h 336550"/>
                <a:gd name="T70" fmla="*/ 11852 w 231775"/>
                <a:gd name="T71" fmla="*/ 163512 h 336550"/>
                <a:gd name="T72" fmla="*/ 23704 w 231775"/>
                <a:gd name="T73" fmla="*/ 173986 h 336550"/>
                <a:gd name="T74" fmla="*/ 79817 w 231775"/>
                <a:gd name="T75" fmla="*/ 259600 h 336550"/>
                <a:gd name="T76" fmla="*/ 114957 w 231775"/>
                <a:gd name="T77" fmla="*/ 266755 h 336550"/>
                <a:gd name="T78" fmla="*/ 106660 w 231775"/>
                <a:gd name="T79" fmla="*/ 270126 h 336550"/>
                <a:gd name="T80" fmla="*/ 103187 w 231775"/>
                <a:gd name="T81" fmla="*/ 278447 h 336550"/>
                <a:gd name="T82" fmla="*/ 103187 w 231775"/>
                <a:gd name="T83" fmla="*/ 280375 h 336550"/>
                <a:gd name="T84" fmla="*/ 103187 w 231775"/>
                <a:gd name="T85" fmla="*/ 287938 h 336550"/>
                <a:gd name="T86" fmla="*/ 70557 w 231775"/>
                <a:gd name="T87" fmla="*/ 281326 h 336550"/>
                <a:gd name="T88" fmla="*/ 0 w 231775"/>
                <a:gd name="T89" fmla="*/ 173986 h 336550"/>
                <a:gd name="T90" fmla="*/ 11852 w 231775"/>
                <a:gd name="T91" fmla="*/ 163512 h 336550"/>
                <a:gd name="T92" fmla="*/ 115094 w 231775"/>
                <a:gd name="T93" fmla="*/ 22225 h 336550"/>
                <a:gd name="T94" fmla="*/ 60325 w 231775"/>
                <a:gd name="T95" fmla="*/ 77506 h 336550"/>
                <a:gd name="T96" fmla="*/ 60325 w 231775"/>
                <a:gd name="T97" fmla="*/ 174906 h 336550"/>
                <a:gd name="T98" fmla="*/ 115094 w 231775"/>
                <a:gd name="T99" fmla="*/ 230188 h 336550"/>
                <a:gd name="T100" fmla="*/ 169863 w 231775"/>
                <a:gd name="T101" fmla="*/ 174906 h 336550"/>
                <a:gd name="T102" fmla="*/ 169863 w 231775"/>
                <a:gd name="T103" fmla="*/ 77506 h 336550"/>
                <a:gd name="T104" fmla="*/ 115094 w 231775"/>
                <a:gd name="T105" fmla="*/ 22225 h 336550"/>
                <a:gd name="T106" fmla="*/ 115888 w 231775"/>
                <a:gd name="T107" fmla="*/ 0 h 336550"/>
                <a:gd name="T108" fmla="*/ 193675 w 231775"/>
                <a:gd name="T109" fmla="*/ 77564 h 336550"/>
                <a:gd name="T110" fmla="*/ 193675 w 231775"/>
                <a:gd name="T111" fmla="*/ 174848 h 336550"/>
                <a:gd name="T112" fmla="*/ 115888 w 231775"/>
                <a:gd name="T113" fmla="*/ 252413 h 336550"/>
                <a:gd name="T114" fmla="*/ 38100 w 231775"/>
                <a:gd name="T115" fmla="*/ 173534 h 336550"/>
                <a:gd name="T116" fmla="*/ 38100 w 231775"/>
                <a:gd name="T117" fmla="*/ 77564 h 336550"/>
                <a:gd name="T118" fmla="*/ 115888 w 231775"/>
                <a:gd name="T119" fmla="*/ 0 h 336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1775" h="336550">
                  <a:moveTo>
                    <a:pt x="87911" y="314325"/>
                  </a:moveTo>
                  <a:lnTo>
                    <a:pt x="103187" y="314325"/>
                  </a:lnTo>
                  <a:lnTo>
                    <a:pt x="103187" y="314996"/>
                  </a:lnTo>
                  <a:cubicBezTo>
                    <a:pt x="103187" y="320217"/>
                    <a:pt x="108479" y="325438"/>
                    <a:pt x="115094" y="325438"/>
                  </a:cubicBezTo>
                  <a:cubicBezTo>
                    <a:pt x="121708" y="325438"/>
                    <a:pt x="127000" y="320217"/>
                    <a:pt x="127000" y="314996"/>
                  </a:cubicBezTo>
                  <a:lnTo>
                    <a:pt x="127000" y="314325"/>
                  </a:lnTo>
                  <a:lnTo>
                    <a:pt x="136870" y="314325"/>
                  </a:lnTo>
                  <a:cubicBezTo>
                    <a:pt x="143864" y="314325"/>
                    <a:pt x="143864" y="314325"/>
                    <a:pt x="143864" y="314325"/>
                  </a:cubicBezTo>
                  <a:cubicBezTo>
                    <a:pt x="150370" y="314325"/>
                    <a:pt x="155575" y="319555"/>
                    <a:pt x="155575" y="324784"/>
                  </a:cubicBezTo>
                  <a:cubicBezTo>
                    <a:pt x="155575" y="331321"/>
                    <a:pt x="150370" y="336550"/>
                    <a:pt x="143864" y="336550"/>
                  </a:cubicBezTo>
                  <a:cubicBezTo>
                    <a:pt x="87911" y="336550"/>
                    <a:pt x="87911" y="336550"/>
                    <a:pt x="87911" y="336550"/>
                  </a:cubicBezTo>
                  <a:cubicBezTo>
                    <a:pt x="81405" y="336550"/>
                    <a:pt x="76200" y="331321"/>
                    <a:pt x="76200" y="324784"/>
                  </a:cubicBezTo>
                  <a:cubicBezTo>
                    <a:pt x="76200" y="319555"/>
                    <a:pt x="81405" y="314325"/>
                    <a:pt x="87911" y="314325"/>
                  </a:cubicBezTo>
                  <a:close/>
                  <a:moveTo>
                    <a:pt x="103187" y="287938"/>
                  </a:moveTo>
                  <a:lnTo>
                    <a:pt x="115888" y="290512"/>
                  </a:lnTo>
                  <a:lnTo>
                    <a:pt x="127000" y="288260"/>
                  </a:lnTo>
                  <a:lnTo>
                    <a:pt x="127000" y="299577"/>
                  </a:lnTo>
                  <a:cubicBezTo>
                    <a:pt x="127000" y="304716"/>
                    <a:pt x="127000" y="308143"/>
                    <a:pt x="127000" y="310427"/>
                  </a:cubicBezTo>
                  <a:lnTo>
                    <a:pt x="127000" y="314325"/>
                  </a:lnTo>
                  <a:lnTo>
                    <a:pt x="120259" y="314325"/>
                  </a:lnTo>
                  <a:lnTo>
                    <a:pt x="103187" y="314325"/>
                  </a:lnTo>
                  <a:lnTo>
                    <a:pt x="103187" y="293866"/>
                  </a:lnTo>
                  <a:close/>
                  <a:moveTo>
                    <a:pt x="115094" y="266700"/>
                  </a:moveTo>
                  <a:lnTo>
                    <a:pt x="115505" y="266867"/>
                  </a:lnTo>
                  <a:lnTo>
                    <a:pt x="114957" y="266755"/>
                  </a:lnTo>
                  <a:close/>
                  <a:moveTo>
                    <a:pt x="219923" y="163512"/>
                  </a:moveTo>
                  <a:cubicBezTo>
                    <a:pt x="226508" y="163512"/>
                    <a:pt x="231775" y="168749"/>
                    <a:pt x="231775" y="173986"/>
                  </a:cubicBezTo>
                  <a:cubicBezTo>
                    <a:pt x="231775" y="222102"/>
                    <a:pt x="202886" y="263590"/>
                    <a:pt x="161218" y="281326"/>
                  </a:cubicBezTo>
                  <a:lnTo>
                    <a:pt x="127000" y="288260"/>
                  </a:lnTo>
                  <a:lnTo>
                    <a:pt x="127000" y="278447"/>
                  </a:lnTo>
                  <a:cubicBezTo>
                    <a:pt x="127000" y="275184"/>
                    <a:pt x="125677" y="272247"/>
                    <a:pt x="123527" y="270126"/>
                  </a:cubicBezTo>
                  <a:lnTo>
                    <a:pt x="115505" y="266867"/>
                  </a:lnTo>
                  <a:lnTo>
                    <a:pt x="115888" y="266945"/>
                  </a:lnTo>
                  <a:cubicBezTo>
                    <a:pt x="167247" y="266945"/>
                    <a:pt x="208071" y="225048"/>
                    <a:pt x="208071" y="173986"/>
                  </a:cubicBezTo>
                  <a:cubicBezTo>
                    <a:pt x="208071" y="168749"/>
                    <a:pt x="214655" y="163512"/>
                    <a:pt x="219923" y="163512"/>
                  </a:cubicBezTo>
                  <a:close/>
                  <a:moveTo>
                    <a:pt x="11852" y="163512"/>
                  </a:moveTo>
                  <a:cubicBezTo>
                    <a:pt x="17120" y="163512"/>
                    <a:pt x="23704" y="168749"/>
                    <a:pt x="23704" y="173986"/>
                  </a:cubicBezTo>
                  <a:cubicBezTo>
                    <a:pt x="23704" y="212282"/>
                    <a:pt x="46668" y="245423"/>
                    <a:pt x="79817" y="259600"/>
                  </a:cubicBezTo>
                  <a:lnTo>
                    <a:pt x="114957" y="266755"/>
                  </a:lnTo>
                  <a:lnTo>
                    <a:pt x="106660" y="270126"/>
                  </a:lnTo>
                  <a:cubicBezTo>
                    <a:pt x="104510" y="272247"/>
                    <a:pt x="103187" y="275184"/>
                    <a:pt x="103187" y="278447"/>
                  </a:cubicBezTo>
                  <a:cubicBezTo>
                    <a:pt x="103187" y="278447"/>
                    <a:pt x="103187" y="278447"/>
                    <a:pt x="103187" y="280375"/>
                  </a:cubicBezTo>
                  <a:lnTo>
                    <a:pt x="103187" y="287938"/>
                  </a:lnTo>
                  <a:lnTo>
                    <a:pt x="70557" y="281326"/>
                  </a:lnTo>
                  <a:cubicBezTo>
                    <a:pt x="28889" y="263590"/>
                    <a:pt x="0" y="222102"/>
                    <a:pt x="0" y="173986"/>
                  </a:cubicBezTo>
                  <a:cubicBezTo>
                    <a:pt x="0" y="168749"/>
                    <a:pt x="5267" y="163512"/>
                    <a:pt x="11852" y="163512"/>
                  </a:cubicBezTo>
                  <a:close/>
                  <a:moveTo>
                    <a:pt x="115094" y="22225"/>
                  </a:moveTo>
                  <a:cubicBezTo>
                    <a:pt x="85102" y="22225"/>
                    <a:pt x="60325" y="47233"/>
                    <a:pt x="60325" y="77506"/>
                  </a:cubicBezTo>
                  <a:cubicBezTo>
                    <a:pt x="60325" y="174906"/>
                    <a:pt x="60325" y="174906"/>
                    <a:pt x="60325" y="174906"/>
                  </a:cubicBezTo>
                  <a:cubicBezTo>
                    <a:pt x="60325" y="205180"/>
                    <a:pt x="85102" y="230188"/>
                    <a:pt x="115094" y="230188"/>
                  </a:cubicBezTo>
                  <a:cubicBezTo>
                    <a:pt x="145087" y="230188"/>
                    <a:pt x="169863" y="205180"/>
                    <a:pt x="169863" y="174906"/>
                  </a:cubicBezTo>
                  <a:cubicBezTo>
                    <a:pt x="169863" y="77506"/>
                    <a:pt x="169863" y="77506"/>
                    <a:pt x="169863" y="77506"/>
                  </a:cubicBezTo>
                  <a:cubicBezTo>
                    <a:pt x="169863" y="47233"/>
                    <a:pt x="145087" y="22225"/>
                    <a:pt x="115094" y="22225"/>
                  </a:cubicBezTo>
                  <a:close/>
                  <a:moveTo>
                    <a:pt x="115888" y="0"/>
                  </a:moveTo>
                  <a:cubicBezTo>
                    <a:pt x="159396" y="0"/>
                    <a:pt x="193675" y="35495"/>
                    <a:pt x="193675" y="77564"/>
                  </a:cubicBezTo>
                  <a:cubicBezTo>
                    <a:pt x="193675" y="174848"/>
                    <a:pt x="193675" y="174848"/>
                    <a:pt x="193675" y="174848"/>
                  </a:cubicBezTo>
                  <a:cubicBezTo>
                    <a:pt x="193675" y="216917"/>
                    <a:pt x="159396" y="252413"/>
                    <a:pt x="115888" y="252413"/>
                  </a:cubicBezTo>
                  <a:cubicBezTo>
                    <a:pt x="72379" y="252413"/>
                    <a:pt x="38100" y="216917"/>
                    <a:pt x="38100" y="173534"/>
                  </a:cubicBezTo>
                  <a:cubicBezTo>
                    <a:pt x="38100" y="77564"/>
                    <a:pt x="38100" y="77564"/>
                    <a:pt x="38100" y="77564"/>
                  </a:cubicBezTo>
                  <a:cubicBezTo>
                    <a:pt x="38100" y="35495"/>
                    <a:pt x="72379" y="0"/>
                    <a:pt x="1158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8" name="矩形 97"/>
          <p:cNvSpPr>
            <a:spLocks noChangeArrowheads="1"/>
          </p:cNvSpPr>
          <p:nvPr/>
        </p:nvSpPr>
        <p:spPr bwMode="auto">
          <a:xfrm>
            <a:off x="2178050" y="722313"/>
            <a:ext cx="17319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rgbClr val="595959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2018.07.01——2019.10.31</a:t>
            </a:r>
          </a:p>
        </p:txBody>
      </p:sp>
      <p:sp>
        <p:nvSpPr>
          <p:cNvPr id="113" name="矩形 112"/>
          <p:cNvSpPr>
            <a:spLocks noChangeArrowheads="1"/>
          </p:cNvSpPr>
          <p:nvPr/>
        </p:nvSpPr>
        <p:spPr bwMode="auto">
          <a:xfrm>
            <a:off x="2771775" y="5492750"/>
            <a:ext cx="6648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b="1">
                <a:solidFill>
                  <a:srgbClr val="E2413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提高孕妇从穿刺到分娩后留置针的完好率</a:t>
            </a:r>
          </a:p>
        </p:txBody>
      </p:sp>
      <p:pic>
        <p:nvPicPr>
          <p:cNvPr id="2" name="Time Will Tell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8413" y="24526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02893 L 1.74132 -1.41412 " pathEditMode="fixed" rAng="0" ptsTypes="AA">
                                      <p:cBhvr>
                                        <p:cTn id="48" dur="36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00" y="-721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75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82" grpId="0" animBg="1"/>
      <p:bldP spid="83" grpId="0"/>
      <p:bldP spid="85" grpId="0" animBg="1"/>
      <p:bldP spid="98" grpId="0"/>
      <p:bldP spid="1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矩形 75"/>
          <p:cNvSpPr/>
          <p:nvPr/>
        </p:nvSpPr>
        <p:spPr>
          <a:xfrm>
            <a:off x="0" y="2046288"/>
            <a:ext cx="1262063" cy="1289050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77" name="矩形 76"/>
          <p:cNvSpPr/>
          <p:nvPr/>
        </p:nvSpPr>
        <p:spPr>
          <a:xfrm>
            <a:off x="1306513" y="3348038"/>
            <a:ext cx="1293812" cy="1290637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grpSp>
        <p:nvGrpSpPr>
          <p:cNvPr id="27651" name="组合 77"/>
          <p:cNvGrpSpPr/>
          <p:nvPr/>
        </p:nvGrpSpPr>
        <p:grpSpPr bwMode="auto">
          <a:xfrm>
            <a:off x="0" y="730250"/>
            <a:ext cx="1262063" cy="1290638"/>
            <a:chOff x="0" y="0"/>
            <a:chExt cx="1972011" cy="2015067"/>
          </a:xfrm>
        </p:grpSpPr>
        <p:sp>
          <p:nvSpPr>
            <p:cNvPr id="79" name="矩形 78"/>
            <p:cNvSpPr/>
            <p:nvPr/>
          </p:nvSpPr>
          <p:spPr>
            <a:xfrm>
              <a:off x="0" y="0"/>
              <a:ext cx="1972011" cy="2015067"/>
            </a:xfrm>
            <a:prstGeom prst="rect">
              <a:avLst/>
            </a:prstGeom>
            <a:solidFill>
              <a:srgbClr val="2C9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27653" name="Freeform 26"/>
            <p:cNvSpPr>
              <a:spLocks noEditPoints="1" noChangeArrowheads="1"/>
            </p:cNvSpPr>
            <p:nvPr/>
          </p:nvSpPr>
          <p:spPr bwMode="auto">
            <a:xfrm>
              <a:off x="1011572" y="1583396"/>
              <a:ext cx="42076" cy="1503"/>
            </a:xfrm>
            <a:custGeom>
              <a:avLst/>
              <a:gdLst>
                <a:gd name="T0" fmla="*/ 2 w 24"/>
                <a:gd name="T1" fmla="*/ 1 h 1"/>
                <a:gd name="T2" fmla="*/ 3 w 24"/>
                <a:gd name="T3" fmla="*/ 1 h 1"/>
                <a:gd name="T4" fmla="*/ 1 w 24"/>
                <a:gd name="T5" fmla="*/ 1 h 1"/>
                <a:gd name="T6" fmla="*/ 3 w 24"/>
                <a:gd name="T7" fmla="*/ 1 h 1"/>
                <a:gd name="T8" fmla="*/ 1 w 24"/>
                <a:gd name="T9" fmla="*/ 1 h 1"/>
                <a:gd name="T10" fmla="*/ 4 w 24"/>
                <a:gd name="T11" fmla="*/ 1 h 1"/>
                <a:gd name="T12" fmla="*/ 0 w 24"/>
                <a:gd name="T13" fmla="*/ 1 h 1"/>
                <a:gd name="T14" fmla="*/ 4 w 24"/>
                <a:gd name="T15" fmla="*/ 1 h 1"/>
                <a:gd name="T16" fmla="*/ 5 w 24"/>
                <a:gd name="T17" fmla="*/ 1 h 1"/>
                <a:gd name="T18" fmla="*/ 5 w 24"/>
                <a:gd name="T19" fmla="*/ 1 h 1"/>
                <a:gd name="T20" fmla="*/ 6 w 24"/>
                <a:gd name="T21" fmla="*/ 1 h 1"/>
                <a:gd name="T22" fmla="*/ 6 w 24"/>
                <a:gd name="T23" fmla="*/ 1 h 1"/>
                <a:gd name="T24" fmla="*/ 7 w 24"/>
                <a:gd name="T25" fmla="*/ 1 h 1"/>
                <a:gd name="T26" fmla="*/ 7 w 24"/>
                <a:gd name="T27" fmla="*/ 1 h 1"/>
                <a:gd name="T28" fmla="*/ 8 w 24"/>
                <a:gd name="T29" fmla="*/ 1 h 1"/>
                <a:gd name="T30" fmla="*/ 8 w 24"/>
                <a:gd name="T31" fmla="*/ 1 h 1"/>
                <a:gd name="T32" fmla="*/ 9 w 24"/>
                <a:gd name="T33" fmla="*/ 1 h 1"/>
                <a:gd name="T34" fmla="*/ 9 w 24"/>
                <a:gd name="T35" fmla="*/ 1 h 1"/>
                <a:gd name="T36" fmla="*/ 10 w 24"/>
                <a:gd name="T37" fmla="*/ 1 h 1"/>
                <a:gd name="T38" fmla="*/ 10 w 24"/>
                <a:gd name="T39" fmla="*/ 1 h 1"/>
                <a:gd name="T40" fmla="*/ 11 w 24"/>
                <a:gd name="T41" fmla="*/ 1 h 1"/>
                <a:gd name="T42" fmla="*/ 11 w 24"/>
                <a:gd name="T43" fmla="*/ 1 h 1"/>
                <a:gd name="T44" fmla="*/ 12 w 24"/>
                <a:gd name="T45" fmla="*/ 1 h 1"/>
                <a:gd name="T46" fmla="*/ 12 w 24"/>
                <a:gd name="T47" fmla="*/ 1 h 1"/>
                <a:gd name="T48" fmla="*/ 13 w 24"/>
                <a:gd name="T49" fmla="*/ 1 h 1"/>
                <a:gd name="T50" fmla="*/ 13 w 24"/>
                <a:gd name="T51" fmla="*/ 1 h 1"/>
                <a:gd name="T52" fmla="*/ 14 w 24"/>
                <a:gd name="T53" fmla="*/ 1 h 1"/>
                <a:gd name="T54" fmla="*/ 14 w 24"/>
                <a:gd name="T55" fmla="*/ 1 h 1"/>
                <a:gd name="T56" fmla="*/ 15 w 24"/>
                <a:gd name="T57" fmla="*/ 1 h 1"/>
                <a:gd name="T58" fmla="*/ 15 w 24"/>
                <a:gd name="T59" fmla="*/ 1 h 1"/>
                <a:gd name="T60" fmla="*/ 16 w 24"/>
                <a:gd name="T61" fmla="*/ 1 h 1"/>
                <a:gd name="T62" fmla="*/ 16 w 24"/>
                <a:gd name="T63" fmla="*/ 1 h 1"/>
                <a:gd name="T64" fmla="*/ 17 w 24"/>
                <a:gd name="T65" fmla="*/ 1 h 1"/>
                <a:gd name="T66" fmla="*/ 17 w 24"/>
                <a:gd name="T67" fmla="*/ 1 h 1"/>
                <a:gd name="T68" fmla="*/ 18 w 24"/>
                <a:gd name="T69" fmla="*/ 1 h 1"/>
                <a:gd name="T70" fmla="*/ 19 w 24"/>
                <a:gd name="T71" fmla="*/ 1 h 1"/>
                <a:gd name="T72" fmla="*/ 20 w 24"/>
                <a:gd name="T73" fmla="*/ 1 h 1"/>
                <a:gd name="T74" fmla="*/ 20 w 24"/>
                <a:gd name="T75" fmla="*/ 1 h 1"/>
                <a:gd name="T76" fmla="*/ 21 w 24"/>
                <a:gd name="T77" fmla="*/ 1 h 1"/>
                <a:gd name="T78" fmla="*/ 21 w 24"/>
                <a:gd name="T79" fmla="*/ 1 h 1"/>
                <a:gd name="T80" fmla="*/ 22 w 24"/>
                <a:gd name="T81" fmla="*/ 0 h 1"/>
                <a:gd name="T82" fmla="*/ 22 w 24"/>
                <a:gd name="T83" fmla="*/ 0 h 1"/>
                <a:gd name="T84" fmla="*/ 23 w 24"/>
                <a:gd name="T85" fmla="*/ 0 h 1"/>
                <a:gd name="T86" fmla="*/ 23 w 24"/>
                <a:gd name="T87" fmla="*/ 0 h 1"/>
                <a:gd name="T88" fmla="*/ 24 w 24"/>
                <a:gd name="T89" fmla="*/ 0 h 1"/>
                <a:gd name="T90" fmla="*/ 24 w 24"/>
                <a:gd name="T9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7" y="1"/>
                  </a:move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8" y="1"/>
                  </a:move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9" y="1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54" name="Freeform 28"/>
            <p:cNvSpPr>
              <a:spLocks noEditPoints="1" noChangeArrowheads="1"/>
            </p:cNvSpPr>
            <p:nvPr/>
          </p:nvSpPr>
          <p:spPr bwMode="auto">
            <a:xfrm>
              <a:off x="677217" y="684770"/>
              <a:ext cx="676976" cy="678478"/>
            </a:xfrm>
            <a:custGeom>
              <a:avLst/>
              <a:gdLst>
                <a:gd name="T0" fmla="*/ 271 w 381"/>
                <a:gd name="T1" fmla="*/ 99 h 382"/>
                <a:gd name="T2" fmla="*/ 271 w 381"/>
                <a:gd name="T3" fmla="*/ 0 h 382"/>
                <a:gd name="T4" fmla="*/ 110 w 381"/>
                <a:gd name="T5" fmla="*/ 0 h 382"/>
                <a:gd name="T6" fmla="*/ 110 w 381"/>
                <a:gd name="T7" fmla="*/ 99 h 382"/>
                <a:gd name="T8" fmla="*/ 0 w 381"/>
                <a:gd name="T9" fmla="*/ 99 h 382"/>
                <a:gd name="T10" fmla="*/ 0 w 381"/>
                <a:gd name="T11" fmla="*/ 382 h 382"/>
                <a:gd name="T12" fmla="*/ 381 w 381"/>
                <a:gd name="T13" fmla="*/ 382 h 382"/>
                <a:gd name="T14" fmla="*/ 381 w 381"/>
                <a:gd name="T15" fmla="*/ 99 h 382"/>
                <a:gd name="T16" fmla="*/ 271 w 381"/>
                <a:gd name="T17" fmla="*/ 99 h 382"/>
                <a:gd name="T18" fmla="*/ 355 w 381"/>
                <a:gd name="T19" fmla="*/ 356 h 382"/>
                <a:gd name="T20" fmla="*/ 238 w 381"/>
                <a:gd name="T21" fmla="*/ 356 h 382"/>
                <a:gd name="T22" fmla="*/ 238 w 381"/>
                <a:gd name="T23" fmla="*/ 318 h 382"/>
                <a:gd name="T24" fmla="*/ 218 w 381"/>
                <a:gd name="T25" fmla="*/ 295 h 382"/>
                <a:gd name="T26" fmla="*/ 162 w 381"/>
                <a:gd name="T27" fmla="*/ 295 h 382"/>
                <a:gd name="T28" fmla="*/ 142 w 381"/>
                <a:gd name="T29" fmla="*/ 318 h 382"/>
                <a:gd name="T30" fmla="*/ 142 w 381"/>
                <a:gd name="T31" fmla="*/ 356 h 382"/>
                <a:gd name="T32" fmla="*/ 26 w 381"/>
                <a:gd name="T33" fmla="*/ 356 h 382"/>
                <a:gd name="T34" fmla="*/ 26 w 381"/>
                <a:gd name="T35" fmla="*/ 124 h 382"/>
                <a:gd name="T36" fmla="*/ 135 w 381"/>
                <a:gd name="T37" fmla="*/ 124 h 382"/>
                <a:gd name="T38" fmla="*/ 135 w 381"/>
                <a:gd name="T39" fmla="*/ 25 h 382"/>
                <a:gd name="T40" fmla="*/ 245 w 381"/>
                <a:gd name="T41" fmla="*/ 25 h 382"/>
                <a:gd name="T42" fmla="*/ 245 w 381"/>
                <a:gd name="T43" fmla="*/ 124 h 382"/>
                <a:gd name="T44" fmla="*/ 355 w 381"/>
                <a:gd name="T45" fmla="*/ 124 h 382"/>
                <a:gd name="T46" fmla="*/ 355 w 381"/>
                <a:gd name="T47" fmla="*/ 35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1" h="382">
                  <a:moveTo>
                    <a:pt x="271" y="99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381" y="382"/>
                    <a:pt x="381" y="382"/>
                    <a:pt x="381" y="382"/>
                  </a:cubicBezTo>
                  <a:cubicBezTo>
                    <a:pt x="381" y="99"/>
                    <a:pt x="381" y="99"/>
                    <a:pt x="381" y="99"/>
                  </a:cubicBezTo>
                  <a:lnTo>
                    <a:pt x="271" y="99"/>
                  </a:lnTo>
                  <a:close/>
                  <a:moveTo>
                    <a:pt x="355" y="356"/>
                  </a:moveTo>
                  <a:cubicBezTo>
                    <a:pt x="238" y="356"/>
                    <a:pt x="238" y="356"/>
                    <a:pt x="238" y="356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8" y="306"/>
                    <a:pt x="229" y="295"/>
                    <a:pt x="218" y="295"/>
                  </a:cubicBezTo>
                  <a:cubicBezTo>
                    <a:pt x="162" y="295"/>
                    <a:pt x="162" y="295"/>
                    <a:pt x="162" y="295"/>
                  </a:cubicBezTo>
                  <a:cubicBezTo>
                    <a:pt x="151" y="295"/>
                    <a:pt x="142" y="306"/>
                    <a:pt x="142" y="318"/>
                  </a:cubicBezTo>
                  <a:cubicBezTo>
                    <a:pt x="142" y="356"/>
                    <a:pt x="142" y="356"/>
                    <a:pt x="142" y="356"/>
                  </a:cubicBezTo>
                  <a:cubicBezTo>
                    <a:pt x="26" y="356"/>
                    <a:pt x="26" y="356"/>
                    <a:pt x="26" y="356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5" y="124"/>
                    <a:pt x="245" y="124"/>
                    <a:pt x="245" y="124"/>
                  </a:cubicBezTo>
                  <a:cubicBezTo>
                    <a:pt x="355" y="124"/>
                    <a:pt x="355" y="124"/>
                    <a:pt x="355" y="124"/>
                  </a:cubicBezTo>
                  <a:lnTo>
                    <a:pt x="355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55" name="Freeform 29"/>
            <p:cNvSpPr>
              <a:spLocks noChangeArrowheads="1"/>
            </p:cNvSpPr>
            <p:nvPr/>
          </p:nvSpPr>
          <p:spPr bwMode="auto">
            <a:xfrm>
              <a:off x="958226" y="752392"/>
              <a:ext cx="114958" cy="117212"/>
            </a:xfrm>
            <a:custGeom>
              <a:avLst/>
              <a:gdLst>
                <a:gd name="T0" fmla="*/ 153 w 153"/>
                <a:gd name="T1" fmla="*/ 52 h 156"/>
                <a:gd name="T2" fmla="*/ 104 w 153"/>
                <a:gd name="T3" fmla="*/ 52 h 156"/>
                <a:gd name="T4" fmla="*/ 104 w 153"/>
                <a:gd name="T5" fmla="*/ 0 h 156"/>
                <a:gd name="T6" fmla="*/ 49 w 153"/>
                <a:gd name="T7" fmla="*/ 0 h 156"/>
                <a:gd name="T8" fmla="*/ 49 w 153"/>
                <a:gd name="T9" fmla="*/ 52 h 156"/>
                <a:gd name="T10" fmla="*/ 0 w 153"/>
                <a:gd name="T11" fmla="*/ 52 h 156"/>
                <a:gd name="T12" fmla="*/ 0 w 153"/>
                <a:gd name="T13" fmla="*/ 106 h 156"/>
                <a:gd name="T14" fmla="*/ 49 w 153"/>
                <a:gd name="T15" fmla="*/ 106 h 156"/>
                <a:gd name="T16" fmla="*/ 49 w 153"/>
                <a:gd name="T17" fmla="*/ 156 h 156"/>
                <a:gd name="T18" fmla="*/ 104 w 153"/>
                <a:gd name="T19" fmla="*/ 156 h 156"/>
                <a:gd name="T20" fmla="*/ 104 w 153"/>
                <a:gd name="T21" fmla="*/ 106 h 156"/>
                <a:gd name="T22" fmla="*/ 153 w 153"/>
                <a:gd name="T23" fmla="*/ 106 h 156"/>
                <a:gd name="T24" fmla="*/ 153 w 153"/>
                <a:gd name="T25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56">
                  <a:moveTo>
                    <a:pt x="153" y="52"/>
                  </a:moveTo>
                  <a:lnTo>
                    <a:pt x="104" y="52"/>
                  </a:lnTo>
                  <a:lnTo>
                    <a:pt x="104" y="0"/>
                  </a:lnTo>
                  <a:lnTo>
                    <a:pt x="49" y="0"/>
                  </a:lnTo>
                  <a:lnTo>
                    <a:pt x="49" y="52"/>
                  </a:lnTo>
                  <a:lnTo>
                    <a:pt x="0" y="52"/>
                  </a:lnTo>
                  <a:lnTo>
                    <a:pt x="0" y="106"/>
                  </a:lnTo>
                  <a:lnTo>
                    <a:pt x="49" y="106"/>
                  </a:lnTo>
                  <a:lnTo>
                    <a:pt x="49" y="156"/>
                  </a:lnTo>
                  <a:lnTo>
                    <a:pt x="104" y="156"/>
                  </a:lnTo>
                  <a:lnTo>
                    <a:pt x="104" y="106"/>
                  </a:lnTo>
                  <a:lnTo>
                    <a:pt x="153" y="106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56" name="Rectangle 30"/>
            <p:cNvSpPr>
              <a:spLocks noChangeArrowheads="1"/>
            </p:cNvSpPr>
            <p:nvPr/>
          </p:nvSpPr>
          <p:spPr bwMode="auto">
            <a:xfrm>
              <a:off x="768131" y="958265"/>
              <a:ext cx="84904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57" name="Rectangle 31"/>
            <p:cNvSpPr>
              <a:spLocks noChangeArrowheads="1"/>
            </p:cNvSpPr>
            <p:nvPr/>
          </p:nvSpPr>
          <p:spPr bwMode="auto">
            <a:xfrm>
              <a:off x="904879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58" name="Rectangle 32"/>
            <p:cNvSpPr>
              <a:spLocks noChangeArrowheads="1"/>
            </p:cNvSpPr>
            <p:nvPr/>
          </p:nvSpPr>
          <p:spPr bwMode="auto">
            <a:xfrm>
              <a:off x="1041626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59" name="Rectangle 33"/>
            <p:cNvSpPr>
              <a:spLocks noChangeArrowheads="1"/>
            </p:cNvSpPr>
            <p:nvPr/>
          </p:nvSpPr>
          <p:spPr bwMode="auto">
            <a:xfrm>
              <a:off x="1176120" y="958265"/>
              <a:ext cx="85655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60" name="Rectangle 34"/>
            <p:cNvSpPr>
              <a:spLocks noChangeArrowheads="1"/>
            </p:cNvSpPr>
            <p:nvPr/>
          </p:nvSpPr>
          <p:spPr bwMode="auto">
            <a:xfrm>
              <a:off x="76963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61" name="Rectangle 35"/>
            <p:cNvSpPr>
              <a:spLocks noChangeArrowheads="1"/>
            </p:cNvSpPr>
            <p:nvPr/>
          </p:nvSpPr>
          <p:spPr bwMode="auto">
            <a:xfrm>
              <a:off x="906382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62" name="Rectangle 36"/>
            <p:cNvSpPr>
              <a:spLocks noChangeArrowheads="1"/>
            </p:cNvSpPr>
            <p:nvPr/>
          </p:nvSpPr>
          <p:spPr bwMode="auto">
            <a:xfrm>
              <a:off x="1041626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63" name="Rectangle 37"/>
            <p:cNvSpPr>
              <a:spLocks noChangeArrowheads="1"/>
            </p:cNvSpPr>
            <p:nvPr/>
          </p:nvSpPr>
          <p:spPr bwMode="auto">
            <a:xfrm>
              <a:off x="117837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664" name="组合 90"/>
          <p:cNvGrpSpPr/>
          <p:nvPr/>
        </p:nvGrpSpPr>
        <p:grpSpPr bwMode="auto">
          <a:xfrm>
            <a:off x="2635250" y="4676775"/>
            <a:ext cx="1268413" cy="1289050"/>
            <a:chOff x="6175502" y="2094988"/>
            <a:chExt cx="1982862" cy="2015067"/>
          </a:xfrm>
        </p:grpSpPr>
        <p:sp>
          <p:nvSpPr>
            <p:cNvPr id="92" name="矩形 91"/>
            <p:cNvSpPr/>
            <p:nvPr/>
          </p:nvSpPr>
          <p:spPr>
            <a:xfrm>
              <a:off x="6175502" y="2094988"/>
              <a:ext cx="1982862" cy="2015067"/>
            </a:xfrm>
            <a:prstGeom prst="rect">
              <a:avLst/>
            </a:prstGeom>
            <a:solidFill>
              <a:srgbClr val="8EC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grpSp>
          <p:nvGrpSpPr>
            <p:cNvPr id="27666" name="组合 92"/>
            <p:cNvGrpSpPr/>
            <p:nvPr/>
          </p:nvGrpSpPr>
          <p:grpSpPr bwMode="auto">
            <a:xfrm>
              <a:off x="6833961" y="2713439"/>
              <a:ext cx="670965" cy="840021"/>
              <a:chOff x="6740173" y="2239305"/>
              <a:chExt cx="670965" cy="840021"/>
            </a:xfrm>
          </p:grpSpPr>
          <p:sp>
            <p:nvSpPr>
              <p:cNvPr id="27667" name="Freeform 13"/>
              <p:cNvSpPr>
                <a:spLocks noEditPoints="1" noChangeArrowheads="1"/>
              </p:cNvSpPr>
              <p:nvPr/>
            </p:nvSpPr>
            <p:spPr bwMode="auto">
              <a:xfrm>
                <a:off x="6740173" y="2239305"/>
                <a:ext cx="670965" cy="840021"/>
              </a:xfrm>
              <a:custGeom>
                <a:avLst/>
                <a:gdLst>
                  <a:gd name="T0" fmla="*/ 354 w 378"/>
                  <a:gd name="T1" fmla="*/ 297 h 473"/>
                  <a:gd name="T2" fmla="*/ 297 w 378"/>
                  <a:gd name="T3" fmla="*/ 277 h 473"/>
                  <a:gd name="T4" fmla="*/ 278 w 378"/>
                  <a:gd name="T5" fmla="*/ 277 h 473"/>
                  <a:gd name="T6" fmla="*/ 251 w 378"/>
                  <a:gd name="T7" fmla="*/ 269 h 473"/>
                  <a:gd name="T8" fmla="*/ 296 w 378"/>
                  <a:gd name="T9" fmla="*/ 258 h 473"/>
                  <a:gd name="T10" fmla="*/ 317 w 378"/>
                  <a:gd name="T11" fmla="*/ 41 h 473"/>
                  <a:gd name="T12" fmla="*/ 189 w 378"/>
                  <a:gd name="T13" fmla="*/ 0 h 473"/>
                  <a:gd name="T14" fmla="*/ 61 w 378"/>
                  <a:gd name="T15" fmla="*/ 41 h 473"/>
                  <a:gd name="T16" fmla="*/ 83 w 378"/>
                  <a:gd name="T17" fmla="*/ 258 h 473"/>
                  <a:gd name="T18" fmla="*/ 128 w 378"/>
                  <a:gd name="T19" fmla="*/ 269 h 473"/>
                  <a:gd name="T20" fmla="*/ 100 w 378"/>
                  <a:gd name="T21" fmla="*/ 277 h 473"/>
                  <a:gd name="T22" fmla="*/ 81 w 378"/>
                  <a:gd name="T23" fmla="*/ 277 h 473"/>
                  <a:gd name="T24" fmla="*/ 25 w 378"/>
                  <a:gd name="T25" fmla="*/ 297 h 473"/>
                  <a:gd name="T26" fmla="*/ 5 w 378"/>
                  <a:gd name="T27" fmla="*/ 408 h 473"/>
                  <a:gd name="T28" fmla="*/ 46 w 378"/>
                  <a:gd name="T29" fmla="*/ 443 h 473"/>
                  <a:gd name="T30" fmla="*/ 187 w 378"/>
                  <a:gd name="T31" fmla="*/ 473 h 473"/>
                  <a:gd name="T32" fmla="*/ 191 w 378"/>
                  <a:gd name="T33" fmla="*/ 473 h 473"/>
                  <a:gd name="T34" fmla="*/ 332 w 378"/>
                  <a:gd name="T35" fmla="*/ 443 h 473"/>
                  <a:gd name="T36" fmla="*/ 374 w 378"/>
                  <a:gd name="T37" fmla="*/ 408 h 473"/>
                  <a:gd name="T38" fmla="*/ 189 w 378"/>
                  <a:gd name="T39" fmla="*/ 355 h 473"/>
                  <a:gd name="T40" fmla="*/ 146 w 378"/>
                  <a:gd name="T41" fmla="*/ 275 h 473"/>
                  <a:gd name="T42" fmla="*/ 188 w 378"/>
                  <a:gd name="T43" fmla="*/ 280 h 473"/>
                  <a:gd name="T44" fmla="*/ 231 w 378"/>
                  <a:gd name="T45" fmla="*/ 269 h 473"/>
                  <a:gd name="T46" fmla="*/ 243 w 378"/>
                  <a:gd name="T47" fmla="*/ 291 h 473"/>
                  <a:gd name="T48" fmla="*/ 264 w 378"/>
                  <a:gd name="T49" fmla="*/ 197 h 473"/>
                  <a:gd name="T50" fmla="*/ 278 w 378"/>
                  <a:gd name="T51" fmla="*/ 175 h 473"/>
                  <a:gd name="T52" fmla="*/ 84 w 378"/>
                  <a:gd name="T53" fmla="*/ 42 h 473"/>
                  <a:gd name="T54" fmla="*/ 295 w 378"/>
                  <a:gd name="T55" fmla="*/ 42 h 473"/>
                  <a:gd name="T56" fmla="*/ 189 w 378"/>
                  <a:gd name="T57" fmla="*/ 90 h 473"/>
                  <a:gd name="T58" fmla="*/ 110 w 378"/>
                  <a:gd name="T59" fmla="*/ 100 h 473"/>
                  <a:gd name="T60" fmla="*/ 114 w 378"/>
                  <a:gd name="T61" fmla="*/ 197 h 473"/>
                  <a:gd name="T62" fmla="*/ 114 w 378"/>
                  <a:gd name="T63" fmla="*/ 153 h 473"/>
                  <a:gd name="T64" fmla="*/ 120 w 378"/>
                  <a:gd name="T65" fmla="*/ 135 h 473"/>
                  <a:gd name="T66" fmla="*/ 132 w 378"/>
                  <a:gd name="T67" fmla="*/ 115 h 473"/>
                  <a:gd name="T68" fmla="*/ 258 w 378"/>
                  <a:gd name="T69" fmla="*/ 188 h 473"/>
                  <a:gd name="T70" fmla="*/ 120 w 378"/>
                  <a:gd name="T71" fmla="*/ 188 h 473"/>
                  <a:gd name="T72" fmla="*/ 356 w 378"/>
                  <a:gd name="T73" fmla="*/ 401 h 473"/>
                  <a:gd name="T74" fmla="*/ 322 w 378"/>
                  <a:gd name="T75" fmla="*/ 426 h 473"/>
                  <a:gd name="T76" fmla="*/ 191 w 378"/>
                  <a:gd name="T77" fmla="*/ 453 h 473"/>
                  <a:gd name="T78" fmla="*/ 187 w 378"/>
                  <a:gd name="T79" fmla="*/ 453 h 473"/>
                  <a:gd name="T80" fmla="*/ 56 w 378"/>
                  <a:gd name="T81" fmla="*/ 426 h 473"/>
                  <a:gd name="T82" fmla="*/ 23 w 378"/>
                  <a:gd name="T83" fmla="*/ 401 h 473"/>
                  <a:gd name="T84" fmla="*/ 40 w 378"/>
                  <a:gd name="T85" fmla="*/ 310 h 473"/>
                  <a:gd name="T86" fmla="*/ 81 w 378"/>
                  <a:gd name="T87" fmla="*/ 297 h 473"/>
                  <a:gd name="T88" fmla="*/ 100 w 378"/>
                  <a:gd name="T89" fmla="*/ 298 h 473"/>
                  <a:gd name="T90" fmla="*/ 182 w 378"/>
                  <a:gd name="T91" fmla="*/ 372 h 473"/>
                  <a:gd name="T92" fmla="*/ 189 w 378"/>
                  <a:gd name="T93" fmla="*/ 376 h 473"/>
                  <a:gd name="T94" fmla="*/ 189 w 378"/>
                  <a:gd name="T95" fmla="*/ 376 h 473"/>
                  <a:gd name="T96" fmla="*/ 196 w 378"/>
                  <a:gd name="T97" fmla="*/ 372 h 473"/>
                  <a:gd name="T98" fmla="*/ 278 w 378"/>
                  <a:gd name="T99" fmla="*/ 298 h 473"/>
                  <a:gd name="T100" fmla="*/ 297 w 378"/>
                  <a:gd name="T101" fmla="*/ 297 h 473"/>
                  <a:gd name="T102" fmla="*/ 338 w 378"/>
                  <a:gd name="T103" fmla="*/ 310 h 473"/>
                  <a:gd name="T104" fmla="*/ 356 w 378"/>
                  <a:gd name="T105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8" h="473">
                    <a:moveTo>
                      <a:pt x="375" y="350"/>
                    </a:moveTo>
                    <a:cubicBezTo>
                      <a:pt x="371" y="329"/>
                      <a:pt x="363" y="310"/>
                      <a:pt x="354" y="297"/>
                    </a:cubicBezTo>
                    <a:cubicBezTo>
                      <a:pt x="341" y="281"/>
                      <a:pt x="323" y="279"/>
                      <a:pt x="306" y="278"/>
                    </a:cubicBezTo>
                    <a:cubicBezTo>
                      <a:pt x="304" y="277"/>
                      <a:pt x="301" y="277"/>
                      <a:pt x="297" y="277"/>
                    </a:cubicBezTo>
                    <a:cubicBezTo>
                      <a:pt x="294" y="277"/>
                      <a:pt x="291" y="277"/>
                      <a:pt x="288" y="277"/>
                    </a:cubicBezTo>
                    <a:cubicBezTo>
                      <a:pt x="285" y="277"/>
                      <a:pt x="281" y="277"/>
                      <a:pt x="278" y="277"/>
                    </a:cubicBezTo>
                    <a:cubicBezTo>
                      <a:pt x="271" y="277"/>
                      <a:pt x="262" y="277"/>
                      <a:pt x="256" y="275"/>
                    </a:cubicBezTo>
                    <a:cubicBezTo>
                      <a:pt x="254" y="274"/>
                      <a:pt x="252" y="273"/>
                      <a:pt x="251" y="269"/>
                    </a:cubicBezTo>
                    <a:cubicBezTo>
                      <a:pt x="250" y="266"/>
                      <a:pt x="249" y="262"/>
                      <a:pt x="249" y="258"/>
                    </a:cubicBezTo>
                    <a:cubicBezTo>
                      <a:pt x="296" y="258"/>
                      <a:pt x="296" y="258"/>
                      <a:pt x="296" y="258"/>
                    </a:cubicBezTo>
                    <a:cubicBezTo>
                      <a:pt x="296" y="258"/>
                      <a:pt x="313" y="169"/>
                      <a:pt x="290" y="102"/>
                    </a:cubicBezTo>
                    <a:cubicBezTo>
                      <a:pt x="317" y="41"/>
                      <a:pt x="317" y="41"/>
                      <a:pt x="317" y="41"/>
                    </a:cubicBezTo>
                    <a:cubicBezTo>
                      <a:pt x="320" y="36"/>
                      <a:pt x="317" y="30"/>
                      <a:pt x="312" y="27"/>
                    </a:cubicBezTo>
                    <a:cubicBezTo>
                      <a:pt x="273" y="9"/>
                      <a:pt x="232" y="0"/>
                      <a:pt x="189" y="0"/>
                    </a:cubicBezTo>
                    <a:cubicBezTo>
                      <a:pt x="146" y="0"/>
                      <a:pt x="105" y="10"/>
                      <a:pt x="66" y="27"/>
                    </a:cubicBezTo>
                    <a:cubicBezTo>
                      <a:pt x="61" y="30"/>
                      <a:pt x="59" y="36"/>
                      <a:pt x="61" y="41"/>
                    </a:cubicBezTo>
                    <a:cubicBezTo>
                      <a:pt x="88" y="101"/>
                      <a:pt x="88" y="101"/>
                      <a:pt x="88" y="101"/>
                    </a:cubicBezTo>
                    <a:cubicBezTo>
                      <a:pt x="65" y="169"/>
                      <a:pt x="83" y="258"/>
                      <a:pt x="83" y="258"/>
                    </a:cubicBezTo>
                    <a:cubicBezTo>
                      <a:pt x="129" y="258"/>
                      <a:pt x="129" y="258"/>
                      <a:pt x="129" y="258"/>
                    </a:cubicBezTo>
                    <a:cubicBezTo>
                      <a:pt x="129" y="262"/>
                      <a:pt x="129" y="266"/>
                      <a:pt x="128" y="269"/>
                    </a:cubicBezTo>
                    <a:cubicBezTo>
                      <a:pt x="126" y="273"/>
                      <a:pt x="124" y="274"/>
                      <a:pt x="122" y="275"/>
                    </a:cubicBezTo>
                    <a:cubicBezTo>
                      <a:pt x="116" y="277"/>
                      <a:pt x="107" y="277"/>
                      <a:pt x="100" y="277"/>
                    </a:cubicBezTo>
                    <a:cubicBezTo>
                      <a:pt x="97" y="277"/>
                      <a:pt x="94" y="277"/>
                      <a:pt x="91" y="277"/>
                    </a:cubicBezTo>
                    <a:cubicBezTo>
                      <a:pt x="88" y="277"/>
                      <a:pt x="84" y="277"/>
                      <a:pt x="81" y="277"/>
                    </a:cubicBezTo>
                    <a:cubicBezTo>
                      <a:pt x="78" y="277"/>
                      <a:pt x="75" y="277"/>
                      <a:pt x="72" y="278"/>
                    </a:cubicBezTo>
                    <a:cubicBezTo>
                      <a:pt x="56" y="279"/>
                      <a:pt x="37" y="281"/>
                      <a:pt x="25" y="297"/>
                    </a:cubicBezTo>
                    <a:cubicBezTo>
                      <a:pt x="15" y="310"/>
                      <a:pt x="8" y="329"/>
                      <a:pt x="4" y="350"/>
                    </a:cubicBezTo>
                    <a:cubicBezTo>
                      <a:pt x="0" y="372"/>
                      <a:pt x="0" y="392"/>
                      <a:pt x="5" y="408"/>
                    </a:cubicBezTo>
                    <a:cubicBezTo>
                      <a:pt x="5" y="409"/>
                      <a:pt x="5" y="411"/>
                      <a:pt x="6" y="411"/>
                    </a:cubicBezTo>
                    <a:cubicBezTo>
                      <a:pt x="7" y="412"/>
                      <a:pt x="18" y="428"/>
                      <a:pt x="46" y="443"/>
                    </a:cubicBezTo>
                    <a:cubicBezTo>
                      <a:pt x="62" y="452"/>
                      <a:pt x="81" y="459"/>
                      <a:pt x="102" y="464"/>
                    </a:cubicBezTo>
                    <a:cubicBezTo>
                      <a:pt x="127" y="470"/>
                      <a:pt x="156" y="473"/>
                      <a:pt x="187" y="473"/>
                    </a:cubicBezTo>
                    <a:cubicBezTo>
                      <a:pt x="188" y="473"/>
                      <a:pt x="189" y="473"/>
                      <a:pt x="189" y="473"/>
                    </a:cubicBezTo>
                    <a:cubicBezTo>
                      <a:pt x="190" y="473"/>
                      <a:pt x="190" y="473"/>
                      <a:pt x="191" y="473"/>
                    </a:cubicBezTo>
                    <a:cubicBezTo>
                      <a:pt x="222" y="473"/>
                      <a:pt x="251" y="470"/>
                      <a:pt x="277" y="464"/>
                    </a:cubicBezTo>
                    <a:cubicBezTo>
                      <a:pt x="297" y="459"/>
                      <a:pt x="316" y="452"/>
                      <a:pt x="332" y="443"/>
                    </a:cubicBezTo>
                    <a:cubicBezTo>
                      <a:pt x="355" y="431"/>
                      <a:pt x="368" y="418"/>
                      <a:pt x="372" y="411"/>
                    </a:cubicBezTo>
                    <a:cubicBezTo>
                      <a:pt x="373" y="411"/>
                      <a:pt x="373" y="409"/>
                      <a:pt x="374" y="408"/>
                    </a:cubicBezTo>
                    <a:cubicBezTo>
                      <a:pt x="378" y="392"/>
                      <a:pt x="378" y="372"/>
                      <a:pt x="375" y="350"/>
                    </a:cubicBezTo>
                    <a:close/>
                    <a:moveTo>
                      <a:pt x="189" y="355"/>
                    </a:moveTo>
                    <a:cubicBezTo>
                      <a:pt x="136" y="290"/>
                      <a:pt x="136" y="290"/>
                      <a:pt x="136" y="290"/>
                    </a:cubicBezTo>
                    <a:cubicBezTo>
                      <a:pt x="140" y="287"/>
                      <a:pt x="144" y="282"/>
                      <a:pt x="146" y="275"/>
                    </a:cubicBezTo>
                    <a:cubicBezTo>
                      <a:pt x="147" y="273"/>
                      <a:pt x="147" y="271"/>
                      <a:pt x="148" y="269"/>
                    </a:cubicBezTo>
                    <a:cubicBezTo>
                      <a:pt x="160" y="276"/>
                      <a:pt x="174" y="280"/>
                      <a:pt x="188" y="280"/>
                    </a:cubicBezTo>
                    <a:cubicBezTo>
                      <a:pt x="190" y="280"/>
                      <a:pt x="190" y="280"/>
                      <a:pt x="190" y="280"/>
                    </a:cubicBezTo>
                    <a:cubicBezTo>
                      <a:pt x="204" y="280"/>
                      <a:pt x="218" y="276"/>
                      <a:pt x="231" y="269"/>
                    </a:cubicBezTo>
                    <a:cubicBezTo>
                      <a:pt x="231" y="271"/>
                      <a:pt x="232" y="273"/>
                      <a:pt x="232" y="275"/>
                    </a:cubicBezTo>
                    <a:cubicBezTo>
                      <a:pt x="235" y="282"/>
                      <a:pt x="238" y="287"/>
                      <a:pt x="243" y="291"/>
                    </a:cubicBezTo>
                    <a:lnTo>
                      <a:pt x="189" y="355"/>
                    </a:lnTo>
                    <a:close/>
                    <a:moveTo>
                      <a:pt x="264" y="197"/>
                    </a:moveTo>
                    <a:cubicBezTo>
                      <a:pt x="264" y="153"/>
                      <a:pt x="264" y="153"/>
                      <a:pt x="264" y="153"/>
                    </a:cubicBezTo>
                    <a:cubicBezTo>
                      <a:pt x="272" y="153"/>
                      <a:pt x="278" y="163"/>
                      <a:pt x="278" y="175"/>
                    </a:cubicBezTo>
                    <a:cubicBezTo>
                      <a:pt x="278" y="188"/>
                      <a:pt x="272" y="197"/>
                      <a:pt x="264" y="197"/>
                    </a:cubicBezTo>
                    <a:close/>
                    <a:moveTo>
                      <a:pt x="84" y="42"/>
                    </a:moveTo>
                    <a:cubicBezTo>
                      <a:pt x="117" y="28"/>
                      <a:pt x="153" y="21"/>
                      <a:pt x="189" y="21"/>
                    </a:cubicBezTo>
                    <a:cubicBezTo>
                      <a:pt x="226" y="21"/>
                      <a:pt x="261" y="28"/>
                      <a:pt x="295" y="42"/>
                    </a:cubicBezTo>
                    <a:cubicBezTo>
                      <a:pt x="269" y="100"/>
                      <a:pt x="269" y="100"/>
                      <a:pt x="269" y="100"/>
                    </a:cubicBezTo>
                    <a:cubicBezTo>
                      <a:pt x="242" y="91"/>
                      <a:pt x="215" y="90"/>
                      <a:pt x="189" y="90"/>
                    </a:cubicBezTo>
                    <a:cubicBezTo>
                      <a:pt x="188" y="90"/>
                      <a:pt x="188" y="90"/>
                      <a:pt x="188" y="90"/>
                    </a:cubicBezTo>
                    <a:cubicBezTo>
                      <a:pt x="163" y="90"/>
                      <a:pt x="136" y="91"/>
                      <a:pt x="110" y="100"/>
                    </a:cubicBezTo>
                    <a:lnTo>
                      <a:pt x="84" y="42"/>
                    </a:lnTo>
                    <a:close/>
                    <a:moveTo>
                      <a:pt x="114" y="197"/>
                    </a:moveTo>
                    <a:cubicBezTo>
                      <a:pt x="106" y="197"/>
                      <a:pt x="101" y="188"/>
                      <a:pt x="101" y="175"/>
                    </a:cubicBezTo>
                    <a:cubicBezTo>
                      <a:pt x="101" y="163"/>
                      <a:pt x="106" y="153"/>
                      <a:pt x="114" y="153"/>
                    </a:cubicBezTo>
                    <a:lnTo>
                      <a:pt x="114" y="197"/>
                    </a:lnTo>
                    <a:close/>
                    <a:moveTo>
                      <a:pt x="120" y="135"/>
                    </a:moveTo>
                    <a:cubicBezTo>
                      <a:pt x="120" y="129"/>
                      <a:pt x="121" y="123"/>
                      <a:pt x="122" y="118"/>
                    </a:cubicBezTo>
                    <a:cubicBezTo>
                      <a:pt x="125" y="117"/>
                      <a:pt x="128" y="116"/>
                      <a:pt x="132" y="115"/>
                    </a:cubicBezTo>
                    <a:cubicBezTo>
                      <a:pt x="153" y="130"/>
                      <a:pt x="196" y="152"/>
                      <a:pt x="258" y="151"/>
                    </a:cubicBezTo>
                    <a:cubicBezTo>
                      <a:pt x="258" y="188"/>
                      <a:pt x="258" y="188"/>
                      <a:pt x="258" y="188"/>
                    </a:cubicBezTo>
                    <a:cubicBezTo>
                      <a:pt x="258" y="228"/>
                      <a:pt x="227" y="261"/>
                      <a:pt x="189" y="261"/>
                    </a:cubicBezTo>
                    <a:cubicBezTo>
                      <a:pt x="151" y="261"/>
                      <a:pt x="120" y="228"/>
                      <a:pt x="120" y="188"/>
                    </a:cubicBezTo>
                    <a:lnTo>
                      <a:pt x="120" y="135"/>
                    </a:lnTo>
                    <a:close/>
                    <a:moveTo>
                      <a:pt x="356" y="401"/>
                    </a:moveTo>
                    <a:cubicBezTo>
                      <a:pt x="354" y="402"/>
                      <a:pt x="352" y="405"/>
                      <a:pt x="349" y="408"/>
                    </a:cubicBezTo>
                    <a:cubicBezTo>
                      <a:pt x="344" y="412"/>
                      <a:pt x="335" y="419"/>
                      <a:pt x="322" y="426"/>
                    </a:cubicBezTo>
                    <a:cubicBezTo>
                      <a:pt x="308" y="434"/>
                      <a:pt x="290" y="440"/>
                      <a:pt x="271" y="445"/>
                    </a:cubicBezTo>
                    <a:cubicBezTo>
                      <a:pt x="247" y="450"/>
                      <a:pt x="220" y="453"/>
                      <a:pt x="191" y="453"/>
                    </a:cubicBezTo>
                    <a:cubicBezTo>
                      <a:pt x="190" y="453"/>
                      <a:pt x="190" y="453"/>
                      <a:pt x="189" y="453"/>
                    </a:cubicBezTo>
                    <a:cubicBezTo>
                      <a:pt x="189" y="453"/>
                      <a:pt x="188" y="453"/>
                      <a:pt x="187" y="453"/>
                    </a:cubicBezTo>
                    <a:cubicBezTo>
                      <a:pt x="158" y="453"/>
                      <a:pt x="131" y="450"/>
                      <a:pt x="107" y="445"/>
                    </a:cubicBezTo>
                    <a:cubicBezTo>
                      <a:pt x="88" y="440"/>
                      <a:pt x="71" y="434"/>
                      <a:pt x="56" y="426"/>
                    </a:cubicBezTo>
                    <a:cubicBezTo>
                      <a:pt x="43" y="419"/>
                      <a:pt x="34" y="412"/>
                      <a:pt x="29" y="408"/>
                    </a:cubicBezTo>
                    <a:cubicBezTo>
                      <a:pt x="26" y="405"/>
                      <a:pt x="24" y="402"/>
                      <a:pt x="23" y="401"/>
                    </a:cubicBezTo>
                    <a:cubicBezTo>
                      <a:pt x="20" y="388"/>
                      <a:pt x="20" y="371"/>
                      <a:pt x="23" y="354"/>
                    </a:cubicBezTo>
                    <a:cubicBezTo>
                      <a:pt x="26" y="336"/>
                      <a:pt x="32" y="320"/>
                      <a:pt x="40" y="310"/>
                    </a:cubicBezTo>
                    <a:cubicBezTo>
                      <a:pt x="47" y="300"/>
                      <a:pt x="60" y="298"/>
                      <a:pt x="73" y="298"/>
                    </a:cubicBezTo>
                    <a:cubicBezTo>
                      <a:pt x="76" y="297"/>
                      <a:pt x="78" y="297"/>
                      <a:pt x="81" y="297"/>
                    </a:cubicBezTo>
                    <a:cubicBezTo>
                      <a:pt x="84" y="297"/>
                      <a:pt x="87" y="297"/>
                      <a:pt x="90" y="297"/>
                    </a:cubicBezTo>
                    <a:cubicBezTo>
                      <a:pt x="93" y="297"/>
                      <a:pt x="97" y="298"/>
                      <a:pt x="100" y="298"/>
                    </a:cubicBezTo>
                    <a:cubicBezTo>
                      <a:pt x="106" y="298"/>
                      <a:pt x="113" y="297"/>
                      <a:pt x="120" y="296"/>
                    </a:cubicBezTo>
                    <a:cubicBezTo>
                      <a:pt x="182" y="372"/>
                      <a:pt x="182" y="372"/>
                      <a:pt x="182" y="372"/>
                    </a:cubicBezTo>
                    <a:cubicBezTo>
                      <a:pt x="183" y="372"/>
                      <a:pt x="183" y="373"/>
                      <a:pt x="184" y="374"/>
                    </a:cubicBezTo>
                    <a:cubicBezTo>
                      <a:pt x="186" y="375"/>
                      <a:pt x="187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91" y="376"/>
                      <a:pt x="193" y="375"/>
                      <a:pt x="195" y="374"/>
                    </a:cubicBezTo>
                    <a:cubicBezTo>
                      <a:pt x="195" y="373"/>
                      <a:pt x="196" y="372"/>
                      <a:pt x="196" y="372"/>
                    </a:cubicBezTo>
                    <a:cubicBezTo>
                      <a:pt x="259" y="296"/>
                      <a:pt x="259" y="296"/>
                      <a:pt x="259" y="296"/>
                    </a:cubicBezTo>
                    <a:cubicBezTo>
                      <a:pt x="265" y="297"/>
                      <a:pt x="272" y="298"/>
                      <a:pt x="278" y="298"/>
                    </a:cubicBezTo>
                    <a:cubicBezTo>
                      <a:pt x="282" y="298"/>
                      <a:pt x="285" y="297"/>
                      <a:pt x="288" y="297"/>
                    </a:cubicBezTo>
                    <a:cubicBezTo>
                      <a:pt x="291" y="297"/>
                      <a:pt x="294" y="297"/>
                      <a:pt x="297" y="297"/>
                    </a:cubicBezTo>
                    <a:cubicBezTo>
                      <a:pt x="300" y="297"/>
                      <a:pt x="303" y="297"/>
                      <a:pt x="305" y="298"/>
                    </a:cubicBezTo>
                    <a:cubicBezTo>
                      <a:pt x="318" y="298"/>
                      <a:pt x="331" y="300"/>
                      <a:pt x="338" y="310"/>
                    </a:cubicBezTo>
                    <a:cubicBezTo>
                      <a:pt x="346" y="320"/>
                      <a:pt x="352" y="336"/>
                      <a:pt x="356" y="354"/>
                    </a:cubicBezTo>
                    <a:cubicBezTo>
                      <a:pt x="359" y="371"/>
                      <a:pt x="359" y="388"/>
                      <a:pt x="356" y="4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668" name="Freeform 14"/>
              <p:cNvSpPr>
                <a:spLocks noChangeArrowheads="1"/>
              </p:cNvSpPr>
              <p:nvPr/>
            </p:nvSpPr>
            <p:spPr bwMode="auto">
              <a:xfrm>
                <a:off x="7027944" y="2285138"/>
                <a:ext cx="97677" cy="99180"/>
              </a:xfrm>
              <a:custGeom>
                <a:avLst/>
                <a:gdLst>
                  <a:gd name="T0" fmla="*/ 35 w 130"/>
                  <a:gd name="T1" fmla="*/ 132 h 132"/>
                  <a:gd name="T2" fmla="*/ 94 w 130"/>
                  <a:gd name="T3" fmla="*/ 132 h 132"/>
                  <a:gd name="T4" fmla="*/ 94 w 130"/>
                  <a:gd name="T5" fmla="*/ 95 h 132"/>
                  <a:gd name="T6" fmla="*/ 130 w 130"/>
                  <a:gd name="T7" fmla="*/ 95 h 132"/>
                  <a:gd name="T8" fmla="*/ 130 w 130"/>
                  <a:gd name="T9" fmla="*/ 38 h 132"/>
                  <a:gd name="T10" fmla="*/ 94 w 130"/>
                  <a:gd name="T11" fmla="*/ 38 h 132"/>
                  <a:gd name="T12" fmla="*/ 94 w 130"/>
                  <a:gd name="T13" fmla="*/ 0 h 132"/>
                  <a:gd name="T14" fmla="*/ 35 w 130"/>
                  <a:gd name="T15" fmla="*/ 0 h 132"/>
                  <a:gd name="T16" fmla="*/ 35 w 130"/>
                  <a:gd name="T17" fmla="*/ 38 h 132"/>
                  <a:gd name="T18" fmla="*/ 0 w 130"/>
                  <a:gd name="T19" fmla="*/ 38 h 132"/>
                  <a:gd name="T20" fmla="*/ 0 w 130"/>
                  <a:gd name="T21" fmla="*/ 95 h 132"/>
                  <a:gd name="T22" fmla="*/ 35 w 130"/>
                  <a:gd name="T23" fmla="*/ 95 h 132"/>
                  <a:gd name="T24" fmla="*/ 35 w 130"/>
                  <a:gd name="T2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32">
                    <a:moveTo>
                      <a:pt x="35" y="132"/>
                    </a:moveTo>
                    <a:lnTo>
                      <a:pt x="94" y="132"/>
                    </a:lnTo>
                    <a:lnTo>
                      <a:pt x="94" y="95"/>
                    </a:lnTo>
                    <a:lnTo>
                      <a:pt x="130" y="95"/>
                    </a:lnTo>
                    <a:lnTo>
                      <a:pt x="130" y="38"/>
                    </a:lnTo>
                    <a:lnTo>
                      <a:pt x="94" y="38"/>
                    </a:lnTo>
                    <a:lnTo>
                      <a:pt x="94" y="0"/>
                    </a:lnTo>
                    <a:lnTo>
                      <a:pt x="35" y="0"/>
                    </a:lnTo>
                    <a:lnTo>
                      <a:pt x="35" y="38"/>
                    </a:lnTo>
                    <a:lnTo>
                      <a:pt x="0" y="38"/>
                    </a:lnTo>
                    <a:lnTo>
                      <a:pt x="0" y="95"/>
                    </a:lnTo>
                    <a:lnTo>
                      <a:pt x="35" y="95"/>
                    </a:lnTo>
                    <a:lnTo>
                      <a:pt x="35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7669" name="组合 95"/>
          <p:cNvGrpSpPr/>
          <p:nvPr/>
        </p:nvGrpSpPr>
        <p:grpSpPr bwMode="auto">
          <a:xfrm>
            <a:off x="4763" y="3328988"/>
            <a:ext cx="1270000" cy="1289050"/>
            <a:chOff x="6170440" y="0"/>
            <a:chExt cx="1982862" cy="2015067"/>
          </a:xfrm>
        </p:grpSpPr>
        <p:sp>
          <p:nvSpPr>
            <p:cNvPr id="97" name="矩形 96"/>
            <p:cNvSpPr/>
            <p:nvPr/>
          </p:nvSpPr>
          <p:spPr>
            <a:xfrm>
              <a:off x="6170440" y="0"/>
              <a:ext cx="1982862" cy="20150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6786191" y="623147"/>
              <a:ext cx="813168" cy="810729"/>
              <a:chOff x="4762068" y="668615"/>
              <a:chExt cx="751360" cy="749106"/>
            </a:xfrm>
            <a:solidFill>
              <a:srgbClr val="E2413E"/>
            </a:solidFill>
          </p:grpSpPr>
          <p:sp>
            <p:nvSpPr>
              <p:cNvPr id="99" name="Freeform 23"/>
              <p:cNvSpPr/>
              <p:nvPr/>
            </p:nvSpPr>
            <p:spPr bwMode="auto">
              <a:xfrm>
                <a:off x="4952163" y="858710"/>
                <a:ext cx="371172" cy="368918"/>
              </a:xfrm>
              <a:custGeom>
                <a:avLst/>
                <a:gdLst>
                  <a:gd name="T0" fmla="*/ 343 w 494"/>
                  <a:gd name="T1" fmla="*/ 0 h 491"/>
                  <a:gd name="T2" fmla="*/ 146 w 494"/>
                  <a:gd name="T3" fmla="*/ 0 h 491"/>
                  <a:gd name="T4" fmla="*/ 146 w 494"/>
                  <a:gd name="T5" fmla="*/ 148 h 491"/>
                  <a:gd name="T6" fmla="*/ 0 w 494"/>
                  <a:gd name="T7" fmla="*/ 148 h 491"/>
                  <a:gd name="T8" fmla="*/ 0 w 494"/>
                  <a:gd name="T9" fmla="*/ 359 h 491"/>
                  <a:gd name="T10" fmla="*/ 146 w 494"/>
                  <a:gd name="T11" fmla="*/ 359 h 491"/>
                  <a:gd name="T12" fmla="*/ 146 w 494"/>
                  <a:gd name="T13" fmla="*/ 491 h 491"/>
                  <a:gd name="T14" fmla="*/ 343 w 494"/>
                  <a:gd name="T15" fmla="*/ 491 h 491"/>
                  <a:gd name="T16" fmla="*/ 343 w 494"/>
                  <a:gd name="T17" fmla="*/ 359 h 491"/>
                  <a:gd name="T18" fmla="*/ 494 w 494"/>
                  <a:gd name="T19" fmla="*/ 359 h 491"/>
                  <a:gd name="T20" fmla="*/ 494 w 494"/>
                  <a:gd name="T21" fmla="*/ 148 h 491"/>
                  <a:gd name="T22" fmla="*/ 343 w 494"/>
                  <a:gd name="T23" fmla="*/ 148 h 491"/>
                  <a:gd name="T24" fmla="*/ 343 w 494"/>
                  <a:gd name="T25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4" h="491">
                    <a:moveTo>
                      <a:pt x="343" y="0"/>
                    </a:moveTo>
                    <a:lnTo>
                      <a:pt x="146" y="0"/>
                    </a:lnTo>
                    <a:lnTo>
                      <a:pt x="146" y="148"/>
                    </a:lnTo>
                    <a:lnTo>
                      <a:pt x="0" y="148"/>
                    </a:lnTo>
                    <a:lnTo>
                      <a:pt x="0" y="359"/>
                    </a:lnTo>
                    <a:lnTo>
                      <a:pt x="146" y="359"/>
                    </a:lnTo>
                    <a:lnTo>
                      <a:pt x="146" y="491"/>
                    </a:lnTo>
                    <a:lnTo>
                      <a:pt x="343" y="491"/>
                    </a:lnTo>
                    <a:lnTo>
                      <a:pt x="343" y="359"/>
                    </a:lnTo>
                    <a:lnTo>
                      <a:pt x="494" y="359"/>
                    </a:lnTo>
                    <a:lnTo>
                      <a:pt x="494" y="148"/>
                    </a:lnTo>
                    <a:lnTo>
                      <a:pt x="343" y="148"/>
                    </a:lnTo>
                    <a:lnTo>
                      <a:pt x="3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noProof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Freeform 24"/>
              <p:cNvSpPr>
                <a:spLocks noEditPoints="1"/>
              </p:cNvSpPr>
              <p:nvPr/>
            </p:nvSpPr>
            <p:spPr bwMode="auto">
              <a:xfrm>
                <a:off x="4762068" y="668615"/>
                <a:ext cx="751360" cy="749106"/>
              </a:xfrm>
              <a:custGeom>
                <a:avLst/>
                <a:gdLst>
                  <a:gd name="T0" fmla="*/ 406 w 423"/>
                  <a:gd name="T1" fmla="*/ 129 h 422"/>
                  <a:gd name="T2" fmla="*/ 361 w 423"/>
                  <a:gd name="T3" fmla="*/ 62 h 422"/>
                  <a:gd name="T4" fmla="*/ 294 w 423"/>
                  <a:gd name="T5" fmla="*/ 16 h 422"/>
                  <a:gd name="T6" fmla="*/ 212 w 423"/>
                  <a:gd name="T7" fmla="*/ 0 h 422"/>
                  <a:gd name="T8" fmla="*/ 129 w 423"/>
                  <a:gd name="T9" fmla="*/ 16 h 422"/>
                  <a:gd name="T10" fmla="*/ 62 w 423"/>
                  <a:gd name="T11" fmla="*/ 62 h 422"/>
                  <a:gd name="T12" fmla="*/ 17 w 423"/>
                  <a:gd name="T13" fmla="*/ 129 h 422"/>
                  <a:gd name="T14" fmla="*/ 0 w 423"/>
                  <a:gd name="T15" fmla="*/ 211 h 422"/>
                  <a:gd name="T16" fmla="*/ 17 w 423"/>
                  <a:gd name="T17" fmla="*/ 293 h 422"/>
                  <a:gd name="T18" fmla="*/ 62 w 423"/>
                  <a:gd name="T19" fmla="*/ 360 h 422"/>
                  <a:gd name="T20" fmla="*/ 129 w 423"/>
                  <a:gd name="T21" fmla="*/ 405 h 422"/>
                  <a:gd name="T22" fmla="*/ 212 w 423"/>
                  <a:gd name="T23" fmla="*/ 422 h 422"/>
                  <a:gd name="T24" fmla="*/ 294 w 423"/>
                  <a:gd name="T25" fmla="*/ 405 h 422"/>
                  <a:gd name="T26" fmla="*/ 361 w 423"/>
                  <a:gd name="T27" fmla="*/ 360 h 422"/>
                  <a:gd name="T28" fmla="*/ 406 w 423"/>
                  <a:gd name="T29" fmla="*/ 293 h 422"/>
                  <a:gd name="T30" fmla="*/ 423 w 423"/>
                  <a:gd name="T31" fmla="*/ 211 h 422"/>
                  <a:gd name="T32" fmla="*/ 406 w 423"/>
                  <a:gd name="T33" fmla="*/ 129 h 422"/>
                  <a:gd name="T34" fmla="*/ 336 w 423"/>
                  <a:gd name="T35" fmla="*/ 335 h 422"/>
                  <a:gd name="T36" fmla="*/ 212 w 423"/>
                  <a:gd name="T37" fmla="*/ 387 h 422"/>
                  <a:gd name="T38" fmla="*/ 87 w 423"/>
                  <a:gd name="T39" fmla="*/ 335 h 422"/>
                  <a:gd name="T40" fmla="*/ 36 w 423"/>
                  <a:gd name="T41" fmla="*/ 211 h 422"/>
                  <a:gd name="T42" fmla="*/ 87 w 423"/>
                  <a:gd name="T43" fmla="*/ 87 h 422"/>
                  <a:gd name="T44" fmla="*/ 212 w 423"/>
                  <a:gd name="T45" fmla="*/ 35 h 422"/>
                  <a:gd name="T46" fmla="*/ 336 w 423"/>
                  <a:gd name="T47" fmla="*/ 87 h 422"/>
                  <a:gd name="T48" fmla="*/ 387 w 423"/>
                  <a:gd name="T49" fmla="*/ 211 h 422"/>
                  <a:gd name="T50" fmla="*/ 336 w 423"/>
                  <a:gd name="T51" fmla="*/ 335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422">
                    <a:moveTo>
                      <a:pt x="406" y="129"/>
                    </a:moveTo>
                    <a:cubicBezTo>
                      <a:pt x="396" y="104"/>
                      <a:pt x="380" y="81"/>
                      <a:pt x="361" y="62"/>
                    </a:cubicBezTo>
                    <a:cubicBezTo>
                      <a:pt x="342" y="42"/>
                      <a:pt x="319" y="27"/>
                      <a:pt x="294" y="16"/>
                    </a:cubicBezTo>
                    <a:cubicBezTo>
                      <a:pt x="268" y="5"/>
                      <a:pt x="240" y="0"/>
                      <a:pt x="212" y="0"/>
                    </a:cubicBezTo>
                    <a:cubicBezTo>
                      <a:pt x="183" y="0"/>
                      <a:pt x="155" y="5"/>
                      <a:pt x="129" y="16"/>
                    </a:cubicBezTo>
                    <a:cubicBezTo>
                      <a:pt x="104" y="27"/>
                      <a:pt x="82" y="42"/>
                      <a:pt x="62" y="62"/>
                    </a:cubicBezTo>
                    <a:cubicBezTo>
                      <a:pt x="43" y="81"/>
                      <a:pt x="28" y="104"/>
                      <a:pt x="17" y="129"/>
                    </a:cubicBezTo>
                    <a:cubicBezTo>
                      <a:pt x="6" y="155"/>
                      <a:pt x="0" y="182"/>
                      <a:pt x="0" y="211"/>
                    </a:cubicBezTo>
                    <a:cubicBezTo>
                      <a:pt x="0" y="239"/>
                      <a:pt x="6" y="267"/>
                      <a:pt x="17" y="293"/>
                    </a:cubicBezTo>
                    <a:cubicBezTo>
                      <a:pt x="28" y="318"/>
                      <a:pt x="43" y="341"/>
                      <a:pt x="62" y="360"/>
                    </a:cubicBezTo>
                    <a:cubicBezTo>
                      <a:pt x="82" y="380"/>
                      <a:pt x="104" y="395"/>
                      <a:pt x="129" y="405"/>
                    </a:cubicBezTo>
                    <a:cubicBezTo>
                      <a:pt x="155" y="417"/>
                      <a:pt x="183" y="422"/>
                      <a:pt x="212" y="422"/>
                    </a:cubicBezTo>
                    <a:cubicBezTo>
                      <a:pt x="240" y="422"/>
                      <a:pt x="268" y="417"/>
                      <a:pt x="294" y="405"/>
                    </a:cubicBezTo>
                    <a:cubicBezTo>
                      <a:pt x="319" y="395"/>
                      <a:pt x="342" y="380"/>
                      <a:pt x="361" y="360"/>
                    </a:cubicBezTo>
                    <a:cubicBezTo>
                      <a:pt x="380" y="341"/>
                      <a:pt x="396" y="318"/>
                      <a:pt x="406" y="293"/>
                    </a:cubicBezTo>
                    <a:cubicBezTo>
                      <a:pt x="417" y="267"/>
                      <a:pt x="423" y="239"/>
                      <a:pt x="423" y="211"/>
                    </a:cubicBezTo>
                    <a:cubicBezTo>
                      <a:pt x="423" y="182"/>
                      <a:pt x="417" y="155"/>
                      <a:pt x="406" y="129"/>
                    </a:cubicBezTo>
                    <a:close/>
                    <a:moveTo>
                      <a:pt x="336" y="335"/>
                    </a:moveTo>
                    <a:cubicBezTo>
                      <a:pt x="303" y="368"/>
                      <a:pt x="259" y="387"/>
                      <a:pt x="212" y="387"/>
                    </a:cubicBezTo>
                    <a:cubicBezTo>
                      <a:pt x="165" y="387"/>
                      <a:pt x="120" y="368"/>
                      <a:pt x="87" y="335"/>
                    </a:cubicBezTo>
                    <a:cubicBezTo>
                      <a:pt x="54" y="302"/>
                      <a:pt x="36" y="258"/>
                      <a:pt x="36" y="211"/>
                    </a:cubicBezTo>
                    <a:cubicBezTo>
                      <a:pt x="36" y="164"/>
                      <a:pt x="54" y="120"/>
                      <a:pt x="87" y="87"/>
                    </a:cubicBezTo>
                    <a:cubicBezTo>
                      <a:pt x="120" y="53"/>
                      <a:pt x="165" y="35"/>
                      <a:pt x="212" y="35"/>
                    </a:cubicBezTo>
                    <a:cubicBezTo>
                      <a:pt x="259" y="35"/>
                      <a:pt x="303" y="53"/>
                      <a:pt x="336" y="87"/>
                    </a:cubicBezTo>
                    <a:cubicBezTo>
                      <a:pt x="369" y="120"/>
                      <a:pt x="387" y="164"/>
                      <a:pt x="387" y="211"/>
                    </a:cubicBezTo>
                    <a:cubicBezTo>
                      <a:pt x="387" y="258"/>
                      <a:pt x="369" y="302"/>
                      <a:pt x="336" y="3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noProof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7672" name="组合 100"/>
          <p:cNvGrpSpPr/>
          <p:nvPr/>
        </p:nvGrpSpPr>
        <p:grpSpPr bwMode="auto">
          <a:xfrm>
            <a:off x="1306513" y="2038350"/>
            <a:ext cx="1352550" cy="1296988"/>
            <a:chOff x="2010006" y="2054859"/>
            <a:chExt cx="2112433" cy="2027767"/>
          </a:xfrm>
        </p:grpSpPr>
        <p:sp>
          <p:nvSpPr>
            <p:cNvPr id="102" name="직사각형 8"/>
            <p:cNvSpPr/>
            <p:nvPr/>
          </p:nvSpPr>
          <p:spPr>
            <a:xfrm>
              <a:off x="2010006" y="2054859"/>
              <a:ext cx="2112433" cy="2027767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2495" latinLnBrk="1">
                <a:buFontTx/>
                <a:buNone/>
                <a:defRPr/>
              </a:pPr>
              <a:endParaRPr kumimoji="1" lang="ko-KR" altLang="en-US" kern="0">
                <a:solidFill>
                  <a:prstClr val="white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27674" name="Freeform 20"/>
            <p:cNvSpPr>
              <a:spLocks noChangeArrowheads="1"/>
            </p:cNvSpPr>
            <p:nvPr/>
          </p:nvSpPr>
          <p:spPr bwMode="auto">
            <a:xfrm>
              <a:off x="2635532" y="2759272"/>
              <a:ext cx="841178" cy="770342"/>
            </a:xfrm>
            <a:custGeom>
              <a:avLst/>
              <a:gdLst>
                <a:gd name="T0" fmla="*/ 399 w 402"/>
                <a:gd name="T1" fmla="*/ 97 h 368"/>
                <a:gd name="T2" fmla="*/ 372 w 402"/>
                <a:gd name="T3" fmla="*/ 39 h 368"/>
                <a:gd name="T4" fmla="*/ 287 w 402"/>
                <a:gd name="T5" fmla="*/ 0 h 368"/>
                <a:gd name="T6" fmla="*/ 230 w 402"/>
                <a:gd name="T7" fmla="*/ 15 h 368"/>
                <a:gd name="T8" fmla="*/ 201 w 402"/>
                <a:gd name="T9" fmla="*/ 41 h 368"/>
                <a:gd name="T10" fmla="*/ 171 w 402"/>
                <a:gd name="T11" fmla="*/ 15 h 368"/>
                <a:gd name="T12" fmla="*/ 115 w 402"/>
                <a:gd name="T13" fmla="*/ 0 h 368"/>
                <a:gd name="T14" fmla="*/ 98 w 402"/>
                <a:gd name="T15" fmla="*/ 1 h 368"/>
                <a:gd name="T16" fmla="*/ 22 w 402"/>
                <a:gd name="T17" fmla="*/ 48 h 368"/>
                <a:gd name="T18" fmla="*/ 3 w 402"/>
                <a:gd name="T19" fmla="*/ 93 h 368"/>
                <a:gd name="T20" fmla="*/ 4 w 402"/>
                <a:gd name="T21" fmla="*/ 144 h 368"/>
                <a:gd name="T22" fmla="*/ 22 w 402"/>
                <a:gd name="T23" fmla="*/ 196 h 368"/>
                <a:gd name="T24" fmla="*/ 27 w 402"/>
                <a:gd name="T25" fmla="*/ 204 h 368"/>
                <a:gd name="T26" fmla="*/ 104 w 402"/>
                <a:gd name="T27" fmla="*/ 204 h 368"/>
                <a:gd name="T28" fmla="*/ 133 w 402"/>
                <a:gd name="T29" fmla="*/ 159 h 368"/>
                <a:gd name="T30" fmla="*/ 161 w 402"/>
                <a:gd name="T31" fmla="*/ 223 h 368"/>
                <a:gd name="T32" fmla="*/ 200 w 402"/>
                <a:gd name="T33" fmla="*/ 163 h 368"/>
                <a:gd name="T34" fmla="*/ 218 w 402"/>
                <a:gd name="T35" fmla="*/ 195 h 368"/>
                <a:gd name="T36" fmla="*/ 274 w 402"/>
                <a:gd name="T37" fmla="*/ 195 h 368"/>
                <a:gd name="T38" fmla="*/ 295 w 402"/>
                <a:gd name="T39" fmla="*/ 206 h 368"/>
                <a:gd name="T40" fmla="*/ 321 w 402"/>
                <a:gd name="T41" fmla="*/ 180 h 368"/>
                <a:gd name="T42" fmla="*/ 295 w 402"/>
                <a:gd name="T43" fmla="*/ 154 h 368"/>
                <a:gd name="T44" fmla="*/ 274 w 402"/>
                <a:gd name="T45" fmla="*/ 165 h 368"/>
                <a:gd name="T46" fmla="*/ 235 w 402"/>
                <a:gd name="T47" fmla="*/ 165 h 368"/>
                <a:gd name="T48" fmla="*/ 201 w 402"/>
                <a:gd name="T49" fmla="*/ 106 h 368"/>
                <a:gd name="T50" fmla="*/ 166 w 402"/>
                <a:gd name="T51" fmla="*/ 161 h 368"/>
                <a:gd name="T52" fmla="*/ 137 w 402"/>
                <a:gd name="T53" fmla="*/ 96 h 368"/>
                <a:gd name="T54" fmla="*/ 88 w 402"/>
                <a:gd name="T55" fmla="*/ 174 h 368"/>
                <a:gd name="T56" fmla="*/ 44 w 402"/>
                <a:gd name="T57" fmla="*/ 174 h 368"/>
                <a:gd name="T58" fmla="*/ 32 w 402"/>
                <a:gd name="T59" fmla="*/ 138 h 368"/>
                <a:gd name="T60" fmla="*/ 32 w 402"/>
                <a:gd name="T61" fmla="*/ 99 h 368"/>
                <a:gd name="T62" fmla="*/ 46 w 402"/>
                <a:gd name="T63" fmla="*/ 65 h 368"/>
                <a:gd name="T64" fmla="*/ 102 w 402"/>
                <a:gd name="T65" fmla="*/ 30 h 368"/>
                <a:gd name="T66" fmla="*/ 115 w 402"/>
                <a:gd name="T67" fmla="*/ 29 h 368"/>
                <a:gd name="T68" fmla="*/ 156 w 402"/>
                <a:gd name="T69" fmla="*/ 41 h 368"/>
                <a:gd name="T70" fmla="*/ 187 w 402"/>
                <a:gd name="T71" fmla="*/ 73 h 368"/>
                <a:gd name="T72" fmla="*/ 188 w 402"/>
                <a:gd name="T73" fmla="*/ 74 h 368"/>
                <a:gd name="T74" fmla="*/ 201 w 402"/>
                <a:gd name="T75" fmla="*/ 96 h 368"/>
                <a:gd name="T76" fmla="*/ 213 w 402"/>
                <a:gd name="T77" fmla="*/ 74 h 368"/>
                <a:gd name="T78" fmla="*/ 245 w 402"/>
                <a:gd name="T79" fmla="*/ 41 h 368"/>
                <a:gd name="T80" fmla="*/ 287 w 402"/>
                <a:gd name="T81" fmla="*/ 29 h 368"/>
                <a:gd name="T82" fmla="*/ 350 w 402"/>
                <a:gd name="T83" fmla="*/ 58 h 368"/>
                <a:gd name="T84" fmla="*/ 370 w 402"/>
                <a:gd name="T85" fmla="*/ 101 h 368"/>
                <a:gd name="T86" fmla="*/ 365 w 402"/>
                <a:gd name="T87" fmla="*/ 150 h 368"/>
                <a:gd name="T88" fmla="*/ 313 w 402"/>
                <a:gd name="T89" fmla="*/ 237 h 368"/>
                <a:gd name="T90" fmla="*/ 200 w 402"/>
                <a:gd name="T91" fmla="*/ 336 h 368"/>
                <a:gd name="T92" fmla="*/ 182 w 402"/>
                <a:gd name="T93" fmla="*/ 321 h 368"/>
                <a:gd name="T94" fmla="*/ 182 w 402"/>
                <a:gd name="T95" fmla="*/ 321 h 368"/>
                <a:gd name="T96" fmla="*/ 90 w 402"/>
                <a:gd name="T97" fmla="*/ 238 h 368"/>
                <a:gd name="T98" fmla="*/ 69 w 402"/>
                <a:gd name="T99" fmla="*/ 237 h 368"/>
                <a:gd name="T100" fmla="*/ 68 w 402"/>
                <a:gd name="T101" fmla="*/ 258 h 368"/>
                <a:gd name="T102" fmla="*/ 164 w 402"/>
                <a:gd name="T103" fmla="*/ 344 h 368"/>
                <a:gd name="T104" fmla="*/ 164 w 402"/>
                <a:gd name="T105" fmla="*/ 344 h 368"/>
                <a:gd name="T106" fmla="*/ 188 w 402"/>
                <a:gd name="T107" fmla="*/ 364 h 368"/>
                <a:gd name="T108" fmla="*/ 200 w 402"/>
                <a:gd name="T109" fmla="*/ 368 h 368"/>
                <a:gd name="T110" fmla="*/ 211 w 402"/>
                <a:gd name="T111" fmla="*/ 365 h 368"/>
                <a:gd name="T112" fmla="*/ 334 w 402"/>
                <a:gd name="T113" fmla="*/ 256 h 368"/>
                <a:gd name="T114" fmla="*/ 394 w 402"/>
                <a:gd name="T115" fmla="*/ 158 h 368"/>
                <a:gd name="T116" fmla="*/ 399 w 402"/>
                <a:gd name="T117" fmla="*/ 9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368">
                  <a:moveTo>
                    <a:pt x="399" y="97"/>
                  </a:moveTo>
                  <a:cubicBezTo>
                    <a:pt x="396" y="75"/>
                    <a:pt x="387" y="56"/>
                    <a:pt x="372" y="39"/>
                  </a:cubicBezTo>
                  <a:cubicBezTo>
                    <a:pt x="350" y="14"/>
                    <a:pt x="319" y="0"/>
                    <a:pt x="287" y="0"/>
                  </a:cubicBezTo>
                  <a:cubicBezTo>
                    <a:pt x="267" y="0"/>
                    <a:pt x="248" y="5"/>
                    <a:pt x="230" y="15"/>
                  </a:cubicBezTo>
                  <a:cubicBezTo>
                    <a:pt x="219" y="22"/>
                    <a:pt x="209" y="30"/>
                    <a:pt x="201" y="41"/>
                  </a:cubicBezTo>
                  <a:cubicBezTo>
                    <a:pt x="192" y="31"/>
                    <a:pt x="182" y="22"/>
                    <a:pt x="171" y="15"/>
                  </a:cubicBezTo>
                  <a:cubicBezTo>
                    <a:pt x="154" y="5"/>
                    <a:pt x="134" y="0"/>
                    <a:pt x="115" y="0"/>
                  </a:cubicBezTo>
                  <a:cubicBezTo>
                    <a:pt x="109" y="0"/>
                    <a:pt x="103" y="0"/>
                    <a:pt x="98" y="1"/>
                  </a:cubicBezTo>
                  <a:cubicBezTo>
                    <a:pt x="66" y="6"/>
                    <a:pt x="39" y="23"/>
                    <a:pt x="22" y="48"/>
                  </a:cubicBezTo>
                  <a:cubicBezTo>
                    <a:pt x="12" y="62"/>
                    <a:pt x="6" y="77"/>
                    <a:pt x="3" y="93"/>
                  </a:cubicBezTo>
                  <a:cubicBezTo>
                    <a:pt x="0" y="110"/>
                    <a:pt x="0" y="127"/>
                    <a:pt x="4" y="144"/>
                  </a:cubicBezTo>
                  <a:cubicBezTo>
                    <a:pt x="7" y="162"/>
                    <a:pt x="13" y="179"/>
                    <a:pt x="22" y="196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133" y="159"/>
                    <a:pt x="133" y="159"/>
                    <a:pt x="133" y="159"/>
                  </a:cubicBezTo>
                  <a:cubicBezTo>
                    <a:pt x="161" y="223"/>
                    <a:pt x="161" y="223"/>
                    <a:pt x="161" y="223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18" y="195"/>
                    <a:pt x="218" y="195"/>
                    <a:pt x="218" y="195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8" y="201"/>
                    <a:pt x="286" y="206"/>
                    <a:pt x="295" y="206"/>
                  </a:cubicBezTo>
                  <a:cubicBezTo>
                    <a:pt x="309" y="206"/>
                    <a:pt x="321" y="194"/>
                    <a:pt x="321" y="180"/>
                  </a:cubicBezTo>
                  <a:cubicBezTo>
                    <a:pt x="321" y="166"/>
                    <a:pt x="309" y="154"/>
                    <a:pt x="295" y="154"/>
                  </a:cubicBezTo>
                  <a:cubicBezTo>
                    <a:pt x="286" y="154"/>
                    <a:pt x="278" y="158"/>
                    <a:pt x="274" y="165"/>
                  </a:cubicBezTo>
                  <a:cubicBezTo>
                    <a:pt x="235" y="165"/>
                    <a:pt x="235" y="165"/>
                    <a:pt x="235" y="165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9" y="162"/>
                    <a:pt x="35" y="150"/>
                    <a:pt x="32" y="138"/>
                  </a:cubicBezTo>
                  <a:cubicBezTo>
                    <a:pt x="30" y="125"/>
                    <a:pt x="29" y="111"/>
                    <a:pt x="32" y="99"/>
                  </a:cubicBezTo>
                  <a:cubicBezTo>
                    <a:pt x="34" y="86"/>
                    <a:pt x="39" y="75"/>
                    <a:pt x="46" y="65"/>
                  </a:cubicBezTo>
                  <a:cubicBezTo>
                    <a:pt x="59" y="46"/>
                    <a:pt x="79" y="34"/>
                    <a:pt x="102" y="30"/>
                  </a:cubicBezTo>
                  <a:cubicBezTo>
                    <a:pt x="106" y="30"/>
                    <a:pt x="110" y="29"/>
                    <a:pt x="115" y="29"/>
                  </a:cubicBezTo>
                  <a:cubicBezTo>
                    <a:pt x="129" y="29"/>
                    <a:pt x="144" y="33"/>
                    <a:pt x="156" y="41"/>
                  </a:cubicBezTo>
                  <a:cubicBezTo>
                    <a:pt x="169" y="48"/>
                    <a:pt x="180" y="59"/>
                    <a:pt x="187" y="73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21" y="60"/>
                    <a:pt x="232" y="48"/>
                    <a:pt x="245" y="41"/>
                  </a:cubicBezTo>
                  <a:cubicBezTo>
                    <a:pt x="258" y="33"/>
                    <a:pt x="272" y="29"/>
                    <a:pt x="287" y="29"/>
                  </a:cubicBezTo>
                  <a:cubicBezTo>
                    <a:pt x="311" y="29"/>
                    <a:pt x="333" y="40"/>
                    <a:pt x="350" y="58"/>
                  </a:cubicBezTo>
                  <a:cubicBezTo>
                    <a:pt x="361" y="71"/>
                    <a:pt x="367" y="85"/>
                    <a:pt x="370" y="101"/>
                  </a:cubicBezTo>
                  <a:cubicBezTo>
                    <a:pt x="372" y="116"/>
                    <a:pt x="371" y="132"/>
                    <a:pt x="365" y="150"/>
                  </a:cubicBezTo>
                  <a:cubicBezTo>
                    <a:pt x="355" y="187"/>
                    <a:pt x="332" y="216"/>
                    <a:pt x="313" y="237"/>
                  </a:cubicBezTo>
                  <a:cubicBezTo>
                    <a:pt x="290" y="261"/>
                    <a:pt x="234" y="311"/>
                    <a:pt x="200" y="336"/>
                  </a:cubicBezTo>
                  <a:cubicBezTo>
                    <a:pt x="194" y="331"/>
                    <a:pt x="188" y="326"/>
                    <a:pt x="182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51" y="295"/>
                    <a:pt x="118" y="269"/>
                    <a:pt x="90" y="238"/>
                  </a:cubicBezTo>
                  <a:cubicBezTo>
                    <a:pt x="84" y="232"/>
                    <a:pt x="75" y="232"/>
                    <a:pt x="69" y="237"/>
                  </a:cubicBezTo>
                  <a:cubicBezTo>
                    <a:pt x="63" y="243"/>
                    <a:pt x="63" y="252"/>
                    <a:pt x="68" y="258"/>
                  </a:cubicBezTo>
                  <a:cubicBezTo>
                    <a:pt x="98" y="290"/>
                    <a:pt x="131" y="318"/>
                    <a:pt x="164" y="344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72" y="351"/>
                    <a:pt x="180" y="357"/>
                    <a:pt x="188" y="364"/>
                  </a:cubicBezTo>
                  <a:cubicBezTo>
                    <a:pt x="191" y="367"/>
                    <a:pt x="195" y="368"/>
                    <a:pt x="200" y="368"/>
                  </a:cubicBezTo>
                  <a:cubicBezTo>
                    <a:pt x="204" y="368"/>
                    <a:pt x="208" y="367"/>
                    <a:pt x="211" y="365"/>
                  </a:cubicBezTo>
                  <a:cubicBezTo>
                    <a:pt x="245" y="340"/>
                    <a:pt x="309" y="284"/>
                    <a:pt x="334" y="256"/>
                  </a:cubicBezTo>
                  <a:cubicBezTo>
                    <a:pt x="356" y="233"/>
                    <a:pt x="382" y="201"/>
                    <a:pt x="394" y="158"/>
                  </a:cubicBezTo>
                  <a:cubicBezTo>
                    <a:pt x="400" y="136"/>
                    <a:pt x="402" y="115"/>
                    <a:pt x="399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675" name="组合 103"/>
          <p:cNvGrpSpPr/>
          <p:nvPr/>
        </p:nvGrpSpPr>
        <p:grpSpPr bwMode="auto">
          <a:xfrm>
            <a:off x="1309688" y="4668838"/>
            <a:ext cx="1290637" cy="1296987"/>
            <a:chOff x="10197010" y="2054859"/>
            <a:chExt cx="2015239" cy="2027767"/>
          </a:xfrm>
        </p:grpSpPr>
        <p:sp>
          <p:nvSpPr>
            <p:cNvPr id="105" name="직사각형 9"/>
            <p:cNvSpPr/>
            <p:nvPr/>
          </p:nvSpPr>
          <p:spPr>
            <a:xfrm>
              <a:off x="10197010" y="2054859"/>
              <a:ext cx="2015239" cy="2027767"/>
            </a:xfrm>
            <a:prstGeom prst="rect">
              <a:avLst/>
            </a:prstGeom>
            <a:solidFill>
              <a:srgbClr val="4F515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2495" latinLnBrk="1">
                <a:buFontTx/>
                <a:buNone/>
                <a:defRPr/>
              </a:pPr>
              <a:endParaRPr kumimoji="1" lang="ko-KR" altLang="en-US" kern="0">
                <a:solidFill>
                  <a:prstClr val="white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grpSp>
          <p:nvGrpSpPr>
            <p:cNvPr id="27677" name="组合 110"/>
            <p:cNvGrpSpPr/>
            <p:nvPr/>
          </p:nvGrpSpPr>
          <p:grpSpPr bwMode="auto">
            <a:xfrm>
              <a:off x="10905515" y="2759272"/>
              <a:ext cx="676976" cy="649927"/>
              <a:chOff x="8382646" y="5351439"/>
              <a:chExt cx="676976" cy="649927"/>
            </a:xfrm>
          </p:grpSpPr>
          <p:sp>
            <p:nvSpPr>
              <p:cNvPr id="27678" name="Freeform 98"/>
              <p:cNvSpPr>
                <a:spLocks noChangeArrowheads="1"/>
              </p:cNvSpPr>
              <p:nvPr/>
            </p:nvSpPr>
            <p:spPr bwMode="auto">
              <a:xfrm>
                <a:off x="8590773" y="5612160"/>
                <a:ext cx="260722" cy="261473"/>
              </a:xfrm>
              <a:custGeom>
                <a:avLst/>
                <a:gdLst>
                  <a:gd name="T0" fmla="*/ 104 w 347"/>
                  <a:gd name="T1" fmla="*/ 348 h 348"/>
                  <a:gd name="T2" fmla="*/ 241 w 347"/>
                  <a:gd name="T3" fmla="*/ 348 h 348"/>
                  <a:gd name="T4" fmla="*/ 241 w 347"/>
                  <a:gd name="T5" fmla="*/ 253 h 348"/>
                  <a:gd name="T6" fmla="*/ 347 w 347"/>
                  <a:gd name="T7" fmla="*/ 253 h 348"/>
                  <a:gd name="T8" fmla="*/ 347 w 347"/>
                  <a:gd name="T9" fmla="*/ 106 h 348"/>
                  <a:gd name="T10" fmla="*/ 241 w 347"/>
                  <a:gd name="T11" fmla="*/ 106 h 348"/>
                  <a:gd name="T12" fmla="*/ 241 w 347"/>
                  <a:gd name="T13" fmla="*/ 0 h 348"/>
                  <a:gd name="T14" fmla="*/ 104 w 347"/>
                  <a:gd name="T15" fmla="*/ 0 h 348"/>
                  <a:gd name="T16" fmla="*/ 104 w 347"/>
                  <a:gd name="T17" fmla="*/ 106 h 348"/>
                  <a:gd name="T18" fmla="*/ 0 w 347"/>
                  <a:gd name="T19" fmla="*/ 106 h 348"/>
                  <a:gd name="T20" fmla="*/ 0 w 347"/>
                  <a:gd name="T21" fmla="*/ 253 h 348"/>
                  <a:gd name="T22" fmla="*/ 104 w 347"/>
                  <a:gd name="T23" fmla="*/ 253 h 348"/>
                  <a:gd name="T24" fmla="*/ 104 w 347"/>
                  <a:gd name="T25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7" h="348">
                    <a:moveTo>
                      <a:pt x="104" y="348"/>
                    </a:moveTo>
                    <a:lnTo>
                      <a:pt x="241" y="348"/>
                    </a:lnTo>
                    <a:lnTo>
                      <a:pt x="241" y="253"/>
                    </a:lnTo>
                    <a:lnTo>
                      <a:pt x="347" y="253"/>
                    </a:lnTo>
                    <a:lnTo>
                      <a:pt x="347" y="106"/>
                    </a:lnTo>
                    <a:lnTo>
                      <a:pt x="241" y="106"/>
                    </a:lnTo>
                    <a:lnTo>
                      <a:pt x="241" y="0"/>
                    </a:lnTo>
                    <a:lnTo>
                      <a:pt x="104" y="0"/>
                    </a:lnTo>
                    <a:lnTo>
                      <a:pt x="104" y="106"/>
                    </a:lnTo>
                    <a:lnTo>
                      <a:pt x="0" y="106"/>
                    </a:lnTo>
                    <a:lnTo>
                      <a:pt x="0" y="253"/>
                    </a:lnTo>
                    <a:lnTo>
                      <a:pt x="104" y="253"/>
                    </a:lnTo>
                    <a:lnTo>
                      <a:pt x="104" y="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679" name="Freeform 99"/>
              <p:cNvSpPr>
                <a:spLocks noEditPoints="1" noChangeArrowheads="1"/>
              </p:cNvSpPr>
              <p:nvPr/>
            </p:nvSpPr>
            <p:spPr bwMode="auto">
              <a:xfrm>
                <a:off x="8382646" y="5351439"/>
                <a:ext cx="676976" cy="649927"/>
              </a:xfrm>
              <a:custGeom>
                <a:avLst/>
                <a:gdLst>
                  <a:gd name="T0" fmla="*/ 348 w 381"/>
                  <a:gd name="T1" fmla="*/ 76 h 366"/>
                  <a:gd name="T2" fmla="*/ 270 w 381"/>
                  <a:gd name="T3" fmla="*/ 76 h 366"/>
                  <a:gd name="T4" fmla="*/ 270 w 381"/>
                  <a:gd name="T5" fmla="*/ 34 h 366"/>
                  <a:gd name="T6" fmla="*/ 235 w 381"/>
                  <a:gd name="T7" fmla="*/ 0 h 366"/>
                  <a:gd name="T8" fmla="*/ 146 w 381"/>
                  <a:gd name="T9" fmla="*/ 0 h 366"/>
                  <a:gd name="T10" fmla="*/ 112 w 381"/>
                  <a:gd name="T11" fmla="*/ 34 h 366"/>
                  <a:gd name="T12" fmla="*/ 112 w 381"/>
                  <a:gd name="T13" fmla="*/ 76 h 366"/>
                  <a:gd name="T14" fmla="*/ 33 w 381"/>
                  <a:gd name="T15" fmla="*/ 76 h 366"/>
                  <a:gd name="T16" fmla="*/ 0 w 381"/>
                  <a:gd name="T17" fmla="*/ 108 h 366"/>
                  <a:gd name="T18" fmla="*/ 0 w 381"/>
                  <a:gd name="T19" fmla="*/ 333 h 366"/>
                  <a:gd name="T20" fmla="*/ 33 w 381"/>
                  <a:gd name="T21" fmla="*/ 366 h 366"/>
                  <a:gd name="T22" fmla="*/ 348 w 381"/>
                  <a:gd name="T23" fmla="*/ 366 h 366"/>
                  <a:gd name="T24" fmla="*/ 381 w 381"/>
                  <a:gd name="T25" fmla="*/ 333 h 366"/>
                  <a:gd name="T26" fmla="*/ 381 w 381"/>
                  <a:gd name="T27" fmla="*/ 108 h 366"/>
                  <a:gd name="T28" fmla="*/ 348 w 381"/>
                  <a:gd name="T29" fmla="*/ 76 h 366"/>
                  <a:gd name="T30" fmla="*/ 146 w 381"/>
                  <a:gd name="T31" fmla="*/ 34 h 366"/>
                  <a:gd name="T32" fmla="*/ 235 w 381"/>
                  <a:gd name="T33" fmla="*/ 34 h 366"/>
                  <a:gd name="T34" fmla="*/ 235 w 381"/>
                  <a:gd name="T35" fmla="*/ 76 h 366"/>
                  <a:gd name="T36" fmla="*/ 146 w 381"/>
                  <a:gd name="T37" fmla="*/ 76 h 366"/>
                  <a:gd name="T38" fmla="*/ 146 w 381"/>
                  <a:gd name="T39" fmla="*/ 34 h 366"/>
                  <a:gd name="T40" fmla="*/ 347 w 381"/>
                  <a:gd name="T41" fmla="*/ 331 h 366"/>
                  <a:gd name="T42" fmla="*/ 35 w 381"/>
                  <a:gd name="T43" fmla="*/ 331 h 366"/>
                  <a:gd name="T44" fmla="*/ 35 w 381"/>
                  <a:gd name="T45" fmla="*/ 110 h 366"/>
                  <a:gd name="T46" fmla="*/ 347 w 381"/>
                  <a:gd name="T47" fmla="*/ 110 h 366"/>
                  <a:gd name="T48" fmla="*/ 347 w 381"/>
                  <a:gd name="T49" fmla="*/ 331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1" h="366">
                    <a:moveTo>
                      <a:pt x="348" y="76"/>
                    </a:moveTo>
                    <a:cubicBezTo>
                      <a:pt x="270" y="76"/>
                      <a:pt x="270" y="76"/>
                      <a:pt x="270" y="76"/>
                    </a:cubicBezTo>
                    <a:cubicBezTo>
                      <a:pt x="270" y="34"/>
                      <a:pt x="270" y="34"/>
                      <a:pt x="270" y="34"/>
                    </a:cubicBezTo>
                    <a:cubicBezTo>
                      <a:pt x="270" y="15"/>
                      <a:pt x="254" y="0"/>
                      <a:pt x="235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27" y="0"/>
                      <a:pt x="112" y="15"/>
                      <a:pt x="112" y="34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15" y="76"/>
                      <a:pt x="0" y="90"/>
                      <a:pt x="0" y="108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0" y="351"/>
                      <a:pt x="15" y="366"/>
                      <a:pt x="33" y="366"/>
                    </a:cubicBezTo>
                    <a:cubicBezTo>
                      <a:pt x="348" y="366"/>
                      <a:pt x="348" y="366"/>
                      <a:pt x="348" y="366"/>
                    </a:cubicBezTo>
                    <a:cubicBezTo>
                      <a:pt x="366" y="366"/>
                      <a:pt x="381" y="351"/>
                      <a:pt x="381" y="333"/>
                    </a:cubicBezTo>
                    <a:cubicBezTo>
                      <a:pt x="381" y="108"/>
                      <a:pt x="381" y="108"/>
                      <a:pt x="381" y="108"/>
                    </a:cubicBezTo>
                    <a:cubicBezTo>
                      <a:pt x="381" y="90"/>
                      <a:pt x="366" y="76"/>
                      <a:pt x="348" y="76"/>
                    </a:cubicBezTo>
                    <a:close/>
                    <a:moveTo>
                      <a:pt x="146" y="34"/>
                    </a:moveTo>
                    <a:cubicBezTo>
                      <a:pt x="235" y="34"/>
                      <a:pt x="235" y="34"/>
                      <a:pt x="235" y="34"/>
                    </a:cubicBezTo>
                    <a:cubicBezTo>
                      <a:pt x="235" y="76"/>
                      <a:pt x="235" y="76"/>
                      <a:pt x="235" y="76"/>
                    </a:cubicBezTo>
                    <a:cubicBezTo>
                      <a:pt x="146" y="76"/>
                      <a:pt x="146" y="76"/>
                      <a:pt x="146" y="76"/>
                    </a:cubicBezTo>
                    <a:lnTo>
                      <a:pt x="146" y="34"/>
                    </a:lnTo>
                    <a:close/>
                    <a:moveTo>
                      <a:pt x="347" y="331"/>
                    </a:moveTo>
                    <a:cubicBezTo>
                      <a:pt x="35" y="331"/>
                      <a:pt x="35" y="331"/>
                      <a:pt x="35" y="331"/>
                    </a:cubicBezTo>
                    <a:cubicBezTo>
                      <a:pt x="35" y="110"/>
                      <a:pt x="35" y="110"/>
                      <a:pt x="35" y="110"/>
                    </a:cubicBezTo>
                    <a:cubicBezTo>
                      <a:pt x="347" y="110"/>
                      <a:pt x="347" y="110"/>
                      <a:pt x="347" y="110"/>
                    </a:cubicBezTo>
                    <a:lnTo>
                      <a:pt x="347" y="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71" name="직사각형 9"/>
          <p:cNvSpPr/>
          <p:nvPr/>
        </p:nvSpPr>
        <p:spPr>
          <a:xfrm>
            <a:off x="2660650" y="1704975"/>
            <a:ext cx="314325" cy="315913"/>
          </a:xfrm>
          <a:prstGeom prst="rect">
            <a:avLst/>
          </a:prstGeom>
          <a:solidFill>
            <a:srgbClr val="4AA6C9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2495" latinLnBrk="1">
              <a:buFontTx/>
              <a:buNone/>
              <a:defRPr/>
            </a:pPr>
            <a:endParaRPr kumimoji="1" lang="ko-KR" altLang="en-US" kern="0">
              <a:solidFill>
                <a:prstClr val="white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72" name="직사각형 9"/>
          <p:cNvSpPr/>
          <p:nvPr/>
        </p:nvSpPr>
        <p:spPr>
          <a:xfrm>
            <a:off x="3011488" y="1524000"/>
            <a:ext cx="155575" cy="15875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2495" latinLnBrk="1">
              <a:buFontTx/>
              <a:buNone/>
              <a:defRPr/>
            </a:pPr>
            <a:endParaRPr kumimoji="1" lang="ko-KR" altLang="en-US" kern="0">
              <a:solidFill>
                <a:prstClr val="white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06" name="矩形 38"/>
          <p:cNvSpPr>
            <a:spLocks noChangeArrowheads="1"/>
          </p:cNvSpPr>
          <p:nvPr/>
        </p:nvSpPr>
        <p:spPr bwMode="auto">
          <a:xfrm>
            <a:off x="5030788" y="2212975"/>
            <a:ext cx="667543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8800" b="1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现况把握</a:t>
            </a:r>
          </a:p>
        </p:txBody>
      </p:sp>
      <p:grpSp>
        <p:nvGrpSpPr>
          <p:cNvPr id="110" name="组合 109"/>
          <p:cNvGrpSpPr/>
          <p:nvPr/>
        </p:nvGrpSpPr>
        <p:grpSpPr bwMode="auto">
          <a:xfrm>
            <a:off x="5203825" y="3582988"/>
            <a:ext cx="3489325" cy="400050"/>
            <a:chOff x="4856247" y="3761971"/>
            <a:chExt cx="3489800" cy="400110"/>
          </a:xfrm>
        </p:grpSpPr>
        <p:grpSp>
          <p:nvGrpSpPr>
            <p:cNvPr id="27684" name="组合 111"/>
            <p:cNvGrpSpPr/>
            <p:nvPr/>
          </p:nvGrpSpPr>
          <p:grpSpPr bwMode="auto">
            <a:xfrm>
              <a:off x="4856247" y="3798822"/>
              <a:ext cx="329713" cy="338554"/>
              <a:chOff x="4912707" y="3793580"/>
              <a:chExt cx="269405" cy="276629"/>
            </a:xfrm>
          </p:grpSpPr>
          <p:sp>
            <p:nvSpPr>
              <p:cNvPr id="115" name="椭圆 114"/>
              <p:cNvSpPr/>
              <p:nvPr/>
            </p:nvSpPr>
            <p:spPr>
              <a:xfrm>
                <a:off x="4912707" y="3803686"/>
                <a:ext cx="238704" cy="23870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000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7686" name="文本框 115"/>
              <p:cNvSpPr txBox="1">
                <a:spLocks noChangeArrowheads="1"/>
              </p:cNvSpPr>
              <p:nvPr/>
            </p:nvSpPr>
            <p:spPr bwMode="auto">
              <a:xfrm>
                <a:off x="4916629" y="3793580"/>
                <a:ext cx="265483" cy="276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1600">
                    <a:solidFill>
                      <a:schemeClr val="bg1"/>
                    </a:solidFill>
                    <a:latin typeface="Impact" panose="020B0806030902050204" pitchFamily="34" charset="0"/>
                  </a:rPr>
                  <a:t>1</a:t>
                </a:r>
                <a:endParaRPr lang="zh-CN" altLang="en-US" sz="16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27687" name="矩形 113"/>
            <p:cNvSpPr>
              <a:spLocks noChangeArrowheads="1"/>
            </p:cNvSpPr>
            <p:nvPr/>
          </p:nvSpPr>
          <p:spPr bwMode="auto">
            <a:xfrm>
              <a:off x="5123082" y="3761971"/>
              <a:ext cx="322296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工作流程图 </a:t>
              </a:r>
            </a:p>
          </p:txBody>
        </p:sp>
      </p:grpSp>
      <p:grpSp>
        <p:nvGrpSpPr>
          <p:cNvPr id="117" name="组合 116"/>
          <p:cNvGrpSpPr/>
          <p:nvPr/>
        </p:nvGrpSpPr>
        <p:grpSpPr bwMode="auto">
          <a:xfrm>
            <a:off x="5203825" y="4087813"/>
            <a:ext cx="2144713" cy="400050"/>
            <a:chOff x="4856246" y="3768304"/>
            <a:chExt cx="2144686" cy="400110"/>
          </a:xfrm>
        </p:grpSpPr>
        <p:grpSp>
          <p:nvGrpSpPr>
            <p:cNvPr id="27689" name="组合 118"/>
            <p:cNvGrpSpPr/>
            <p:nvPr/>
          </p:nvGrpSpPr>
          <p:grpSpPr bwMode="auto">
            <a:xfrm>
              <a:off x="4856246" y="3794424"/>
              <a:ext cx="324913" cy="338554"/>
              <a:chOff x="4912707" y="3789986"/>
              <a:chExt cx="265483" cy="276629"/>
            </a:xfrm>
          </p:grpSpPr>
          <p:sp>
            <p:nvSpPr>
              <p:cNvPr id="121" name="椭圆 120"/>
              <p:cNvSpPr/>
              <p:nvPr/>
            </p:nvSpPr>
            <p:spPr>
              <a:xfrm>
                <a:off x="4912707" y="3803671"/>
                <a:ext cx="239966" cy="240006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000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7691" name="文本框 121"/>
              <p:cNvSpPr txBox="1">
                <a:spLocks noChangeArrowheads="1"/>
              </p:cNvSpPr>
              <p:nvPr/>
            </p:nvSpPr>
            <p:spPr bwMode="auto">
              <a:xfrm>
                <a:off x="4912707" y="3789986"/>
                <a:ext cx="265483" cy="276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1600">
                    <a:solidFill>
                      <a:schemeClr val="bg1"/>
                    </a:solidFill>
                    <a:latin typeface="Impact" panose="020B0806030902050204" pitchFamily="34" charset="0"/>
                  </a:rPr>
                  <a:t>2</a:t>
                </a:r>
                <a:endParaRPr lang="zh-CN" altLang="en-US" sz="16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27692" name="矩形 119"/>
            <p:cNvSpPr>
              <a:spLocks noChangeArrowheads="1"/>
            </p:cNvSpPr>
            <p:nvPr/>
          </p:nvSpPr>
          <p:spPr bwMode="auto">
            <a:xfrm>
              <a:off x="5123081" y="3768304"/>
              <a:ext cx="187785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改善前查检表</a:t>
              </a:r>
            </a:p>
          </p:txBody>
        </p:sp>
      </p:grpSp>
      <p:grpSp>
        <p:nvGrpSpPr>
          <p:cNvPr id="124" name="组合 123"/>
          <p:cNvGrpSpPr/>
          <p:nvPr/>
        </p:nvGrpSpPr>
        <p:grpSpPr bwMode="auto">
          <a:xfrm>
            <a:off x="7556500" y="3636963"/>
            <a:ext cx="3032125" cy="400050"/>
            <a:chOff x="4856237" y="3765028"/>
            <a:chExt cx="3032274" cy="400110"/>
          </a:xfrm>
        </p:grpSpPr>
        <p:grpSp>
          <p:nvGrpSpPr>
            <p:cNvPr id="27694" name="组合 124"/>
            <p:cNvGrpSpPr/>
            <p:nvPr/>
          </p:nvGrpSpPr>
          <p:grpSpPr bwMode="auto">
            <a:xfrm>
              <a:off x="4856237" y="3807829"/>
              <a:ext cx="333843" cy="338554"/>
              <a:chOff x="4912707" y="3800940"/>
              <a:chExt cx="272780" cy="276629"/>
            </a:xfrm>
          </p:grpSpPr>
          <p:sp>
            <p:nvSpPr>
              <p:cNvPr id="127" name="椭圆 126"/>
              <p:cNvSpPr/>
              <p:nvPr/>
            </p:nvSpPr>
            <p:spPr>
              <a:xfrm>
                <a:off x="4912707" y="3804887"/>
                <a:ext cx="238684" cy="23870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000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7696" name="文本框 128"/>
              <p:cNvSpPr txBox="1">
                <a:spLocks noChangeArrowheads="1"/>
              </p:cNvSpPr>
              <p:nvPr/>
            </p:nvSpPr>
            <p:spPr bwMode="auto">
              <a:xfrm>
                <a:off x="4920004" y="3800940"/>
                <a:ext cx="265483" cy="276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1600">
                    <a:solidFill>
                      <a:schemeClr val="bg1"/>
                    </a:solidFill>
                    <a:latin typeface="Impact" panose="020B0806030902050204" pitchFamily="34" charset="0"/>
                  </a:rPr>
                  <a:t>3</a:t>
                </a:r>
                <a:endParaRPr lang="zh-CN" altLang="en-US" sz="16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27697" name="矩形 125"/>
            <p:cNvSpPr>
              <a:spLocks noChangeArrowheads="1"/>
            </p:cNvSpPr>
            <p:nvPr/>
          </p:nvSpPr>
          <p:spPr bwMode="auto">
            <a:xfrm>
              <a:off x="5123625" y="3765028"/>
              <a:ext cx="276488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改善前数据调查汇总表 </a:t>
              </a:r>
            </a:p>
          </p:txBody>
        </p:sp>
      </p:grpSp>
      <p:sp>
        <p:nvSpPr>
          <p:cNvPr id="130" name="矩形 38"/>
          <p:cNvSpPr>
            <a:spLocks noChangeArrowheads="1"/>
          </p:cNvSpPr>
          <p:nvPr/>
        </p:nvSpPr>
        <p:spPr bwMode="auto">
          <a:xfrm>
            <a:off x="3152775" y="1608138"/>
            <a:ext cx="819150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3900" b="1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3900" b="1">
              <a:solidFill>
                <a:srgbClr val="E24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5" name="组合 54"/>
          <p:cNvGrpSpPr/>
          <p:nvPr/>
        </p:nvGrpSpPr>
        <p:grpSpPr bwMode="auto">
          <a:xfrm>
            <a:off x="7551738" y="4114800"/>
            <a:ext cx="2336800" cy="400050"/>
            <a:chOff x="4856237" y="3765028"/>
            <a:chExt cx="2336768" cy="400110"/>
          </a:xfrm>
        </p:grpSpPr>
        <p:grpSp>
          <p:nvGrpSpPr>
            <p:cNvPr id="27700" name="组合 55"/>
            <p:cNvGrpSpPr/>
            <p:nvPr/>
          </p:nvGrpSpPr>
          <p:grpSpPr bwMode="auto">
            <a:xfrm>
              <a:off x="4856237" y="3807829"/>
              <a:ext cx="333843" cy="338554"/>
              <a:chOff x="4912707" y="3800940"/>
              <a:chExt cx="272780" cy="276629"/>
            </a:xfrm>
          </p:grpSpPr>
          <p:sp>
            <p:nvSpPr>
              <p:cNvPr id="58" name="椭圆 126"/>
              <p:cNvSpPr/>
              <p:nvPr/>
            </p:nvSpPr>
            <p:spPr>
              <a:xfrm>
                <a:off x="4912707" y="3804887"/>
                <a:ext cx="238669" cy="23870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000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7702" name="文本框 58"/>
              <p:cNvSpPr txBox="1">
                <a:spLocks noChangeArrowheads="1"/>
              </p:cNvSpPr>
              <p:nvPr/>
            </p:nvSpPr>
            <p:spPr bwMode="auto">
              <a:xfrm>
                <a:off x="4920004" y="3800940"/>
                <a:ext cx="265483" cy="276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1600">
                    <a:solidFill>
                      <a:schemeClr val="bg1"/>
                    </a:solidFill>
                    <a:latin typeface="Impact" panose="020B0806030902050204" pitchFamily="34" charset="0"/>
                  </a:rPr>
                  <a:t>4</a:t>
                </a:r>
                <a:endParaRPr lang="zh-CN" altLang="en-US" sz="16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27703" name="矩形 56"/>
            <p:cNvSpPr>
              <a:spLocks noChangeArrowheads="1"/>
            </p:cNvSpPr>
            <p:nvPr/>
          </p:nvSpPr>
          <p:spPr bwMode="auto">
            <a:xfrm>
              <a:off x="5123625" y="3765028"/>
              <a:ext cx="206938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改善前柏拉图 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9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49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49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49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组合 52"/>
          <p:cNvGrpSpPr/>
          <p:nvPr/>
        </p:nvGrpSpPr>
        <p:grpSpPr bwMode="auto">
          <a:xfrm>
            <a:off x="212725" y="65088"/>
            <a:ext cx="3095625" cy="584200"/>
            <a:chOff x="213031" y="64758"/>
            <a:chExt cx="3094770" cy="584775"/>
          </a:xfrm>
        </p:grpSpPr>
        <p:sp>
          <p:nvSpPr>
            <p:cNvPr id="29698" name="矩形 53"/>
            <p:cNvSpPr>
              <a:spLocks noChangeArrowheads="1"/>
            </p:cNvSpPr>
            <p:nvPr/>
          </p:nvSpPr>
          <p:spPr bwMode="auto">
            <a:xfrm>
              <a:off x="1071291" y="64758"/>
              <a:ext cx="223651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工作流程图</a:t>
              </a:r>
            </a:p>
          </p:txBody>
        </p:sp>
        <p:sp>
          <p:nvSpPr>
            <p:cNvPr id="29699" name="矩形 57"/>
            <p:cNvSpPr>
              <a:spLocks noChangeArrowheads="1"/>
            </p:cNvSpPr>
            <p:nvPr/>
          </p:nvSpPr>
          <p:spPr bwMode="auto">
            <a:xfrm>
              <a:off x="213031" y="221631"/>
              <a:ext cx="94057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6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04 </a:t>
              </a:r>
              <a:endParaRPr lang="zh-CN" altLang="en-US"/>
            </a:p>
          </p:txBody>
        </p:sp>
      </p:grpSp>
      <p:sp>
        <p:nvSpPr>
          <p:cNvPr id="29700" name="Rectangle 109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grpSp>
        <p:nvGrpSpPr>
          <p:cNvPr id="29701" name="组合 8"/>
          <p:cNvGrpSpPr/>
          <p:nvPr/>
        </p:nvGrpSpPr>
        <p:grpSpPr bwMode="auto">
          <a:xfrm>
            <a:off x="2211388" y="985838"/>
            <a:ext cx="5384800" cy="5643562"/>
            <a:chOff x="522472" y="844745"/>
            <a:chExt cx="6766296" cy="7090605"/>
          </a:xfrm>
        </p:grpSpPr>
        <p:sp>
          <p:nvSpPr>
            <p:cNvPr id="29702" name="椭圆 754"/>
            <p:cNvSpPr>
              <a:spLocks noChangeArrowheads="1"/>
            </p:cNvSpPr>
            <p:nvPr/>
          </p:nvSpPr>
          <p:spPr bwMode="auto">
            <a:xfrm>
              <a:off x="1450937" y="844745"/>
              <a:ext cx="4995446" cy="675157"/>
            </a:xfrm>
            <a:prstGeom prst="ellipse">
              <a:avLst/>
            </a:prstGeom>
            <a:solidFill>
              <a:srgbClr val="E24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zh-CN" sz="12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医嘱开出静脉输液进行催产素引产</a:t>
              </a:r>
              <a:endParaRPr lang="zh-CN" altLang="zh-CN" sz="1200">
                <a:solidFill>
                  <a:schemeClr val="bg1"/>
                </a:solidFill>
              </a:endParaRPr>
            </a:p>
          </p:txBody>
        </p:sp>
        <p:sp>
          <p:nvSpPr>
            <p:cNvPr id="29703" name="自选图形 757"/>
            <p:cNvSpPr>
              <a:spLocks noChangeArrowheads="1"/>
            </p:cNvSpPr>
            <p:nvPr/>
          </p:nvSpPr>
          <p:spPr bwMode="auto">
            <a:xfrm>
              <a:off x="3825311" y="1571385"/>
              <a:ext cx="246698" cy="281709"/>
            </a:xfrm>
            <a:prstGeom prst="downArrow">
              <a:avLst>
                <a:gd name="adj1" fmla="val 50000"/>
                <a:gd name="adj2" fmla="val 28590"/>
              </a:avLst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29704" name="自选图形 762"/>
            <p:cNvSpPr>
              <a:spLocks noChangeArrowheads="1"/>
            </p:cNvSpPr>
            <p:nvPr/>
          </p:nvSpPr>
          <p:spPr bwMode="auto">
            <a:xfrm>
              <a:off x="2311233" y="6616090"/>
              <a:ext cx="246698" cy="439875"/>
            </a:xfrm>
            <a:prstGeom prst="downArrow">
              <a:avLst>
                <a:gd name="adj1" fmla="val 50000"/>
                <a:gd name="adj2" fmla="val 44642"/>
              </a:avLst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29705" name="椭圆 763"/>
            <p:cNvSpPr>
              <a:spLocks noChangeArrowheads="1"/>
            </p:cNvSpPr>
            <p:nvPr/>
          </p:nvSpPr>
          <p:spPr bwMode="auto">
            <a:xfrm>
              <a:off x="522472" y="7079993"/>
              <a:ext cx="5792374" cy="855357"/>
            </a:xfrm>
            <a:prstGeom prst="ellipse">
              <a:avLst/>
            </a:prstGeom>
            <a:solidFill>
              <a:srgbClr val="E24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zh-CN" sz="12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继续催产素引产</a:t>
              </a:r>
              <a:endParaRPr lang="zh-CN" altLang="zh-CN" sz="1200">
                <a:solidFill>
                  <a:schemeClr val="bg1"/>
                </a:solidFill>
              </a:endParaRPr>
            </a:p>
          </p:txBody>
        </p:sp>
        <p:grpSp>
          <p:nvGrpSpPr>
            <p:cNvPr id="29706" name="组合 3"/>
            <p:cNvGrpSpPr/>
            <p:nvPr/>
          </p:nvGrpSpPr>
          <p:grpSpPr bwMode="auto">
            <a:xfrm>
              <a:off x="2311233" y="2857287"/>
              <a:ext cx="3817343" cy="526434"/>
              <a:chOff x="2311233" y="2857287"/>
              <a:chExt cx="3817343" cy="526434"/>
            </a:xfrm>
          </p:grpSpPr>
          <p:sp>
            <p:nvSpPr>
              <p:cNvPr id="29707" name="自选图形 758"/>
              <p:cNvSpPr>
                <a:spLocks noChangeArrowheads="1"/>
              </p:cNvSpPr>
              <p:nvPr/>
            </p:nvSpPr>
            <p:spPr bwMode="auto">
              <a:xfrm>
                <a:off x="2311233" y="2857287"/>
                <a:ext cx="246698" cy="526434"/>
              </a:xfrm>
              <a:prstGeom prst="downArrow">
                <a:avLst>
                  <a:gd name="adj1" fmla="val 50000"/>
                  <a:gd name="adj2" fmla="val 53427"/>
                </a:avLst>
              </a:pr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29708" name="自选图形 766"/>
              <p:cNvSpPr>
                <a:spLocks noChangeArrowheads="1"/>
              </p:cNvSpPr>
              <p:nvPr/>
            </p:nvSpPr>
            <p:spPr bwMode="auto">
              <a:xfrm>
                <a:off x="5858232" y="2857287"/>
                <a:ext cx="270344" cy="480007"/>
              </a:xfrm>
              <a:prstGeom prst="downArrow">
                <a:avLst>
                  <a:gd name="adj1" fmla="val 50000"/>
                  <a:gd name="adj2" fmla="val 44454"/>
                </a:avLst>
              </a:pr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709" name="组合 4"/>
            <p:cNvGrpSpPr/>
            <p:nvPr/>
          </p:nvGrpSpPr>
          <p:grpSpPr bwMode="auto">
            <a:xfrm>
              <a:off x="2312021" y="4259079"/>
              <a:ext cx="3804338" cy="387940"/>
              <a:chOff x="2312021" y="4259079"/>
              <a:chExt cx="3804338" cy="387940"/>
            </a:xfrm>
          </p:grpSpPr>
          <p:sp>
            <p:nvSpPr>
              <p:cNvPr id="29710" name="自选图形 759"/>
              <p:cNvSpPr>
                <a:spLocks noChangeArrowheads="1"/>
              </p:cNvSpPr>
              <p:nvPr/>
            </p:nvSpPr>
            <p:spPr bwMode="auto">
              <a:xfrm>
                <a:off x="2312021" y="4259079"/>
                <a:ext cx="245122" cy="387940"/>
              </a:xfrm>
              <a:prstGeom prst="downArrow">
                <a:avLst>
                  <a:gd name="adj1" fmla="val 50000"/>
                  <a:gd name="adj2" fmla="val 39625"/>
                </a:avLst>
              </a:pr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29711" name="自选图形 768"/>
              <p:cNvSpPr>
                <a:spLocks noChangeArrowheads="1"/>
              </p:cNvSpPr>
              <p:nvPr/>
            </p:nvSpPr>
            <p:spPr bwMode="auto">
              <a:xfrm>
                <a:off x="5870449" y="4259079"/>
                <a:ext cx="245910" cy="387940"/>
              </a:xfrm>
              <a:prstGeom prst="downArrow">
                <a:avLst>
                  <a:gd name="adj1" fmla="val 50000"/>
                  <a:gd name="adj2" fmla="val 39498"/>
                </a:avLst>
              </a:pr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712" name="组合 7"/>
            <p:cNvGrpSpPr/>
            <p:nvPr/>
          </p:nvGrpSpPr>
          <p:grpSpPr bwMode="auto">
            <a:xfrm>
              <a:off x="952917" y="5278201"/>
              <a:ext cx="6089153" cy="1279860"/>
              <a:chOff x="952917" y="5278201"/>
              <a:chExt cx="6089153" cy="1279860"/>
            </a:xfrm>
          </p:grpSpPr>
          <p:sp>
            <p:nvSpPr>
              <p:cNvPr id="29713" name="矩形 760"/>
              <p:cNvSpPr>
                <a:spLocks noChangeArrowheads="1"/>
              </p:cNvSpPr>
              <p:nvPr/>
            </p:nvSpPr>
            <p:spPr bwMode="auto">
              <a:xfrm>
                <a:off x="952917" y="5867166"/>
                <a:ext cx="2312006" cy="690895"/>
              </a:xfrm>
              <a:prstGeom prst="rect">
                <a:avLst/>
              </a:prstGeom>
              <a:solidFill>
                <a:srgbClr val="E24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0" hangingPunct="0"/>
                <a:r>
                  <a:rPr lang="zh-CN" altLang="zh-CN" sz="12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发现问题，静脉重新固定，重新穿刺</a:t>
                </a:r>
                <a:endParaRPr lang="zh-CN" altLang="zh-CN" sz="12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9714" name="组合 6"/>
              <p:cNvGrpSpPr/>
              <p:nvPr/>
            </p:nvGrpSpPr>
            <p:grpSpPr bwMode="auto">
              <a:xfrm>
                <a:off x="2311233" y="5278201"/>
                <a:ext cx="3805126" cy="516722"/>
                <a:chOff x="2311233" y="5278201"/>
                <a:chExt cx="3805126" cy="516722"/>
              </a:xfrm>
            </p:grpSpPr>
            <p:sp>
              <p:nvSpPr>
                <p:cNvPr id="29715" name="自选图形 764"/>
                <p:cNvSpPr>
                  <a:spLocks noChangeArrowheads="1"/>
                </p:cNvSpPr>
                <p:nvPr/>
              </p:nvSpPr>
              <p:spPr bwMode="auto">
                <a:xfrm>
                  <a:off x="2311233" y="5354261"/>
                  <a:ext cx="246698" cy="440662"/>
                </a:xfrm>
                <a:prstGeom prst="downArrow">
                  <a:avLst>
                    <a:gd name="adj1" fmla="val 50000"/>
                    <a:gd name="adj2" fmla="val 44722"/>
                  </a:avLst>
                </a:prstGeom>
                <a:solidFill>
                  <a:srgbClr val="ED7D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/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716" name="自选图形 769"/>
                <p:cNvSpPr>
                  <a:spLocks noChangeArrowheads="1"/>
                </p:cNvSpPr>
                <p:nvPr/>
              </p:nvSpPr>
              <p:spPr bwMode="auto">
                <a:xfrm>
                  <a:off x="5870449" y="5278201"/>
                  <a:ext cx="245910" cy="387940"/>
                </a:xfrm>
                <a:prstGeom prst="downArrow">
                  <a:avLst>
                    <a:gd name="adj1" fmla="val 50000"/>
                    <a:gd name="adj2" fmla="val 39498"/>
                  </a:avLst>
                </a:prstGeom>
                <a:solidFill>
                  <a:srgbClr val="ED7D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/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717" name="矩形 770"/>
              <p:cNvSpPr>
                <a:spLocks noChangeArrowheads="1"/>
              </p:cNvSpPr>
              <p:nvPr/>
            </p:nvSpPr>
            <p:spPr bwMode="auto">
              <a:xfrm>
                <a:off x="4944739" y="5906750"/>
                <a:ext cx="2097331" cy="651311"/>
              </a:xfrm>
              <a:prstGeom prst="rect">
                <a:avLst/>
              </a:prstGeom>
              <a:solidFill>
                <a:srgbClr val="74AC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0" hangingPunct="0"/>
                <a:r>
                  <a:rPr lang="zh-CN" altLang="zh-CN" sz="12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根据报警内容调整</a:t>
                </a:r>
                <a:endParaRPr lang="zh-CN" altLang="zh-CN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29718" name="自选图形 776"/>
              <p:cNvSpPr>
                <a:spLocks noChangeArrowheads="1"/>
              </p:cNvSpPr>
              <p:nvPr/>
            </p:nvSpPr>
            <p:spPr bwMode="auto">
              <a:xfrm>
                <a:off x="3707219" y="6100837"/>
                <a:ext cx="863839" cy="214036"/>
              </a:xfrm>
              <a:prstGeom prst="leftArrow">
                <a:avLst>
                  <a:gd name="adj1" fmla="val 50000"/>
                  <a:gd name="adj2" fmla="val 100731"/>
                </a:avLst>
              </a:pr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719" name="组合 2"/>
            <p:cNvGrpSpPr/>
            <p:nvPr/>
          </p:nvGrpSpPr>
          <p:grpSpPr bwMode="auto">
            <a:xfrm>
              <a:off x="1637167" y="3573339"/>
              <a:ext cx="5293376" cy="557782"/>
              <a:chOff x="968015" y="2262881"/>
              <a:chExt cx="5293376" cy="557782"/>
            </a:xfrm>
          </p:grpSpPr>
          <p:sp>
            <p:nvSpPr>
              <p:cNvPr id="29720" name="矩形 755"/>
              <p:cNvSpPr>
                <a:spLocks noChangeArrowheads="1"/>
              </p:cNvSpPr>
              <p:nvPr/>
            </p:nvSpPr>
            <p:spPr bwMode="auto">
              <a:xfrm>
                <a:off x="968015" y="2262881"/>
                <a:ext cx="1850632" cy="557782"/>
              </a:xfrm>
              <a:prstGeom prst="rect">
                <a:avLst/>
              </a:prstGeom>
              <a:solidFill>
                <a:srgbClr val="E24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0" hangingPunct="0"/>
                <a:r>
                  <a:rPr lang="zh-CN" altLang="zh-CN" sz="12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准备用物</a:t>
                </a:r>
                <a:endParaRPr lang="en-US" altLang="zh-CN" sz="1200" b="1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  <a:p>
                <a:pPr algn="ctr" eaLnBrk="0" hangingPunct="0"/>
                <a:r>
                  <a:rPr lang="zh-CN" altLang="zh-CN" sz="12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开始穿刺</a:t>
                </a:r>
                <a:endParaRPr lang="zh-CN" altLang="zh-CN" sz="1200">
                  <a:solidFill>
                    <a:schemeClr val="bg1"/>
                  </a:solidFill>
                </a:endParaRPr>
              </a:p>
              <a:p>
                <a:pPr algn="ctr" eaLnBrk="0" hangingPunct="0"/>
                <a:endParaRPr lang="zh-CN" altLang="zh-CN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29721" name="矩形 761"/>
              <p:cNvSpPr>
                <a:spLocks noChangeArrowheads="1"/>
              </p:cNvSpPr>
              <p:nvPr/>
            </p:nvSpPr>
            <p:spPr bwMode="auto">
              <a:xfrm>
                <a:off x="4657457" y="2267446"/>
                <a:ext cx="1603934" cy="534726"/>
              </a:xfrm>
              <a:prstGeom prst="rect">
                <a:avLst/>
              </a:prstGeom>
              <a:solidFill>
                <a:srgbClr val="E24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0" hangingPunct="0"/>
                <a:r>
                  <a:rPr lang="zh-CN" altLang="zh-CN" sz="12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发现输液泵报警</a:t>
                </a:r>
                <a:endParaRPr lang="zh-CN" altLang="zh-CN" sz="1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722" name="组合 5"/>
            <p:cNvGrpSpPr/>
            <p:nvPr/>
          </p:nvGrpSpPr>
          <p:grpSpPr bwMode="auto">
            <a:xfrm>
              <a:off x="1419414" y="4763391"/>
              <a:ext cx="5869354" cy="474498"/>
              <a:chOff x="1419414" y="4763391"/>
              <a:chExt cx="5869354" cy="474498"/>
            </a:xfrm>
          </p:grpSpPr>
          <p:sp>
            <p:nvSpPr>
              <p:cNvPr id="29723" name="矩形 756"/>
              <p:cNvSpPr>
                <a:spLocks noChangeArrowheads="1"/>
              </p:cNvSpPr>
              <p:nvPr/>
            </p:nvSpPr>
            <p:spPr bwMode="auto">
              <a:xfrm>
                <a:off x="1419414" y="4763391"/>
                <a:ext cx="2030336" cy="474498"/>
              </a:xfrm>
              <a:prstGeom prst="rect">
                <a:avLst/>
              </a:prstGeom>
              <a:solidFill>
                <a:srgbClr val="74AC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0" hangingPunct="0"/>
                <a:r>
                  <a:rPr lang="en-US" altLang="zh-CN" sz="12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3M</a:t>
                </a:r>
                <a:r>
                  <a:rPr lang="zh-CN" altLang="en-US" sz="12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敷贴固定</a:t>
                </a:r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29724" name="矩形 767"/>
              <p:cNvSpPr>
                <a:spLocks noChangeArrowheads="1"/>
              </p:cNvSpPr>
              <p:nvPr/>
            </p:nvSpPr>
            <p:spPr bwMode="auto">
              <a:xfrm>
                <a:off x="4698040" y="4763391"/>
                <a:ext cx="2590728" cy="428072"/>
              </a:xfrm>
              <a:prstGeom prst="rect">
                <a:avLst/>
              </a:prstGeom>
              <a:solidFill>
                <a:srgbClr val="74AC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0" hangingPunct="0"/>
                <a:r>
                  <a:rPr lang="zh-CN" altLang="zh-CN" sz="12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查看输液泵报警的提示内容</a:t>
                </a:r>
                <a:endParaRPr lang="zh-CN" altLang="zh-CN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9725" name="自选图形 847"/>
            <p:cNvSpPr>
              <a:spLocks noChangeArrowheads="1"/>
            </p:cNvSpPr>
            <p:nvPr/>
          </p:nvSpPr>
          <p:spPr bwMode="auto">
            <a:xfrm>
              <a:off x="2315957" y="1962703"/>
              <a:ext cx="3265405" cy="776667"/>
            </a:xfrm>
            <a:prstGeom prst="diamond">
              <a:avLst/>
            </a:prstGeom>
            <a:solidFill>
              <a:srgbClr val="74AC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zh-CN" sz="12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判断有无留置针</a:t>
              </a:r>
              <a:endParaRPr lang="zh-CN" altLang="zh-CN" sz="1200">
                <a:solidFill>
                  <a:schemeClr val="bg1"/>
                </a:solidFill>
              </a:endParaRPr>
            </a:p>
          </p:txBody>
        </p:sp>
      </p:grp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8509000" y="4281488"/>
            <a:ext cx="17240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solidFill>
                  <a:srgbClr val="E938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本次改善重点</a:t>
            </a:r>
          </a:p>
        </p:txBody>
      </p:sp>
      <p:sp>
        <p:nvSpPr>
          <p:cNvPr id="49" name="矩形: 圆角 18"/>
          <p:cNvSpPr/>
          <p:nvPr/>
        </p:nvSpPr>
        <p:spPr>
          <a:xfrm>
            <a:off x="2060575" y="3792538"/>
            <a:ext cx="5791200" cy="1897062"/>
          </a:xfrm>
          <a:prstGeom prst="roundRect">
            <a:avLst>
              <a:gd name="adj" fmla="val 1064"/>
            </a:avLst>
          </a:prstGeom>
          <a:noFill/>
          <a:ln w="25400">
            <a:solidFill>
              <a:srgbClr val="E9380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</p:spTree>
    <p:custDataLst>
      <p:tags r:id="rId1"/>
    </p:custDataLst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组合 10"/>
          <p:cNvGrpSpPr/>
          <p:nvPr/>
        </p:nvGrpSpPr>
        <p:grpSpPr bwMode="auto">
          <a:xfrm>
            <a:off x="212725" y="65088"/>
            <a:ext cx="3916363" cy="584200"/>
            <a:chOff x="213031" y="64758"/>
            <a:chExt cx="3915507" cy="584775"/>
          </a:xfrm>
        </p:grpSpPr>
        <p:sp>
          <p:nvSpPr>
            <p:cNvPr id="31746" name="矩形 11"/>
            <p:cNvSpPr>
              <a:spLocks noChangeArrowheads="1"/>
            </p:cNvSpPr>
            <p:nvPr/>
          </p:nvSpPr>
          <p:spPr bwMode="auto">
            <a:xfrm>
              <a:off x="1071291" y="64758"/>
              <a:ext cx="305724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数据收集查检表</a:t>
              </a:r>
            </a:p>
          </p:txBody>
        </p:sp>
        <p:sp>
          <p:nvSpPr>
            <p:cNvPr id="31747" name="矩形 12"/>
            <p:cNvSpPr>
              <a:spLocks noChangeArrowheads="1"/>
            </p:cNvSpPr>
            <p:nvPr/>
          </p:nvSpPr>
          <p:spPr bwMode="auto">
            <a:xfrm>
              <a:off x="213031" y="221631"/>
              <a:ext cx="94057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6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04 </a:t>
              </a:r>
              <a:endParaRPr lang="zh-CN" altLang="en-US"/>
            </a:p>
          </p:txBody>
        </p:sp>
      </p:grpSp>
      <p:sp>
        <p:nvSpPr>
          <p:cNvPr id="31748" name="文本框 99"/>
          <p:cNvSpPr txBox="1">
            <a:spLocks noChangeArrowheads="1"/>
          </p:cNvSpPr>
          <p:nvPr/>
        </p:nvSpPr>
        <p:spPr bwMode="auto">
          <a:xfrm>
            <a:off x="677863" y="860425"/>
            <a:ext cx="107648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74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ea typeface="微软雅黑" panose="020B0503020204020204" pitchFamily="34" charset="-122"/>
                <a:sym typeface="Arial" panose="020B0604020202020204" pitchFamily="34" charset="0"/>
              </a:rPr>
              <a:t>数据收集、分析： </a:t>
            </a:r>
            <a:endParaRPr lang="zh-CN" altLang="en-US" sz="2800"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2800">
                <a:ea typeface="微软雅黑" panose="020B0503020204020204" pitchFamily="34" charset="-122"/>
                <a:sym typeface="Arial" panose="020B0604020202020204" pitchFamily="34" charset="0"/>
              </a:rPr>
              <a:t>时间：</a:t>
            </a:r>
            <a:r>
              <a:rPr lang="en-US" altLang="zh-CN" sz="2800">
                <a:ea typeface="微软雅黑" panose="020B0503020204020204" pitchFamily="34" charset="-122"/>
                <a:sym typeface="Arial" panose="020B0604020202020204" pitchFamily="34" charset="0"/>
              </a:rPr>
              <a:t>2017 </a:t>
            </a:r>
            <a:r>
              <a:rPr lang="zh-CN" altLang="en-US" sz="2800">
                <a:ea typeface="微软雅黑" panose="020B0503020204020204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2800"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>
                <a:ea typeface="微软雅黑" panose="020B0503020204020204" pitchFamily="34" charset="-122"/>
                <a:sym typeface="Arial" panose="020B0604020202020204" pitchFamily="34" charset="0"/>
              </a:rPr>
              <a:t>月 </a:t>
            </a:r>
            <a:r>
              <a:rPr lang="en-US" altLang="zh-CN" sz="2800">
                <a:ea typeface="微软雅黑" panose="020B0503020204020204" pitchFamily="34" charset="-122"/>
                <a:sym typeface="Arial" panose="020B0604020202020204" pitchFamily="34" charset="0"/>
              </a:rPr>
              <a:t>1  </a:t>
            </a:r>
            <a:r>
              <a:rPr lang="zh-CN" altLang="en-US" sz="2800">
                <a:ea typeface="微软雅黑" panose="020B0503020204020204" pitchFamily="34" charset="-122"/>
                <a:sym typeface="Arial" panose="020B0604020202020204" pitchFamily="34" charset="0"/>
              </a:rPr>
              <a:t>日 至   </a:t>
            </a:r>
            <a:r>
              <a:rPr lang="en-US" altLang="zh-CN" sz="2800">
                <a:ea typeface="微软雅黑" panose="020B0503020204020204" pitchFamily="34" charset="-122"/>
                <a:sym typeface="Arial" panose="020B0604020202020204" pitchFamily="34" charset="0"/>
              </a:rPr>
              <a:t>2017    </a:t>
            </a:r>
            <a:r>
              <a:rPr lang="zh-CN" altLang="en-US" sz="2800">
                <a:ea typeface="微软雅黑" panose="020B0503020204020204" pitchFamily="34" charset="-122"/>
                <a:sym typeface="Arial" panose="020B0604020202020204" pitchFamily="34" charset="0"/>
              </a:rPr>
              <a:t>年  </a:t>
            </a:r>
            <a:r>
              <a:rPr lang="en-US" altLang="zh-CN" sz="2800"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>
                <a:ea typeface="微软雅黑" panose="020B0503020204020204" pitchFamily="34" charset="-122"/>
                <a:sym typeface="Arial" panose="020B0604020202020204" pitchFamily="34" charset="0"/>
              </a:rPr>
              <a:t>月  </a:t>
            </a:r>
            <a:r>
              <a:rPr lang="en-US" altLang="zh-CN" sz="2800">
                <a:ea typeface="微软雅黑" panose="020B0503020204020204" pitchFamily="34" charset="-122"/>
                <a:sym typeface="Arial" panose="020B0604020202020204" pitchFamily="34" charset="0"/>
              </a:rPr>
              <a:t>31</a:t>
            </a:r>
            <a:r>
              <a:rPr lang="zh-CN" altLang="en-US" sz="2800">
                <a:ea typeface="微软雅黑" panose="020B0503020204020204" pitchFamily="34" charset="-122"/>
                <a:sym typeface="Arial" panose="020B0604020202020204" pitchFamily="34" charset="0"/>
              </a:rPr>
              <a:t>日</a:t>
            </a:r>
          </a:p>
          <a:p>
            <a:r>
              <a:rPr lang="zh-CN" altLang="en-US" sz="2800">
                <a:ea typeface="微软雅黑" panose="020B0503020204020204" pitchFamily="34" charset="-122"/>
                <a:sym typeface="Arial" panose="020B0604020202020204" pitchFamily="34" charset="0"/>
              </a:rPr>
              <a:t>收集对象：分娩中心</a:t>
            </a:r>
            <a:r>
              <a:rPr lang="en-US" altLang="zh-CN" sz="2800"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>
                <a:ea typeface="微软雅黑" panose="020B0503020204020204" pitchFamily="34" charset="-122"/>
                <a:sym typeface="Arial" panose="020B0604020202020204" pitchFamily="34" charset="0"/>
              </a:rPr>
              <a:t>月份采集数</a:t>
            </a:r>
            <a:r>
              <a:rPr lang="en-US" altLang="zh-CN" sz="2800">
                <a:ea typeface="微软雅黑" panose="020B0503020204020204" pitchFamily="34" charset="-122"/>
                <a:sym typeface="Arial" panose="020B0604020202020204" pitchFamily="34" charset="0"/>
              </a:rPr>
              <a:t>221</a:t>
            </a:r>
            <a:r>
              <a:rPr lang="zh-CN" altLang="en-US" sz="2800">
                <a:ea typeface="微软雅黑" panose="020B0503020204020204" pitchFamily="34" charset="-122"/>
                <a:sym typeface="Arial" panose="020B0604020202020204" pitchFamily="34" charset="0"/>
              </a:rPr>
              <a:t>份</a:t>
            </a:r>
          </a:p>
        </p:txBody>
      </p:sp>
      <p:graphicFrame>
        <p:nvGraphicFramePr>
          <p:cNvPr id="7" name="表格 6"/>
          <p:cNvGraphicFramePr/>
          <p:nvPr/>
        </p:nvGraphicFramePr>
        <p:xfrm>
          <a:off x="1724025" y="2727325"/>
          <a:ext cx="7954962" cy="3221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7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8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8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85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85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428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1473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日期项目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第一周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第二周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第三周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第四周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合计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2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穿刺后护理环节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2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固定环节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52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产妇特有因素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52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穿刺环节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52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分娩特有因素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652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其他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652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合计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57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1814" name="文本框 2"/>
          <p:cNvSpPr txBox="1">
            <a:spLocks noChangeArrowheads="1"/>
          </p:cNvSpPr>
          <p:nvPr/>
        </p:nvSpPr>
        <p:spPr bwMode="auto">
          <a:xfrm>
            <a:off x="3519488" y="4568825"/>
            <a:ext cx="5080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z="1200"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200"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zh-CN" altLang="en-US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815" name="文本框 1"/>
          <p:cNvSpPr txBox="1">
            <a:spLocks noChangeArrowheads="1"/>
          </p:cNvSpPr>
          <p:nvPr/>
        </p:nvSpPr>
        <p:spPr bwMode="auto">
          <a:xfrm>
            <a:off x="4889500" y="2193925"/>
            <a:ext cx="23383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ea typeface="微软雅黑" panose="020B0503020204020204" pitchFamily="34" charset="-122"/>
                <a:sym typeface="Arial" panose="020B0604020202020204" pitchFamily="34" charset="0"/>
              </a:rPr>
              <a:t>查检表的制定</a:t>
            </a:r>
          </a:p>
        </p:txBody>
      </p:sp>
      <p:sp>
        <p:nvSpPr>
          <p:cNvPr id="31816" name="矩形 2"/>
          <p:cNvSpPr>
            <a:spLocks noChangeArrowheads="1"/>
          </p:cNvSpPr>
          <p:nvPr/>
        </p:nvSpPr>
        <p:spPr bwMode="auto">
          <a:xfrm>
            <a:off x="728663" y="6083300"/>
            <a:ext cx="59848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74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ea typeface="微软雅黑" panose="020B0503020204020204" pitchFamily="34" charset="-122"/>
              </a:rPr>
              <a:t>现状完好率： （</a:t>
            </a:r>
            <a:r>
              <a:rPr lang="en-US" altLang="zh-CN" sz="2800">
                <a:ea typeface="微软雅黑" panose="020B0503020204020204" pitchFamily="34" charset="-122"/>
              </a:rPr>
              <a:t>221-57</a:t>
            </a:r>
            <a:r>
              <a:rPr lang="zh-CN" altLang="en-US" sz="2800">
                <a:ea typeface="微软雅黑" panose="020B0503020204020204" pitchFamily="34" charset="-122"/>
              </a:rPr>
              <a:t>）</a:t>
            </a:r>
            <a:r>
              <a:rPr lang="en-US" altLang="zh-CN" sz="2800">
                <a:ea typeface="微软雅黑" panose="020B0503020204020204" pitchFamily="34" charset="-122"/>
              </a:rPr>
              <a:t>/221=74%</a:t>
            </a:r>
            <a:endParaRPr lang="zh-CN" altLang="en-US" sz="2800"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med" advTm="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组合 9"/>
          <p:cNvGrpSpPr/>
          <p:nvPr/>
        </p:nvGrpSpPr>
        <p:grpSpPr bwMode="auto">
          <a:xfrm>
            <a:off x="212725" y="65088"/>
            <a:ext cx="4325938" cy="584200"/>
            <a:chOff x="213031" y="64758"/>
            <a:chExt cx="4325876" cy="584775"/>
          </a:xfrm>
        </p:grpSpPr>
        <p:sp>
          <p:nvSpPr>
            <p:cNvPr id="33794" name="矩形 11"/>
            <p:cNvSpPr>
              <a:spLocks noChangeArrowheads="1"/>
            </p:cNvSpPr>
            <p:nvPr/>
          </p:nvSpPr>
          <p:spPr bwMode="auto">
            <a:xfrm>
              <a:off x="1071291" y="64758"/>
              <a:ext cx="346761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改善前数据汇总表</a:t>
              </a:r>
            </a:p>
          </p:txBody>
        </p:sp>
        <p:sp>
          <p:nvSpPr>
            <p:cNvPr id="33795" name="矩形 12"/>
            <p:cNvSpPr>
              <a:spLocks noChangeArrowheads="1"/>
            </p:cNvSpPr>
            <p:nvPr/>
          </p:nvSpPr>
          <p:spPr bwMode="auto">
            <a:xfrm>
              <a:off x="213031" y="221631"/>
              <a:ext cx="94057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6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04 </a:t>
              </a:r>
              <a:endParaRPr lang="zh-CN" altLang="en-US"/>
            </a:p>
          </p:txBody>
        </p:sp>
      </p:grpSp>
      <p:graphicFrame>
        <p:nvGraphicFramePr>
          <p:cNvPr id="6" name="表格 5"/>
          <p:cNvGraphicFramePr/>
          <p:nvPr/>
        </p:nvGraphicFramePr>
        <p:xfrm>
          <a:off x="539750" y="1738313"/>
          <a:ext cx="11039475" cy="36544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9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0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19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030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3000" b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查检项目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3000" b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 </a:t>
                      </a:r>
                      <a:r>
                        <a:rPr lang="zh-CN" altLang="en-US" sz="3000" b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数量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3000" b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  <a:r>
                        <a:rPr lang="zh-CN" altLang="en-US" sz="3000" b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所占比例（</a:t>
                      </a:r>
                      <a:r>
                        <a:rPr lang="en-US" altLang="zh-CN" sz="3000" b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%</a:t>
                      </a:r>
                      <a:r>
                        <a:rPr lang="zh-CN" altLang="en-US" sz="3000" b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）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3000" b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累计百分比（</a:t>
                      </a:r>
                      <a:r>
                        <a:rPr lang="en-US" altLang="zh-CN" sz="3000" b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%</a:t>
                      </a:r>
                      <a:r>
                        <a:rPr lang="zh-CN" altLang="en-US" sz="3000" b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）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353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3000" b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穿刺后护理环节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43.9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43.9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353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3000" b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固定环节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26.3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70.2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353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3000" b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产妇特有因素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12.3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82.5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353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3000" b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穿刺环节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8.7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91.2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353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3000" b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分娩特有因素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5.3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96.5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353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3000" b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其他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3.5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 advTm="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组合 14"/>
          <p:cNvGrpSpPr/>
          <p:nvPr/>
        </p:nvGrpSpPr>
        <p:grpSpPr bwMode="auto">
          <a:xfrm>
            <a:off x="212725" y="65088"/>
            <a:ext cx="3505200" cy="584200"/>
            <a:chOff x="213031" y="64758"/>
            <a:chExt cx="3505138" cy="584775"/>
          </a:xfrm>
        </p:grpSpPr>
        <p:sp>
          <p:nvSpPr>
            <p:cNvPr id="35842" name="矩形 15"/>
            <p:cNvSpPr>
              <a:spLocks noChangeArrowheads="1"/>
            </p:cNvSpPr>
            <p:nvPr/>
          </p:nvSpPr>
          <p:spPr bwMode="auto">
            <a:xfrm>
              <a:off x="1071291" y="64758"/>
              <a:ext cx="264687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改善前柏拉图</a:t>
              </a:r>
            </a:p>
          </p:txBody>
        </p:sp>
        <p:sp>
          <p:nvSpPr>
            <p:cNvPr id="35843" name="矩形 19"/>
            <p:cNvSpPr>
              <a:spLocks noChangeArrowheads="1"/>
            </p:cNvSpPr>
            <p:nvPr/>
          </p:nvSpPr>
          <p:spPr bwMode="auto">
            <a:xfrm>
              <a:off x="213031" y="221631"/>
              <a:ext cx="94057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6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04 </a:t>
              </a:r>
              <a:endParaRPr lang="zh-CN" altLang="en-US"/>
            </a:p>
          </p:txBody>
        </p:sp>
      </p:grpSp>
      <p:graphicFrame>
        <p:nvGraphicFramePr>
          <p:cNvPr id="22" name="Chart 2"/>
          <p:cNvGraphicFramePr/>
          <p:nvPr/>
        </p:nvGraphicFramePr>
        <p:xfrm>
          <a:off x="558709" y="334817"/>
          <a:ext cx="10938978" cy="6793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3" name="组合 22"/>
          <p:cNvGrpSpPr/>
          <p:nvPr/>
        </p:nvGrpSpPr>
        <p:grpSpPr bwMode="auto">
          <a:xfrm>
            <a:off x="5645150" y="2752725"/>
            <a:ext cx="4221163" cy="2130425"/>
            <a:chOff x="5916410" y="2315624"/>
            <a:chExt cx="4221859" cy="2130725"/>
          </a:xfrm>
        </p:grpSpPr>
        <p:sp>
          <p:nvSpPr>
            <p:cNvPr id="24" name="矩形: 圆角 12"/>
            <p:cNvSpPr/>
            <p:nvPr/>
          </p:nvSpPr>
          <p:spPr>
            <a:xfrm>
              <a:off x="5916410" y="2315624"/>
              <a:ext cx="4221859" cy="2130725"/>
            </a:xfrm>
            <a:prstGeom prst="roundRect">
              <a:avLst>
                <a:gd name="adj" fmla="val 10999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35847" name="矩形 24"/>
            <p:cNvSpPr>
              <a:spLocks noChangeArrowheads="1"/>
            </p:cNvSpPr>
            <p:nvPr/>
          </p:nvSpPr>
          <p:spPr bwMode="auto">
            <a:xfrm>
              <a:off x="6178351" y="2690207"/>
              <a:ext cx="3888675" cy="163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t"/>
              <a:r>
                <a:rPr lang="zh-CN" altLang="en-US" sz="20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根据柏拉图分布的结果显示，</a:t>
              </a:r>
              <a:r>
                <a:rPr lang="zh-CN" altLang="en-US" sz="20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zh-CN" altLang="zh-CN" sz="2000">
                  <a:solidFill>
                    <a:srgbClr val="C00000"/>
                  </a:solidFill>
                </a:rPr>
                <a:t>穿刺后护理环节</a:t>
              </a:r>
              <a:r>
                <a:rPr lang="zh-CN" altLang="en-US" sz="2000">
                  <a:solidFill>
                    <a:srgbClr val="C00000"/>
                  </a:solidFill>
                </a:rPr>
                <a:t>、</a:t>
              </a:r>
              <a:r>
                <a:rPr lang="zh-CN" altLang="zh-CN" sz="2000">
                  <a:solidFill>
                    <a:srgbClr val="C00000"/>
                  </a:solidFill>
                </a:rPr>
                <a:t>固定环节</a:t>
              </a:r>
              <a:r>
                <a:rPr lang="zh-CN" altLang="en-US" sz="2000">
                  <a:solidFill>
                    <a:srgbClr val="C00000"/>
                  </a:solidFill>
                </a:rPr>
                <a:t>、</a:t>
              </a:r>
              <a:r>
                <a:rPr lang="zh-CN" altLang="zh-CN" sz="2000">
                  <a:solidFill>
                    <a:srgbClr val="C00000"/>
                  </a:solidFill>
                </a:rPr>
                <a:t>产妇特有因素</a:t>
              </a:r>
              <a:r>
                <a:rPr lang="zh-CN" altLang="en-US" sz="20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这三个因素在所有的原因中占了</a:t>
              </a:r>
              <a:r>
                <a:rPr lang="en-US" altLang="zh-CN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80% </a:t>
              </a:r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，故将此三项列为本期活动的改善重点。</a:t>
              </a:r>
            </a:p>
          </p:txBody>
        </p:sp>
        <p:sp>
          <p:nvSpPr>
            <p:cNvPr id="26" name="斜纹 25"/>
            <p:cNvSpPr/>
            <p:nvPr/>
          </p:nvSpPr>
          <p:spPr>
            <a:xfrm rot="5400000">
              <a:off x="9170537" y="2286240"/>
              <a:ext cx="827203" cy="965359"/>
            </a:xfrm>
            <a:prstGeom prst="diagStripe">
              <a:avLst>
                <a:gd name="adj" fmla="val 38718"/>
              </a:avLst>
            </a:prstGeom>
            <a:solidFill>
              <a:srgbClr val="E24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olidFill>
                  <a:schemeClr val="tx1"/>
                </a:solidFill>
              </a:endParaRPr>
            </a:p>
          </p:txBody>
        </p:sp>
        <p:sp>
          <p:nvSpPr>
            <p:cNvPr id="35849" name="矩形 26"/>
            <p:cNvSpPr>
              <a:spLocks noChangeArrowheads="1"/>
            </p:cNvSpPr>
            <p:nvPr/>
          </p:nvSpPr>
          <p:spPr bwMode="auto">
            <a:xfrm rot="2423491">
              <a:off x="9394150" y="2455497"/>
              <a:ext cx="6976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结论</a:t>
              </a:r>
            </a:p>
          </p:txBody>
        </p:sp>
      </p:grpSp>
    </p:spTree>
    <p:custDataLst>
      <p:tags r:id="rId1"/>
    </p:custDataLst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矩形 75"/>
          <p:cNvSpPr/>
          <p:nvPr/>
        </p:nvSpPr>
        <p:spPr>
          <a:xfrm>
            <a:off x="0" y="2046288"/>
            <a:ext cx="1262063" cy="1289050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77" name="矩形 76"/>
          <p:cNvSpPr/>
          <p:nvPr/>
        </p:nvSpPr>
        <p:spPr>
          <a:xfrm>
            <a:off x="1306513" y="3348038"/>
            <a:ext cx="1293812" cy="1290637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grpSp>
        <p:nvGrpSpPr>
          <p:cNvPr id="37891" name="组合 77"/>
          <p:cNvGrpSpPr/>
          <p:nvPr/>
        </p:nvGrpSpPr>
        <p:grpSpPr bwMode="auto">
          <a:xfrm>
            <a:off x="0" y="730250"/>
            <a:ext cx="1262063" cy="1290638"/>
            <a:chOff x="0" y="0"/>
            <a:chExt cx="1972011" cy="2015067"/>
          </a:xfrm>
        </p:grpSpPr>
        <p:sp>
          <p:nvSpPr>
            <p:cNvPr id="79" name="矩形 78"/>
            <p:cNvSpPr/>
            <p:nvPr/>
          </p:nvSpPr>
          <p:spPr>
            <a:xfrm>
              <a:off x="0" y="0"/>
              <a:ext cx="1972011" cy="2015067"/>
            </a:xfrm>
            <a:prstGeom prst="rect">
              <a:avLst/>
            </a:prstGeom>
            <a:solidFill>
              <a:srgbClr val="2C9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37893" name="Freeform 26"/>
            <p:cNvSpPr>
              <a:spLocks noEditPoints="1" noChangeArrowheads="1"/>
            </p:cNvSpPr>
            <p:nvPr/>
          </p:nvSpPr>
          <p:spPr bwMode="auto">
            <a:xfrm>
              <a:off x="1011572" y="1583396"/>
              <a:ext cx="42076" cy="1503"/>
            </a:xfrm>
            <a:custGeom>
              <a:avLst/>
              <a:gdLst>
                <a:gd name="T0" fmla="*/ 2 w 24"/>
                <a:gd name="T1" fmla="*/ 1 h 1"/>
                <a:gd name="T2" fmla="*/ 3 w 24"/>
                <a:gd name="T3" fmla="*/ 1 h 1"/>
                <a:gd name="T4" fmla="*/ 1 w 24"/>
                <a:gd name="T5" fmla="*/ 1 h 1"/>
                <a:gd name="T6" fmla="*/ 3 w 24"/>
                <a:gd name="T7" fmla="*/ 1 h 1"/>
                <a:gd name="T8" fmla="*/ 1 w 24"/>
                <a:gd name="T9" fmla="*/ 1 h 1"/>
                <a:gd name="T10" fmla="*/ 4 w 24"/>
                <a:gd name="T11" fmla="*/ 1 h 1"/>
                <a:gd name="T12" fmla="*/ 0 w 24"/>
                <a:gd name="T13" fmla="*/ 1 h 1"/>
                <a:gd name="T14" fmla="*/ 4 w 24"/>
                <a:gd name="T15" fmla="*/ 1 h 1"/>
                <a:gd name="T16" fmla="*/ 5 w 24"/>
                <a:gd name="T17" fmla="*/ 1 h 1"/>
                <a:gd name="T18" fmla="*/ 5 w 24"/>
                <a:gd name="T19" fmla="*/ 1 h 1"/>
                <a:gd name="T20" fmla="*/ 6 w 24"/>
                <a:gd name="T21" fmla="*/ 1 h 1"/>
                <a:gd name="T22" fmla="*/ 6 w 24"/>
                <a:gd name="T23" fmla="*/ 1 h 1"/>
                <a:gd name="T24" fmla="*/ 7 w 24"/>
                <a:gd name="T25" fmla="*/ 1 h 1"/>
                <a:gd name="T26" fmla="*/ 7 w 24"/>
                <a:gd name="T27" fmla="*/ 1 h 1"/>
                <a:gd name="T28" fmla="*/ 8 w 24"/>
                <a:gd name="T29" fmla="*/ 1 h 1"/>
                <a:gd name="T30" fmla="*/ 8 w 24"/>
                <a:gd name="T31" fmla="*/ 1 h 1"/>
                <a:gd name="T32" fmla="*/ 9 w 24"/>
                <a:gd name="T33" fmla="*/ 1 h 1"/>
                <a:gd name="T34" fmla="*/ 9 w 24"/>
                <a:gd name="T35" fmla="*/ 1 h 1"/>
                <a:gd name="T36" fmla="*/ 10 w 24"/>
                <a:gd name="T37" fmla="*/ 1 h 1"/>
                <a:gd name="T38" fmla="*/ 10 w 24"/>
                <a:gd name="T39" fmla="*/ 1 h 1"/>
                <a:gd name="T40" fmla="*/ 11 w 24"/>
                <a:gd name="T41" fmla="*/ 1 h 1"/>
                <a:gd name="T42" fmla="*/ 11 w 24"/>
                <a:gd name="T43" fmla="*/ 1 h 1"/>
                <a:gd name="T44" fmla="*/ 12 w 24"/>
                <a:gd name="T45" fmla="*/ 1 h 1"/>
                <a:gd name="T46" fmla="*/ 12 w 24"/>
                <a:gd name="T47" fmla="*/ 1 h 1"/>
                <a:gd name="T48" fmla="*/ 13 w 24"/>
                <a:gd name="T49" fmla="*/ 1 h 1"/>
                <a:gd name="T50" fmla="*/ 13 w 24"/>
                <a:gd name="T51" fmla="*/ 1 h 1"/>
                <a:gd name="T52" fmla="*/ 14 w 24"/>
                <a:gd name="T53" fmla="*/ 1 h 1"/>
                <a:gd name="T54" fmla="*/ 14 w 24"/>
                <a:gd name="T55" fmla="*/ 1 h 1"/>
                <a:gd name="T56" fmla="*/ 15 w 24"/>
                <a:gd name="T57" fmla="*/ 1 h 1"/>
                <a:gd name="T58" fmla="*/ 15 w 24"/>
                <a:gd name="T59" fmla="*/ 1 h 1"/>
                <a:gd name="T60" fmla="*/ 16 w 24"/>
                <a:gd name="T61" fmla="*/ 1 h 1"/>
                <a:gd name="T62" fmla="*/ 16 w 24"/>
                <a:gd name="T63" fmla="*/ 1 h 1"/>
                <a:gd name="T64" fmla="*/ 17 w 24"/>
                <a:gd name="T65" fmla="*/ 1 h 1"/>
                <a:gd name="T66" fmla="*/ 17 w 24"/>
                <a:gd name="T67" fmla="*/ 1 h 1"/>
                <a:gd name="T68" fmla="*/ 18 w 24"/>
                <a:gd name="T69" fmla="*/ 1 h 1"/>
                <a:gd name="T70" fmla="*/ 19 w 24"/>
                <a:gd name="T71" fmla="*/ 1 h 1"/>
                <a:gd name="T72" fmla="*/ 20 w 24"/>
                <a:gd name="T73" fmla="*/ 1 h 1"/>
                <a:gd name="T74" fmla="*/ 20 w 24"/>
                <a:gd name="T75" fmla="*/ 1 h 1"/>
                <a:gd name="T76" fmla="*/ 21 w 24"/>
                <a:gd name="T77" fmla="*/ 1 h 1"/>
                <a:gd name="T78" fmla="*/ 21 w 24"/>
                <a:gd name="T79" fmla="*/ 1 h 1"/>
                <a:gd name="T80" fmla="*/ 22 w 24"/>
                <a:gd name="T81" fmla="*/ 0 h 1"/>
                <a:gd name="T82" fmla="*/ 22 w 24"/>
                <a:gd name="T83" fmla="*/ 0 h 1"/>
                <a:gd name="T84" fmla="*/ 23 w 24"/>
                <a:gd name="T85" fmla="*/ 0 h 1"/>
                <a:gd name="T86" fmla="*/ 23 w 24"/>
                <a:gd name="T87" fmla="*/ 0 h 1"/>
                <a:gd name="T88" fmla="*/ 24 w 24"/>
                <a:gd name="T89" fmla="*/ 0 h 1"/>
                <a:gd name="T90" fmla="*/ 24 w 24"/>
                <a:gd name="T9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7" y="1"/>
                  </a:move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8" y="1"/>
                  </a:move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9" y="1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894" name="Freeform 28"/>
            <p:cNvSpPr>
              <a:spLocks noEditPoints="1" noChangeArrowheads="1"/>
            </p:cNvSpPr>
            <p:nvPr/>
          </p:nvSpPr>
          <p:spPr bwMode="auto">
            <a:xfrm>
              <a:off x="677217" y="684770"/>
              <a:ext cx="676976" cy="678478"/>
            </a:xfrm>
            <a:custGeom>
              <a:avLst/>
              <a:gdLst>
                <a:gd name="T0" fmla="*/ 271 w 381"/>
                <a:gd name="T1" fmla="*/ 99 h 382"/>
                <a:gd name="T2" fmla="*/ 271 w 381"/>
                <a:gd name="T3" fmla="*/ 0 h 382"/>
                <a:gd name="T4" fmla="*/ 110 w 381"/>
                <a:gd name="T5" fmla="*/ 0 h 382"/>
                <a:gd name="T6" fmla="*/ 110 w 381"/>
                <a:gd name="T7" fmla="*/ 99 h 382"/>
                <a:gd name="T8" fmla="*/ 0 w 381"/>
                <a:gd name="T9" fmla="*/ 99 h 382"/>
                <a:gd name="T10" fmla="*/ 0 w 381"/>
                <a:gd name="T11" fmla="*/ 382 h 382"/>
                <a:gd name="T12" fmla="*/ 381 w 381"/>
                <a:gd name="T13" fmla="*/ 382 h 382"/>
                <a:gd name="T14" fmla="*/ 381 w 381"/>
                <a:gd name="T15" fmla="*/ 99 h 382"/>
                <a:gd name="T16" fmla="*/ 271 w 381"/>
                <a:gd name="T17" fmla="*/ 99 h 382"/>
                <a:gd name="T18" fmla="*/ 355 w 381"/>
                <a:gd name="T19" fmla="*/ 356 h 382"/>
                <a:gd name="T20" fmla="*/ 238 w 381"/>
                <a:gd name="T21" fmla="*/ 356 h 382"/>
                <a:gd name="T22" fmla="*/ 238 w 381"/>
                <a:gd name="T23" fmla="*/ 318 h 382"/>
                <a:gd name="T24" fmla="*/ 218 w 381"/>
                <a:gd name="T25" fmla="*/ 295 h 382"/>
                <a:gd name="T26" fmla="*/ 162 w 381"/>
                <a:gd name="T27" fmla="*/ 295 h 382"/>
                <a:gd name="T28" fmla="*/ 142 w 381"/>
                <a:gd name="T29" fmla="*/ 318 h 382"/>
                <a:gd name="T30" fmla="*/ 142 w 381"/>
                <a:gd name="T31" fmla="*/ 356 h 382"/>
                <a:gd name="T32" fmla="*/ 26 w 381"/>
                <a:gd name="T33" fmla="*/ 356 h 382"/>
                <a:gd name="T34" fmla="*/ 26 w 381"/>
                <a:gd name="T35" fmla="*/ 124 h 382"/>
                <a:gd name="T36" fmla="*/ 135 w 381"/>
                <a:gd name="T37" fmla="*/ 124 h 382"/>
                <a:gd name="T38" fmla="*/ 135 w 381"/>
                <a:gd name="T39" fmla="*/ 25 h 382"/>
                <a:gd name="T40" fmla="*/ 245 w 381"/>
                <a:gd name="T41" fmla="*/ 25 h 382"/>
                <a:gd name="T42" fmla="*/ 245 w 381"/>
                <a:gd name="T43" fmla="*/ 124 h 382"/>
                <a:gd name="T44" fmla="*/ 355 w 381"/>
                <a:gd name="T45" fmla="*/ 124 h 382"/>
                <a:gd name="T46" fmla="*/ 355 w 381"/>
                <a:gd name="T47" fmla="*/ 35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1" h="382">
                  <a:moveTo>
                    <a:pt x="271" y="99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381" y="382"/>
                    <a:pt x="381" y="382"/>
                    <a:pt x="381" y="382"/>
                  </a:cubicBezTo>
                  <a:cubicBezTo>
                    <a:pt x="381" y="99"/>
                    <a:pt x="381" y="99"/>
                    <a:pt x="381" y="99"/>
                  </a:cubicBezTo>
                  <a:lnTo>
                    <a:pt x="271" y="99"/>
                  </a:lnTo>
                  <a:close/>
                  <a:moveTo>
                    <a:pt x="355" y="356"/>
                  </a:moveTo>
                  <a:cubicBezTo>
                    <a:pt x="238" y="356"/>
                    <a:pt x="238" y="356"/>
                    <a:pt x="238" y="356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8" y="306"/>
                    <a:pt x="229" y="295"/>
                    <a:pt x="218" y="295"/>
                  </a:cubicBezTo>
                  <a:cubicBezTo>
                    <a:pt x="162" y="295"/>
                    <a:pt x="162" y="295"/>
                    <a:pt x="162" y="295"/>
                  </a:cubicBezTo>
                  <a:cubicBezTo>
                    <a:pt x="151" y="295"/>
                    <a:pt x="142" y="306"/>
                    <a:pt x="142" y="318"/>
                  </a:cubicBezTo>
                  <a:cubicBezTo>
                    <a:pt x="142" y="356"/>
                    <a:pt x="142" y="356"/>
                    <a:pt x="142" y="356"/>
                  </a:cubicBezTo>
                  <a:cubicBezTo>
                    <a:pt x="26" y="356"/>
                    <a:pt x="26" y="356"/>
                    <a:pt x="26" y="356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5" y="124"/>
                    <a:pt x="245" y="124"/>
                    <a:pt x="245" y="124"/>
                  </a:cubicBezTo>
                  <a:cubicBezTo>
                    <a:pt x="355" y="124"/>
                    <a:pt x="355" y="124"/>
                    <a:pt x="355" y="124"/>
                  </a:cubicBezTo>
                  <a:lnTo>
                    <a:pt x="355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895" name="Freeform 29"/>
            <p:cNvSpPr>
              <a:spLocks noChangeArrowheads="1"/>
            </p:cNvSpPr>
            <p:nvPr/>
          </p:nvSpPr>
          <p:spPr bwMode="auto">
            <a:xfrm>
              <a:off x="958226" y="752392"/>
              <a:ext cx="114958" cy="117212"/>
            </a:xfrm>
            <a:custGeom>
              <a:avLst/>
              <a:gdLst>
                <a:gd name="T0" fmla="*/ 153 w 153"/>
                <a:gd name="T1" fmla="*/ 52 h 156"/>
                <a:gd name="T2" fmla="*/ 104 w 153"/>
                <a:gd name="T3" fmla="*/ 52 h 156"/>
                <a:gd name="T4" fmla="*/ 104 w 153"/>
                <a:gd name="T5" fmla="*/ 0 h 156"/>
                <a:gd name="T6" fmla="*/ 49 w 153"/>
                <a:gd name="T7" fmla="*/ 0 h 156"/>
                <a:gd name="T8" fmla="*/ 49 w 153"/>
                <a:gd name="T9" fmla="*/ 52 h 156"/>
                <a:gd name="T10" fmla="*/ 0 w 153"/>
                <a:gd name="T11" fmla="*/ 52 h 156"/>
                <a:gd name="T12" fmla="*/ 0 w 153"/>
                <a:gd name="T13" fmla="*/ 106 h 156"/>
                <a:gd name="T14" fmla="*/ 49 w 153"/>
                <a:gd name="T15" fmla="*/ 106 h 156"/>
                <a:gd name="T16" fmla="*/ 49 w 153"/>
                <a:gd name="T17" fmla="*/ 156 h 156"/>
                <a:gd name="T18" fmla="*/ 104 w 153"/>
                <a:gd name="T19" fmla="*/ 156 h 156"/>
                <a:gd name="T20" fmla="*/ 104 w 153"/>
                <a:gd name="T21" fmla="*/ 106 h 156"/>
                <a:gd name="T22" fmla="*/ 153 w 153"/>
                <a:gd name="T23" fmla="*/ 106 h 156"/>
                <a:gd name="T24" fmla="*/ 153 w 153"/>
                <a:gd name="T25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56">
                  <a:moveTo>
                    <a:pt x="153" y="52"/>
                  </a:moveTo>
                  <a:lnTo>
                    <a:pt x="104" y="52"/>
                  </a:lnTo>
                  <a:lnTo>
                    <a:pt x="104" y="0"/>
                  </a:lnTo>
                  <a:lnTo>
                    <a:pt x="49" y="0"/>
                  </a:lnTo>
                  <a:lnTo>
                    <a:pt x="49" y="52"/>
                  </a:lnTo>
                  <a:lnTo>
                    <a:pt x="0" y="52"/>
                  </a:lnTo>
                  <a:lnTo>
                    <a:pt x="0" y="106"/>
                  </a:lnTo>
                  <a:lnTo>
                    <a:pt x="49" y="106"/>
                  </a:lnTo>
                  <a:lnTo>
                    <a:pt x="49" y="156"/>
                  </a:lnTo>
                  <a:lnTo>
                    <a:pt x="104" y="156"/>
                  </a:lnTo>
                  <a:lnTo>
                    <a:pt x="104" y="106"/>
                  </a:lnTo>
                  <a:lnTo>
                    <a:pt x="153" y="106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896" name="Rectangle 30"/>
            <p:cNvSpPr>
              <a:spLocks noChangeArrowheads="1"/>
            </p:cNvSpPr>
            <p:nvPr/>
          </p:nvSpPr>
          <p:spPr bwMode="auto">
            <a:xfrm>
              <a:off x="768131" y="958265"/>
              <a:ext cx="84904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897" name="Rectangle 31"/>
            <p:cNvSpPr>
              <a:spLocks noChangeArrowheads="1"/>
            </p:cNvSpPr>
            <p:nvPr/>
          </p:nvSpPr>
          <p:spPr bwMode="auto">
            <a:xfrm>
              <a:off x="904879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898" name="Rectangle 32"/>
            <p:cNvSpPr>
              <a:spLocks noChangeArrowheads="1"/>
            </p:cNvSpPr>
            <p:nvPr/>
          </p:nvSpPr>
          <p:spPr bwMode="auto">
            <a:xfrm>
              <a:off x="1041626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899" name="Rectangle 33"/>
            <p:cNvSpPr>
              <a:spLocks noChangeArrowheads="1"/>
            </p:cNvSpPr>
            <p:nvPr/>
          </p:nvSpPr>
          <p:spPr bwMode="auto">
            <a:xfrm>
              <a:off x="1176120" y="958265"/>
              <a:ext cx="85655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900" name="Rectangle 34"/>
            <p:cNvSpPr>
              <a:spLocks noChangeArrowheads="1"/>
            </p:cNvSpPr>
            <p:nvPr/>
          </p:nvSpPr>
          <p:spPr bwMode="auto">
            <a:xfrm>
              <a:off x="76963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901" name="Rectangle 35"/>
            <p:cNvSpPr>
              <a:spLocks noChangeArrowheads="1"/>
            </p:cNvSpPr>
            <p:nvPr/>
          </p:nvSpPr>
          <p:spPr bwMode="auto">
            <a:xfrm>
              <a:off x="906382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902" name="Rectangle 36"/>
            <p:cNvSpPr>
              <a:spLocks noChangeArrowheads="1"/>
            </p:cNvSpPr>
            <p:nvPr/>
          </p:nvSpPr>
          <p:spPr bwMode="auto">
            <a:xfrm>
              <a:off x="1041626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903" name="Rectangle 37"/>
            <p:cNvSpPr>
              <a:spLocks noChangeArrowheads="1"/>
            </p:cNvSpPr>
            <p:nvPr/>
          </p:nvSpPr>
          <p:spPr bwMode="auto">
            <a:xfrm>
              <a:off x="117837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904" name="组合 90"/>
          <p:cNvGrpSpPr/>
          <p:nvPr/>
        </p:nvGrpSpPr>
        <p:grpSpPr bwMode="auto">
          <a:xfrm>
            <a:off x="2635250" y="4676775"/>
            <a:ext cx="1268413" cy="1289050"/>
            <a:chOff x="6175502" y="2094988"/>
            <a:chExt cx="1982862" cy="2015067"/>
          </a:xfrm>
        </p:grpSpPr>
        <p:sp>
          <p:nvSpPr>
            <p:cNvPr id="92" name="矩形 91"/>
            <p:cNvSpPr/>
            <p:nvPr/>
          </p:nvSpPr>
          <p:spPr>
            <a:xfrm>
              <a:off x="6175502" y="2094988"/>
              <a:ext cx="1982862" cy="2015067"/>
            </a:xfrm>
            <a:prstGeom prst="rect">
              <a:avLst/>
            </a:prstGeom>
            <a:solidFill>
              <a:srgbClr val="8EC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grpSp>
          <p:nvGrpSpPr>
            <p:cNvPr id="37906" name="组合 92"/>
            <p:cNvGrpSpPr/>
            <p:nvPr/>
          </p:nvGrpSpPr>
          <p:grpSpPr bwMode="auto">
            <a:xfrm>
              <a:off x="6833961" y="2713439"/>
              <a:ext cx="670965" cy="840021"/>
              <a:chOff x="6740173" y="2239305"/>
              <a:chExt cx="670965" cy="840021"/>
            </a:xfrm>
          </p:grpSpPr>
          <p:sp>
            <p:nvSpPr>
              <p:cNvPr id="37907" name="Freeform 13"/>
              <p:cNvSpPr>
                <a:spLocks noEditPoints="1" noChangeArrowheads="1"/>
              </p:cNvSpPr>
              <p:nvPr/>
            </p:nvSpPr>
            <p:spPr bwMode="auto">
              <a:xfrm>
                <a:off x="6740173" y="2239305"/>
                <a:ext cx="670965" cy="840021"/>
              </a:xfrm>
              <a:custGeom>
                <a:avLst/>
                <a:gdLst>
                  <a:gd name="T0" fmla="*/ 354 w 378"/>
                  <a:gd name="T1" fmla="*/ 297 h 473"/>
                  <a:gd name="T2" fmla="*/ 297 w 378"/>
                  <a:gd name="T3" fmla="*/ 277 h 473"/>
                  <a:gd name="T4" fmla="*/ 278 w 378"/>
                  <a:gd name="T5" fmla="*/ 277 h 473"/>
                  <a:gd name="T6" fmla="*/ 251 w 378"/>
                  <a:gd name="T7" fmla="*/ 269 h 473"/>
                  <a:gd name="T8" fmla="*/ 296 w 378"/>
                  <a:gd name="T9" fmla="*/ 258 h 473"/>
                  <a:gd name="T10" fmla="*/ 317 w 378"/>
                  <a:gd name="T11" fmla="*/ 41 h 473"/>
                  <a:gd name="T12" fmla="*/ 189 w 378"/>
                  <a:gd name="T13" fmla="*/ 0 h 473"/>
                  <a:gd name="T14" fmla="*/ 61 w 378"/>
                  <a:gd name="T15" fmla="*/ 41 h 473"/>
                  <a:gd name="T16" fmla="*/ 83 w 378"/>
                  <a:gd name="T17" fmla="*/ 258 h 473"/>
                  <a:gd name="T18" fmla="*/ 128 w 378"/>
                  <a:gd name="T19" fmla="*/ 269 h 473"/>
                  <a:gd name="T20" fmla="*/ 100 w 378"/>
                  <a:gd name="T21" fmla="*/ 277 h 473"/>
                  <a:gd name="T22" fmla="*/ 81 w 378"/>
                  <a:gd name="T23" fmla="*/ 277 h 473"/>
                  <a:gd name="T24" fmla="*/ 25 w 378"/>
                  <a:gd name="T25" fmla="*/ 297 h 473"/>
                  <a:gd name="T26" fmla="*/ 5 w 378"/>
                  <a:gd name="T27" fmla="*/ 408 h 473"/>
                  <a:gd name="T28" fmla="*/ 46 w 378"/>
                  <a:gd name="T29" fmla="*/ 443 h 473"/>
                  <a:gd name="T30" fmla="*/ 187 w 378"/>
                  <a:gd name="T31" fmla="*/ 473 h 473"/>
                  <a:gd name="T32" fmla="*/ 191 w 378"/>
                  <a:gd name="T33" fmla="*/ 473 h 473"/>
                  <a:gd name="T34" fmla="*/ 332 w 378"/>
                  <a:gd name="T35" fmla="*/ 443 h 473"/>
                  <a:gd name="T36" fmla="*/ 374 w 378"/>
                  <a:gd name="T37" fmla="*/ 408 h 473"/>
                  <a:gd name="T38" fmla="*/ 189 w 378"/>
                  <a:gd name="T39" fmla="*/ 355 h 473"/>
                  <a:gd name="T40" fmla="*/ 146 w 378"/>
                  <a:gd name="T41" fmla="*/ 275 h 473"/>
                  <a:gd name="T42" fmla="*/ 188 w 378"/>
                  <a:gd name="T43" fmla="*/ 280 h 473"/>
                  <a:gd name="T44" fmla="*/ 231 w 378"/>
                  <a:gd name="T45" fmla="*/ 269 h 473"/>
                  <a:gd name="T46" fmla="*/ 243 w 378"/>
                  <a:gd name="T47" fmla="*/ 291 h 473"/>
                  <a:gd name="T48" fmla="*/ 264 w 378"/>
                  <a:gd name="T49" fmla="*/ 197 h 473"/>
                  <a:gd name="T50" fmla="*/ 278 w 378"/>
                  <a:gd name="T51" fmla="*/ 175 h 473"/>
                  <a:gd name="T52" fmla="*/ 84 w 378"/>
                  <a:gd name="T53" fmla="*/ 42 h 473"/>
                  <a:gd name="T54" fmla="*/ 295 w 378"/>
                  <a:gd name="T55" fmla="*/ 42 h 473"/>
                  <a:gd name="T56" fmla="*/ 189 w 378"/>
                  <a:gd name="T57" fmla="*/ 90 h 473"/>
                  <a:gd name="T58" fmla="*/ 110 w 378"/>
                  <a:gd name="T59" fmla="*/ 100 h 473"/>
                  <a:gd name="T60" fmla="*/ 114 w 378"/>
                  <a:gd name="T61" fmla="*/ 197 h 473"/>
                  <a:gd name="T62" fmla="*/ 114 w 378"/>
                  <a:gd name="T63" fmla="*/ 153 h 473"/>
                  <a:gd name="T64" fmla="*/ 120 w 378"/>
                  <a:gd name="T65" fmla="*/ 135 h 473"/>
                  <a:gd name="T66" fmla="*/ 132 w 378"/>
                  <a:gd name="T67" fmla="*/ 115 h 473"/>
                  <a:gd name="T68" fmla="*/ 258 w 378"/>
                  <a:gd name="T69" fmla="*/ 188 h 473"/>
                  <a:gd name="T70" fmla="*/ 120 w 378"/>
                  <a:gd name="T71" fmla="*/ 188 h 473"/>
                  <a:gd name="T72" fmla="*/ 356 w 378"/>
                  <a:gd name="T73" fmla="*/ 401 h 473"/>
                  <a:gd name="T74" fmla="*/ 322 w 378"/>
                  <a:gd name="T75" fmla="*/ 426 h 473"/>
                  <a:gd name="T76" fmla="*/ 191 w 378"/>
                  <a:gd name="T77" fmla="*/ 453 h 473"/>
                  <a:gd name="T78" fmla="*/ 187 w 378"/>
                  <a:gd name="T79" fmla="*/ 453 h 473"/>
                  <a:gd name="T80" fmla="*/ 56 w 378"/>
                  <a:gd name="T81" fmla="*/ 426 h 473"/>
                  <a:gd name="T82" fmla="*/ 23 w 378"/>
                  <a:gd name="T83" fmla="*/ 401 h 473"/>
                  <a:gd name="T84" fmla="*/ 40 w 378"/>
                  <a:gd name="T85" fmla="*/ 310 h 473"/>
                  <a:gd name="T86" fmla="*/ 81 w 378"/>
                  <a:gd name="T87" fmla="*/ 297 h 473"/>
                  <a:gd name="T88" fmla="*/ 100 w 378"/>
                  <a:gd name="T89" fmla="*/ 298 h 473"/>
                  <a:gd name="T90" fmla="*/ 182 w 378"/>
                  <a:gd name="T91" fmla="*/ 372 h 473"/>
                  <a:gd name="T92" fmla="*/ 189 w 378"/>
                  <a:gd name="T93" fmla="*/ 376 h 473"/>
                  <a:gd name="T94" fmla="*/ 189 w 378"/>
                  <a:gd name="T95" fmla="*/ 376 h 473"/>
                  <a:gd name="T96" fmla="*/ 196 w 378"/>
                  <a:gd name="T97" fmla="*/ 372 h 473"/>
                  <a:gd name="T98" fmla="*/ 278 w 378"/>
                  <a:gd name="T99" fmla="*/ 298 h 473"/>
                  <a:gd name="T100" fmla="*/ 297 w 378"/>
                  <a:gd name="T101" fmla="*/ 297 h 473"/>
                  <a:gd name="T102" fmla="*/ 338 w 378"/>
                  <a:gd name="T103" fmla="*/ 310 h 473"/>
                  <a:gd name="T104" fmla="*/ 356 w 378"/>
                  <a:gd name="T105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8" h="473">
                    <a:moveTo>
                      <a:pt x="375" y="350"/>
                    </a:moveTo>
                    <a:cubicBezTo>
                      <a:pt x="371" y="329"/>
                      <a:pt x="363" y="310"/>
                      <a:pt x="354" y="297"/>
                    </a:cubicBezTo>
                    <a:cubicBezTo>
                      <a:pt x="341" y="281"/>
                      <a:pt x="323" y="279"/>
                      <a:pt x="306" y="278"/>
                    </a:cubicBezTo>
                    <a:cubicBezTo>
                      <a:pt x="304" y="277"/>
                      <a:pt x="301" y="277"/>
                      <a:pt x="297" y="277"/>
                    </a:cubicBezTo>
                    <a:cubicBezTo>
                      <a:pt x="294" y="277"/>
                      <a:pt x="291" y="277"/>
                      <a:pt x="288" y="277"/>
                    </a:cubicBezTo>
                    <a:cubicBezTo>
                      <a:pt x="285" y="277"/>
                      <a:pt x="281" y="277"/>
                      <a:pt x="278" y="277"/>
                    </a:cubicBezTo>
                    <a:cubicBezTo>
                      <a:pt x="271" y="277"/>
                      <a:pt x="262" y="277"/>
                      <a:pt x="256" y="275"/>
                    </a:cubicBezTo>
                    <a:cubicBezTo>
                      <a:pt x="254" y="274"/>
                      <a:pt x="252" y="273"/>
                      <a:pt x="251" y="269"/>
                    </a:cubicBezTo>
                    <a:cubicBezTo>
                      <a:pt x="250" y="266"/>
                      <a:pt x="249" y="262"/>
                      <a:pt x="249" y="258"/>
                    </a:cubicBezTo>
                    <a:cubicBezTo>
                      <a:pt x="296" y="258"/>
                      <a:pt x="296" y="258"/>
                      <a:pt x="296" y="258"/>
                    </a:cubicBezTo>
                    <a:cubicBezTo>
                      <a:pt x="296" y="258"/>
                      <a:pt x="313" y="169"/>
                      <a:pt x="290" y="102"/>
                    </a:cubicBezTo>
                    <a:cubicBezTo>
                      <a:pt x="317" y="41"/>
                      <a:pt x="317" y="41"/>
                      <a:pt x="317" y="41"/>
                    </a:cubicBezTo>
                    <a:cubicBezTo>
                      <a:pt x="320" y="36"/>
                      <a:pt x="317" y="30"/>
                      <a:pt x="312" y="27"/>
                    </a:cubicBezTo>
                    <a:cubicBezTo>
                      <a:pt x="273" y="9"/>
                      <a:pt x="232" y="0"/>
                      <a:pt x="189" y="0"/>
                    </a:cubicBezTo>
                    <a:cubicBezTo>
                      <a:pt x="146" y="0"/>
                      <a:pt x="105" y="10"/>
                      <a:pt x="66" y="27"/>
                    </a:cubicBezTo>
                    <a:cubicBezTo>
                      <a:pt x="61" y="30"/>
                      <a:pt x="59" y="36"/>
                      <a:pt x="61" y="41"/>
                    </a:cubicBezTo>
                    <a:cubicBezTo>
                      <a:pt x="88" y="101"/>
                      <a:pt x="88" y="101"/>
                      <a:pt x="88" y="101"/>
                    </a:cubicBezTo>
                    <a:cubicBezTo>
                      <a:pt x="65" y="169"/>
                      <a:pt x="83" y="258"/>
                      <a:pt x="83" y="258"/>
                    </a:cubicBezTo>
                    <a:cubicBezTo>
                      <a:pt x="129" y="258"/>
                      <a:pt x="129" y="258"/>
                      <a:pt x="129" y="258"/>
                    </a:cubicBezTo>
                    <a:cubicBezTo>
                      <a:pt x="129" y="262"/>
                      <a:pt x="129" y="266"/>
                      <a:pt x="128" y="269"/>
                    </a:cubicBezTo>
                    <a:cubicBezTo>
                      <a:pt x="126" y="273"/>
                      <a:pt x="124" y="274"/>
                      <a:pt x="122" y="275"/>
                    </a:cubicBezTo>
                    <a:cubicBezTo>
                      <a:pt x="116" y="277"/>
                      <a:pt x="107" y="277"/>
                      <a:pt x="100" y="277"/>
                    </a:cubicBezTo>
                    <a:cubicBezTo>
                      <a:pt x="97" y="277"/>
                      <a:pt x="94" y="277"/>
                      <a:pt x="91" y="277"/>
                    </a:cubicBezTo>
                    <a:cubicBezTo>
                      <a:pt x="88" y="277"/>
                      <a:pt x="84" y="277"/>
                      <a:pt x="81" y="277"/>
                    </a:cubicBezTo>
                    <a:cubicBezTo>
                      <a:pt x="78" y="277"/>
                      <a:pt x="75" y="277"/>
                      <a:pt x="72" y="278"/>
                    </a:cubicBezTo>
                    <a:cubicBezTo>
                      <a:pt x="56" y="279"/>
                      <a:pt x="37" y="281"/>
                      <a:pt x="25" y="297"/>
                    </a:cubicBezTo>
                    <a:cubicBezTo>
                      <a:pt x="15" y="310"/>
                      <a:pt x="8" y="329"/>
                      <a:pt x="4" y="350"/>
                    </a:cubicBezTo>
                    <a:cubicBezTo>
                      <a:pt x="0" y="372"/>
                      <a:pt x="0" y="392"/>
                      <a:pt x="5" y="408"/>
                    </a:cubicBezTo>
                    <a:cubicBezTo>
                      <a:pt x="5" y="409"/>
                      <a:pt x="5" y="411"/>
                      <a:pt x="6" y="411"/>
                    </a:cubicBezTo>
                    <a:cubicBezTo>
                      <a:pt x="7" y="412"/>
                      <a:pt x="18" y="428"/>
                      <a:pt x="46" y="443"/>
                    </a:cubicBezTo>
                    <a:cubicBezTo>
                      <a:pt x="62" y="452"/>
                      <a:pt x="81" y="459"/>
                      <a:pt x="102" y="464"/>
                    </a:cubicBezTo>
                    <a:cubicBezTo>
                      <a:pt x="127" y="470"/>
                      <a:pt x="156" y="473"/>
                      <a:pt x="187" y="473"/>
                    </a:cubicBezTo>
                    <a:cubicBezTo>
                      <a:pt x="188" y="473"/>
                      <a:pt x="189" y="473"/>
                      <a:pt x="189" y="473"/>
                    </a:cubicBezTo>
                    <a:cubicBezTo>
                      <a:pt x="190" y="473"/>
                      <a:pt x="190" y="473"/>
                      <a:pt x="191" y="473"/>
                    </a:cubicBezTo>
                    <a:cubicBezTo>
                      <a:pt x="222" y="473"/>
                      <a:pt x="251" y="470"/>
                      <a:pt x="277" y="464"/>
                    </a:cubicBezTo>
                    <a:cubicBezTo>
                      <a:pt x="297" y="459"/>
                      <a:pt x="316" y="452"/>
                      <a:pt x="332" y="443"/>
                    </a:cubicBezTo>
                    <a:cubicBezTo>
                      <a:pt x="355" y="431"/>
                      <a:pt x="368" y="418"/>
                      <a:pt x="372" y="411"/>
                    </a:cubicBezTo>
                    <a:cubicBezTo>
                      <a:pt x="373" y="411"/>
                      <a:pt x="373" y="409"/>
                      <a:pt x="374" y="408"/>
                    </a:cubicBezTo>
                    <a:cubicBezTo>
                      <a:pt x="378" y="392"/>
                      <a:pt x="378" y="372"/>
                      <a:pt x="375" y="350"/>
                    </a:cubicBezTo>
                    <a:close/>
                    <a:moveTo>
                      <a:pt x="189" y="355"/>
                    </a:moveTo>
                    <a:cubicBezTo>
                      <a:pt x="136" y="290"/>
                      <a:pt x="136" y="290"/>
                      <a:pt x="136" y="290"/>
                    </a:cubicBezTo>
                    <a:cubicBezTo>
                      <a:pt x="140" y="287"/>
                      <a:pt x="144" y="282"/>
                      <a:pt x="146" y="275"/>
                    </a:cubicBezTo>
                    <a:cubicBezTo>
                      <a:pt x="147" y="273"/>
                      <a:pt x="147" y="271"/>
                      <a:pt x="148" y="269"/>
                    </a:cubicBezTo>
                    <a:cubicBezTo>
                      <a:pt x="160" y="276"/>
                      <a:pt x="174" y="280"/>
                      <a:pt x="188" y="280"/>
                    </a:cubicBezTo>
                    <a:cubicBezTo>
                      <a:pt x="190" y="280"/>
                      <a:pt x="190" y="280"/>
                      <a:pt x="190" y="280"/>
                    </a:cubicBezTo>
                    <a:cubicBezTo>
                      <a:pt x="204" y="280"/>
                      <a:pt x="218" y="276"/>
                      <a:pt x="231" y="269"/>
                    </a:cubicBezTo>
                    <a:cubicBezTo>
                      <a:pt x="231" y="271"/>
                      <a:pt x="232" y="273"/>
                      <a:pt x="232" y="275"/>
                    </a:cubicBezTo>
                    <a:cubicBezTo>
                      <a:pt x="235" y="282"/>
                      <a:pt x="238" y="287"/>
                      <a:pt x="243" y="291"/>
                    </a:cubicBezTo>
                    <a:lnTo>
                      <a:pt x="189" y="355"/>
                    </a:lnTo>
                    <a:close/>
                    <a:moveTo>
                      <a:pt x="264" y="197"/>
                    </a:moveTo>
                    <a:cubicBezTo>
                      <a:pt x="264" y="153"/>
                      <a:pt x="264" y="153"/>
                      <a:pt x="264" y="153"/>
                    </a:cubicBezTo>
                    <a:cubicBezTo>
                      <a:pt x="272" y="153"/>
                      <a:pt x="278" y="163"/>
                      <a:pt x="278" y="175"/>
                    </a:cubicBezTo>
                    <a:cubicBezTo>
                      <a:pt x="278" y="188"/>
                      <a:pt x="272" y="197"/>
                      <a:pt x="264" y="197"/>
                    </a:cubicBezTo>
                    <a:close/>
                    <a:moveTo>
                      <a:pt x="84" y="42"/>
                    </a:moveTo>
                    <a:cubicBezTo>
                      <a:pt x="117" y="28"/>
                      <a:pt x="153" y="21"/>
                      <a:pt x="189" y="21"/>
                    </a:cubicBezTo>
                    <a:cubicBezTo>
                      <a:pt x="226" y="21"/>
                      <a:pt x="261" y="28"/>
                      <a:pt x="295" y="42"/>
                    </a:cubicBezTo>
                    <a:cubicBezTo>
                      <a:pt x="269" y="100"/>
                      <a:pt x="269" y="100"/>
                      <a:pt x="269" y="100"/>
                    </a:cubicBezTo>
                    <a:cubicBezTo>
                      <a:pt x="242" y="91"/>
                      <a:pt x="215" y="90"/>
                      <a:pt x="189" y="90"/>
                    </a:cubicBezTo>
                    <a:cubicBezTo>
                      <a:pt x="188" y="90"/>
                      <a:pt x="188" y="90"/>
                      <a:pt x="188" y="90"/>
                    </a:cubicBezTo>
                    <a:cubicBezTo>
                      <a:pt x="163" y="90"/>
                      <a:pt x="136" y="91"/>
                      <a:pt x="110" y="100"/>
                    </a:cubicBezTo>
                    <a:lnTo>
                      <a:pt x="84" y="42"/>
                    </a:lnTo>
                    <a:close/>
                    <a:moveTo>
                      <a:pt x="114" y="197"/>
                    </a:moveTo>
                    <a:cubicBezTo>
                      <a:pt x="106" y="197"/>
                      <a:pt x="101" y="188"/>
                      <a:pt x="101" y="175"/>
                    </a:cubicBezTo>
                    <a:cubicBezTo>
                      <a:pt x="101" y="163"/>
                      <a:pt x="106" y="153"/>
                      <a:pt x="114" y="153"/>
                    </a:cubicBezTo>
                    <a:lnTo>
                      <a:pt x="114" y="197"/>
                    </a:lnTo>
                    <a:close/>
                    <a:moveTo>
                      <a:pt x="120" y="135"/>
                    </a:moveTo>
                    <a:cubicBezTo>
                      <a:pt x="120" y="129"/>
                      <a:pt x="121" y="123"/>
                      <a:pt x="122" y="118"/>
                    </a:cubicBezTo>
                    <a:cubicBezTo>
                      <a:pt x="125" y="117"/>
                      <a:pt x="128" y="116"/>
                      <a:pt x="132" y="115"/>
                    </a:cubicBezTo>
                    <a:cubicBezTo>
                      <a:pt x="153" y="130"/>
                      <a:pt x="196" y="152"/>
                      <a:pt x="258" y="151"/>
                    </a:cubicBezTo>
                    <a:cubicBezTo>
                      <a:pt x="258" y="188"/>
                      <a:pt x="258" y="188"/>
                      <a:pt x="258" y="188"/>
                    </a:cubicBezTo>
                    <a:cubicBezTo>
                      <a:pt x="258" y="228"/>
                      <a:pt x="227" y="261"/>
                      <a:pt x="189" y="261"/>
                    </a:cubicBezTo>
                    <a:cubicBezTo>
                      <a:pt x="151" y="261"/>
                      <a:pt x="120" y="228"/>
                      <a:pt x="120" y="188"/>
                    </a:cubicBezTo>
                    <a:lnTo>
                      <a:pt x="120" y="135"/>
                    </a:lnTo>
                    <a:close/>
                    <a:moveTo>
                      <a:pt x="356" y="401"/>
                    </a:moveTo>
                    <a:cubicBezTo>
                      <a:pt x="354" y="402"/>
                      <a:pt x="352" y="405"/>
                      <a:pt x="349" y="408"/>
                    </a:cubicBezTo>
                    <a:cubicBezTo>
                      <a:pt x="344" y="412"/>
                      <a:pt x="335" y="419"/>
                      <a:pt x="322" y="426"/>
                    </a:cubicBezTo>
                    <a:cubicBezTo>
                      <a:pt x="308" y="434"/>
                      <a:pt x="290" y="440"/>
                      <a:pt x="271" y="445"/>
                    </a:cubicBezTo>
                    <a:cubicBezTo>
                      <a:pt x="247" y="450"/>
                      <a:pt x="220" y="453"/>
                      <a:pt x="191" y="453"/>
                    </a:cubicBezTo>
                    <a:cubicBezTo>
                      <a:pt x="190" y="453"/>
                      <a:pt x="190" y="453"/>
                      <a:pt x="189" y="453"/>
                    </a:cubicBezTo>
                    <a:cubicBezTo>
                      <a:pt x="189" y="453"/>
                      <a:pt x="188" y="453"/>
                      <a:pt x="187" y="453"/>
                    </a:cubicBezTo>
                    <a:cubicBezTo>
                      <a:pt x="158" y="453"/>
                      <a:pt x="131" y="450"/>
                      <a:pt x="107" y="445"/>
                    </a:cubicBezTo>
                    <a:cubicBezTo>
                      <a:pt x="88" y="440"/>
                      <a:pt x="71" y="434"/>
                      <a:pt x="56" y="426"/>
                    </a:cubicBezTo>
                    <a:cubicBezTo>
                      <a:pt x="43" y="419"/>
                      <a:pt x="34" y="412"/>
                      <a:pt x="29" y="408"/>
                    </a:cubicBezTo>
                    <a:cubicBezTo>
                      <a:pt x="26" y="405"/>
                      <a:pt x="24" y="402"/>
                      <a:pt x="23" y="401"/>
                    </a:cubicBezTo>
                    <a:cubicBezTo>
                      <a:pt x="20" y="388"/>
                      <a:pt x="20" y="371"/>
                      <a:pt x="23" y="354"/>
                    </a:cubicBezTo>
                    <a:cubicBezTo>
                      <a:pt x="26" y="336"/>
                      <a:pt x="32" y="320"/>
                      <a:pt x="40" y="310"/>
                    </a:cubicBezTo>
                    <a:cubicBezTo>
                      <a:pt x="47" y="300"/>
                      <a:pt x="60" y="298"/>
                      <a:pt x="73" y="298"/>
                    </a:cubicBezTo>
                    <a:cubicBezTo>
                      <a:pt x="76" y="297"/>
                      <a:pt x="78" y="297"/>
                      <a:pt x="81" y="297"/>
                    </a:cubicBezTo>
                    <a:cubicBezTo>
                      <a:pt x="84" y="297"/>
                      <a:pt x="87" y="297"/>
                      <a:pt x="90" y="297"/>
                    </a:cubicBezTo>
                    <a:cubicBezTo>
                      <a:pt x="93" y="297"/>
                      <a:pt x="97" y="298"/>
                      <a:pt x="100" y="298"/>
                    </a:cubicBezTo>
                    <a:cubicBezTo>
                      <a:pt x="106" y="298"/>
                      <a:pt x="113" y="297"/>
                      <a:pt x="120" y="296"/>
                    </a:cubicBezTo>
                    <a:cubicBezTo>
                      <a:pt x="182" y="372"/>
                      <a:pt x="182" y="372"/>
                      <a:pt x="182" y="372"/>
                    </a:cubicBezTo>
                    <a:cubicBezTo>
                      <a:pt x="183" y="372"/>
                      <a:pt x="183" y="373"/>
                      <a:pt x="184" y="374"/>
                    </a:cubicBezTo>
                    <a:cubicBezTo>
                      <a:pt x="186" y="375"/>
                      <a:pt x="187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91" y="376"/>
                      <a:pt x="193" y="375"/>
                      <a:pt x="195" y="374"/>
                    </a:cubicBezTo>
                    <a:cubicBezTo>
                      <a:pt x="195" y="373"/>
                      <a:pt x="196" y="372"/>
                      <a:pt x="196" y="372"/>
                    </a:cubicBezTo>
                    <a:cubicBezTo>
                      <a:pt x="259" y="296"/>
                      <a:pt x="259" y="296"/>
                      <a:pt x="259" y="296"/>
                    </a:cubicBezTo>
                    <a:cubicBezTo>
                      <a:pt x="265" y="297"/>
                      <a:pt x="272" y="298"/>
                      <a:pt x="278" y="298"/>
                    </a:cubicBezTo>
                    <a:cubicBezTo>
                      <a:pt x="282" y="298"/>
                      <a:pt x="285" y="297"/>
                      <a:pt x="288" y="297"/>
                    </a:cubicBezTo>
                    <a:cubicBezTo>
                      <a:pt x="291" y="297"/>
                      <a:pt x="294" y="297"/>
                      <a:pt x="297" y="297"/>
                    </a:cubicBezTo>
                    <a:cubicBezTo>
                      <a:pt x="300" y="297"/>
                      <a:pt x="303" y="297"/>
                      <a:pt x="305" y="298"/>
                    </a:cubicBezTo>
                    <a:cubicBezTo>
                      <a:pt x="318" y="298"/>
                      <a:pt x="331" y="300"/>
                      <a:pt x="338" y="310"/>
                    </a:cubicBezTo>
                    <a:cubicBezTo>
                      <a:pt x="346" y="320"/>
                      <a:pt x="352" y="336"/>
                      <a:pt x="356" y="354"/>
                    </a:cubicBezTo>
                    <a:cubicBezTo>
                      <a:pt x="359" y="371"/>
                      <a:pt x="359" y="388"/>
                      <a:pt x="356" y="4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908" name="Freeform 14"/>
              <p:cNvSpPr>
                <a:spLocks noChangeArrowheads="1"/>
              </p:cNvSpPr>
              <p:nvPr/>
            </p:nvSpPr>
            <p:spPr bwMode="auto">
              <a:xfrm>
                <a:off x="7027944" y="2285138"/>
                <a:ext cx="97677" cy="99180"/>
              </a:xfrm>
              <a:custGeom>
                <a:avLst/>
                <a:gdLst>
                  <a:gd name="T0" fmla="*/ 35 w 130"/>
                  <a:gd name="T1" fmla="*/ 132 h 132"/>
                  <a:gd name="T2" fmla="*/ 94 w 130"/>
                  <a:gd name="T3" fmla="*/ 132 h 132"/>
                  <a:gd name="T4" fmla="*/ 94 w 130"/>
                  <a:gd name="T5" fmla="*/ 95 h 132"/>
                  <a:gd name="T6" fmla="*/ 130 w 130"/>
                  <a:gd name="T7" fmla="*/ 95 h 132"/>
                  <a:gd name="T8" fmla="*/ 130 w 130"/>
                  <a:gd name="T9" fmla="*/ 38 h 132"/>
                  <a:gd name="T10" fmla="*/ 94 w 130"/>
                  <a:gd name="T11" fmla="*/ 38 h 132"/>
                  <a:gd name="T12" fmla="*/ 94 w 130"/>
                  <a:gd name="T13" fmla="*/ 0 h 132"/>
                  <a:gd name="T14" fmla="*/ 35 w 130"/>
                  <a:gd name="T15" fmla="*/ 0 h 132"/>
                  <a:gd name="T16" fmla="*/ 35 w 130"/>
                  <a:gd name="T17" fmla="*/ 38 h 132"/>
                  <a:gd name="T18" fmla="*/ 0 w 130"/>
                  <a:gd name="T19" fmla="*/ 38 h 132"/>
                  <a:gd name="T20" fmla="*/ 0 w 130"/>
                  <a:gd name="T21" fmla="*/ 95 h 132"/>
                  <a:gd name="T22" fmla="*/ 35 w 130"/>
                  <a:gd name="T23" fmla="*/ 95 h 132"/>
                  <a:gd name="T24" fmla="*/ 35 w 130"/>
                  <a:gd name="T2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32">
                    <a:moveTo>
                      <a:pt x="35" y="132"/>
                    </a:moveTo>
                    <a:lnTo>
                      <a:pt x="94" y="132"/>
                    </a:lnTo>
                    <a:lnTo>
                      <a:pt x="94" y="95"/>
                    </a:lnTo>
                    <a:lnTo>
                      <a:pt x="130" y="95"/>
                    </a:lnTo>
                    <a:lnTo>
                      <a:pt x="130" y="38"/>
                    </a:lnTo>
                    <a:lnTo>
                      <a:pt x="94" y="38"/>
                    </a:lnTo>
                    <a:lnTo>
                      <a:pt x="94" y="0"/>
                    </a:lnTo>
                    <a:lnTo>
                      <a:pt x="35" y="0"/>
                    </a:lnTo>
                    <a:lnTo>
                      <a:pt x="35" y="38"/>
                    </a:lnTo>
                    <a:lnTo>
                      <a:pt x="0" y="38"/>
                    </a:lnTo>
                    <a:lnTo>
                      <a:pt x="0" y="95"/>
                    </a:lnTo>
                    <a:lnTo>
                      <a:pt x="35" y="95"/>
                    </a:lnTo>
                    <a:lnTo>
                      <a:pt x="35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7909" name="组合 95"/>
          <p:cNvGrpSpPr/>
          <p:nvPr/>
        </p:nvGrpSpPr>
        <p:grpSpPr bwMode="auto">
          <a:xfrm>
            <a:off x="4763" y="3328988"/>
            <a:ext cx="1270000" cy="1289050"/>
            <a:chOff x="6170440" y="0"/>
            <a:chExt cx="1982862" cy="2015067"/>
          </a:xfrm>
        </p:grpSpPr>
        <p:sp>
          <p:nvSpPr>
            <p:cNvPr id="97" name="矩形 96"/>
            <p:cNvSpPr/>
            <p:nvPr/>
          </p:nvSpPr>
          <p:spPr>
            <a:xfrm>
              <a:off x="6170440" y="0"/>
              <a:ext cx="1982862" cy="20150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6786191" y="623147"/>
              <a:ext cx="813168" cy="810729"/>
              <a:chOff x="4762068" y="668615"/>
              <a:chExt cx="751360" cy="749106"/>
            </a:xfrm>
            <a:solidFill>
              <a:srgbClr val="E2413E"/>
            </a:solidFill>
          </p:grpSpPr>
          <p:sp>
            <p:nvSpPr>
              <p:cNvPr id="99" name="Freeform 23"/>
              <p:cNvSpPr/>
              <p:nvPr/>
            </p:nvSpPr>
            <p:spPr bwMode="auto">
              <a:xfrm>
                <a:off x="4952163" y="858710"/>
                <a:ext cx="371172" cy="368918"/>
              </a:xfrm>
              <a:custGeom>
                <a:avLst/>
                <a:gdLst>
                  <a:gd name="T0" fmla="*/ 343 w 494"/>
                  <a:gd name="T1" fmla="*/ 0 h 491"/>
                  <a:gd name="T2" fmla="*/ 146 w 494"/>
                  <a:gd name="T3" fmla="*/ 0 h 491"/>
                  <a:gd name="T4" fmla="*/ 146 w 494"/>
                  <a:gd name="T5" fmla="*/ 148 h 491"/>
                  <a:gd name="T6" fmla="*/ 0 w 494"/>
                  <a:gd name="T7" fmla="*/ 148 h 491"/>
                  <a:gd name="T8" fmla="*/ 0 w 494"/>
                  <a:gd name="T9" fmla="*/ 359 h 491"/>
                  <a:gd name="T10" fmla="*/ 146 w 494"/>
                  <a:gd name="T11" fmla="*/ 359 h 491"/>
                  <a:gd name="T12" fmla="*/ 146 w 494"/>
                  <a:gd name="T13" fmla="*/ 491 h 491"/>
                  <a:gd name="T14" fmla="*/ 343 w 494"/>
                  <a:gd name="T15" fmla="*/ 491 h 491"/>
                  <a:gd name="T16" fmla="*/ 343 w 494"/>
                  <a:gd name="T17" fmla="*/ 359 h 491"/>
                  <a:gd name="T18" fmla="*/ 494 w 494"/>
                  <a:gd name="T19" fmla="*/ 359 h 491"/>
                  <a:gd name="T20" fmla="*/ 494 w 494"/>
                  <a:gd name="T21" fmla="*/ 148 h 491"/>
                  <a:gd name="T22" fmla="*/ 343 w 494"/>
                  <a:gd name="T23" fmla="*/ 148 h 491"/>
                  <a:gd name="T24" fmla="*/ 343 w 494"/>
                  <a:gd name="T25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4" h="491">
                    <a:moveTo>
                      <a:pt x="343" y="0"/>
                    </a:moveTo>
                    <a:lnTo>
                      <a:pt x="146" y="0"/>
                    </a:lnTo>
                    <a:lnTo>
                      <a:pt x="146" y="148"/>
                    </a:lnTo>
                    <a:lnTo>
                      <a:pt x="0" y="148"/>
                    </a:lnTo>
                    <a:lnTo>
                      <a:pt x="0" y="359"/>
                    </a:lnTo>
                    <a:lnTo>
                      <a:pt x="146" y="359"/>
                    </a:lnTo>
                    <a:lnTo>
                      <a:pt x="146" y="491"/>
                    </a:lnTo>
                    <a:lnTo>
                      <a:pt x="343" y="491"/>
                    </a:lnTo>
                    <a:lnTo>
                      <a:pt x="343" y="359"/>
                    </a:lnTo>
                    <a:lnTo>
                      <a:pt x="494" y="359"/>
                    </a:lnTo>
                    <a:lnTo>
                      <a:pt x="494" y="148"/>
                    </a:lnTo>
                    <a:lnTo>
                      <a:pt x="343" y="148"/>
                    </a:lnTo>
                    <a:lnTo>
                      <a:pt x="3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noProof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Freeform 24"/>
              <p:cNvSpPr>
                <a:spLocks noEditPoints="1"/>
              </p:cNvSpPr>
              <p:nvPr/>
            </p:nvSpPr>
            <p:spPr bwMode="auto">
              <a:xfrm>
                <a:off x="4762068" y="668615"/>
                <a:ext cx="751360" cy="749106"/>
              </a:xfrm>
              <a:custGeom>
                <a:avLst/>
                <a:gdLst>
                  <a:gd name="T0" fmla="*/ 406 w 423"/>
                  <a:gd name="T1" fmla="*/ 129 h 422"/>
                  <a:gd name="T2" fmla="*/ 361 w 423"/>
                  <a:gd name="T3" fmla="*/ 62 h 422"/>
                  <a:gd name="T4" fmla="*/ 294 w 423"/>
                  <a:gd name="T5" fmla="*/ 16 h 422"/>
                  <a:gd name="T6" fmla="*/ 212 w 423"/>
                  <a:gd name="T7" fmla="*/ 0 h 422"/>
                  <a:gd name="T8" fmla="*/ 129 w 423"/>
                  <a:gd name="T9" fmla="*/ 16 h 422"/>
                  <a:gd name="T10" fmla="*/ 62 w 423"/>
                  <a:gd name="T11" fmla="*/ 62 h 422"/>
                  <a:gd name="T12" fmla="*/ 17 w 423"/>
                  <a:gd name="T13" fmla="*/ 129 h 422"/>
                  <a:gd name="T14" fmla="*/ 0 w 423"/>
                  <a:gd name="T15" fmla="*/ 211 h 422"/>
                  <a:gd name="T16" fmla="*/ 17 w 423"/>
                  <a:gd name="T17" fmla="*/ 293 h 422"/>
                  <a:gd name="T18" fmla="*/ 62 w 423"/>
                  <a:gd name="T19" fmla="*/ 360 h 422"/>
                  <a:gd name="T20" fmla="*/ 129 w 423"/>
                  <a:gd name="T21" fmla="*/ 405 h 422"/>
                  <a:gd name="T22" fmla="*/ 212 w 423"/>
                  <a:gd name="T23" fmla="*/ 422 h 422"/>
                  <a:gd name="T24" fmla="*/ 294 w 423"/>
                  <a:gd name="T25" fmla="*/ 405 h 422"/>
                  <a:gd name="T26" fmla="*/ 361 w 423"/>
                  <a:gd name="T27" fmla="*/ 360 h 422"/>
                  <a:gd name="T28" fmla="*/ 406 w 423"/>
                  <a:gd name="T29" fmla="*/ 293 h 422"/>
                  <a:gd name="T30" fmla="*/ 423 w 423"/>
                  <a:gd name="T31" fmla="*/ 211 h 422"/>
                  <a:gd name="T32" fmla="*/ 406 w 423"/>
                  <a:gd name="T33" fmla="*/ 129 h 422"/>
                  <a:gd name="T34" fmla="*/ 336 w 423"/>
                  <a:gd name="T35" fmla="*/ 335 h 422"/>
                  <a:gd name="T36" fmla="*/ 212 w 423"/>
                  <a:gd name="T37" fmla="*/ 387 h 422"/>
                  <a:gd name="T38" fmla="*/ 87 w 423"/>
                  <a:gd name="T39" fmla="*/ 335 h 422"/>
                  <a:gd name="T40" fmla="*/ 36 w 423"/>
                  <a:gd name="T41" fmla="*/ 211 h 422"/>
                  <a:gd name="T42" fmla="*/ 87 w 423"/>
                  <a:gd name="T43" fmla="*/ 87 h 422"/>
                  <a:gd name="T44" fmla="*/ 212 w 423"/>
                  <a:gd name="T45" fmla="*/ 35 h 422"/>
                  <a:gd name="T46" fmla="*/ 336 w 423"/>
                  <a:gd name="T47" fmla="*/ 87 h 422"/>
                  <a:gd name="T48" fmla="*/ 387 w 423"/>
                  <a:gd name="T49" fmla="*/ 211 h 422"/>
                  <a:gd name="T50" fmla="*/ 336 w 423"/>
                  <a:gd name="T51" fmla="*/ 335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422">
                    <a:moveTo>
                      <a:pt x="406" y="129"/>
                    </a:moveTo>
                    <a:cubicBezTo>
                      <a:pt x="396" y="104"/>
                      <a:pt x="380" y="81"/>
                      <a:pt x="361" y="62"/>
                    </a:cubicBezTo>
                    <a:cubicBezTo>
                      <a:pt x="342" y="42"/>
                      <a:pt x="319" y="27"/>
                      <a:pt x="294" y="16"/>
                    </a:cubicBezTo>
                    <a:cubicBezTo>
                      <a:pt x="268" y="5"/>
                      <a:pt x="240" y="0"/>
                      <a:pt x="212" y="0"/>
                    </a:cubicBezTo>
                    <a:cubicBezTo>
                      <a:pt x="183" y="0"/>
                      <a:pt x="155" y="5"/>
                      <a:pt x="129" y="16"/>
                    </a:cubicBezTo>
                    <a:cubicBezTo>
                      <a:pt x="104" y="27"/>
                      <a:pt x="82" y="42"/>
                      <a:pt x="62" y="62"/>
                    </a:cubicBezTo>
                    <a:cubicBezTo>
                      <a:pt x="43" y="81"/>
                      <a:pt x="28" y="104"/>
                      <a:pt x="17" y="129"/>
                    </a:cubicBezTo>
                    <a:cubicBezTo>
                      <a:pt x="6" y="155"/>
                      <a:pt x="0" y="182"/>
                      <a:pt x="0" y="211"/>
                    </a:cubicBezTo>
                    <a:cubicBezTo>
                      <a:pt x="0" y="239"/>
                      <a:pt x="6" y="267"/>
                      <a:pt x="17" y="293"/>
                    </a:cubicBezTo>
                    <a:cubicBezTo>
                      <a:pt x="28" y="318"/>
                      <a:pt x="43" y="341"/>
                      <a:pt x="62" y="360"/>
                    </a:cubicBezTo>
                    <a:cubicBezTo>
                      <a:pt x="82" y="380"/>
                      <a:pt x="104" y="395"/>
                      <a:pt x="129" y="405"/>
                    </a:cubicBezTo>
                    <a:cubicBezTo>
                      <a:pt x="155" y="417"/>
                      <a:pt x="183" y="422"/>
                      <a:pt x="212" y="422"/>
                    </a:cubicBezTo>
                    <a:cubicBezTo>
                      <a:pt x="240" y="422"/>
                      <a:pt x="268" y="417"/>
                      <a:pt x="294" y="405"/>
                    </a:cubicBezTo>
                    <a:cubicBezTo>
                      <a:pt x="319" y="395"/>
                      <a:pt x="342" y="380"/>
                      <a:pt x="361" y="360"/>
                    </a:cubicBezTo>
                    <a:cubicBezTo>
                      <a:pt x="380" y="341"/>
                      <a:pt x="396" y="318"/>
                      <a:pt x="406" y="293"/>
                    </a:cubicBezTo>
                    <a:cubicBezTo>
                      <a:pt x="417" y="267"/>
                      <a:pt x="423" y="239"/>
                      <a:pt x="423" y="211"/>
                    </a:cubicBezTo>
                    <a:cubicBezTo>
                      <a:pt x="423" y="182"/>
                      <a:pt x="417" y="155"/>
                      <a:pt x="406" y="129"/>
                    </a:cubicBezTo>
                    <a:close/>
                    <a:moveTo>
                      <a:pt x="336" y="335"/>
                    </a:moveTo>
                    <a:cubicBezTo>
                      <a:pt x="303" y="368"/>
                      <a:pt x="259" y="387"/>
                      <a:pt x="212" y="387"/>
                    </a:cubicBezTo>
                    <a:cubicBezTo>
                      <a:pt x="165" y="387"/>
                      <a:pt x="120" y="368"/>
                      <a:pt x="87" y="335"/>
                    </a:cubicBezTo>
                    <a:cubicBezTo>
                      <a:pt x="54" y="302"/>
                      <a:pt x="36" y="258"/>
                      <a:pt x="36" y="211"/>
                    </a:cubicBezTo>
                    <a:cubicBezTo>
                      <a:pt x="36" y="164"/>
                      <a:pt x="54" y="120"/>
                      <a:pt x="87" y="87"/>
                    </a:cubicBezTo>
                    <a:cubicBezTo>
                      <a:pt x="120" y="53"/>
                      <a:pt x="165" y="35"/>
                      <a:pt x="212" y="35"/>
                    </a:cubicBezTo>
                    <a:cubicBezTo>
                      <a:pt x="259" y="35"/>
                      <a:pt x="303" y="53"/>
                      <a:pt x="336" y="87"/>
                    </a:cubicBezTo>
                    <a:cubicBezTo>
                      <a:pt x="369" y="120"/>
                      <a:pt x="387" y="164"/>
                      <a:pt x="387" y="211"/>
                    </a:cubicBezTo>
                    <a:cubicBezTo>
                      <a:pt x="387" y="258"/>
                      <a:pt x="369" y="302"/>
                      <a:pt x="336" y="3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noProof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7912" name="组合 100"/>
          <p:cNvGrpSpPr/>
          <p:nvPr/>
        </p:nvGrpSpPr>
        <p:grpSpPr bwMode="auto">
          <a:xfrm>
            <a:off x="1306513" y="2038350"/>
            <a:ext cx="1352550" cy="1296988"/>
            <a:chOff x="2010006" y="2054859"/>
            <a:chExt cx="2112433" cy="2027767"/>
          </a:xfrm>
        </p:grpSpPr>
        <p:sp>
          <p:nvSpPr>
            <p:cNvPr id="102" name="직사각형 8"/>
            <p:cNvSpPr/>
            <p:nvPr/>
          </p:nvSpPr>
          <p:spPr>
            <a:xfrm>
              <a:off x="2010006" y="2054859"/>
              <a:ext cx="2112433" cy="2027767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2495" latinLnBrk="1">
                <a:buFontTx/>
                <a:buNone/>
                <a:defRPr/>
              </a:pPr>
              <a:endParaRPr kumimoji="1" lang="ko-KR" altLang="en-US" kern="0">
                <a:solidFill>
                  <a:prstClr val="white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7914" name="Freeform 20"/>
            <p:cNvSpPr>
              <a:spLocks noChangeArrowheads="1"/>
            </p:cNvSpPr>
            <p:nvPr/>
          </p:nvSpPr>
          <p:spPr bwMode="auto">
            <a:xfrm>
              <a:off x="2635532" y="2759272"/>
              <a:ext cx="841178" cy="770342"/>
            </a:xfrm>
            <a:custGeom>
              <a:avLst/>
              <a:gdLst>
                <a:gd name="T0" fmla="*/ 399 w 402"/>
                <a:gd name="T1" fmla="*/ 97 h 368"/>
                <a:gd name="T2" fmla="*/ 372 w 402"/>
                <a:gd name="T3" fmla="*/ 39 h 368"/>
                <a:gd name="T4" fmla="*/ 287 w 402"/>
                <a:gd name="T5" fmla="*/ 0 h 368"/>
                <a:gd name="T6" fmla="*/ 230 w 402"/>
                <a:gd name="T7" fmla="*/ 15 h 368"/>
                <a:gd name="T8" fmla="*/ 201 w 402"/>
                <a:gd name="T9" fmla="*/ 41 h 368"/>
                <a:gd name="T10" fmla="*/ 171 w 402"/>
                <a:gd name="T11" fmla="*/ 15 h 368"/>
                <a:gd name="T12" fmla="*/ 115 w 402"/>
                <a:gd name="T13" fmla="*/ 0 h 368"/>
                <a:gd name="T14" fmla="*/ 98 w 402"/>
                <a:gd name="T15" fmla="*/ 1 h 368"/>
                <a:gd name="T16" fmla="*/ 22 w 402"/>
                <a:gd name="T17" fmla="*/ 48 h 368"/>
                <a:gd name="T18" fmla="*/ 3 w 402"/>
                <a:gd name="T19" fmla="*/ 93 h 368"/>
                <a:gd name="T20" fmla="*/ 4 w 402"/>
                <a:gd name="T21" fmla="*/ 144 h 368"/>
                <a:gd name="T22" fmla="*/ 22 w 402"/>
                <a:gd name="T23" fmla="*/ 196 h 368"/>
                <a:gd name="T24" fmla="*/ 27 w 402"/>
                <a:gd name="T25" fmla="*/ 204 h 368"/>
                <a:gd name="T26" fmla="*/ 104 w 402"/>
                <a:gd name="T27" fmla="*/ 204 h 368"/>
                <a:gd name="T28" fmla="*/ 133 w 402"/>
                <a:gd name="T29" fmla="*/ 159 h 368"/>
                <a:gd name="T30" fmla="*/ 161 w 402"/>
                <a:gd name="T31" fmla="*/ 223 h 368"/>
                <a:gd name="T32" fmla="*/ 200 w 402"/>
                <a:gd name="T33" fmla="*/ 163 h 368"/>
                <a:gd name="T34" fmla="*/ 218 w 402"/>
                <a:gd name="T35" fmla="*/ 195 h 368"/>
                <a:gd name="T36" fmla="*/ 274 w 402"/>
                <a:gd name="T37" fmla="*/ 195 h 368"/>
                <a:gd name="T38" fmla="*/ 295 w 402"/>
                <a:gd name="T39" fmla="*/ 206 h 368"/>
                <a:gd name="T40" fmla="*/ 321 w 402"/>
                <a:gd name="T41" fmla="*/ 180 h 368"/>
                <a:gd name="T42" fmla="*/ 295 w 402"/>
                <a:gd name="T43" fmla="*/ 154 h 368"/>
                <a:gd name="T44" fmla="*/ 274 w 402"/>
                <a:gd name="T45" fmla="*/ 165 h 368"/>
                <a:gd name="T46" fmla="*/ 235 w 402"/>
                <a:gd name="T47" fmla="*/ 165 h 368"/>
                <a:gd name="T48" fmla="*/ 201 w 402"/>
                <a:gd name="T49" fmla="*/ 106 h 368"/>
                <a:gd name="T50" fmla="*/ 166 w 402"/>
                <a:gd name="T51" fmla="*/ 161 h 368"/>
                <a:gd name="T52" fmla="*/ 137 w 402"/>
                <a:gd name="T53" fmla="*/ 96 h 368"/>
                <a:gd name="T54" fmla="*/ 88 w 402"/>
                <a:gd name="T55" fmla="*/ 174 h 368"/>
                <a:gd name="T56" fmla="*/ 44 w 402"/>
                <a:gd name="T57" fmla="*/ 174 h 368"/>
                <a:gd name="T58" fmla="*/ 32 w 402"/>
                <a:gd name="T59" fmla="*/ 138 h 368"/>
                <a:gd name="T60" fmla="*/ 32 w 402"/>
                <a:gd name="T61" fmla="*/ 99 h 368"/>
                <a:gd name="T62" fmla="*/ 46 w 402"/>
                <a:gd name="T63" fmla="*/ 65 h 368"/>
                <a:gd name="T64" fmla="*/ 102 w 402"/>
                <a:gd name="T65" fmla="*/ 30 h 368"/>
                <a:gd name="T66" fmla="*/ 115 w 402"/>
                <a:gd name="T67" fmla="*/ 29 h 368"/>
                <a:gd name="T68" fmla="*/ 156 w 402"/>
                <a:gd name="T69" fmla="*/ 41 h 368"/>
                <a:gd name="T70" fmla="*/ 187 w 402"/>
                <a:gd name="T71" fmla="*/ 73 h 368"/>
                <a:gd name="T72" fmla="*/ 188 w 402"/>
                <a:gd name="T73" fmla="*/ 74 h 368"/>
                <a:gd name="T74" fmla="*/ 201 w 402"/>
                <a:gd name="T75" fmla="*/ 96 h 368"/>
                <a:gd name="T76" fmla="*/ 213 w 402"/>
                <a:gd name="T77" fmla="*/ 74 h 368"/>
                <a:gd name="T78" fmla="*/ 245 w 402"/>
                <a:gd name="T79" fmla="*/ 41 h 368"/>
                <a:gd name="T80" fmla="*/ 287 w 402"/>
                <a:gd name="T81" fmla="*/ 29 h 368"/>
                <a:gd name="T82" fmla="*/ 350 w 402"/>
                <a:gd name="T83" fmla="*/ 58 h 368"/>
                <a:gd name="T84" fmla="*/ 370 w 402"/>
                <a:gd name="T85" fmla="*/ 101 h 368"/>
                <a:gd name="T86" fmla="*/ 365 w 402"/>
                <a:gd name="T87" fmla="*/ 150 h 368"/>
                <a:gd name="T88" fmla="*/ 313 w 402"/>
                <a:gd name="T89" fmla="*/ 237 h 368"/>
                <a:gd name="T90" fmla="*/ 200 w 402"/>
                <a:gd name="T91" fmla="*/ 336 h 368"/>
                <a:gd name="T92" fmla="*/ 182 w 402"/>
                <a:gd name="T93" fmla="*/ 321 h 368"/>
                <a:gd name="T94" fmla="*/ 182 w 402"/>
                <a:gd name="T95" fmla="*/ 321 h 368"/>
                <a:gd name="T96" fmla="*/ 90 w 402"/>
                <a:gd name="T97" fmla="*/ 238 h 368"/>
                <a:gd name="T98" fmla="*/ 69 w 402"/>
                <a:gd name="T99" fmla="*/ 237 h 368"/>
                <a:gd name="T100" fmla="*/ 68 w 402"/>
                <a:gd name="T101" fmla="*/ 258 h 368"/>
                <a:gd name="T102" fmla="*/ 164 w 402"/>
                <a:gd name="T103" fmla="*/ 344 h 368"/>
                <a:gd name="T104" fmla="*/ 164 w 402"/>
                <a:gd name="T105" fmla="*/ 344 h 368"/>
                <a:gd name="T106" fmla="*/ 188 w 402"/>
                <a:gd name="T107" fmla="*/ 364 h 368"/>
                <a:gd name="T108" fmla="*/ 200 w 402"/>
                <a:gd name="T109" fmla="*/ 368 h 368"/>
                <a:gd name="T110" fmla="*/ 211 w 402"/>
                <a:gd name="T111" fmla="*/ 365 h 368"/>
                <a:gd name="T112" fmla="*/ 334 w 402"/>
                <a:gd name="T113" fmla="*/ 256 h 368"/>
                <a:gd name="T114" fmla="*/ 394 w 402"/>
                <a:gd name="T115" fmla="*/ 158 h 368"/>
                <a:gd name="T116" fmla="*/ 399 w 402"/>
                <a:gd name="T117" fmla="*/ 9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368">
                  <a:moveTo>
                    <a:pt x="399" y="97"/>
                  </a:moveTo>
                  <a:cubicBezTo>
                    <a:pt x="396" y="75"/>
                    <a:pt x="387" y="56"/>
                    <a:pt x="372" y="39"/>
                  </a:cubicBezTo>
                  <a:cubicBezTo>
                    <a:pt x="350" y="14"/>
                    <a:pt x="319" y="0"/>
                    <a:pt x="287" y="0"/>
                  </a:cubicBezTo>
                  <a:cubicBezTo>
                    <a:pt x="267" y="0"/>
                    <a:pt x="248" y="5"/>
                    <a:pt x="230" y="15"/>
                  </a:cubicBezTo>
                  <a:cubicBezTo>
                    <a:pt x="219" y="22"/>
                    <a:pt x="209" y="30"/>
                    <a:pt x="201" y="41"/>
                  </a:cubicBezTo>
                  <a:cubicBezTo>
                    <a:pt x="192" y="31"/>
                    <a:pt x="182" y="22"/>
                    <a:pt x="171" y="15"/>
                  </a:cubicBezTo>
                  <a:cubicBezTo>
                    <a:pt x="154" y="5"/>
                    <a:pt x="134" y="0"/>
                    <a:pt x="115" y="0"/>
                  </a:cubicBezTo>
                  <a:cubicBezTo>
                    <a:pt x="109" y="0"/>
                    <a:pt x="103" y="0"/>
                    <a:pt x="98" y="1"/>
                  </a:cubicBezTo>
                  <a:cubicBezTo>
                    <a:pt x="66" y="6"/>
                    <a:pt x="39" y="23"/>
                    <a:pt x="22" y="48"/>
                  </a:cubicBezTo>
                  <a:cubicBezTo>
                    <a:pt x="12" y="62"/>
                    <a:pt x="6" y="77"/>
                    <a:pt x="3" y="93"/>
                  </a:cubicBezTo>
                  <a:cubicBezTo>
                    <a:pt x="0" y="110"/>
                    <a:pt x="0" y="127"/>
                    <a:pt x="4" y="144"/>
                  </a:cubicBezTo>
                  <a:cubicBezTo>
                    <a:pt x="7" y="162"/>
                    <a:pt x="13" y="179"/>
                    <a:pt x="22" y="196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133" y="159"/>
                    <a:pt x="133" y="159"/>
                    <a:pt x="133" y="159"/>
                  </a:cubicBezTo>
                  <a:cubicBezTo>
                    <a:pt x="161" y="223"/>
                    <a:pt x="161" y="223"/>
                    <a:pt x="161" y="223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18" y="195"/>
                    <a:pt x="218" y="195"/>
                    <a:pt x="218" y="195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8" y="201"/>
                    <a:pt x="286" y="206"/>
                    <a:pt x="295" y="206"/>
                  </a:cubicBezTo>
                  <a:cubicBezTo>
                    <a:pt x="309" y="206"/>
                    <a:pt x="321" y="194"/>
                    <a:pt x="321" y="180"/>
                  </a:cubicBezTo>
                  <a:cubicBezTo>
                    <a:pt x="321" y="166"/>
                    <a:pt x="309" y="154"/>
                    <a:pt x="295" y="154"/>
                  </a:cubicBezTo>
                  <a:cubicBezTo>
                    <a:pt x="286" y="154"/>
                    <a:pt x="278" y="158"/>
                    <a:pt x="274" y="165"/>
                  </a:cubicBezTo>
                  <a:cubicBezTo>
                    <a:pt x="235" y="165"/>
                    <a:pt x="235" y="165"/>
                    <a:pt x="235" y="165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9" y="162"/>
                    <a:pt x="35" y="150"/>
                    <a:pt x="32" y="138"/>
                  </a:cubicBezTo>
                  <a:cubicBezTo>
                    <a:pt x="30" y="125"/>
                    <a:pt x="29" y="111"/>
                    <a:pt x="32" y="99"/>
                  </a:cubicBezTo>
                  <a:cubicBezTo>
                    <a:pt x="34" y="86"/>
                    <a:pt x="39" y="75"/>
                    <a:pt x="46" y="65"/>
                  </a:cubicBezTo>
                  <a:cubicBezTo>
                    <a:pt x="59" y="46"/>
                    <a:pt x="79" y="34"/>
                    <a:pt x="102" y="30"/>
                  </a:cubicBezTo>
                  <a:cubicBezTo>
                    <a:pt x="106" y="30"/>
                    <a:pt x="110" y="29"/>
                    <a:pt x="115" y="29"/>
                  </a:cubicBezTo>
                  <a:cubicBezTo>
                    <a:pt x="129" y="29"/>
                    <a:pt x="144" y="33"/>
                    <a:pt x="156" y="41"/>
                  </a:cubicBezTo>
                  <a:cubicBezTo>
                    <a:pt x="169" y="48"/>
                    <a:pt x="180" y="59"/>
                    <a:pt x="187" y="73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21" y="60"/>
                    <a:pt x="232" y="48"/>
                    <a:pt x="245" y="41"/>
                  </a:cubicBezTo>
                  <a:cubicBezTo>
                    <a:pt x="258" y="33"/>
                    <a:pt x="272" y="29"/>
                    <a:pt x="287" y="29"/>
                  </a:cubicBezTo>
                  <a:cubicBezTo>
                    <a:pt x="311" y="29"/>
                    <a:pt x="333" y="40"/>
                    <a:pt x="350" y="58"/>
                  </a:cubicBezTo>
                  <a:cubicBezTo>
                    <a:pt x="361" y="71"/>
                    <a:pt x="367" y="85"/>
                    <a:pt x="370" y="101"/>
                  </a:cubicBezTo>
                  <a:cubicBezTo>
                    <a:pt x="372" y="116"/>
                    <a:pt x="371" y="132"/>
                    <a:pt x="365" y="150"/>
                  </a:cubicBezTo>
                  <a:cubicBezTo>
                    <a:pt x="355" y="187"/>
                    <a:pt x="332" y="216"/>
                    <a:pt x="313" y="237"/>
                  </a:cubicBezTo>
                  <a:cubicBezTo>
                    <a:pt x="290" y="261"/>
                    <a:pt x="234" y="311"/>
                    <a:pt x="200" y="336"/>
                  </a:cubicBezTo>
                  <a:cubicBezTo>
                    <a:pt x="194" y="331"/>
                    <a:pt x="188" y="326"/>
                    <a:pt x="182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51" y="295"/>
                    <a:pt x="118" y="269"/>
                    <a:pt x="90" y="238"/>
                  </a:cubicBezTo>
                  <a:cubicBezTo>
                    <a:pt x="84" y="232"/>
                    <a:pt x="75" y="232"/>
                    <a:pt x="69" y="237"/>
                  </a:cubicBezTo>
                  <a:cubicBezTo>
                    <a:pt x="63" y="243"/>
                    <a:pt x="63" y="252"/>
                    <a:pt x="68" y="258"/>
                  </a:cubicBezTo>
                  <a:cubicBezTo>
                    <a:pt x="98" y="290"/>
                    <a:pt x="131" y="318"/>
                    <a:pt x="164" y="344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72" y="351"/>
                    <a:pt x="180" y="357"/>
                    <a:pt x="188" y="364"/>
                  </a:cubicBezTo>
                  <a:cubicBezTo>
                    <a:pt x="191" y="367"/>
                    <a:pt x="195" y="368"/>
                    <a:pt x="200" y="368"/>
                  </a:cubicBezTo>
                  <a:cubicBezTo>
                    <a:pt x="204" y="368"/>
                    <a:pt x="208" y="367"/>
                    <a:pt x="211" y="365"/>
                  </a:cubicBezTo>
                  <a:cubicBezTo>
                    <a:pt x="245" y="340"/>
                    <a:pt x="309" y="284"/>
                    <a:pt x="334" y="256"/>
                  </a:cubicBezTo>
                  <a:cubicBezTo>
                    <a:pt x="356" y="233"/>
                    <a:pt x="382" y="201"/>
                    <a:pt x="394" y="158"/>
                  </a:cubicBezTo>
                  <a:cubicBezTo>
                    <a:pt x="400" y="136"/>
                    <a:pt x="402" y="115"/>
                    <a:pt x="399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915" name="组合 103"/>
          <p:cNvGrpSpPr/>
          <p:nvPr/>
        </p:nvGrpSpPr>
        <p:grpSpPr bwMode="auto">
          <a:xfrm>
            <a:off x="1309688" y="4668838"/>
            <a:ext cx="1290637" cy="1296987"/>
            <a:chOff x="10197010" y="2054859"/>
            <a:chExt cx="2015239" cy="2027767"/>
          </a:xfrm>
        </p:grpSpPr>
        <p:sp>
          <p:nvSpPr>
            <p:cNvPr id="105" name="직사각형 9"/>
            <p:cNvSpPr/>
            <p:nvPr/>
          </p:nvSpPr>
          <p:spPr>
            <a:xfrm>
              <a:off x="10197010" y="2054859"/>
              <a:ext cx="2015239" cy="2027767"/>
            </a:xfrm>
            <a:prstGeom prst="rect">
              <a:avLst/>
            </a:prstGeom>
            <a:solidFill>
              <a:srgbClr val="4F515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2495" latinLnBrk="1">
                <a:buFontTx/>
                <a:buNone/>
                <a:defRPr/>
              </a:pPr>
              <a:endParaRPr kumimoji="1" lang="ko-KR" altLang="en-US" kern="0">
                <a:solidFill>
                  <a:prstClr val="white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grpSp>
          <p:nvGrpSpPr>
            <p:cNvPr id="37917" name="组合 110"/>
            <p:cNvGrpSpPr/>
            <p:nvPr/>
          </p:nvGrpSpPr>
          <p:grpSpPr bwMode="auto">
            <a:xfrm>
              <a:off x="10905515" y="2759272"/>
              <a:ext cx="676976" cy="649927"/>
              <a:chOff x="8382646" y="5351439"/>
              <a:chExt cx="676976" cy="649927"/>
            </a:xfrm>
          </p:grpSpPr>
          <p:sp>
            <p:nvSpPr>
              <p:cNvPr id="37918" name="Freeform 98"/>
              <p:cNvSpPr>
                <a:spLocks noChangeArrowheads="1"/>
              </p:cNvSpPr>
              <p:nvPr/>
            </p:nvSpPr>
            <p:spPr bwMode="auto">
              <a:xfrm>
                <a:off x="8590773" y="5612160"/>
                <a:ext cx="260722" cy="261473"/>
              </a:xfrm>
              <a:custGeom>
                <a:avLst/>
                <a:gdLst>
                  <a:gd name="T0" fmla="*/ 104 w 347"/>
                  <a:gd name="T1" fmla="*/ 348 h 348"/>
                  <a:gd name="T2" fmla="*/ 241 w 347"/>
                  <a:gd name="T3" fmla="*/ 348 h 348"/>
                  <a:gd name="T4" fmla="*/ 241 w 347"/>
                  <a:gd name="T5" fmla="*/ 253 h 348"/>
                  <a:gd name="T6" fmla="*/ 347 w 347"/>
                  <a:gd name="T7" fmla="*/ 253 h 348"/>
                  <a:gd name="T8" fmla="*/ 347 w 347"/>
                  <a:gd name="T9" fmla="*/ 106 h 348"/>
                  <a:gd name="T10" fmla="*/ 241 w 347"/>
                  <a:gd name="T11" fmla="*/ 106 h 348"/>
                  <a:gd name="T12" fmla="*/ 241 w 347"/>
                  <a:gd name="T13" fmla="*/ 0 h 348"/>
                  <a:gd name="T14" fmla="*/ 104 w 347"/>
                  <a:gd name="T15" fmla="*/ 0 h 348"/>
                  <a:gd name="T16" fmla="*/ 104 w 347"/>
                  <a:gd name="T17" fmla="*/ 106 h 348"/>
                  <a:gd name="T18" fmla="*/ 0 w 347"/>
                  <a:gd name="T19" fmla="*/ 106 h 348"/>
                  <a:gd name="T20" fmla="*/ 0 w 347"/>
                  <a:gd name="T21" fmla="*/ 253 h 348"/>
                  <a:gd name="T22" fmla="*/ 104 w 347"/>
                  <a:gd name="T23" fmla="*/ 253 h 348"/>
                  <a:gd name="T24" fmla="*/ 104 w 347"/>
                  <a:gd name="T25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7" h="348">
                    <a:moveTo>
                      <a:pt x="104" y="348"/>
                    </a:moveTo>
                    <a:lnTo>
                      <a:pt x="241" y="348"/>
                    </a:lnTo>
                    <a:lnTo>
                      <a:pt x="241" y="253"/>
                    </a:lnTo>
                    <a:lnTo>
                      <a:pt x="347" y="253"/>
                    </a:lnTo>
                    <a:lnTo>
                      <a:pt x="347" y="106"/>
                    </a:lnTo>
                    <a:lnTo>
                      <a:pt x="241" y="106"/>
                    </a:lnTo>
                    <a:lnTo>
                      <a:pt x="241" y="0"/>
                    </a:lnTo>
                    <a:lnTo>
                      <a:pt x="104" y="0"/>
                    </a:lnTo>
                    <a:lnTo>
                      <a:pt x="104" y="106"/>
                    </a:lnTo>
                    <a:lnTo>
                      <a:pt x="0" y="106"/>
                    </a:lnTo>
                    <a:lnTo>
                      <a:pt x="0" y="253"/>
                    </a:lnTo>
                    <a:lnTo>
                      <a:pt x="104" y="253"/>
                    </a:lnTo>
                    <a:lnTo>
                      <a:pt x="104" y="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919" name="Freeform 99"/>
              <p:cNvSpPr>
                <a:spLocks noEditPoints="1" noChangeArrowheads="1"/>
              </p:cNvSpPr>
              <p:nvPr/>
            </p:nvSpPr>
            <p:spPr bwMode="auto">
              <a:xfrm>
                <a:off x="8382646" y="5351439"/>
                <a:ext cx="676976" cy="649927"/>
              </a:xfrm>
              <a:custGeom>
                <a:avLst/>
                <a:gdLst>
                  <a:gd name="T0" fmla="*/ 348 w 381"/>
                  <a:gd name="T1" fmla="*/ 76 h 366"/>
                  <a:gd name="T2" fmla="*/ 270 w 381"/>
                  <a:gd name="T3" fmla="*/ 76 h 366"/>
                  <a:gd name="T4" fmla="*/ 270 w 381"/>
                  <a:gd name="T5" fmla="*/ 34 h 366"/>
                  <a:gd name="T6" fmla="*/ 235 w 381"/>
                  <a:gd name="T7" fmla="*/ 0 h 366"/>
                  <a:gd name="T8" fmla="*/ 146 w 381"/>
                  <a:gd name="T9" fmla="*/ 0 h 366"/>
                  <a:gd name="T10" fmla="*/ 112 w 381"/>
                  <a:gd name="T11" fmla="*/ 34 h 366"/>
                  <a:gd name="T12" fmla="*/ 112 w 381"/>
                  <a:gd name="T13" fmla="*/ 76 h 366"/>
                  <a:gd name="T14" fmla="*/ 33 w 381"/>
                  <a:gd name="T15" fmla="*/ 76 h 366"/>
                  <a:gd name="T16" fmla="*/ 0 w 381"/>
                  <a:gd name="T17" fmla="*/ 108 h 366"/>
                  <a:gd name="T18" fmla="*/ 0 w 381"/>
                  <a:gd name="T19" fmla="*/ 333 h 366"/>
                  <a:gd name="T20" fmla="*/ 33 w 381"/>
                  <a:gd name="T21" fmla="*/ 366 h 366"/>
                  <a:gd name="T22" fmla="*/ 348 w 381"/>
                  <a:gd name="T23" fmla="*/ 366 h 366"/>
                  <a:gd name="T24" fmla="*/ 381 w 381"/>
                  <a:gd name="T25" fmla="*/ 333 h 366"/>
                  <a:gd name="T26" fmla="*/ 381 w 381"/>
                  <a:gd name="T27" fmla="*/ 108 h 366"/>
                  <a:gd name="T28" fmla="*/ 348 w 381"/>
                  <a:gd name="T29" fmla="*/ 76 h 366"/>
                  <a:gd name="T30" fmla="*/ 146 w 381"/>
                  <a:gd name="T31" fmla="*/ 34 h 366"/>
                  <a:gd name="T32" fmla="*/ 235 w 381"/>
                  <a:gd name="T33" fmla="*/ 34 h 366"/>
                  <a:gd name="T34" fmla="*/ 235 w 381"/>
                  <a:gd name="T35" fmla="*/ 76 h 366"/>
                  <a:gd name="T36" fmla="*/ 146 w 381"/>
                  <a:gd name="T37" fmla="*/ 76 h 366"/>
                  <a:gd name="T38" fmla="*/ 146 w 381"/>
                  <a:gd name="T39" fmla="*/ 34 h 366"/>
                  <a:gd name="T40" fmla="*/ 347 w 381"/>
                  <a:gd name="T41" fmla="*/ 331 h 366"/>
                  <a:gd name="T42" fmla="*/ 35 w 381"/>
                  <a:gd name="T43" fmla="*/ 331 h 366"/>
                  <a:gd name="T44" fmla="*/ 35 w 381"/>
                  <a:gd name="T45" fmla="*/ 110 h 366"/>
                  <a:gd name="T46" fmla="*/ 347 w 381"/>
                  <a:gd name="T47" fmla="*/ 110 h 366"/>
                  <a:gd name="T48" fmla="*/ 347 w 381"/>
                  <a:gd name="T49" fmla="*/ 331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1" h="366">
                    <a:moveTo>
                      <a:pt x="348" y="76"/>
                    </a:moveTo>
                    <a:cubicBezTo>
                      <a:pt x="270" y="76"/>
                      <a:pt x="270" y="76"/>
                      <a:pt x="270" y="76"/>
                    </a:cubicBezTo>
                    <a:cubicBezTo>
                      <a:pt x="270" y="34"/>
                      <a:pt x="270" y="34"/>
                      <a:pt x="270" y="34"/>
                    </a:cubicBezTo>
                    <a:cubicBezTo>
                      <a:pt x="270" y="15"/>
                      <a:pt x="254" y="0"/>
                      <a:pt x="235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27" y="0"/>
                      <a:pt x="112" y="15"/>
                      <a:pt x="112" y="34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15" y="76"/>
                      <a:pt x="0" y="90"/>
                      <a:pt x="0" y="108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0" y="351"/>
                      <a:pt x="15" y="366"/>
                      <a:pt x="33" y="366"/>
                    </a:cubicBezTo>
                    <a:cubicBezTo>
                      <a:pt x="348" y="366"/>
                      <a:pt x="348" y="366"/>
                      <a:pt x="348" y="366"/>
                    </a:cubicBezTo>
                    <a:cubicBezTo>
                      <a:pt x="366" y="366"/>
                      <a:pt x="381" y="351"/>
                      <a:pt x="381" y="333"/>
                    </a:cubicBezTo>
                    <a:cubicBezTo>
                      <a:pt x="381" y="108"/>
                      <a:pt x="381" y="108"/>
                      <a:pt x="381" y="108"/>
                    </a:cubicBezTo>
                    <a:cubicBezTo>
                      <a:pt x="381" y="90"/>
                      <a:pt x="366" y="76"/>
                      <a:pt x="348" y="76"/>
                    </a:cubicBezTo>
                    <a:close/>
                    <a:moveTo>
                      <a:pt x="146" y="34"/>
                    </a:moveTo>
                    <a:cubicBezTo>
                      <a:pt x="235" y="34"/>
                      <a:pt x="235" y="34"/>
                      <a:pt x="235" y="34"/>
                    </a:cubicBezTo>
                    <a:cubicBezTo>
                      <a:pt x="235" y="76"/>
                      <a:pt x="235" y="76"/>
                      <a:pt x="235" y="76"/>
                    </a:cubicBezTo>
                    <a:cubicBezTo>
                      <a:pt x="146" y="76"/>
                      <a:pt x="146" y="76"/>
                      <a:pt x="146" y="76"/>
                    </a:cubicBezTo>
                    <a:lnTo>
                      <a:pt x="146" y="34"/>
                    </a:lnTo>
                    <a:close/>
                    <a:moveTo>
                      <a:pt x="347" y="331"/>
                    </a:moveTo>
                    <a:cubicBezTo>
                      <a:pt x="35" y="331"/>
                      <a:pt x="35" y="331"/>
                      <a:pt x="35" y="331"/>
                    </a:cubicBezTo>
                    <a:cubicBezTo>
                      <a:pt x="35" y="110"/>
                      <a:pt x="35" y="110"/>
                      <a:pt x="35" y="110"/>
                    </a:cubicBezTo>
                    <a:cubicBezTo>
                      <a:pt x="347" y="110"/>
                      <a:pt x="347" y="110"/>
                      <a:pt x="347" y="110"/>
                    </a:cubicBezTo>
                    <a:lnTo>
                      <a:pt x="347" y="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71" name="직사각형 9"/>
          <p:cNvSpPr/>
          <p:nvPr/>
        </p:nvSpPr>
        <p:spPr>
          <a:xfrm>
            <a:off x="2660650" y="1704975"/>
            <a:ext cx="314325" cy="315913"/>
          </a:xfrm>
          <a:prstGeom prst="rect">
            <a:avLst/>
          </a:prstGeom>
          <a:solidFill>
            <a:srgbClr val="4AA6C9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2495" latinLnBrk="1">
              <a:buFontTx/>
              <a:buNone/>
              <a:defRPr/>
            </a:pPr>
            <a:endParaRPr kumimoji="1" lang="ko-KR" altLang="en-US" kern="0">
              <a:solidFill>
                <a:prstClr val="white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72" name="직사각형 9"/>
          <p:cNvSpPr/>
          <p:nvPr/>
        </p:nvSpPr>
        <p:spPr>
          <a:xfrm>
            <a:off x="3011488" y="1524000"/>
            <a:ext cx="155575" cy="15875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2495" latinLnBrk="1">
              <a:buFontTx/>
              <a:buNone/>
              <a:defRPr/>
            </a:pPr>
            <a:endParaRPr kumimoji="1" lang="ko-KR" altLang="en-US" kern="0">
              <a:solidFill>
                <a:prstClr val="white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37922" name="文本框 212"/>
          <p:cNvSpPr txBox="1">
            <a:spLocks noChangeArrowheads="1"/>
          </p:cNvSpPr>
          <p:nvPr/>
        </p:nvSpPr>
        <p:spPr bwMode="auto">
          <a:xfrm>
            <a:off x="9888538" y="339725"/>
            <a:ext cx="203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医院圈徽添加在这里</a:t>
            </a:r>
          </a:p>
        </p:txBody>
      </p:sp>
      <p:sp>
        <p:nvSpPr>
          <p:cNvPr id="106" name="矩形 38"/>
          <p:cNvSpPr>
            <a:spLocks noChangeArrowheads="1"/>
          </p:cNvSpPr>
          <p:nvPr/>
        </p:nvSpPr>
        <p:spPr bwMode="auto">
          <a:xfrm>
            <a:off x="5030788" y="2212975"/>
            <a:ext cx="667543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8800" b="1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目标设定</a:t>
            </a:r>
          </a:p>
        </p:txBody>
      </p:sp>
      <p:grpSp>
        <p:nvGrpSpPr>
          <p:cNvPr id="110" name="组合 109"/>
          <p:cNvGrpSpPr/>
          <p:nvPr/>
        </p:nvGrpSpPr>
        <p:grpSpPr bwMode="auto">
          <a:xfrm>
            <a:off x="5203825" y="3582988"/>
            <a:ext cx="3489325" cy="400050"/>
            <a:chOff x="4856247" y="3761971"/>
            <a:chExt cx="3489800" cy="400110"/>
          </a:xfrm>
        </p:grpSpPr>
        <p:grpSp>
          <p:nvGrpSpPr>
            <p:cNvPr id="37925" name="组合 111"/>
            <p:cNvGrpSpPr/>
            <p:nvPr/>
          </p:nvGrpSpPr>
          <p:grpSpPr bwMode="auto">
            <a:xfrm>
              <a:off x="4856247" y="3798822"/>
              <a:ext cx="329713" cy="338554"/>
              <a:chOff x="4912707" y="3793580"/>
              <a:chExt cx="269405" cy="276629"/>
            </a:xfrm>
          </p:grpSpPr>
          <p:sp>
            <p:nvSpPr>
              <p:cNvPr id="115" name="椭圆 114"/>
              <p:cNvSpPr/>
              <p:nvPr/>
            </p:nvSpPr>
            <p:spPr>
              <a:xfrm>
                <a:off x="4912707" y="3803686"/>
                <a:ext cx="238704" cy="23870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000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7927" name="文本框 115"/>
              <p:cNvSpPr txBox="1">
                <a:spLocks noChangeArrowheads="1"/>
              </p:cNvSpPr>
              <p:nvPr/>
            </p:nvSpPr>
            <p:spPr bwMode="auto">
              <a:xfrm>
                <a:off x="4916629" y="3793580"/>
                <a:ext cx="265483" cy="276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1600">
                    <a:solidFill>
                      <a:schemeClr val="bg1"/>
                    </a:solidFill>
                    <a:latin typeface="Impact" panose="020B0806030902050204" pitchFamily="34" charset="0"/>
                  </a:rPr>
                  <a:t>1</a:t>
                </a:r>
                <a:endParaRPr lang="zh-CN" altLang="en-US" sz="16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37928" name="矩形 113"/>
            <p:cNvSpPr>
              <a:spLocks noChangeArrowheads="1"/>
            </p:cNvSpPr>
            <p:nvPr/>
          </p:nvSpPr>
          <p:spPr bwMode="auto">
            <a:xfrm>
              <a:off x="5123082" y="3761971"/>
              <a:ext cx="322296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目标值设定及理由</a:t>
              </a:r>
            </a:p>
          </p:txBody>
        </p:sp>
      </p:grpSp>
      <p:grpSp>
        <p:nvGrpSpPr>
          <p:cNvPr id="117" name="组合 116"/>
          <p:cNvGrpSpPr/>
          <p:nvPr/>
        </p:nvGrpSpPr>
        <p:grpSpPr bwMode="auto">
          <a:xfrm>
            <a:off x="5203825" y="4087813"/>
            <a:ext cx="2144713" cy="400050"/>
            <a:chOff x="4856246" y="3768304"/>
            <a:chExt cx="2144686" cy="400110"/>
          </a:xfrm>
        </p:grpSpPr>
        <p:grpSp>
          <p:nvGrpSpPr>
            <p:cNvPr id="37930" name="组合 118"/>
            <p:cNvGrpSpPr/>
            <p:nvPr/>
          </p:nvGrpSpPr>
          <p:grpSpPr bwMode="auto">
            <a:xfrm>
              <a:off x="4856246" y="3794424"/>
              <a:ext cx="324913" cy="338554"/>
              <a:chOff x="4912707" y="3789986"/>
              <a:chExt cx="265483" cy="276629"/>
            </a:xfrm>
          </p:grpSpPr>
          <p:sp>
            <p:nvSpPr>
              <p:cNvPr id="121" name="椭圆 120"/>
              <p:cNvSpPr/>
              <p:nvPr/>
            </p:nvSpPr>
            <p:spPr>
              <a:xfrm>
                <a:off x="4912707" y="3803671"/>
                <a:ext cx="239966" cy="240006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000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7932" name="文本框 121"/>
              <p:cNvSpPr txBox="1">
                <a:spLocks noChangeArrowheads="1"/>
              </p:cNvSpPr>
              <p:nvPr/>
            </p:nvSpPr>
            <p:spPr bwMode="auto">
              <a:xfrm>
                <a:off x="4912707" y="3789986"/>
                <a:ext cx="265483" cy="276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1600">
                    <a:solidFill>
                      <a:schemeClr val="bg1"/>
                    </a:solidFill>
                    <a:latin typeface="Impact" panose="020B0806030902050204" pitchFamily="34" charset="0"/>
                  </a:rPr>
                  <a:t>2</a:t>
                </a:r>
                <a:endParaRPr lang="zh-CN" altLang="en-US" sz="16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37933" name="矩形 119"/>
            <p:cNvSpPr>
              <a:spLocks noChangeArrowheads="1"/>
            </p:cNvSpPr>
            <p:nvPr/>
          </p:nvSpPr>
          <p:spPr bwMode="auto">
            <a:xfrm>
              <a:off x="5123081" y="3768304"/>
              <a:ext cx="187785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目标图</a:t>
              </a:r>
            </a:p>
          </p:txBody>
        </p:sp>
      </p:grpSp>
      <p:sp>
        <p:nvSpPr>
          <p:cNvPr id="130" name="矩形 38"/>
          <p:cNvSpPr>
            <a:spLocks noChangeArrowheads="1"/>
          </p:cNvSpPr>
          <p:nvPr/>
        </p:nvSpPr>
        <p:spPr bwMode="auto">
          <a:xfrm>
            <a:off x="3152775" y="1608138"/>
            <a:ext cx="819150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3900" b="1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3900" b="1">
              <a:solidFill>
                <a:srgbClr val="E24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9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49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162050"/>
            <a:ext cx="367030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99"/>
          <p:cNvSpPr txBox="1">
            <a:spLocks noChangeArrowheads="1"/>
          </p:cNvSpPr>
          <p:nvPr/>
        </p:nvSpPr>
        <p:spPr bwMode="auto">
          <a:xfrm>
            <a:off x="4638675" y="1674813"/>
            <a:ext cx="69183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rgbClr val="E94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  况 值：</a:t>
            </a:r>
            <a:r>
              <a:rPr lang="zh-CN" altLang="en-US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健康教育知晓率  </a:t>
            </a:r>
            <a:r>
              <a:rPr lang="en-US" altLang="en-US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74</a:t>
            </a:r>
            <a:r>
              <a:rPr lang="en-US" altLang="zh-CN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E94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改善重点：</a:t>
            </a:r>
            <a:r>
              <a:rPr lang="zh-CN" altLang="en-US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来自改善前的柏拉图   </a:t>
            </a:r>
            <a:r>
              <a:rPr lang="en-US" altLang="zh-CN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rgbClr val="E94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  能 力：</a:t>
            </a:r>
            <a:r>
              <a:rPr lang="en-US" altLang="zh-CN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30/35×100% = 85.7%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638675" y="3527425"/>
            <a:ext cx="72898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</a:pPr>
            <a:r>
              <a:rPr lang="zh-CN" altLang="zh-CN" sz="2400" b="1">
                <a:solidFill>
                  <a:srgbClr val="E94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标 值</a:t>
            </a:r>
            <a:r>
              <a:rPr lang="en-US" altLang="zh-CN" sz="2400" b="1">
                <a:solidFill>
                  <a:srgbClr val="E94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现况值+改善值</a:t>
            </a:r>
          </a:p>
          <a:p>
            <a:pPr>
              <a:lnSpc>
                <a:spcPct val="80000"/>
              </a:lnSpc>
            </a:pPr>
            <a:endParaRPr lang="zh-CN" altLang="en-US" sz="24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=现况值+(1-现况值）x改善重点x圈员能力</a:t>
            </a:r>
          </a:p>
          <a:p>
            <a:pPr>
              <a:lnSpc>
                <a:spcPct val="80000"/>
              </a:lnSpc>
            </a:pPr>
            <a:endParaRPr lang="zh-CN" altLang="en-US" sz="24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=</a:t>
            </a:r>
            <a:r>
              <a:rPr lang="en-US" altLang="zh-CN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74</a:t>
            </a:r>
            <a:r>
              <a:rPr lang="zh-CN" altLang="en-US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%+(1-</a:t>
            </a:r>
            <a:r>
              <a:rPr lang="en-US" altLang="zh-CN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74</a:t>
            </a:r>
            <a:r>
              <a:rPr lang="zh-CN" altLang="en-US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%）x80%x</a:t>
            </a:r>
            <a:r>
              <a:rPr lang="en-US" altLang="zh-CN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85.7</a:t>
            </a:r>
            <a:r>
              <a:rPr lang="zh-CN" altLang="en-US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</a:p>
          <a:p>
            <a:pPr>
              <a:lnSpc>
                <a:spcPct val="80000"/>
              </a:lnSpc>
            </a:pPr>
            <a:endParaRPr lang="zh-CN" altLang="en-US" sz="2400" b="1">
              <a:solidFill>
                <a:srgbClr val="E946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400" b="1">
                <a:solidFill>
                  <a:srgbClr val="E94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=</a:t>
            </a:r>
            <a:r>
              <a:rPr lang="en-US" altLang="zh-CN" sz="2400" b="1">
                <a:solidFill>
                  <a:srgbClr val="E94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92</a:t>
            </a:r>
            <a:r>
              <a:rPr lang="zh-CN" altLang="en-US" sz="2400" b="1">
                <a:solidFill>
                  <a:srgbClr val="E94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  </a:t>
            </a:r>
          </a:p>
        </p:txBody>
      </p:sp>
      <p:grpSp>
        <p:nvGrpSpPr>
          <p:cNvPr id="39940" name="组合 9"/>
          <p:cNvGrpSpPr/>
          <p:nvPr/>
        </p:nvGrpSpPr>
        <p:grpSpPr bwMode="auto">
          <a:xfrm>
            <a:off x="212725" y="65088"/>
            <a:ext cx="4325938" cy="584200"/>
            <a:chOff x="213031" y="64758"/>
            <a:chExt cx="4325876" cy="584775"/>
          </a:xfrm>
        </p:grpSpPr>
        <p:sp>
          <p:nvSpPr>
            <p:cNvPr id="39941" name="矩形 10"/>
            <p:cNvSpPr>
              <a:spLocks noChangeArrowheads="1"/>
            </p:cNvSpPr>
            <p:nvPr/>
          </p:nvSpPr>
          <p:spPr bwMode="auto">
            <a:xfrm>
              <a:off x="1071291" y="64758"/>
              <a:ext cx="346761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目标值设定及理由</a:t>
              </a:r>
            </a:p>
          </p:txBody>
        </p:sp>
        <p:sp>
          <p:nvSpPr>
            <p:cNvPr id="39942" name="矩形 11"/>
            <p:cNvSpPr>
              <a:spLocks noChangeArrowheads="1"/>
            </p:cNvSpPr>
            <p:nvPr/>
          </p:nvSpPr>
          <p:spPr bwMode="auto">
            <a:xfrm>
              <a:off x="213031" y="221631"/>
              <a:ext cx="94057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6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05 </a:t>
              </a:r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2065338" y="1155700"/>
            <a:ext cx="3057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产房留置针完整率</a:t>
            </a:r>
          </a:p>
        </p:txBody>
      </p:sp>
      <p:grpSp>
        <p:nvGrpSpPr>
          <p:cNvPr id="20" name="组合 19"/>
          <p:cNvGrpSpPr/>
          <p:nvPr/>
        </p:nvGrpSpPr>
        <p:grpSpPr bwMode="auto">
          <a:xfrm>
            <a:off x="1474788" y="2160588"/>
            <a:ext cx="4297362" cy="4441825"/>
            <a:chOff x="1475312" y="2160281"/>
            <a:chExt cx="4297422" cy="4441892"/>
          </a:xfrm>
        </p:grpSpPr>
        <p:grpSp>
          <p:nvGrpSpPr>
            <p:cNvPr id="41987" name="组合 12"/>
            <p:cNvGrpSpPr/>
            <p:nvPr/>
          </p:nvGrpSpPr>
          <p:grpSpPr bwMode="auto">
            <a:xfrm>
              <a:off x="1475312" y="2160281"/>
              <a:ext cx="4297422" cy="4441892"/>
              <a:chOff x="1475312" y="2160281"/>
              <a:chExt cx="4297422" cy="4441892"/>
            </a:xfrm>
          </p:grpSpPr>
          <p:sp>
            <p:nvSpPr>
              <p:cNvPr id="41988" name="Freeform 5"/>
              <p:cNvSpPr>
                <a:spLocks noChangeArrowheads="1"/>
              </p:cNvSpPr>
              <p:nvPr/>
            </p:nvSpPr>
            <p:spPr bwMode="auto">
              <a:xfrm>
                <a:off x="1475312" y="3804496"/>
                <a:ext cx="1860196" cy="2397567"/>
              </a:xfrm>
              <a:prstGeom prst="rect">
                <a:avLst/>
              </a:prstGeom>
              <a:solidFill>
                <a:srgbClr val="4AA6C9">
                  <a:alpha val="84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id-ID" altLang="zh-CN">
                  <a:solidFill>
                    <a:srgbClr val="000000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1989" name="Freeform 5"/>
              <p:cNvSpPr>
                <a:spLocks noChangeArrowheads="1"/>
              </p:cNvSpPr>
              <p:nvPr/>
            </p:nvSpPr>
            <p:spPr bwMode="auto">
              <a:xfrm>
                <a:off x="3393610" y="2160281"/>
                <a:ext cx="2379124" cy="4041782"/>
              </a:xfrm>
              <a:prstGeom prst="rect">
                <a:avLst/>
              </a:prstGeom>
              <a:solidFill>
                <a:srgbClr val="E2413E">
                  <a:alpha val="8078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id-ID" altLang="zh-CN">
                  <a:solidFill>
                    <a:srgbClr val="000000"/>
                  </a:solidFill>
                  <a:latin typeface="Calibri" panose="020F0502020204030204" pitchFamily="34" charset="0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1990" name="文本框 5"/>
              <p:cNvSpPr txBox="1">
                <a:spLocks noChangeArrowheads="1"/>
              </p:cNvSpPr>
              <p:nvPr/>
            </p:nvSpPr>
            <p:spPr bwMode="auto">
              <a:xfrm>
                <a:off x="2064212" y="6202063"/>
                <a:ext cx="95410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200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改善前</a:t>
                </a:r>
              </a:p>
            </p:txBody>
          </p:sp>
          <p:sp>
            <p:nvSpPr>
              <p:cNvPr id="41991" name="文本框 13"/>
              <p:cNvSpPr txBox="1">
                <a:spLocks noChangeArrowheads="1"/>
              </p:cNvSpPr>
              <p:nvPr/>
            </p:nvSpPr>
            <p:spPr bwMode="auto">
              <a:xfrm>
                <a:off x="4004827" y="6202062"/>
                <a:ext cx="95410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200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目标值</a:t>
                </a:r>
              </a:p>
            </p:txBody>
          </p:sp>
          <p:sp>
            <p:nvSpPr>
              <p:cNvPr id="41992" name="文本框 15"/>
              <p:cNvSpPr txBox="1">
                <a:spLocks noChangeArrowheads="1"/>
              </p:cNvSpPr>
              <p:nvPr/>
            </p:nvSpPr>
            <p:spPr bwMode="auto">
              <a:xfrm>
                <a:off x="2000401" y="3970537"/>
                <a:ext cx="6658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74%</a:t>
                </a:r>
                <a:endParaRPr lang="zh-CN" altLang="en-US" sz="240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993" name="文本框 16"/>
              <p:cNvSpPr txBox="1">
                <a:spLocks noChangeArrowheads="1"/>
              </p:cNvSpPr>
              <p:nvPr/>
            </p:nvSpPr>
            <p:spPr bwMode="auto">
              <a:xfrm>
                <a:off x="4240303" y="2248285"/>
                <a:ext cx="71846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92%</a:t>
                </a:r>
                <a:endParaRPr lang="zh-CN" altLang="en-US" sz="240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9" name="箭头: 上 18"/>
            <p:cNvSpPr/>
            <p:nvPr/>
          </p:nvSpPr>
          <p:spPr>
            <a:xfrm rot="2937304">
              <a:off x="2761205" y="2069793"/>
              <a:ext cx="590559" cy="1825650"/>
            </a:xfrm>
            <a:custGeom>
              <a:avLst/>
              <a:gdLst>
                <a:gd name="connsiteX0" fmla="*/ 0 w 590203"/>
                <a:gd name="connsiteY0" fmla="*/ 295102 h 1826065"/>
                <a:gd name="connsiteX1" fmla="*/ 295102 w 590203"/>
                <a:gd name="connsiteY1" fmla="*/ 0 h 1826065"/>
                <a:gd name="connsiteX2" fmla="*/ 590203 w 590203"/>
                <a:gd name="connsiteY2" fmla="*/ 295102 h 1826065"/>
                <a:gd name="connsiteX3" fmla="*/ 442652 w 590203"/>
                <a:gd name="connsiteY3" fmla="*/ 295102 h 1826065"/>
                <a:gd name="connsiteX4" fmla="*/ 442652 w 590203"/>
                <a:gd name="connsiteY4" fmla="*/ 1826065 h 1826065"/>
                <a:gd name="connsiteX5" fmla="*/ 147551 w 590203"/>
                <a:gd name="connsiteY5" fmla="*/ 1826065 h 1826065"/>
                <a:gd name="connsiteX6" fmla="*/ 147551 w 590203"/>
                <a:gd name="connsiteY6" fmla="*/ 295102 h 1826065"/>
                <a:gd name="connsiteX7" fmla="*/ 0 w 590203"/>
                <a:gd name="connsiteY7" fmla="*/ 295102 h 1826065"/>
                <a:gd name="connsiteX0-1" fmla="*/ 0 w 590203"/>
                <a:gd name="connsiteY0-2" fmla="*/ 295102 h 1826065"/>
                <a:gd name="connsiteX1-3" fmla="*/ 295102 w 590203"/>
                <a:gd name="connsiteY1-4" fmla="*/ 0 h 1826065"/>
                <a:gd name="connsiteX2-5" fmla="*/ 590203 w 590203"/>
                <a:gd name="connsiteY2-6" fmla="*/ 295102 h 1826065"/>
                <a:gd name="connsiteX3-7" fmla="*/ 442652 w 590203"/>
                <a:gd name="connsiteY3-8" fmla="*/ 295102 h 1826065"/>
                <a:gd name="connsiteX4-9" fmla="*/ 147551 w 590203"/>
                <a:gd name="connsiteY4-10" fmla="*/ 1826065 h 1826065"/>
                <a:gd name="connsiteX5-11" fmla="*/ 147551 w 590203"/>
                <a:gd name="connsiteY5-12" fmla="*/ 295102 h 1826065"/>
                <a:gd name="connsiteX6-13" fmla="*/ 0 w 590203"/>
                <a:gd name="connsiteY6-14" fmla="*/ 295102 h 182606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90203" h="1826065">
                  <a:moveTo>
                    <a:pt x="0" y="295102"/>
                  </a:moveTo>
                  <a:lnTo>
                    <a:pt x="295102" y="0"/>
                  </a:lnTo>
                  <a:lnTo>
                    <a:pt x="590203" y="295102"/>
                  </a:lnTo>
                  <a:lnTo>
                    <a:pt x="442652" y="295102"/>
                  </a:lnTo>
                  <a:lnTo>
                    <a:pt x="147551" y="1826065"/>
                  </a:lnTo>
                  <a:lnTo>
                    <a:pt x="147551" y="295102"/>
                  </a:lnTo>
                  <a:lnTo>
                    <a:pt x="0" y="295102"/>
                  </a:lnTo>
                  <a:close/>
                </a:path>
              </a:pathLst>
            </a:custGeom>
            <a:solidFill>
              <a:srgbClr val="4AA6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6375400" y="2843213"/>
            <a:ext cx="4581525" cy="1870075"/>
            <a:chOff x="6375862" y="2842953"/>
            <a:chExt cx="4580313" cy="1870363"/>
          </a:xfrm>
        </p:grpSpPr>
        <p:sp>
          <p:nvSpPr>
            <p:cNvPr id="41996" name="矩形 20"/>
            <p:cNvSpPr>
              <a:spLocks noChangeArrowheads="1"/>
            </p:cNvSpPr>
            <p:nvPr/>
          </p:nvSpPr>
          <p:spPr bwMode="auto">
            <a:xfrm>
              <a:off x="6612695" y="2982731"/>
              <a:ext cx="4243727" cy="1495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8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到</a:t>
              </a:r>
              <a:r>
                <a:rPr lang="en-US" altLang="zh-CN" sz="28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2017</a:t>
              </a:r>
              <a:r>
                <a:rPr lang="zh-CN" altLang="en-US" sz="28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年八月将产房留置针完整率达到</a:t>
              </a:r>
              <a:r>
                <a:rPr lang="en-US" altLang="zh-CN" sz="48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92%</a:t>
              </a:r>
              <a:endParaRPr lang="zh-CN" altLang="en-US" sz="2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任意多边形: 形状 21"/>
            <p:cNvSpPr/>
            <p:nvPr/>
          </p:nvSpPr>
          <p:spPr>
            <a:xfrm flipH="1">
              <a:off x="6375862" y="2842953"/>
              <a:ext cx="4580313" cy="1870363"/>
            </a:xfrm>
            <a:custGeom>
              <a:avLst/>
              <a:gdLst>
                <a:gd name="connsiteX0" fmla="*/ 4222865 w 4580313"/>
                <a:gd name="connsiteY0" fmla="*/ 0 h 1870363"/>
                <a:gd name="connsiteX1" fmla="*/ 0 w 4580313"/>
                <a:gd name="connsiteY1" fmla="*/ 0 h 1870363"/>
                <a:gd name="connsiteX2" fmla="*/ 0 w 4580313"/>
                <a:gd name="connsiteY2" fmla="*/ 1870363 h 1870363"/>
                <a:gd name="connsiteX3" fmla="*/ 4580313 w 4580313"/>
                <a:gd name="connsiteY3" fmla="*/ 1870363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80313" h="1870363">
                  <a:moveTo>
                    <a:pt x="4222865" y="0"/>
                  </a:moveTo>
                  <a:lnTo>
                    <a:pt x="0" y="0"/>
                  </a:lnTo>
                  <a:lnTo>
                    <a:pt x="0" y="1870363"/>
                  </a:lnTo>
                  <a:lnTo>
                    <a:pt x="4580313" y="1870363"/>
                  </a:lnTo>
                </a:path>
              </a:pathLst>
            </a:custGeom>
            <a:noFill/>
            <a:ln>
              <a:solidFill>
                <a:srgbClr val="E2413E"/>
              </a:solidFill>
              <a:prstDash val="sysDash"/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  <p:grpSp>
        <p:nvGrpSpPr>
          <p:cNvPr id="41998" name="组合 23"/>
          <p:cNvGrpSpPr/>
          <p:nvPr/>
        </p:nvGrpSpPr>
        <p:grpSpPr bwMode="auto">
          <a:xfrm>
            <a:off x="212725" y="65088"/>
            <a:ext cx="2274888" cy="584200"/>
            <a:chOff x="213031" y="64758"/>
            <a:chExt cx="2274032" cy="584775"/>
          </a:xfrm>
        </p:grpSpPr>
        <p:sp>
          <p:nvSpPr>
            <p:cNvPr id="41999" name="矩形 24"/>
            <p:cNvSpPr>
              <a:spLocks noChangeArrowheads="1"/>
            </p:cNvSpPr>
            <p:nvPr/>
          </p:nvSpPr>
          <p:spPr bwMode="auto">
            <a:xfrm>
              <a:off x="1071291" y="64758"/>
              <a:ext cx="14157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目标图</a:t>
              </a:r>
            </a:p>
          </p:txBody>
        </p:sp>
        <p:sp>
          <p:nvSpPr>
            <p:cNvPr id="42000" name="矩形 25"/>
            <p:cNvSpPr>
              <a:spLocks noChangeArrowheads="1"/>
            </p:cNvSpPr>
            <p:nvPr/>
          </p:nvSpPr>
          <p:spPr bwMode="auto">
            <a:xfrm>
              <a:off x="213031" y="221631"/>
              <a:ext cx="94057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6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05 </a:t>
              </a:r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矩形 75"/>
          <p:cNvSpPr/>
          <p:nvPr/>
        </p:nvSpPr>
        <p:spPr>
          <a:xfrm>
            <a:off x="0" y="2046288"/>
            <a:ext cx="1262063" cy="1289050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77" name="矩形 76"/>
          <p:cNvSpPr/>
          <p:nvPr/>
        </p:nvSpPr>
        <p:spPr>
          <a:xfrm>
            <a:off x="1306513" y="3348038"/>
            <a:ext cx="1293812" cy="1290637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grpSp>
        <p:nvGrpSpPr>
          <p:cNvPr id="44035" name="组合 77"/>
          <p:cNvGrpSpPr/>
          <p:nvPr/>
        </p:nvGrpSpPr>
        <p:grpSpPr bwMode="auto">
          <a:xfrm>
            <a:off x="0" y="730250"/>
            <a:ext cx="1262063" cy="1290638"/>
            <a:chOff x="0" y="0"/>
            <a:chExt cx="1972011" cy="2015067"/>
          </a:xfrm>
        </p:grpSpPr>
        <p:sp>
          <p:nvSpPr>
            <p:cNvPr id="79" name="矩形 78"/>
            <p:cNvSpPr/>
            <p:nvPr/>
          </p:nvSpPr>
          <p:spPr>
            <a:xfrm>
              <a:off x="0" y="0"/>
              <a:ext cx="1972011" cy="2015067"/>
            </a:xfrm>
            <a:prstGeom prst="rect">
              <a:avLst/>
            </a:prstGeom>
            <a:solidFill>
              <a:srgbClr val="2C9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44037" name="Freeform 26"/>
            <p:cNvSpPr>
              <a:spLocks noEditPoints="1" noChangeArrowheads="1"/>
            </p:cNvSpPr>
            <p:nvPr/>
          </p:nvSpPr>
          <p:spPr bwMode="auto">
            <a:xfrm>
              <a:off x="1011572" y="1583396"/>
              <a:ext cx="42076" cy="1503"/>
            </a:xfrm>
            <a:custGeom>
              <a:avLst/>
              <a:gdLst>
                <a:gd name="T0" fmla="*/ 2 w 24"/>
                <a:gd name="T1" fmla="*/ 1 h 1"/>
                <a:gd name="T2" fmla="*/ 3 w 24"/>
                <a:gd name="T3" fmla="*/ 1 h 1"/>
                <a:gd name="T4" fmla="*/ 1 w 24"/>
                <a:gd name="T5" fmla="*/ 1 h 1"/>
                <a:gd name="T6" fmla="*/ 3 w 24"/>
                <a:gd name="T7" fmla="*/ 1 h 1"/>
                <a:gd name="T8" fmla="*/ 1 w 24"/>
                <a:gd name="T9" fmla="*/ 1 h 1"/>
                <a:gd name="T10" fmla="*/ 4 w 24"/>
                <a:gd name="T11" fmla="*/ 1 h 1"/>
                <a:gd name="T12" fmla="*/ 0 w 24"/>
                <a:gd name="T13" fmla="*/ 1 h 1"/>
                <a:gd name="T14" fmla="*/ 4 w 24"/>
                <a:gd name="T15" fmla="*/ 1 h 1"/>
                <a:gd name="T16" fmla="*/ 5 w 24"/>
                <a:gd name="T17" fmla="*/ 1 h 1"/>
                <a:gd name="T18" fmla="*/ 5 w 24"/>
                <a:gd name="T19" fmla="*/ 1 h 1"/>
                <a:gd name="T20" fmla="*/ 6 w 24"/>
                <a:gd name="T21" fmla="*/ 1 h 1"/>
                <a:gd name="T22" fmla="*/ 6 w 24"/>
                <a:gd name="T23" fmla="*/ 1 h 1"/>
                <a:gd name="T24" fmla="*/ 7 w 24"/>
                <a:gd name="T25" fmla="*/ 1 h 1"/>
                <a:gd name="T26" fmla="*/ 7 w 24"/>
                <a:gd name="T27" fmla="*/ 1 h 1"/>
                <a:gd name="T28" fmla="*/ 8 w 24"/>
                <a:gd name="T29" fmla="*/ 1 h 1"/>
                <a:gd name="T30" fmla="*/ 8 w 24"/>
                <a:gd name="T31" fmla="*/ 1 h 1"/>
                <a:gd name="T32" fmla="*/ 9 w 24"/>
                <a:gd name="T33" fmla="*/ 1 h 1"/>
                <a:gd name="T34" fmla="*/ 9 w 24"/>
                <a:gd name="T35" fmla="*/ 1 h 1"/>
                <a:gd name="T36" fmla="*/ 10 w 24"/>
                <a:gd name="T37" fmla="*/ 1 h 1"/>
                <a:gd name="T38" fmla="*/ 10 w 24"/>
                <a:gd name="T39" fmla="*/ 1 h 1"/>
                <a:gd name="T40" fmla="*/ 11 w 24"/>
                <a:gd name="T41" fmla="*/ 1 h 1"/>
                <a:gd name="T42" fmla="*/ 11 w 24"/>
                <a:gd name="T43" fmla="*/ 1 h 1"/>
                <a:gd name="T44" fmla="*/ 12 w 24"/>
                <a:gd name="T45" fmla="*/ 1 h 1"/>
                <a:gd name="T46" fmla="*/ 12 w 24"/>
                <a:gd name="T47" fmla="*/ 1 h 1"/>
                <a:gd name="T48" fmla="*/ 13 w 24"/>
                <a:gd name="T49" fmla="*/ 1 h 1"/>
                <a:gd name="T50" fmla="*/ 13 w 24"/>
                <a:gd name="T51" fmla="*/ 1 h 1"/>
                <a:gd name="T52" fmla="*/ 14 w 24"/>
                <a:gd name="T53" fmla="*/ 1 h 1"/>
                <a:gd name="T54" fmla="*/ 14 w 24"/>
                <a:gd name="T55" fmla="*/ 1 h 1"/>
                <a:gd name="T56" fmla="*/ 15 w 24"/>
                <a:gd name="T57" fmla="*/ 1 h 1"/>
                <a:gd name="T58" fmla="*/ 15 w 24"/>
                <a:gd name="T59" fmla="*/ 1 h 1"/>
                <a:gd name="T60" fmla="*/ 16 w 24"/>
                <a:gd name="T61" fmla="*/ 1 h 1"/>
                <a:gd name="T62" fmla="*/ 16 w 24"/>
                <a:gd name="T63" fmla="*/ 1 h 1"/>
                <a:gd name="T64" fmla="*/ 17 w 24"/>
                <a:gd name="T65" fmla="*/ 1 h 1"/>
                <a:gd name="T66" fmla="*/ 17 w 24"/>
                <a:gd name="T67" fmla="*/ 1 h 1"/>
                <a:gd name="T68" fmla="*/ 18 w 24"/>
                <a:gd name="T69" fmla="*/ 1 h 1"/>
                <a:gd name="T70" fmla="*/ 19 w 24"/>
                <a:gd name="T71" fmla="*/ 1 h 1"/>
                <a:gd name="T72" fmla="*/ 20 w 24"/>
                <a:gd name="T73" fmla="*/ 1 h 1"/>
                <a:gd name="T74" fmla="*/ 20 w 24"/>
                <a:gd name="T75" fmla="*/ 1 h 1"/>
                <a:gd name="T76" fmla="*/ 21 w 24"/>
                <a:gd name="T77" fmla="*/ 1 h 1"/>
                <a:gd name="T78" fmla="*/ 21 w 24"/>
                <a:gd name="T79" fmla="*/ 1 h 1"/>
                <a:gd name="T80" fmla="*/ 22 w 24"/>
                <a:gd name="T81" fmla="*/ 0 h 1"/>
                <a:gd name="T82" fmla="*/ 22 w 24"/>
                <a:gd name="T83" fmla="*/ 0 h 1"/>
                <a:gd name="T84" fmla="*/ 23 w 24"/>
                <a:gd name="T85" fmla="*/ 0 h 1"/>
                <a:gd name="T86" fmla="*/ 23 w 24"/>
                <a:gd name="T87" fmla="*/ 0 h 1"/>
                <a:gd name="T88" fmla="*/ 24 w 24"/>
                <a:gd name="T89" fmla="*/ 0 h 1"/>
                <a:gd name="T90" fmla="*/ 24 w 24"/>
                <a:gd name="T9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7" y="1"/>
                  </a:move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8" y="1"/>
                  </a:move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9" y="1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038" name="Freeform 28"/>
            <p:cNvSpPr>
              <a:spLocks noEditPoints="1" noChangeArrowheads="1"/>
            </p:cNvSpPr>
            <p:nvPr/>
          </p:nvSpPr>
          <p:spPr bwMode="auto">
            <a:xfrm>
              <a:off x="677217" y="684770"/>
              <a:ext cx="676976" cy="678478"/>
            </a:xfrm>
            <a:custGeom>
              <a:avLst/>
              <a:gdLst>
                <a:gd name="T0" fmla="*/ 271 w 381"/>
                <a:gd name="T1" fmla="*/ 99 h 382"/>
                <a:gd name="T2" fmla="*/ 271 w 381"/>
                <a:gd name="T3" fmla="*/ 0 h 382"/>
                <a:gd name="T4" fmla="*/ 110 w 381"/>
                <a:gd name="T5" fmla="*/ 0 h 382"/>
                <a:gd name="T6" fmla="*/ 110 w 381"/>
                <a:gd name="T7" fmla="*/ 99 h 382"/>
                <a:gd name="T8" fmla="*/ 0 w 381"/>
                <a:gd name="T9" fmla="*/ 99 h 382"/>
                <a:gd name="T10" fmla="*/ 0 w 381"/>
                <a:gd name="T11" fmla="*/ 382 h 382"/>
                <a:gd name="T12" fmla="*/ 381 w 381"/>
                <a:gd name="T13" fmla="*/ 382 h 382"/>
                <a:gd name="T14" fmla="*/ 381 w 381"/>
                <a:gd name="T15" fmla="*/ 99 h 382"/>
                <a:gd name="T16" fmla="*/ 271 w 381"/>
                <a:gd name="T17" fmla="*/ 99 h 382"/>
                <a:gd name="T18" fmla="*/ 355 w 381"/>
                <a:gd name="T19" fmla="*/ 356 h 382"/>
                <a:gd name="T20" fmla="*/ 238 w 381"/>
                <a:gd name="T21" fmla="*/ 356 h 382"/>
                <a:gd name="T22" fmla="*/ 238 w 381"/>
                <a:gd name="T23" fmla="*/ 318 h 382"/>
                <a:gd name="T24" fmla="*/ 218 w 381"/>
                <a:gd name="T25" fmla="*/ 295 h 382"/>
                <a:gd name="T26" fmla="*/ 162 w 381"/>
                <a:gd name="T27" fmla="*/ 295 h 382"/>
                <a:gd name="T28" fmla="*/ 142 w 381"/>
                <a:gd name="T29" fmla="*/ 318 h 382"/>
                <a:gd name="T30" fmla="*/ 142 w 381"/>
                <a:gd name="T31" fmla="*/ 356 h 382"/>
                <a:gd name="T32" fmla="*/ 26 w 381"/>
                <a:gd name="T33" fmla="*/ 356 h 382"/>
                <a:gd name="T34" fmla="*/ 26 w 381"/>
                <a:gd name="T35" fmla="*/ 124 h 382"/>
                <a:gd name="T36" fmla="*/ 135 w 381"/>
                <a:gd name="T37" fmla="*/ 124 h 382"/>
                <a:gd name="T38" fmla="*/ 135 w 381"/>
                <a:gd name="T39" fmla="*/ 25 h 382"/>
                <a:gd name="T40" fmla="*/ 245 w 381"/>
                <a:gd name="T41" fmla="*/ 25 h 382"/>
                <a:gd name="T42" fmla="*/ 245 w 381"/>
                <a:gd name="T43" fmla="*/ 124 h 382"/>
                <a:gd name="T44" fmla="*/ 355 w 381"/>
                <a:gd name="T45" fmla="*/ 124 h 382"/>
                <a:gd name="T46" fmla="*/ 355 w 381"/>
                <a:gd name="T47" fmla="*/ 35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1" h="382">
                  <a:moveTo>
                    <a:pt x="271" y="99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381" y="382"/>
                    <a:pt x="381" y="382"/>
                    <a:pt x="381" y="382"/>
                  </a:cubicBezTo>
                  <a:cubicBezTo>
                    <a:pt x="381" y="99"/>
                    <a:pt x="381" y="99"/>
                    <a:pt x="381" y="99"/>
                  </a:cubicBezTo>
                  <a:lnTo>
                    <a:pt x="271" y="99"/>
                  </a:lnTo>
                  <a:close/>
                  <a:moveTo>
                    <a:pt x="355" y="356"/>
                  </a:moveTo>
                  <a:cubicBezTo>
                    <a:pt x="238" y="356"/>
                    <a:pt x="238" y="356"/>
                    <a:pt x="238" y="356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8" y="306"/>
                    <a:pt x="229" y="295"/>
                    <a:pt x="218" y="295"/>
                  </a:cubicBezTo>
                  <a:cubicBezTo>
                    <a:pt x="162" y="295"/>
                    <a:pt x="162" y="295"/>
                    <a:pt x="162" y="295"/>
                  </a:cubicBezTo>
                  <a:cubicBezTo>
                    <a:pt x="151" y="295"/>
                    <a:pt x="142" y="306"/>
                    <a:pt x="142" y="318"/>
                  </a:cubicBezTo>
                  <a:cubicBezTo>
                    <a:pt x="142" y="356"/>
                    <a:pt x="142" y="356"/>
                    <a:pt x="142" y="356"/>
                  </a:cubicBezTo>
                  <a:cubicBezTo>
                    <a:pt x="26" y="356"/>
                    <a:pt x="26" y="356"/>
                    <a:pt x="26" y="356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5" y="124"/>
                    <a:pt x="245" y="124"/>
                    <a:pt x="245" y="124"/>
                  </a:cubicBezTo>
                  <a:cubicBezTo>
                    <a:pt x="355" y="124"/>
                    <a:pt x="355" y="124"/>
                    <a:pt x="355" y="124"/>
                  </a:cubicBezTo>
                  <a:lnTo>
                    <a:pt x="355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039" name="Freeform 29"/>
            <p:cNvSpPr>
              <a:spLocks noChangeArrowheads="1"/>
            </p:cNvSpPr>
            <p:nvPr/>
          </p:nvSpPr>
          <p:spPr bwMode="auto">
            <a:xfrm>
              <a:off x="958226" y="752392"/>
              <a:ext cx="114958" cy="117212"/>
            </a:xfrm>
            <a:custGeom>
              <a:avLst/>
              <a:gdLst>
                <a:gd name="T0" fmla="*/ 153 w 153"/>
                <a:gd name="T1" fmla="*/ 52 h 156"/>
                <a:gd name="T2" fmla="*/ 104 w 153"/>
                <a:gd name="T3" fmla="*/ 52 h 156"/>
                <a:gd name="T4" fmla="*/ 104 w 153"/>
                <a:gd name="T5" fmla="*/ 0 h 156"/>
                <a:gd name="T6" fmla="*/ 49 w 153"/>
                <a:gd name="T7" fmla="*/ 0 h 156"/>
                <a:gd name="T8" fmla="*/ 49 w 153"/>
                <a:gd name="T9" fmla="*/ 52 h 156"/>
                <a:gd name="T10" fmla="*/ 0 w 153"/>
                <a:gd name="T11" fmla="*/ 52 h 156"/>
                <a:gd name="T12" fmla="*/ 0 w 153"/>
                <a:gd name="T13" fmla="*/ 106 h 156"/>
                <a:gd name="T14" fmla="*/ 49 w 153"/>
                <a:gd name="T15" fmla="*/ 106 h 156"/>
                <a:gd name="T16" fmla="*/ 49 w 153"/>
                <a:gd name="T17" fmla="*/ 156 h 156"/>
                <a:gd name="T18" fmla="*/ 104 w 153"/>
                <a:gd name="T19" fmla="*/ 156 h 156"/>
                <a:gd name="T20" fmla="*/ 104 w 153"/>
                <a:gd name="T21" fmla="*/ 106 h 156"/>
                <a:gd name="T22" fmla="*/ 153 w 153"/>
                <a:gd name="T23" fmla="*/ 106 h 156"/>
                <a:gd name="T24" fmla="*/ 153 w 153"/>
                <a:gd name="T25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56">
                  <a:moveTo>
                    <a:pt x="153" y="52"/>
                  </a:moveTo>
                  <a:lnTo>
                    <a:pt x="104" y="52"/>
                  </a:lnTo>
                  <a:lnTo>
                    <a:pt x="104" y="0"/>
                  </a:lnTo>
                  <a:lnTo>
                    <a:pt x="49" y="0"/>
                  </a:lnTo>
                  <a:lnTo>
                    <a:pt x="49" y="52"/>
                  </a:lnTo>
                  <a:lnTo>
                    <a:pt x="0" y="52"/>
                  </a:lnTo>
                  <a:lnTo>
                    <a:pt x="0" y="106"/>
                  </a:lnTo>
                  <a:lnTo>
                    <a:pt x="49" y="106"/>
                  </a:lnTo>
                  <a:lnTo>
                    <a:pt x="49" y="156"/>
                  </a:lnTo>
                  <a:lnTo>
                    <a:pt x="104" y="156"/>
                  </a:lnTo>
                  <a:lnTo>
                    <a:pt x="104" y="106"/>
                  </a:lnTo>
                  <a:lnTo>
                    <a:pt x="153" y="106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040" name="Rectangle 30"/>
            <p:cNvSpPr>
              <a:spLocks noChangeArrowheads="1"/>
            </p:cNvSpPr>
            <p:nvPr/>
          </p:nvSpPr>
          <p:spPr bwMode="auto">
            <a:xfrm>
              <a:off x="768131" y="958265"/>
              <a:ext cx="84904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041" name="Rectangle 31"/>
            <p:cNvSpPr>
              <a:spLocks noChangeArrowheads="1"/>
            </p:cNvSpPr>
            <p:nvPr/>
          </p:nvSpPr>
          <p:spPr bwMode="auto">
            <a:xfrm>
              <a:off x="904879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042" name="Rectangle 32"/>
            <p:cNvSpPr>
              <a:spLocks noChangeArrowheads="1"/>
            </p:cNvSpPr>
            <p:nvPr/>
          </p:nvSpPr>
          <p:spPr bwMode="auto">
            <a:xfrm>
              <a:off x="1041626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043" name="Rectangle 33"/>
            <p:cNvSpPr>
              <a:spLocks noChangeArrowheads="1"/>
            </p:cNvSpPr>
            <p:nvPr/>
          </p:nvSpPr>
          <p:spPr bwMode="auto">
            <a:xfrm>
              <a:off x="1176120" y="958265"/>
              <a:ext cx="85655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044" name="Rectangle 34"/>
            <p:cNvSpPr>
              <a:spLocks noChangeArrowheads="1"/>
            </p:cNvSpPr>
            <p:nvPr/>
          </p:nvSpPr>
          <p:spPr bwMode="auto">
            <a:xfrm>
              <a:off x="76963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045" name="Rectangle 35"/>
            <p:cNvSpPr>
              <a:spLocks noChangeArrowheads="1"/>
            </p:cNvSpPr>
            <p:nvPr/>
          </p:nvSpPr>
          <p:spPr bwMode="auto">
            <a:xfrm>
              <a:off x="906382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046" name="Rectangle 36"/>
            <p:cNvSpPr>
              <a:spLocks noChangeArrowheads="1"/>
            </p:cNvSpPr>
            <p:nvPr/>
          </p:nvSpPr>
          <p:spPr bwMode="auto">
            <a:xfrm>
              <a:off x="1041626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047" name="Rectangle 37"/>
            <p:cNvSpPr>
              <a:spLocks noChangeArrowheads="1"/>
            </p:cNvSpPr>
            <p:nvPr/>
          </p:nvSpPr>
          <p:spPr bwMode="auto">
            <a:xfrm>
              <a:off x="117837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048" name="组合 90"/>
          <p:cNvGrpSpPr/>
          <p:nvPr/>
        </p:nvGrpSpPr>
        <p:grpSpPr bwMode="auto">
          <a:xfrm>
            <a:off x="2635250" y="4676775"/>
            <a:ext cx="1268413" cy="1289050"/>
            <a:chOff x="6175502" y="2094988"/>
            <a:chExt cx="1982862" cy="2015067"/>
          </a:xfrm>
        </p:grpSpPr>
        <p:sp>
          <p:nvSpPr>
            <p:cNvPr id="92" name="矩形 91"/>
            <p:cNvSpPr/>
            <p:nvPr/>
          </p:nvSpPr>
          <p:spPr>
            <a:xfrm>
              <a:off x="6175502" y="2094988"/>
              <a:ext cx="1982862" cy="2015067"/>
            </a:xfrm>
            <a:prstGeom prst="rect">
              <a:avLst/>
            </a:prstGeom>
            <a:solidFill>
              <a:srgbClr val="8EC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grpSp>
          <p:nvGrpSpPr>
            <p:cNvPr id="44050" name="组合 92"/>
            <p:cNvGrpSpPr/>
            <p:nvPr/>
          </p:nvGrpSpPr>
          <p:grpSpPr bwMode="auto">
            <a:xfrm>
              <a:off x="6833961" y="2713439"/>
              <a:ext cx="670965" cy="840021"/>
              <a:chOff x="6740173" y="2239305"/>
              <a:chExt cx="670965" cy="840021"/>
            </a:xfrm>
          </p:grpSpPr>
          <p:sp>
            <p:nvSpPr>
              <p:cNvPr id="44051" name="Freeform 13"/>
              <p:cNvSpPr>
                <a:spLocks noEditPoints="1" noChangeArrowheads="1"/>
              </p:cNvSpPr>
              <p:nvPr/>
            </p:nvSpPr>
            <p:spPr bwMode="auto">
              <a:xfrm>
                <a:off x="6740173" y="2239305"/>
                <a:ext cx="670965" cy="840021"/>
              </a:xfrm>
              <a:custGeom>
                <a:avLst/>
                <a:gdLst>
                  <a:gd name="T0" fmla="*/ 354 w 378"/>
                  <a:gd name="T1" fmla="*/ 297 h 473"/>
                  <a:gd name="T2" fmla="*/ 297 w 378"/>
                  <a:gd name="T3" fmla="*/ 277 h 473"/>
                  <a:gd name="T4" fmla="*/ 278 w 378"/>
                  <a:gd name="T5" fmla="*/ 277 h 473"/>
                  <a:gd name="T6" fmla="*/ 251 w 378"/>
                  <a:gd name="T7" fmla="*/ 269 h 473"/>
                  <a:gd name="T8" fmla="*/ 296 w 378"/>
                  <a:gd name="T9" fmla="*/ 258 h 473"/>
                  <a:gd name="T10" fmla="*/ 317 w 378"/>
                  <a:gd name="T11" fmla="*/ 41 h 473"/>
                  <a:gd name="T12" fmla="*/ 189 w 378"/>
                  <a:gd name="T13" fmla="*/ 0 h 473"/>
                  <a:gd name="T14" fmla="*/ 61 w 378"/>
                  <a:gd name="T15" fmla="*/ 41 h 473"/>
                  <a:gd name="T16" fmla="*/ 83 w 378"/>
                  <a:gd name="T17" fmla="*/ 258 h 473"/>
                  <a:gd name="T18" fmla="*/ 128 w 378"/>
                  <a:gd name="T19" fmla="*/ 269 h 473"/>
                  <a:gd name="T20" fmla="*/ 100 w 378"/>
                  <a:gd name="T21" fmla="*/ 277 h 473"/>
                  <a:gd name="T22" fmla="*/ 81 w 378"/>
                  <a:gd name="T23" fmla="*/ 277 h 473"/>
                  <a:gd name="T24" fmla="*/ 25 w 378"/>
                  <a:gd name="T25" fmla="*/ 297 h 473"/>
                  <a:gd name="T26" fmla="*/ 5 w 378"/>
                  <a:gd name="T27" fmla="*/ 408 h 473"/>
                  <a:gd name="T28" fmla="*/ 46 w 378"/>
                  <a:gd name="T29" fmla="*/ 443 h 473"/>
                  <a:gd name="T30" fmla="*/ 187 w 378"/>
                  <a:gd name="T31" fmla="*/ 473 h 473"/>
                  <a:gd name="T32" fmla="*/ 191 w 378"/>
                  <a:gd name="T33" fmla="*/ 473 h 473"/>
                  <a:gd name="T34" fmla="*/ 332 w 378"/>
                  <a:gd name="T35" fmla="*/ 443 h 473"/>
                  <a:gd name="T36" fmla="*/ 374 w 378"/>
                  <a:gd name="T37" fmla="*/ 408 h 473"/>
                  <a:gd name="T38" fmla="*/ 189 w 378"/>
                  <a:gd name="T39" fmla="*/ 355 h 473"/>
                  <a:gd name="T40" fmla="*/ 146 w 378"/>
                  <a:gd name="T41" fmla="*/ 275 h 473"/>
                  <a:gd name="T42" fmla="*/ 188 w 378"/>
                  <a:gd name="T43" fmla="*/ 280 h 473"/>
                  <a:gd name="T44" fmla="*/ 231 w 378"/>
                  <a:gd name="T45" fmla="*/ 269 h 473"/>
                  <a:gd name="T46" fmla="*/ 243 w 378"/>
                  <a:gd name="T47" fmla="*/ 291 h 473"/>
                  <a:gd name="T48" fmla="*/ 264 w 378"/>
                  <a:gd name="T49" fmla="*/ 197 h 473"/>
                  <a:gd name="T50" fmla="*/ 278 w 378"/>
                  <a:gd name="T51" fmla="*/ 175 h 473"/>
                  <a:gd name="T52" fmla="*/ 84 w 378"/>
                  <a:gd name="T53" fmla="*/ 42 h 473"/>
                  <a:gd name="T54" fmla="*/ 295 w 378"/>
                  <a:gd name="T55" fmla="*/ 42 h 473"/>
                  <a:gd name="T56" fmla="*/ 189 w 378"/>
                  <a:gd name="T57" fmla="*/ 90 h 473"/>
                  <a:gd name="T58" fmla="*/ 110 w 378"/>
                  <a:gd name="T59" fmla="*/ 100 h 473"/>
                  <a:gd name="T60" fmla="*/ 114 w 378"/>
                  <a:gd name="T61" fmla="*/ 197 h 473"/>
                  <a:gd name="T62" fmla="*/ 114 w 378"/>
                  <a:gd name="T63" fmla="*/ 153 h 473"/>
                  <a:gd name="T64" fmla="*/ 120 w 378"/>
                  <a:gd name="T65" fmla="*/ 135 h 473"/>
                  <a:gd name="T66" fmla="*/ 132 w 378"/>
                  <a:gd name="T67" fmla="*/ 115 h 473"/>
                  <a:gd name="T68" fmla="*/ 258 w 378"/>
                  <a:gd name="T69" fmla="*/ 188 h 473"/>
                  <a:gd name="T70" fmla="*/ 120 w 378"/>
                  <a:gd name="T71" fmla="*/ 188 h 473"/>
                  <a:gd name="T72" fmla="*/ 356 w 378"/>
                  <a:gd name="T73" fmla="*/ 401 h 473"/>
                  <a:gd name="T74" fmla="*/ 322 w 378"/>
                  <a:gd name="T75" fmla="*/ 426 h 473"/>
                  <a:gd name="T76" fmla="*/ 191 w 378"/>
                  <a:gd name="T77" fmla="*/ 453 h 473"/>
                  <a:gd name="T78" fmla="*/ 187 w 378"/>
                  <a:gd name="T79" fmla="*/ 453 h 473"/>
                  <a:gd name="T80" fmla="*/ 56 w 378"/>
                  <a:gd name="T81" fmla="*/ 426 h 473"/>
                  <a:gd name="T82" fmla="*/ 23 w 378"/>
                  <a:gd name="T83" fmla="*/ 401 h 473"/>
                  <a:gd name="T84" fmla="*/ 40 w 378"/>
                  <a:gd name="T85" fmla="*/ 310 h 473"/>
                  <a:gd name="T86" fmla="*/ 81 w 378"/>
                  <a:gd name="T87" fmla="*/ 297 h 473"/>
                  <a:gd name="T88" fmla="*/ 100 w 378"/>
                  <a:gd name="T89" fmla="*/ 298 h 473"/>
                  <a:gd name="T90" fmla="*/ 182 w 378"/>
                  <a:gd name="T91" fmla="*/ 372 h 473"/>
                  <a:gd name="T92" fmla="*/ 189 w 378"/>
                  <a:gd name="T93" fmla="*/ 376 h 473"/>
                  <a:gd name="T94" fmla="*/ 189 w 378"/>
                  <a:gd name="T95" fmla="*/ 376 h 473"/>
                  <a:gd name="T96" fmla="*/ 196 w 378"/>
                  <a:gd name="T97" fmla="*/ 372 h 473"/>
                  <a:gd name="T98" fmla="*/ 278 w 378"/>
                  <a:gd name="T99" fmla="*/ 298 h 473"/>
                  <a:gd name="T100" fmla="*/ 297 w 378"/>
                  <a:gd name="T101" fmla="*/ 297 h 473"/>
                  <a:gd name="T102" fmla="*/ 338 w 378"/>
                  <a:gd name="T103" fmla="*/ 310 h 473"/>
                  <a:gd name="T104" fmla="*/ 356 w 378"/>
                  <a:gd name="T105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8" h="473">
                    <a:moveTo>
                      <a:pt x="375" y="350"/>
                    </a:moveTo>
                    <a:cubicBezTo>
                      <a:pt x="371" y="329"/>
                      <a:pt x="363" y="310"/>
                      <a:pt x="354" y="297"/>
                    </a:cubicBezTo>
                    <a:cubicBezTo>
                      <a:pt x="341" y="281"/>
                      <a:pt x="323" y="279"/>
                      <a:pt x="306" y="278"/>
                    </a:cubicBezTo>
                    <a:cubicBezTo>
                      <a:pt x="304" y="277"/>
                      <a:pt x="301" y="277"/>
                      <a:pt x="297" y="277"/>
                    </a:cubicBezTo>
                    <a:cubicBezTo>
                      <a:pt x="294" y="277"/>
                      <a:pt x="291" y="277"/>
                      <a:pt x="288" y="277"/>
                    </a:cubicBezTo>
                    <a:cubicBezTo>
                      <a:pt x="285" y="277"/>
                      <a:pt x="281" y="277"/>
                      <a:pt x="278" y="277"/>
                    </a:cubicBezTo>
                    <a:cubicBezTo>
                      <a:pt x="271" y="277"/>
                      <a:pt x="262" y="277"/>
                      <a:pt x="256" y="275"/>
                    </a:cubicBezTo>
                    <a:cubicBezTo>
                      <a:pt x="254" y="274"/>
                      <a:pt x="252" y="273"/>
                      <a:pt x="251" y="269"/>
                    </a:cubicBezTo>
                    <a:cubicBezTo>
                      <a:pt x="250" y="266"/>
                      <a:pt x="249" y="262"/>
                      <a:pt x="249" y="258"/>
                    </a:cubicBezTo>
                    <a:cubicBezTo>
                      <a:pt x="296" y="258"/>
                      <a:pt x="296" y="258"/>
                      <a:pt x="296" y="258"/>
                    </a:cubicBezTo>
                    <a:cubicBezTo>
                      <a:pt x="296" y="258"/>
                      <a:pt x="313" y="169"/>
                      <a:pt x="290" y="102"/>
                    </a:cubicBezTo>
                    <a:cubicBezTo>
                      <a:pt x="317" y="41"/>
                      <a:pt x="317" y="41"/>
                      <a:pt x="317" y="41"/>
                    </a:cubicBezTo>
                    <a:cubicBezTo>
                      <a:pt x="320" y="36"/>
                      <a:pt x="317" y="30"/>
                      <a:pt x="312" y="27"/>
                    </a:cubicBezTo>
                    <a:cubicBezTo>
                      <a:pt x="273" y="9"/>
                      <a:pt x="232" y="0"/>
                      <a:pt x="189" y="0"/>
                    </a:cubicBezTo>
                    <a:cubicBezTo>
                      <a:pt x="146" y="0"/>
                      <a:pt x="105" y="10"/>
                      <a:pt x="66" y="27"/>
                    </a:cubicBezTo>
                    <a:cubicBezTo>
                      <a:pt x="61" y="30"/>
                      <a:pt x="59" y="36"/>
                      <a:pt x="61" y="41"/>
                    </a:cubicBezTo>
                    <a:cubicBezTo>
                      <a:pt x="88" y="101"/>
                      <a:pt x="88" y="101"/>
                      <a:pt x="88" y="101"/>
                    </a:cubicBezTo>
                    <a:cubicBezTo>
                      <a:pt x="65" y="169"/>
                      <a:pt x="83" y="258"/>
                      <a:pt x="83" y="258"/>
                    </a:cubicBezTo>
                    <a:cubicBezTo>
                      <a:pt x="129" y="258"/>
                      <a:pt x="129" y="258"/>
                      <a:pt x="129" y="258"/>
                    </a:cubicBezTo>
                    <a:cubicBezTo>
                      <a:pt x="129" y="262"/>
                      <a:pt x="129" y="266"/>
                      <a:pt x="128" y="269"/>
                    </a:cubicBezTo>
                    <a:cubicBezTo>
                      <a:pt x="126" y="273"/>
                      <a:pt x="124" y="274"/>
                      <a:pt x="122" y="275"/>
                    </a:cubicBezTo>
                    <a:cubicBezTo>
                      <a:pt x="116" y="277"/>
                      <a:pt x="107" y="277"/>
                      <a:pt x="100" y="277"/>
                    </a:cubicBezTo>
                    <a:cubicBezTo>
                      <a:pt x="97" y="277"/>
                      <a:pt x="94" y="277"/>
                      <a:pt x="91" y="277"/>
                    </a:cubicBezTo>
                    <a:cubicBezTo>
                      <a:pt x="88" y="277"/>
                      <a:pt x="84" y="277"/>
                      <a:pt x="81" y="277"/>
                    </a:cubicBezTo>
                    <a:cubicBezTo>
                      <a:pt x="78" y="277"/>
                      <a:pt x="75" y="277"/>
                      <a:pt x="72" y="278"/>
                    </a:cubicBezTo>
                    <a:cubicBezTo>
                      <a:pt x="56" y="279"/>
                      <a:pt x="37" y="281"/>
                      <a:pt x="25" y="297"/>
                    </a:cubicBezTo>
                    <a:cubicBezTo>
                      <a:pt x="15" y="310"/>
                      <a:pt x="8" y="329"/>
                      <a:pt x="4" y="350"/>
                    </a:cubicBezTo>
                    <a:cubicBezTo>
                      <a:pt x="0" y="372"/>
                      <a:pt x="0" y="392"/>
                      <a:pt x="5" y="408"/>
                    </a:cubicBezTo>
                    <a:cubicBezTo>
                      <a:pt x="5" y="409"/>
                      <a:pt x="5" y="411"/>
                      <a:pt x="6" y="411"/>
                    </a:cubicBezTo>
                    <a:cubicBezTo>
                      <a:pt x="7" y="412"/>
                      <a:pt x="18" y="428"/>
                      <a:pt x="46" y="443"/>
                    </a:cubicBezTo>
                    <a:cubicBezTo>
                      <a:pt x="62" y="452"/>
                      <a:pt x="81" y="459"/>
                      <a:pt x="102" y="464"/>
                    </a:cubicBezTo>
                    <a:cubicBezTo>
                      <a:pt x="127" y="470"/>
                      <a:pt x="156" y="473"/>
                      <a:pt x="187" y="473"/>
                    </a:cubicBezTo>
                    <a:cubicBezTo>
                      <a:pt x="188" y="473"/>
                      <a:pt x="189" y="473"/>
                      <a:pt x="189" y="473"/>
                    </a:cubicBezTo>
                    <a:cubicBezTo>
                      <a:pt x="190" y="473"/>
                      <a:pt x="190" y="473"/>
                      <a:pt x="191" y="473"/>
                    </a:cubicBezTo>
                    <a:cubicBezTo>
                      <a:pt x="222" y="473"/>
                      <a:pt x="251" y="470"/>
                      <a:pt x="277" y="464"/>
                    </a:cubicBezTo>
                    <a:cubicBezTo>
                      <a:pt x="297" y="459"/>
                      <a:pt x="316" y="452"/>
                      <a:pt x="332" y="443"/>
                    </a:cubicBezTo>
                    <a:cubicBezTo>
                      <a:pt x="355" y="431"/>
                      <a:pt x="368" y="418"/>
                      <a:pt x="372" y="411"/>
                    </a:cubicBezTo>
                    <a:cubicBezTo>
                      <a:pt x="373" y="411"/>
                      <a:pt x="373" y="409"/>
                      <a:pt x="374" y="408"/>
                    </a:cubicBezTo>
                    <a:cubicBezTo>
                      <a:pt x="378" y="392"/>
                      <a:pt x="378" y="372"/>
                      <a:pt x="375" y="350"/>
                    </a:cubicBezTo>
                    <a:close/>
                    <a:moveTo>
                      <a:pt x="189" y="355"/>
                    </a:moveTo>
                    <a:cubicBezTo>
                      <a:pt x="136" y="290"/>
                      <a:pt x="136" y="290"/>
                      <a:pt x="136" y="290"/>
                    </a:cubicBezTo>
                    <a:cubicBezTo>
                      <a:pt x="140" y="287"/>
                      <a:pt x="144" y="282"/>
                      <a:pt x="146" y="275"/>
                    </a:cubicBezTo>
                    <a:cubicBezTo>
                      <a:pt x="147" y="273"/>
                      <a:pt x="147" y="271"/>
                      <a:pt x="148" y="269"/>
                    </a:cubicBezTo>
                    <a:cubicBezTo>
                      <a:pt x="160" y="276"/>
                      <a:pt x="174" y="280"/>
                      <a:pt x="188" y="280"/>
                    </a:cubicBezTo>
                    <a:cubicBezTo>
                      <a:pt x="190" y="280"/>
                      <a:pt x="190" y="280"/>
                      <a:pt x="190" y="280"/>
                    </a:cubicBezTo>
                    <a:cubicBezTo>
                      <a:pt x="204" y="280"/>
                      <a:pt x="218" y="276"/>
                      <a:pt x="231" y="269"/>
                    </a:cubicBezTo>
                    <a:cubicBezTo>
                      <a:pt x="231" y="271"/>
                      <a:pt x="232" y="273"/>
                      <a:pt x="232" y="275"/>
                    </a:cubicBezTo>
                    <a:cubicBezTo>
                      <a:pt x="235" y="282"/>
                      <a:pt x="238" y="287"/>
                      <a:pt x="243" y="291"/>
                    </a:cubicBezTo>
                    <a:lnTo>
                      <a:pt x="189" y="355"/>
                    </a:lnTo>
                    <a:close/>
                    <a:moveTo>
                      <a:pt x="264" y="197"/>
                    </a:moveTo>
                    <a:cubicBezTo>
                      <a:pt x="264" y="153"/>
                      <a:pt x="264" y="153"/>
                      <a:pt x="264" y="153"/>
                    </a:cubicBezTo>
                    <a:cubicBezTo>
                      <a:pt x="272" y="153"/>
                      <a:pt x="278" y="163"/>
                      <a:pt x="278" y="175"/>
                    </a:cubicBezTo>
                    <a:cubicBezTo>
                      <a:pt x="278" y="188"/>
                      <a:pt x="272" y="197"/>
                      <a:pt x="264" y="197"/>
                    </a:cubicBezTo>
                    <a:close/>
                    <a:moveTo>
                      <a:pt x="84" y="42"/>
                    </a:moveTo>
                    <a:cubicBezTo>
                      <a:pt x="117" y="28"/>
                      <a:pt x="153" y="21"/>
                      <a:pt x="189" y="21"/>
                    </a:cubicBezTo>
                    <a:cubicBezTo>
                      <a:pt x="226" y="21"/>
                      <a:pt x="261" y="28"/>
                      <a:pt x="295" y="42"/>
                    </a:cubicBezTo>
                    <a:cubicBezTo>
                      <a:pt x="269" y="100"/>
                      <a:pt x="269" y="100"/>
                      <a:pt x="269" y="100"/>
                    </a:cubicBezTo>
                    <a:cubicBezTo>
                      <a:pt x="242" y="91"/>
                      <a:pt x="215" y="90"/>
                      <a:pt x="189" y="90"/>
                    </a:cubicBezTo>
                    <a:cubicBezTo>
                      <a:pt x="188" y="90"/>
                      <a:pt x="188" y="90"/>
                      <a:pt x="188" y="90"/>
                    </a:cubicBezTo>
                    <a:cubicBezTo>
                      <a:pt x="163" y="90"/>
                      <a:pt x="136" y="91"/>
                      <a:pt x="110" y="100"/>
                    </a:cubicBezTo>
                    <a:lnTo>
                      <a:pt x="84" y="42"/>
                    </a:lnTo>
                    <a:close/>
                    <a:moveTo>
                      <a:pt x="114" y="197"/>
                    </a:moveTo>
                    <a:cubicBezTo>
                      <a:pt x="106" y="197"/>
                      <a:pt x="101" y="188"/>
                      <a:pt x="101" y="175"/>
                    </a:cubicBezTo>
                    <a:cubicBezTo>
                      <a:pt x="101" y="163"/>
                      <a:pt x="106" y="153"/>
                      <a:pt x="114" y="153"/>
                    </a:cubicBezTo>
                    <a:lnTo>
                      <a:pt x="114" y="197"/>
                    </a:lnTo>
                    <a:close/>
                    <a:moveTo>
                      <a:pt x="120" y="135"/>
                    </a:moveTo>
                    <a:cubicBezTo>
                      <a:pt x="120" y="129"/>
                      <a:pt x="121" y="123"/>
                      <a:pt x="122" y="118"/>
                    </a:cubicBezTo>
                    <a:cubicBezTo>
                      <a:pt x="125" y="117"/>
                      <a:pt x="128" y="116"/>
                      <a:pt x="132" y="115"/>
                    </a:cubicBezTo>
                    <a:cubicBezTo>
                      <a:pt x="153" y="130"/>
                      <a:pt x="196" y="152"/>
                      <a:pt x="258" y="151"/>
                    </a:cubicBezTo>
                    <a:cubicBezTo>
                      <a:pt x="258" y="188"/>
                      <a:pt x="258" y="188"/>
                      <a:pt x="258" y="188"/>
                    </a:cubicBezTo>
                    <a:cubicBezTo>
                      <a:pt x="258" y="228"/>
                      <a:pt x="227" y="261"/>
                      <a:pt x="189" y="261"/>
                    </a:cubicBezTo>
                    <a:cubicBezTo>
                      <a:pt x="151" y="261"/>
                      <a:pt x="120" y="228"/>
                      <a:pt x="120" y="188"/>
                    </a:cubicBezTo>
                    <a:lnTo>
                      <a:pt x="120" y="135"/>
                    </a:lnTo>
                    <a:close/>
                    <a:moveTo>
                      <a:pt x="356" y="401"/>
                    </a:moveTo>
                    <a:cubicBezTo>
                      <a:pt x="354" y="402"/>
                      <a:pt x="352" y="405"/>
                      <a:pt x="349" y="408"/>
                    </a:cubicBezTo>
                    <a:cubicBezTo>
                      <a:pt x="344" y="412"/>
                      <a:pt x="335" y="419"/>
                      <a:pt x="322" y="426"/>
                    </a:cubicBezTo>
                    <a:cubicBezTo>
                      <a:pt x="308" y="434"/>
                      <a:pt x="290" y="440"/>
                      <a:pt x="271" y="445"/>
                    </a:cubicBezTo>
                    <a:cubicBezTo>
                      <a:pt x="247" y="450"/>
                      <a:pt x="220" y="453"/>
                      <a:pt x="191" y="453"/>
                    </a:cubicBezTo>
                    <a:cubicBezTo>
                      <a:pt x="190" y="453"/>
                      <a:pt x="190" y="453"/>
                      <a:pt x="189" y="453"/>
                    </a:cubicBezTo>
                    <a:cubicBezTo>
                      <a:pt x="189" y="453"/>
                      <a:pt x="188" y="453"/>
                      <a:pt x="187" y="453"/>
                    </a:cubicBezTo>
                    <a:cubicBezTo>
                      <a:pt x="158" y="453"/>
                      <a:pt x="131" y="450"/>
                      <a:pt x="107" y="445"/>
                    </a:cubicBezTo>
                    <a:cubicBezTo>
                      <a:pt x="88" y="440"/>
                      <a:pt x="71" y="434"/>
                      <a:pt x="56" y="426"/>
                    </a:cubicBezTo>
                    <a:cubicBezTo>
                      <a:pt x="43" y="419"/>
                      <a:pt x="34" y="412"/>
                      <a:pt x="29" y="408"/>
                    </a:cubicBezTo>
                    <a:cubicBezTo>
                      <a:pt x="26" y="405"/>
                      <a:pt x="24" y="402"/>
                      <a:pt x="23" y="401"/>
                    </a:cubicBezTo>
                    <a:cubicBezTo>
                      <a:pt x="20" y="388"/>
                      <a:pt x="20" y="371"/>
                      <a:pt x="23" y="354"/>
                    </a:cubicBezTo>
                    <a:cubicBezTo>
                      <a:pt x="26" y="336"/>
                      <a:pt x="32" y="320"/>
                      <a:pt x="40" y="310"/>
                    </a:cubicBezTo>
                    <a:cubicBezTo>
                      <a:pt x="47" y="300"/>
                      <a:pt x="60" y="298"/>
                      <a:pt x="73" y="298"/>
                    </a:cubicBezTo>
                    <a:cubicBezTo>
                      <a:pt x="76" y="297"/>
                      <a:pt x="78" y="297"/>
                      <a:pt x="81" y="297"/>
                    </a:cubicBezTo>
                    <a:cubicBezTo>
                      <a:pt x="84" y="297"/>
                      <a:pt x="87" y="297"/>
                      <a:pt x="90" y="297"/>
                    </a:cubicBezTo>
                    <a:cubicBezTo>
                      <a:pt x="93" y="297"/>
                      <a:pt x="97" y="298"/>
                      <a:pt x="100" y="298"/>
                    </a:cubicBezTo>
                    <a:cubicBezTo>
                      <a:pt x="106" y="298"/>
                      <a:pt x="113" y="297"/>
                      <a:pt x="120" y="296"/>
                    </a:cubicBezTo>
                    <a:cubicBezTo>
                      <a:pt x="182" y="372"/>
                      <a:pt x="182" y="372"/>
                      <a:pt x="182" y="372"/>
                    </a:cubicBezTo>
                    <a:cubicBezTo>
                      <a:pt x="183" y="372"/>
                      <a:pt x="183" y="373"/>
                      <a:pt x="184" y="374"/>
                    </a:cubicBezTo>
                    <a:cubicBezTo>
                      <a:pt x="186" y="375"/>
                      <a:pt x="187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91" y="376"/>
                      <a:pt x="193" y="375"/>
                      <a:pt x="195" y="374"/>
                    </a:cubicBezTo>
                    <a:cubicBezTo>
                      <a:pt x="195" y="373"/>
                      <a:pt x="196" y="372"/>
                      <a:pt x="196" y="372"/>
                    </a:cubicBezTo>
                    <a:cubicBezTo>
                      <a:pt x="259" y="296"/>
                      <a:pt x="259" y="296"/>
                      <a:pt x="259" y="296"/>
                    </a:cubicBezTo>
                    <a:cubicBezTo>
                      <a:pt x="265" y="297"/>
                      <a:pt x="272" y="298"/>
                      <a:pt x="278" y="298"/>
                    </a:cubicBezTo>
                    <a:cubicBezTo>
                      <a:pt x="282" y="298"/>
                      <a:pt x="285" y="297"/>
                      <a:pt x="288" y="297"/>
                    </a:cubicBezTo>
                    <a:cubicBezTo>
                      <a:pt x="291" y="297"/>
                      <a:pt x="294" y="297"/>
                      <a:pt x="297" y="297"/>
                    </a:cubicBezTo>
                    <a:cubicBezTo>
                      <a:pt x="300" y="297"/>
                      <a:pt x="303" y="297"/>
                      <a:pt x="305" y="298"/>
                    </a:cubicBezTo>
                    <a:cubicBezTo>
                      <a:pt x="318" y="298"/>
                      <a:pt x="331" y="300"/>
                      <a:pt x="338" y="310"/>
                    </a:cubicBezTo>
                    <a:cubicBezTo>
                      <a:pt x="346" y="320"/>
                      <a:pt x="352" y="336"/>
                      <a:pt x="356" y="354"/>
                    </a:cubicBezTo>
                    <a:cubicBezTo>
                      <a:pt x="359" y="371"/>
                      <a:pt x="359" y="388"/>
                      <a:pt x="356" y="4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052" name="Freeform 14"/>
              <p:cNvSpPr>
                <a:spLocks noChangeArrowheads="1"/>
              </p:cNvSpPr>
              <p:nvPr/>
            </p:nvSpPr>
            <p:spPr bwMode="auto">
              <a:xfrm>
                <a:off x="7027944" y="2285138"/>
                <a:ext cx="97677" cy="99180"/>
              </a:xfrm>
              <a:custGeom>
                <a:avLst/>
                <a:gdLst>
                  <a:gd name="T0" fmla="*/ 35 w 130"/>
                  <a:gd name="T1" fmla="*/ 132 h 132"/>
                  <a:gd name="T2" fmla="*/ 94 w 130"/>
                  <a:gd name="T3" fmla="*/ 132 h 132"/>
                  <a:gd name="T4" fmla="*/ 94 w 130"/>
                  <a:gd name="T5" fmla="*/ 95 h 132"/>
                  <a:gd name="T6" fmla="*/ 130 w 130"/>
                  <a:gd name="T7" fmla="*/ 95 h 132"/>
                  <a:gd name="T8" fmla="*/ 130 w 130"/>
                  <a:gd name="T9" fmla="*/ 38 h 132"/>
                  <a:gd name="T10" fmla="*/ 94 w 130"/>
                  <a:gd name="T11" fmla="*/ 38 h 132"/>
                  <a:gd name="T12" fmla="*/ 94 w 130"/>
                  <a:gd name="T13" fmla="*/ 0 h 132"/>
                  <a:gd name="T14" fmla="*/ 35 w 130"/>
                  <a:gd name="T15" fmla="*/ 0 h 132"/>
                  <a:gd name="T16" fmla="*/ 35 w 130"/>
                  <a:gd name="T17" fmla="*/ 38 h 132"/>
                  <a:gd name="T18" fmla="*/ 0 w 130"/>
                  <a:gd name="T19" fmla="*/ 38 h 132"/>
                  <a:gd name="T20" fmla="*/ 0 w 130"/>
                  <a:gd name="T21" fmla="*/ 95 h 132"/>
                  <a:gd name="T22" fmla="*/ 35 w 130"/>
                  <a:gd name="T23" fmla="*/ 95 h 132"/>
                  <a:gd name="T24" fmla="*/ 35 w 130"/>
                  <a:gd name="T2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32">
                    <a:moveTo>
                      <a:pt x="35" y="132"/>
                    </a:moveTo>
                    <a:lnTo>
                      <a:pt x="94" y="132"/>
                    </a:lnTo>
                    <a:lnTo>
                      <a:pt x="94" y="95"/>
                    </a:lnTo>
                    <a:lnTo>
                      <a:pt x="130" y="95"/>
                    </a:lnTo>
                    <a:lnTo>
                      <a:pt x="130" y="38"/>
                    </a:lnTo>
                    <a:lnTo>
                      <a:pt x="94" y="38"/>
                    </a:lnTo>
                    <a:lnTo>
                      <a:pt x="94" y="0"/>
                    </a:lnTo>
                    <a:lnTo>
                      <a:pt x="35" y="0"/>
                    </a:lnTo>
                    <a:lnTo>
                      <a:pt x="35" y="38"/>
                    </a:lnTo>
                    <a:lnTo>
                      <a:pt x="0" y="38"/>
                    </a:lnTo>
                    <a:lnTo>
                      <a:pt x="0" y="95"/>
                    </a:lnTo>
                    <a:lnTo>
                      <a:pt x="35" y="95"/>
                    </a:lnTo>
                    <a:lnTo>
                      <a:pt x="35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4053" name="组合 95"/>
          <p:cNvGrpSpPr/>
          <p:nvPr/>
        </p:nvGrpSpPr>
        <p:grpSpPr bwMode="auto">
          <a:xfrm>
            <a:off x="4763" y="3328988"/>
            <a:ext cx="1270000" cy="1289050"/>
            <a:chOff x="6170440" y="0"/>
            <a:chExt cx="1982862" cy="2015067"/>
          </a:xfrm>
        </p:grpSpPr>
        <p:sp>
          <p:nvSpPr>
            <p:cNvPr id="97" name="矩形 96"/>
            <p:cNvSpPr/>
            <p:nvPr/>
          </p:nvSpPr>
          <p:spPr>
            <a:xfrm>
              <a:off x="6170440" y="0"/>
              <a:ext cx="1982862" cy="20150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6786191" y="623147"/>
              <a:ext cx="813168" cy="810729"/>
              <a:chOff x="4762068" y="668615"/>
              <a:chExt cx="751360" cy="749106"/>
            </a:xfrm>
            <a:solidFill>
              <a:srgbClr val="E2413E"/>
            </a:solidFill>
          </p:grpSpPr>
          <p:sp>
            <p:nvSpPr>
              <p:cNvPr id="99" name="Freeform 23"/>
              <p:cNvSpPr/>
              <p:nvPr/>
            </p:nvSpPr>
            <p:spPr bwMode="auto">
              <a:xfrm>
                <a:off x="4952163" y="858710"/>
                <a:ext cx="371172" cy="368918"/>
              </a:xfrm>
              <a:custGeom>
                <a:avLst/>
                <a:gdLst>
                  <a:gd name="T0" fmla="*/ 343 w 494"/>
                  <a:gd name="T1" fmla="*/ 0 h 491"/>
                  <a:gd name="T2" fmla="*/ 146 w 494"/>
                  <a:gd name="T3" fmla="*/ 0 h 491"/>
                  <a:gd name="T4" fmla="*/ 146 w 494"/>
                  <a:gd name="T5" fmla="*/ 148 h 491"/>
                  <a:gd name="T6" fmla="*/ 0 w 494"/>
                  <a:gd name="T7" fmla="*/ 148 h 491"/>
                  <a:gd name="T8" fmla="*/ 0 w 494"/>
                  <a:gd name="T9" fmla="*/ 359 h 491"/>
                  <a:gd name="T10" fmla="*/ 146 w 494"/>
                  <a:gd name="T11" fmla="*/ 359 h 491"/>
                  <a:gd name="T12" fmla="*/ 146 w 494"/>
                  <a:gd name="T13" fmla="*/ 491 h 491"/>
                  <a:gd name="T14" fmla="*/ 343 w 494"/>
                  <a:gd name="T15" fmla="*/ 491 h 491"/>
                  <a:gd name="T16" fmla="*/ 343 w 494"/>
                  <a:gd name="T17" fmla="*/ 359 h 491"/>
                  <a:gd name="T18" fmla="*/ 494 w 494"/>
                  <a:gd name="T19" fmla="*/ 359 h 491"/>
                  <a:gd name="T20" fmla="*/ 494 w 494"/>
                  <a:gd name="T21" fmla="*/ 148 h 491"/>
                  <a:gd name="T22" fmla="*/ 343 w 494"/>
                  <a:gd name="T23" fmla="*/ 148 h 491"/>
                  <a:gd name="T24" fmla="*/ 343 w 494"/>
                  <a:gd name="T25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4" h="491">
                    <a:moveTo>
                      <a:pt x="343" y="0"/>
                    </a:moveTo>
                    <a:lnTo>
                      <a:pt x="146" y="0"/>
                    </a:lnTo>
                    <a:lnTo>
                      <a:pt x="146" y="148"/>
                    </a:lnTo>
                    <a:lnTo>
                      <a:pt x="0" y="148"/>
                    </a:lnTo>
                    <a:lnTo>
                      <a:pt x="0" y="359"/>
                    </a:lnTo>
                    <a:lnTo>
                      <a:pt x="146" y="359"/>
                    </a:lnTo>
                    <a:lnTo>
                      <a:pt x="146" y="491"/>
                    </a:lnTo>
                    <a:lnTo>
                      <a:pt x="343" y="491"/>
                    </a:lnTo>
                    <a:lnTo>
                      <a:pt x="343" y="359"/>
                    </a:lnTo>
                    <a:lnTo>
                      <a:pt x="494" y="359"/>
                    </a:lnTo>
                    <a:lnTo>
                      <a:pt x="494" y="148"/>
                    </a:lnTo>
                    <a:lnTo>
                      <a:pt x="343" y="148"/>
                    </a:lnTo>
                    <a:lnTo>
                      <a:pt x="3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noProof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Freeform 24"/>
              <p:cNvSpPr>
                <a:spLocks noEditPoints="1"/>
              </p:cNvSpPr>
              <p:nvPr/>
            </p:nvSpPr>
            <p:spPr bwMode="auto">
              <a:xfrm>
                <a:off x="4762068" y="668615"/>
                <a:ext cx="751360" cy="749106"/>
              </a:xfrm>
              <a:custGeom>
                <a:avLst/>
                <a:gdLst>
                  <a:gd name="T0" fmla="*/ 406 w 423"/>
                  <a:gd name="T1" fmla="*/ 129 h 422"/>
                  <a:gd name="T2" fmla="*/ 361 w 423"/>
                  <a:gd name="T3" fmla="*/ 62 h 422"/>
                  <a:gd name="T4" fmla="*/ 294 w 423"/>
                  <a:gd name="T5" fmla="*/ 16 h 422"/>
                  <a:gd name="T6" fmla="*/ 212 w 423"/>
                  <a:gd name="T7" fmla="*/ 0 h 422"/>
                  <a:gd name="T8" fmla="*/ 129 w 423"/>
                  <a:gd name="T9" fmla="*/ 16 h 422"/>
                  <a:gd name="T10" fmla="*/ 62 w 423"/>
                  <a:gd name="T11" fmla="*/ 62 h 422"/>
                  <a:gd name="T12" fmla="*/ 17 w 423"/>
                  <a:gd name="T13" fmla="*/ 129 h 422"/>
                  <a:gd name="T14" fmla="*/ 0 w 423"/>
                  <a:gd name="T15" fmla="*/ 211 h 422"/>
                  <a:gd name="T16" fmla="*/ 17 w 423"/>
                  <a:gd name="T17" fmla="*/ 293 h 422"/>
                  <a:gd name="T18" fmla="*/ 62 w 423"/>
                  <a:gd name="T19" fmla="*/ 360 h 422"/>
                  <a:gd name="T20" fmla="*/ 129 w 423"/>
                  <a:gd name="T21" fmla="*/ 405 h 422"/>
                  <a:gd name="T22" fmla="*/ 212 w 423"/>
                  <a:gd name="T23" fmla="*/ 422 h 422"/>
                  <a:gd name="T24" fmla="*/ 294 w 423"/>
                  <a:gd name="T25" fmla="*/ 405 h 422"/>
                  <a:gd name="T26" fmla="*/ 361 w 423"/>
                  <a:gd name="T27" fmla="*/ 360 h 422"/>
                  <a:gd name="T28" fmla="*/ 406 w 423"/>
                  <a:gd name="T29" fmla="*/ 293 h 422"/>
                  <a:gd name="T30" fmla="*/ 423 w 423"/>
                  <a:gd name="T31" fmla="*/ 211 h 422"/>
                  <a:gd name="T32" fmla="*/ 406 w 423"/>
                  <a:gd name="T33" fmla="*/ 129 h 422"/>
                  <a:gd name="T34" fmla="*/ 336 w 423"/>
                  <a:gd name="T35" fmla="*/ 335 h 422"/>
                  <a:gd name="T36" fmla="*/ 212 w 423"/>
                  <a:gd name="T37" fmla="*/ 387 h 422"/>
                  <a:gd name="T38" fmla="*/ 87 w 423"/>
                  <a:gd name="T39" fmla="*/ 335 h 422"/>
                  <a:gd name="T40" fmla="*/ 36 w 423"/>
                  <a:gd name="T41" fmla="*/ 211 h 422"/>
                  <a:gd name="T42" fmla="*/ 87 w 423"/>
                  <a:gd name="T43" fmla="*/ 87 h 422"/>
                  <a:gd name="T44" fmla="*/ 212 w 423"/>
                  <a:gd name="T45" fmla="*/ 35 h 422"/>
                  <a:gd name="T46" fmla="*/ 336 w 423"/>
                  <a:gd name="T47" fmla="*/ 87 h 422"/>
                  <a:gd name="T48" fmla="*/ 387 w 423"/>
                  <a:gd name="T49" fmla="*/ 211 h 422"/>
                  <a:gd name="T50" fmla="*/ 336 w 423"/>
                  <a:gd name="T51" fmla="*/ 335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422">
                    <a:moveTo>
                      <a:pt x="406" y="129"/>
                    </a:moveTo>
                    <a:cubicBezTo>
                      <a:pt x="396" y="104"/>
                      <a:pt x="380" y="81"/>
                      <a:pt x="361" y="62"/>
                    </a:cubicBezTo>
                    <a:cubicBezTo>
                      <a:pt x="342" y="42"/>
                      <a:pt x="319" y="27"/>
                      <a:pt x="294" y="16"/>
                    </a:cubicBezTo>
                    <a:cubicBezTo>
                      <a:pt x="268" y="5"/>
                      <a:pt x="240" y="0"/>
                      <a:pt x="212" y="0"/>
                    </a:cubicBezTo>
                    <a:cubicBezTo>
                      <a:pt x="183" y="0"/>
                      <a:pt x="155" y="5"/>
                      <a:pt x="129" y="16"/>
                    </a:cubicBezTo>
                    <a:cubicBezTo>
                      <a:pt x="104" y="27"/>
                      <a:pt x="82" y="42"/>
                      <a:pt x="62" y="62"/>
                    </a:cubicBezTo>
                    <a:cubicBezTo>
                      <a:pt x="43" y="81"/>
                      <a:pt x="28" y="104"/>
                      <a:pt x="17" y="129"/>
                    </a:cubicBezTo>
                    <a:cubicBezTo>
                      <a:pt x="6" y="155"/>
                      <a:pt x="0" y="182"/>
                      <a:pt x="0" y="211"/>
                    </a:cubicBezTo>
                    <a:cubicBezTo>
                      <a:pt x="0" y="239"/>
                      <a:pt x="6" y="267"/>
                      <a:pt x="17" y="293"/>
                    </a:cubicBezTo>
                    <a:cubicBezTo>
                      <a:pt x="28" y="318"/>
                      <a:pt x="43" y="341"/>
                      <a:pt x="62" y="360"/>
                    </a:cubicBezTo>
                    <a:cubicBezTo>
                      <a:pt x="82" y="380"/>
                      <a:pt x="104" y="395"/>
                      <a:pt x="129" y="405"/>
                    </a:cubicBezTo>
                    <a:cubicBezTo>
                      <a:pt x="155" y="417"/>
                      <a:pt x="183" y="422"/>
                      <a:pt x="212" y="422"/>
                    </a:cubicBezTo>
                    <a:cubicBezTo>
                      <a:pt x="240" y="422"/>
                      <a:pt x="268" y="417"/>
                      <a:pt x="294" y="405"/>
                    </a:cubicBezTo>
                    <a:cubicBezTo>
                      <a:pt x="319" y="395"/>
                      <a:pt x="342" y="380"/>
                      <a:pt x="361" y="360"/>
                    </a:cubicBezTo>
                    <a:cubicBezTo>
                      <a:pt x="380" y="341"/>
                      <a:pt x="396" y="318"/>
                      <a:pt x="406" y="293"/>
                    </a:cubicBezTo>
                    <a:cubicBezTo>
                      <a:pt x="417" y="267"/>
                      <a:pt x="423" y="239"/>
                      <a:pt x="423" y="211"/>
                    </a:cubicBezTo>
                    <a:cubicBezTo>
                      <a:pt x="423" y="182"/>
                      <a:pt x="417" y="155"/>
                      <a:pt x="406" y="129"/>
                    </a:cubicBezTo>
                    <a:close/>
                    <a:moveTo>
                      <a:pt x="336" y="335"/>
                    </a:moveTo>
                    <a:cubicBezTo>
                      <a:pt x="303" y="368"/>
                      <a:pt x="259" y="387"/>
                      <a:pt x="212" y="387"/>
                    </a:cubicBezTo>
                    <a:cubicBezTo>
                      <a:pt x="165" y="387"/>
                      <a:pt x="120" y="368"/>
                      <a:pt x="87" y="335"/>
                    </a:cubicBezTo>
                    <a:cubicBezTo>
                      <a:pt x="54" y="302"/>
                      <a:pt x="36" y="258"/>
                      <a:pt x="36" y="211"/>
                    </a:cubicBezTo>
                    <a:cubicBezTo>
                      <a:pt x="36" y="164"/>
                      <a:pt x="54" y="120"/>
                      <a:pt x="87" y="87"/>
                    </a:cubicBezTo>
                    <a:cubicBezTo>
                      <a:pt x="120" y="53"/>
                      <a:pt x="165" y="35"/>
                      <a:pt x="212" y="35"/>
                    </a:cubicBezTo>
                    <a:cubicBezTo>
                      <a:pt x="259" y="35"/>
                      <a:pt x="303" y="53"/>
                      <a:pt x="336" y="87"/>
                    </a:cubicBezTo>
                    <a:cubicBezTo>
                      <a:pt x="369" y="120"/>
                      <a:pt x="387" y="164"/>
                      <a:pt x="387" y="211"/>
                    </a:cubicBezTo>
                    <a:cubicBezTo>
                      <a:pt x="387" y="258"/>
                      <a:pt x="369" y="302"/>
                      <a:pt x="336" y="3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noProof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4056" name="组合 100"/>
          <p:cNvGrpSpPr/>
          <p:nvPr/>
        </p:nvGrpSpPr>
        <p:grpSpPr bwMode="auto">
          <a:xfrm>
            <a:off x="1306513" y="2038350"/>
            <a:ext cx="1352550" cy="1296988"/>
            <a:chOff x="2010006" y="2054859"/>
            <a:chExt cx="2112433" cy="2027767"/>
          </a:xfrm>
        </p:grpSpPr>
        <p:sp>
          <p:nvSpPr>
            <p:cNvPr id="102" name="직사각형 8"/>
            <p:cNvSpPr/>
            <p:nvPr/>
          </p:nvSpPr>
          <p:spPr>
            <a:xfrm>
              <a:off x="2010006" y="2054859"/>
              <a:ext cx="2112433" cy="2027767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2495" latinLnBrk="1">
                <a:buFontTx/>
                <a:buNone/>
                <a:defRPr/>
              </a:pPr>
              <a:endParaRPr kumimoji="1" lang="ko-KR" altLang="en-US" kern="0">
                <a:solidFill>
                  <a:prstClr val="white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44058" name="Freeform 20"/>
            <p:cNvSpPr>
              <a:spLocks noChangeArrowheads="1"/>
            </p:cNvSpPr>
            <p:nvPr/>
          </p:nvSpPr>
          <p:spPr bwMode="auto">
            <a:xfrm>
              <a:off x="2635532" y="2759272"/>
              <a:ext cx="841178" cy="770342"/>
            </a:xfrm>
            <a:custGeom>
              <a:avLst/>
              <a:gdLst>
                <a:gd name="T0" fmla="*/ 399 w 402"/>
                <a:gd name="T1" fmla="*/ 97 h 368"/>
                <a:gd name="T2" fmla="*/ 372 w 402"/>
                <a:gd name="T3" fmla="*/ 39 h 368"/>
                <a:gd name="T4" fmla="*/ 287 w 402"/>
                <a:gd name="T5" fmla="*/ 0 h 368"/>
                <a:gd name="T6" fmla="*/ 230 w 402"/>
                <a:gd name="T7" fmla="*/ 15 h 368"/>
                <a:gd name="T8" fmla="*/ 201 w 402"/>
                <a:gd name="T9" fmla="*/ 41 h 368"/>
                <a:gd name="T10" fmla="*/ 171 w 402"/>
                <a:gd name="T11" fmla="*/ 15 h 368"/>
                <a:gd name="T12" fmla="*/ 115 w 402"/>
                <a:gd name="T13" fmla="*/ 0 h 368"/>
                <a:gd name="T14" fmla="*/ 98 w 402"/>
                <a:gd name="T15" fmla="*/ 1 h 368"/>
                <a:gd name="T16" fmla="*/ 22 w 402"/>
                <a:gd name="T17" fmla="*/ 48 h 368"/>
                <a:gd name="T18" fmla="*/ 3 w 402"/>
                <a:gd name="T19" fmla="*/ 93 h 368"/>
                <a:gd name="T20" fmla="*/ 4 w 402"/>
                <a:gd name="T21" fmla="*/ 144 h 368"/>
                <a:gd name="T22" fmla="*/ 22 w 402"/>
                <a:gd name="T23" fmla="*/ 196 h 368"/>
                <a:gd name="T24" fmla="*/ 27 w 402"/>
                <a:gd name="T25" fmla="*/ 204 h 368"/>
                <a:gd name="T26" fmla="*/ 104 w 402"/>
                <a:gd name="T27" fmla="*/ 204 h 368"/>
                <a:gd name="T28" fmla="*/ 133 w 402"/>
                <a:gd name="T29" fmla="*/ 159 h 368"/>
                <a:gd name="T30" fmla="*/ 161 w 402"/>
                <a:gd name="T31" fmla="*/ 223 h 368"/>
                <a:gd name="T32" fmla="*/ 200 w 402"/>
                <a:gd name="T33" fmla="*/ 163 h 368"/>
                <a:gd name="T34" fmla="*/ 218 w 402"/>
                <a:gd name="T35" fmla="*/ 195 h 368"/>
                <a:gd name="T36" fmla="*/ 274 w 402"/>
                <a:gd name="T37" fmla="*/ 195 h 368"/>
                <a:gd name="T38" fmla="*/ 295 w 402"/>
                <a:gd name="T39" fmla="*/ 206 h 368"/>
                <a:gd name="T40" fmla="*/ 321 w 402"/>
                <a:gd name="T41" fmla="*/ 180 h 368"/>
                <a:gd name="T42" fmla="*/ 295 w 402"/>
                <a:gd name="T43" fmla="*/ 154 h 368"/>
                <a:gd name="T44" fmla="*/ 274 w 402"/>
                <a:gd name="T45" fmla="*/ 165 h 368"/>
                <a:gd name="T46" fmla="*/ 235 w 402"/>
                <a:gd name="T47" fmla="*/ 165 h 368"/>
                <a:gd name="T48" fmla="*/ 201 w 402"/>
                <a:gd name="T49" fmla="*/ 106 h 368"/>
                <a:gd name="T50" fmla="*/ 166 w 402"/>
                <a:gd name="T51" fmla="*/ 161 h 368"/>
                <a:gd name="T52" fmla="*/ 137 w 402"/>
                <a:gd name="T53" fmla="*/ 96 h 368"/>
                <a:gd name="T54" fmla="*/ 88 w 402"/>
                <a:gd name="T55" fmla="*/ 174 h 368"/>
                <a:gd name="T56" fmla="*/ 44 w 402"/>
                <a:gd name="T57" fmla="*/ 174 h 368"/>
                <a:gd name="T58" fmla="*/ 32 w 402"/>
                <a:gd name="T59" fmla="*/ 138 h 368"/>
                <a:gd name="T60" fmla="*/ 32 w 402"/>
                <a:gd name="T61" fmla="*/ 99 h 368"/>
                <a:gd name="T62" fmla="*/ 46 w 402"/>
                <a:gd name="T63" fmla="*/ 65 h 368"/>
                <a:gd name="T64" fmla="*/ 102 w 402"/>
                <a:gd name="T65" fmla="*/ 30 h 368"/>
                <a:gd name="T66" fmla="*/ 115 w 402"/>
                <a:gd name="T67" fmla="*/ 29 h 368"/>
                <a:gd name="T68" fmla="*/ 156 w 402"/>
                <a:gd name="T69" fmla="*/ 41 h 368"/>
                <a:gd name="T70" fmla="*/ 187 w 402"/>
                <a:gd name="T71" fmla="*/ 73 h 368"/>
                <a:gd name="T72" fmla="*/ 188 w 402"/>
                <a:gd name="T73" fmla="*/ 74 h 368"/>
                <a:gd name="T74" fmla="*/ 201 w 402"/>
                <a:gd name="T75" fmla="*/ 96 h 368"/>
                <a:gd name="T76" fmla="*/ 213 w 402"/>
                <a:gd name="T77" fmla="*/ 74 h 368"/>
                <a:gd name="T78" fmla="*/ 245 w 402"/>
                <a:gd name="T79" fmla="*/ 41 h 368"/>
                <a:gd name="T80" fmla="*/ 287 w 402"/>
                <a:gd name="T81" fmla="*/ 29 h 368"/>
                <a:gd name="T82" fmla="*/ 350 w 402"/>
                <a:gd name="T83" fmla="*/ 58 h 368"/>
                <a:gd name="T84" fmla="*/ 370 w 402"/>
                <a:gd name="T85" fmla="*/ 101 h 368"/>
                <a:gd name="T86" fmla="*/ 365 w 402"/>
                <a:gd name="T87" fmla="*/ 150 h 368"/>
                <a:gd name="T88" fmla="*/ 313 w 402"/>
                <a:gd name="T89" fmla="*/ 237 h 368"/>
                <a:gd name="T90" fmla="*/ 200 w 402"/>
                <a:gd name="T91" fmla="*/ 336 h 368"/>
                <a:gd name="T92" fmla="*/ 182 w 402"/>
                <a:gd name="T93" fmla="*/ 321 h 368"/>
                <a:gd name="T94" fmla="*/ 182 w 402"/>
                <a:gd name="T95" fmla="*/ 321 h 368"/>
                <a:gd name="T96" fmla="*/ 90 w 402"/>
                <a:gd name="T97" fmla="*/ 238 h 368"/>
                <a:gd name="T98" fmla="*/ 69 w 402"/>
                <a:gd name="T99" fmla="*/ 237 h 368"/>
                <a:gd name="T100" fmla="*/ 68 w 402"/>
                <a:gd name="T101" fmla="*/ 258 h 368"/>
                <a:gd name="T102" fmla="*/ 164 w 402"/>
                <a:gd name="T103" fmla="*/ 344 h 368"/>
                <a:gd name="T104" fmla="*/ 164 w 402"/>
                <a:gd name="T105" fmla="*/ 344 h 368"/>
                <a:gd name="T106" fmla="*/ 188 w 402"/>
                <a:gd name="T107" fmla="*/ 364 h 368"/>
                <a:gd name="T108" fmla="*/ 200 w 402"/>
                <a:gd name="T109" fmla="*/ 368 h 368"/>
                <a:gd name="T110" fmla="*/ 211 w 402"/>
                <a:gd name="T111" fmla="*/ 365 h 368"/>
                <a:gd name="T112" fmla="*/ 334 w 402"/>
                <a:gd name="T113" fmla="*/ 256 h 368"/>
                <a:gd name="T114" fmla="*/ 394 w 402"/>
                <a:gd name="T115" fmla="*/ 158 h 368"/>
                <a:gd name="T116" fmla="*/ 399 w 402"/>
                <a:gd name="T117" fmla="*/ 9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368">
                  <a:moveTo>
                    <a:pt x="399" y="97"/>
                  </a:moveTo>
                  <a:cubicBezTo>
                    <a:pt x="396" y="75"/>
                    <a:pt x="387" y="56"/>
                    <a:pt x="372" y="39"/>
                  </a:cubicBezTo>
                  <a:cubicBezTo>
                    <a:pt x="350" y="14"/>
                    <a:pt x="319" y="0"/>
                    <a:pt x="287" y="0"/>
                  </a:cubicBezTo>
                  <a:cubicBezTo>
                    <a:pt x="267" y="0"/>
                    <a:pt x="248" y="5"/>
                    <a:pt x="230" y="15"/>
                  </a:cubicBezTo>
                  <a:cubicBezTo>
                    <a:pt x="219" y="22"/>
                    <a:pt x="209" y="30"/>
                    <a:pt x="201" y="41"/>
                  </a:cubicBezTo>
                  <a:cubicBezTo>
                    <a:pt x="192" y="31"/>
                    <a:pt x="182" y="22"/>
                    <a:pt x="171" y="15"/>
                  </a:cubicBezTo>
                  <a:cubicBezTo>
                    <a:pt x="154" y="5"/>
                    <a:pt x="134" y="0"/>
                    <a:pt x="115" y="0"/>
                  </a:cubicBezTo>
                  <a:cubicBezTo>
                    <a:pt x="109" y="0"/>
                    <a:pt x="103" y="0"/>
                    <a:pt x="98" y="1"/>
                  </a:cubicBezTo>
                  <a:cubicBezTo>
                    <a:pt x="66" y="6"/>
                    <a:pt x="39" y="23"/>
                    <a:pt x="22" y="48"/>
                  </a:cubicBezTo>
                  <a:cubicBezTo>
                    <a:pt x="12" y="62"/>
                    <a:pt x="6" y="77"/>
                    <a:pt x="3" y="93"/>
                  </a:cubicBezTo>
                  <a:cubicBezTo>
                    <a:pt x="0" y="110"/>
                    <a:pt x="0" y="127"/>
                    <a:pt x="4" y="144"/>
                  </a:cubicBezTo>
                  <a:cubicBezTo>
                    <a:pt x="7" y="162"/>
                    <a:pt x="13" y="179"/>
                    <a:pt x="22" y="196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133" y="159"/>
                    <a:pt x="133" y="159"/>
                    <a:pt x="133" y="159"/>
                  </a:cubicBezTo>
                  <a:cubicBezTo>
                    <a:pt x="161" y="223"/>
                    <a:pt x="161" y="223"/>
                    <a:pt x="161" y="223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18" y="195"/>
                    <a:pt x="218" y="195"/>
                    <a:pt x="218" y="195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8" y="201"/>
                    <a:pt x="286" y="206"/>
                    <a:pt x="295" y="206"/>
                  </a:cubicBezTo>
                  <a:cubicBezTo>
                    <a:pt x="309" y="206"/>
                    <a:pt x="321" y="194"/>
                    <a:pt x="321" y="180"/>
                  </a:cubicBezTo>
                  <a:cubicBezTo>
                    <a:pt x="321" y="166"/>
                    <a:pt x="309" y="154"/>
                    <a:pt x="295" y="154"/>
                  </a:cubicBezTo>
                  <a:cubicBezTo>
                    <a:pt x="286" y="154"/>
                    <a:pt x="278" y="158"/>
                    <a:pt x="274" y="165"/>
                  </a:cubicBezTo>
                  <a:cubicBezTo>
                    <a:pt x="235" y="165"/>
                    <a:pt x="235" y="165"/>
                    <a:pt x="235" y="165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9" y="162"/>
                    <a:pt x="35" y="150"/>
                    <a:pt x="32" y="138"/>
                  </a:cubicBezTo>
                  <a:cubicBezTo>
                    <a:pt x="30" y="125"/>
                    <a:pt x="29" y="111"/>
                    <a:pt x="32" y="99"/>
                  </a:cubicBezTo>
                  <a:cubicBezTo>
                    <a:pt x="34" y="86"/>
                    <a:pt x="39" y="75"/>
                    <a:pt x="46" y="65"/>
                  </a:cubicBezTo>
                  <a:cubicBezTo>
                    <a:pt x="59" y="46"/>
                    <a:pt x="79" y="34"/>
                    <a:pt x="102" y="30"/>
                  </a:cubicBezTo>
                  <a:cubicBezTo>
                    <a:pt x="106" y="30"/>
                    <a:pt x="110" y="29"/>
                    <a:pt x="115" y="29"/>
                  </a:cubicBezTo>
                  <a:cubicBezTo>
                    <a:pt x="129" y="29"/>
                    <a:pt x="144" y="33"/>
                    <a:pt x="156" y="41"/>
                  </a:cubicBezTo>
                  <a:cubicBezTo>
                    <a:pt x="169" y="48"/>
                    <a:pt x="180" y="59"/>
                    <a:pt x="187" y="73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21" y="60"/>
                    <a:pt x="232" y="48"/>
                    <a:pt x="245" y="41"/>
                  </a:cubicBezTo>
                  <a:cubicBezTo>
                    <a:pt x="258" y="33"/>
                    <a:pt x="272" y="29"/>
                    <a:pt x="287" y="29"/>
                  </a:cubicBezTo>
                  <a:cubicBezTo>
                    <a:pt x="311" y="29"/>
                    <a:pt x="333" y="40"/>
                    <a:pt x="350" y="58"/>
                  </a:cubicBezTo>
                  <a:cubicBezTo>
                    <a:pt x="361" y="71"/>
                    <a:pt x="367" y="85"/>
                    <a:pt x="370" y="101"/>
                  </a:cubicBezTo>
                  <a:cubicBezTo>
                    <a:pt x="372" y="116"/>
                    <a:pt x="371" y="132"/>
                    <a:pt x="365" y="150"/>
                  </a:cubicBezTo>
                  <a:cubicBezTo>
                    <a:pt x="355" y="187"/>
                    <a:pt x="332" y="216"/>
                    <a:pt x="313" y="237"/>
                  </a:cubicBezTo>
                  <a:cubicBezTo>
                    <a:pt x="290" y="261"/>
                    <a:pt x="234" y="311"/>
                    <a:pt x="200" y="336"/>
                  </a:cubicBezTo>
                  <a:cubicBezTo>
                    <a:pt x="194" y="331"/>
                    <a:pt x="188" y="326"/>
                    <a:pt x="182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51" y="295"/>
                    <a:pt x="118" y="269"/>
                    <a:pt x="90" y="238"/>
                  </a:cubicBezTo>
                  <a:cubicBezTo>
                    <a:pt x="84" y="232"/>
                    <a:pt x="75" y="232"/>
                    <a:pt x="69" y="237"/>
                  </a:cubicBezTo>
                  <a:cubicBezTo>
                    <a:pt x="63" y="243"/>
                    <a:pt x="63" y="252"/>
                    <a:pt x="68" y="258"/>
                  </a:cubicBezTo>
                  <a:cubicBezTo>
                    <a:pt x="98" y="290"/>
                    <a:pt x="131" y="318"/>
                    <a:pt x="164" y="344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72" y="351"/>
                    <a:pt x="180" y="357"/>
                    <a:pt x="188" y="364"/>
                  </a:cubicBezTo>
                  <a:cubicBezTo>
                    <a:pt x="191" y="367"/>
                    <a:pt x="195" y="368"/>
                    <a:pt x="200" y="368"/>
                  </a:cubicBezTo>
                  <a:cubicBezTo>
                    <a:pt x="204" y="368"/>
                    <a:pt x="208" y="367"/>
                    <a:pt x="211" y="365"/>
                  </a:cubicBezTo>
                  <a:cubicBezTo>
                    <a:pt x="245" y="340"/>
                    <a:pt x="309" y="284"/>
                    <a:pt x="334" y="256"/>
                  </a:cubicBezTo>
                  <a:cubicBezTo>
                    <a:pt x="356" y="233"/>
                    <a:pt x="382" y="201"/>
                    <a:pt x="394" y="158"/>
                  </a:cubicBezTo>
                  <a:cubicBezTo>
                    <a:pt x="400" y="136"/>
                    <a:pt x="402" y="115"/>
                    <a:pt x="399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059" name="组合 103"/>
          <p:cNvGrpSpPr/>
          <p:nvPr/>
        </p:nvGrpSpPr>
        <p:grpSpPr bwMode="auto">
          <a:xfrm>
            <a:off x="1309688" y="4668838"/>
            <a:ext cx="1290637" cy="1296987"/>
            <a:chOff x="10197010" y="2054859"/>
            <a:chExt cx="2015239" cy="2027767"/>
          </a:xfrm>
        </p:grpSpPr>
        <p:sp>
          <p:nvSpPr>
            <p:cNvPr id="105" name="직사각형 9"/>
            <p:cNvSpPr/>
            <p:nvPr/>
          </p:nvSpPr>
          <p:spPr>
            <a:xfrm>
              <a:off x="10197010" y="2054859"/>
              <a:ext cx="2015239" cy="2027767"/>
            </a:xfrm>
            <a:prstGeom prst="rect">
              <a:avLst/>
            </a:prstGeom>
            <a:solidFill>
              <a:srgbClr val="4F515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2495" latinLnBrk="1">
                <a:buFontTx/>
                <a:buNone/>
                <a:defRPr/>
              </a:pPr>
              <a:endParaRPr kumimoji="1" lang="ko-KR" altLang="en-US" kern="0">
                <a:solidFill>
                  <a:prstClr val="white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grpSp>
          <p:nvGrpSpPr>
            <p:cNvPr id="44061" name="组合 110"/>
            <p:cNvGrpSpPr/>
            <p:nvPr/>
          </p:nvGrpSpPr>
          <p:grpSpPr bwMode="auto">
            <a:xfrm>
              <a:off x="10905515" y="2759272"/>
              <a:ext cx="676976" cy="649927"/>
              <a:chOff x="8382646" y="5351439"/>
              <a:chExt cx="676976" cy="649927"/>
            </a:xfrm>
          </p:grpSpPr>
          <p:sp>
            <p:nvSpPr>
              <p:cNvPr id="44062" name="Freeform 98"/>
              <p:cNvSpPr>
                <a:spLocks noChangeArrowheads="1"/>
              </p:cNvSpPr>
              <p:nvPr/>
            </p:nvSpPr>
            <p:spPr bwMode="auto">
              <a:xfrm>
                <a:off x="8590773" y="5612160"/>
                <a:ext cx="260722" cy="261473"/>
              </a:xfrm>
              <a:custGeom>
                <a:avLst/>
                <a:gdLst>
                  <a:gd name="T0" fmla="*/ 104 w 347"/>
                  <a:gd name="T1" fmla="*/ 348 h 348"/>
                  <a:gd name="T2" fmla="*/ 241 w 347"/>
                  <a:gd name="T3" fmla="*/ 348 h 348"/>
                  <a:gd name="T4" fmla="*/ 241 w 347"/>
                  <a:gd name="T5" fmla="*/ 253 h 348"/>
                  <a:gd name="T6" fmla="*/ 347 w 347"/>
                  <a:gd name="T7" fmla="*/ 253 h 348"/>
                  <a:gd name="T8" fmla="*/ 347 w 347"/>
                  <a:gd name="T9" fmla="*/ 106 h 348"/>
                  <a:gd name="T10" fmla="*/ 241 w 347"/>
                  <a:gd name="T11" fmla="*/ 106 h 348"/>
                  <a:gd name="T12" fmla="*/ 241 w 347"/>
                  <a:gd name="T13" fmla="*/ 0 h 348"/>
                  <a:gd name="T14" fmla="*/ 104 w 347"/>
                  <a:gd name="T15" fmla="*/ 0 h 348"/>
                  <a:gd name="T16" fmla="*/ 104 w 347"/>
                  <a:gd name="T17" fmla="*/ 106 h 348"/>
                  <a:gd name="T18" fmla="*/ 0 w 347"/>
                  <a:gd name="T19" fmla="*/ 106 h 348"/>
                  <a:gd name="T20" fmla="*/ 0 w 347"/>
                  <a:gd name="T21" fmla="*/ 253 h 348"/>
                  <a:gd name="T22" fmla="*/ 104 w 347"/>
                  <a:gd name="T23" fmla="*/ 253 h 348"/>
                  <a:gd name="T24" fmla="*/ 104 w 347"/>
                  <a:gd name="T25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7" h="348">
                    <a:moveTo>
                      <a:pt x="104" y="348"/>
                    </a:moveTo>
                    <a:lnTo>
                      <a:pt x="241" y="348"/>
                    </a:lnTo>
                    <a:lnTo>
                      <a:pt x="241" y="253"/>
                    </a:lnTo>
                    <a:lnTo>
                      <a:pt x="347" y="253"/>
                    </a:lnTo>
                    <a:lnTo>
                      <a:pt x="347" y="106"/>
                    </a:lnTo>
                    <a:lnTo>
                      <a:pt x="241" y="106"/>
                    </a:lnTo>
                    <a:lnTo>
                      <a:pt x="241" y="0"/>
                    </a:lnTo>
                    <a:lnTo>
                      <a:pt x="104" y="0"/>
                    </a:lnTo>
                    <a:lnTo>
                      <a:pt x="104" y="106"/>
                    </a:lnTo>
                    <a:lnTo>
                      <a:pt x="0" y="106"/>
                    </a:lnTo>
                    <a:lnTo>
                      <a:pt x="0" y="253"/>
                    </a:lnTo>
                    <a:lnTo>
                      <a:pt x="104" y="253"/>
                    </a:lnTo>
                    <a:lnTo>
                      <a:pt x="104" y="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063" name="Freeform 99"/>
              <p:cNvSpPr>
                <a:spLocks noEditPoints="1" noChangeArrowheads="1"/>
              </p:cNvSpPr>
              <p:nvPr/>
            </p:nvSpPr>
            <p:spPr bwMode="auto">
              <a:xfrm>
                <a:off x="8382646" y="5351439"/>
                <a:ext cx="676976" cy="649927"/>
              </a:xfrm>
              <a:custGeom>
                <a:avLst/>
                <a:gdLst>
                  <a:gd name="T0" fmla="*/ 348 w 381"/>
                  <a:gd name="T1" fmla="*/ 76 h 366"/>
                  <a:gd name="T2" fmla="*/ 270 w 381"/>
                  <a:gd name="T3" fmla="*/ 76 h 366"/>
                  <a:gd name="T4" fmla="*/ 270 w 381"/>
                  <a:gd name="T5" fmla="*/ 34 h 366"/>
                  <a:gd name="T6" fmla="*/ 235 w 381"/>
                  <a:gd name="T7" fmla="*/ 0 h 366"/>
                  <a:gd name="T8" fmla="*/ 146 w 381"/>
                  <a:gd name="T9" fmla="*/ 0 h 366"/>
                  <a:gd name="T10" fmla="*/ 112 w 381"/>
                  <a:gd name="T11" fmla="*/ 34 h 366"/>
                  <a:gd name="T12" fmla="*/ 112 w 381"/>
                  <a:gd name="T13" fmla="*/ 76 h 366"/>
                  <a:gd name="T14" fmla="*/ 33 w 381"/>
                  <a:gd name="T15" fmla="*/ 76 h 366"/>
                  <a:gd name="T16" fmla="*/ 0 w 381"/>
                  <a:gd name="T17" fmla="*/ 108 h 366"/>
                  <a:gd name="T18" fmla="*/ 0 w 381"/>
                  <a:gd name="T19" fmla="*/ 333 h 366"/>
                  <a:gd name="T20" fmla="*/ 33 w 381"/>
                  <a:gd name="T21" fmla="*/ 366 h 366"/>
                  <a:gd name="T22" fmla="*/ 348 w 381"/>
                  <a:gd name="T23" fmla="*/ 366 h 366"/>
                  <a:gd name="T24" fmla="*/ 381 w 381"/>
                  <a:gd name="T25" fmla="*/ 333 h 366"/>
                  <a:gd name="T26" fmla="*/ 381 w 381"/>
                  <a:gd name="T27" fmla="*/ 108 h 366"/>
                  <a:gd name="T28" fmla="*/ 348 w 381"/>
                  <a:gd name="T29" fmla="*/ 76 h 366"/>
                  <a:gd name="T30" fmla="*/ 146 w 381"/>
                  <a:gd name="T31" fmla="*/ 34 h 366"/>
                  <a:gd name="T32" fmla="*/ 235 w 381"/>
                  <a:gd name="T33" fmla="*/ 34 h 366"/>
                  <a:gd name="T34" fmla="*/ 235 w 381"/>
                  <a:gd name="T35" fmla="*/ 76 h 366"/>
                  <a:gd name="T36" fmla="*/ 146 w 381"/>
                  <a:gd name="T37" fmla="*/ 76 h 366"/>
                  <a:gd name="T38" fmla="*/ 146 w 381"/>
                  <a:gd name="T39" fmla="*/ 34 h 366"/>
                  <a:gd name="T40" fmla="*/ 347 w 381"/>
                  <a:gd name="T41" fmla="*/ 331 h 366"/>
                  <a:gd name="T42" fmla="*/ 35 w 381"/>
                  <a:gd name="T43" fmla="*/ 331 h 366"/>
                  <a:gd name="T44" fmla="*/ 35 w 381"/>
                  <a:gd name="T45" fmla="*/ 110 h 366"/>
                  <a:gd name="T46" fmla="*/ 347 w 381"/>
                  <a:gd name="T47" fmla="*/ 110 h 366"/>
                  <a:gd name="T48" fmla="*/ 347 w 381"/>
                  <a:gd name="T49" fmla="*/ 331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1" h="366">
                    <a:moveTo>
                      <a:pt x="348" y="76"/>
                    </a:moveTo>
                    <a:cubicBezTo>
                      <a:pt x="270" y="76"/>
                      <a:pt x="270" y="76"/>
                      <a:pt x="270" y="76"/>
                    </a:cubicBezTo>
                    <a:cubicBezTo>
                      <a:pt x="270" y="34"/>
                      <a:pt x="270" y="34"/>
                      <a:pt x="270" y="34"/>
                    </a:cubicBezTo>
                    <a:cubicBezTo>
                      <a:pt x="270" y="15"/>
                      <a:pt x="254" y="0"/>
                      <a:pt x="235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27" y="0"/>
                      <a:pt x="112" y="15"/>
                      <a:pt x="112" y="34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15" y="76"/>
                      <a:pt x="0" y="90"/>
                      <a:pt x="0" y="108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0" y="351"/>
                      <a:pt x="15" y="366"/>
                      <a:pt x="33" y="366"/>
                    </a:cubicBezTo>
                    <a:cubicBezTo>
                      <a:pt x="348" y="366"/>
                      <a:pt x="348" y="366"/>
                      <a:pt x="348" y="366"/>
                    </a:cubicBezTo>
                    <a:cubicBezTo>
                      <a:pt x="366" y="366"/>
                      <a:pt x="381" y="351"/>
                      <a:pt x="381" y="333"/>
                    </a:cubicBezTo>
                    <a:cubicBezTo>
                      <a:pt x="381" y="108"/>
                      <a:pt x="381" y="108"/>
                      <a:pt x="381" y="108"/>
                    </a:cubicBezTo>
                    <a:cubicBezTo>
                      <a:pt x="381" y="90"/>
                      <a:pt x="366" y="76"/>
                      <a:pt x="348" y="76"/>
                    </a:cubicBezTo>
                    <a:close/>
                    <a:moveTo>
                      <a:pt x="146" y="34"/>
                    </a:moveTo>
                    <a:cubicBezTo>
                      <a:pt x="235" y="34"/>
                      <a:pt x="235" y="34"/>
                      <a:pt x="235" y="34"/>
                    </a:cubicBezTo>
                    <a:cubicBezTo>
                      <a:pt x="235" y="76"/>
                      <a:pt x="235" y="76"/>
                      <a:pt x="235" y="76"/>
                    </a:cubicBezTo>
                    <a:cubicBezTo>
                      <a:pt x="146" y="76"/>
                      <a:pt x="146" y="76"/>
                      <a:pt x="146" y="76"/>
                    </a:cubicBezTo>
                    <a:lnTo>
                      <a:pt x="146" y="34"/>
                    </a:lnTo>
                    <a:close/>
                    <a:moveTo>
                      <a:pt x="347" y="331"/>
                    </a:moveTo>
                    <a:cubicBezTo>
                      <a:pt x="35" y="331"/>
                      <a:pt x="35" y="331"/>
                      <a:pt x="35" y="331"/>
                    </a:cubicBezTo>
                    <a:cubicBezTo>
                      <a:pt x="35" y="110"/>
                      <a:pt x="35" y="110"/>
                      <a:pt x="35" y="110"/>
                    </a:cubicBezTo>
                    <a:cubicBezTo>
                      <a:pt x="347" y="110"/>
                      <a:pt x="347" y="110"/>
                      <a:pt x="347" y="110"/>
                    </a:cubicBezTo>
                    <a:lnTo>
                      <a:pt x="347" y="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71" name="직사각형 9"/>
          <p:cNvSpPr/>
          <p:nvPr/>
        </p:nvSpPr>
        <p:spPr>
          <a:xfrm>
            <a:off x="2660650" y="1704975"/>
            <a:ext cx="314325" cy="315913"/>
          </a:xfrm>
          <a:prstGeom prst="rect">
            <a:avLst/>
          </a:prstGeom>
          <a:solidFill>
            <a:srgbClr val="4AA6C9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2495" latinLnBrk="1">
              <a:buFontTx/>
              <a:buNone/>
              <a:defRPr/>
            </a:pPr>
            <a:endParaRPr kumimoji="1" lang="ko-KR" altLang="en-US" kern="0">
              <a:solidFill>
                <a:prstClr val="white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72" name="직사각형 9"/>
          <p:cNvSpPr/>
          <p:nvPr/>
        </p:nvSpPr>
        <p:spPr>
          <a:xfrm>
            <a:off x="3011488" y="1524000"/>
            <a:ext cx="155575" cy="15875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2495" latinLnBrk="1">
              <a:buFontTx/>
              <a:buNone/>
              <a:defRPr/>
            </a:pPr>
            <a:endParaRPr kumimoji="1" lang="ko-KR" altLang="en-US" kern="0">
              <a:solidFill>
                <a:prstClr val="white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06" name="矩形 38"/>
          <p:cNvSpPr>
            <a:spLocks noChangeArrowheads="1"/>
          </p:cNvSpPr>
          <p:nvPr/>
        </p:nvSpPr>
        <p:spPr bwMode="auto">
          <a:xfrm>
            <a:off x="5030788" y="2212975"/>
            <a:ext cx="667543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8800" b="1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原因分析</a:t>
            </a:r>
          </a:p>
        </p:txBody>
      </p:sp>
      <p:grpSp>
        <p:nvGrpSpPr>
          <p:cNvPr id="110" name="组合 109"/>
          <p:cNvGrpSpPr/>
          <p:nvPr/>
        </p:nvGrpSpPr>
        <p:grpSpPr bwMode="auto">
          <a:xfrm>
            <a:off x="5203825" y="3582988"/>
            <a:ext cx="3489325" cy="400050"/>
            <a:chOff x="4856247" y="3761971"/>
            <a:chExt cx="3489800" cy="400110"/>
          </a:xfrm>
        </p:grpSpPr>
        <p:grpSp>
          <p:nvGrpSpPr>
            <p:cNvPr id="44068" name="组合 111"/>
            <p:cNvGrpSpPr/>
            <p:nvPr/>
          </p:nvGrpSpPr>
          <p:grpSpPr bwMode="auto">
            <a:xfrm>
              <a:off x="4856247" y="3798822"/>
              <a:ext cx="329713" cy="338554"/>
              <a:chOff x="4912707" y="3793580"/>
              <a:chExt cx="269405" cy="276629"/>
            </a:xfrm>
          </p:grpSpPr>
          <p:sp>
            <p:nvSpPr>
              <p:cNvPr id="115" name="椭圆 114"/>
              <p:cNvSpPr/>
              <p:nvPr/>
            </p:nvSpPr>
            <p:spPr>
              <a:xfrm>
                <a:off x="4912707" y="3803686"/>
                <a:ext cx="238704" cy="23870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000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4070" name="文本框 115"/>
              <p:cNvSpPr txBox="1">
                <a:spLocks noChangeArrowheads="1"/>
              </p:cNvSpPr>
              <p:nvPr/>
            </p:nvSpPr>
            <p:spPr bwMode="auto">
              <a:xfrm>
                <a:off x="4916629" y="3793580"/>
                <a:ext cx="265483" cy="276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1600">
                    <a:solidFill>
                      <a:schemeClr val="bg1"/>
                    </a:solidFill>
                    <a:latin typeface="Impact" panose="020B0806030902050204" pitchFamily="34" charset="0"/>
                  </a:rPr>
                  <a:t>1</a:t>
                </a:r>
                <a:endParaRPr lang="zh-CN" altLang="en-US" sz="16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44071" name="矩形 113"/>
            <p:cNvSpPr>
              <a:spLocks noChangeArrowheads="1"/>
            </p:cNvSpPr>
            <p:nvPr/>
          </p:nvSpPr>
          <p:spPr bwMode="auto">
            <a:xfrm>
              <a:off x="5123082" y="3761971"/>
              <a:ext cx="322296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鱼骨图 </a:t>
              </a:r>
            </a:p>
          </p:txBody>
        </p:sp>
      </p:grpSp>
      <p:grpSp>
        <p:nvGrpSpPr>
          <p:cNvPr id="117" name="组合 116"/>
          <p:cNvGrpSpPr/>
          <p:nvPr/>
        </p:nvGrpSpPr>
        <p:grpSpPr bwMode="auto">
          <a:xfrm>
            <a:off x="5203825" y="4087813"/>
            <a:ext cx="2144713" cy="400050"/>
            <a:chOff x="4856246" y="3768304"/>
            <a:chExt cx="2144686" cy="400110"/>
          </a:xfrm>
        </p:grpSpPr>
        <p:grpSp>
          <p:nvGrpSpPr>
            <p:cNvPr id="44073" name="组合 118"/>
            <p:cNvGrpSpPr/>
            <p:nvPr/>
          </p:nvGrpSpPr>
          <p:grpSpPr bwMode="auto">
            <a:xfrm>
              <a:off x="4856246" y="3794424"/>
              <a:ext cx="324913" cy="338554"/>
              <a:chOff x="4912707" y="3789986"/>
              <a:chExt cx="265483" cy="276629"/>
            </a:xfrm>
          </p:grpSpPr>
          <p:sp>
            <p:nvSpPr>
              <p:cNvPr id="121" name="椭圆 120"/>
              <p:cNvSpPr/>
              <p:nvPr/>
            </p:nvSpPr>
            <p:spPr>
              <a:xfrm>
                <a:off x="4912707" y="3803671"/>
                <a:ext cx="239966" cy="240006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000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4075" name="文本框 121"/>
              <p:cNvSpPr txBox="1">
                <a:spLocks noChangeArrowheads="1"/>
              </p:cNvSpPr>
              <p:nvPr/>
            </p:nvSpPr>
            <p:spPr bwMode="auto">
              <a:xfrm>
                <a:off x="4912707" y="3789986"/>
                <a:ext cx="265483" cy="276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1600">
                    <a:solidFill>
                      <a:schemeClr val="bg1"/>
                    </a:solidFill>
                    <a:latin typeface="Impact" panose="020B0806030902050204" pitchFamily="34" charset="0"/>
                  </a:rPr>
                  <a:t>2</a:t>
                </a:r>
                <a:endParaRPr lang="zh-CN" altLang="en-US" sz="16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44076" name="矩形 119"/>
            <p:cNvSpPr>
              <a:spLocks noChangeArrowheads="1"/>
            </p:cNvSpPr>
            <p:nvPr/>
          </p:nvSpPr>
          <p:spPr bwMode="auto">
            <a:xfrm>
              <a:off x="5123081" y="3768304"/>
              <a:ext cx="187785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要因分析</a:t>
              </a:r>
            </a:p>
          </p:txBody>
        </p:sp>
      </p:grpSp>
      <p:grpSp>
        <p:nvGrpSpPr>
          <p:cNvPr id="124" name="组合 123"/>
          <p:cNvGrpSpPr/>
          <p:nvPr/>
        </p:nvGrpSpPr>
        <p:grpSpPr bwMode="auto">
          <a:xfrm>
            <a:off x="7556500" y="3636963"/>
            <a:ext cx="3032125" cy="400050"/>
            <a:chOff x="4856237" y="3765028"/>
            <a:chExt cx="3032274" cy="400110"/>
          </a:xfrm>
        </p:grpSpPr>
        <p:grpSp>
          <p:nvGrpSpPr>
            <p:cNvPr id="44078" name="组合 124"/>
            <p:cNvGrpSpPr/>
            <p:nvPr/>
          </p:nvGrpSpPr>
          <p:grpSpPr bwMode="auto">
            <a:xfrm>
              <a:off x="4856237" y="3807829"/>
              <a:ext cx="333843" cy="338554"/>
              <a:chOff x="4912707" y="3800940"/>
              <a:chExt cx="272780" cy="276629"/>
            </a:xfrm>
          </p:grpSpPr>
          <p:sp>
            <p:nvSpPr>
              <p:cNvPr id="127" name="椭圆 126"/>
              <p:cNvSpPr/>
              <p:nvPr/>
            </p:nvSpPr>
            <p:spPr>
              <a:xfrm>
                <a:off x="4912707" y="3804887"/>
                <a:ext cx="238684" cy="23870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000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4080" name="文本框 128"/>
              <p:cNvSpPr txBox="1">
                <a:spLocks noChangeArrowheads="1"/>
              </p:cNvSpPr>
              <p:nvPr/>
            </p:nvSpPr>
            <p:spPr bwMode="auto">
              <a:xfrm>
                <a:off x="4920004" y="3800940"/>
                <a:ext cx="265483" cy="276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1600">
                    <a:solidFill>
                      <a:schemeClr val="bg1"/>
                    </a:solidFill>
                    <a:latin typeface="Impact" panose="020B0806030902050204" pitchFamily="34" charset="0"/>
                  </a:rPr>
                  <a:t>3</a:t>
                </a:r>
                <a:endParaRPr lang="zh-CN" altLang="en-US" sz="16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44081" name="矩形 125"/>
            <p:cNvSpPr>
              <a:spLocks noChangeArrowheads="1"/>
            </p:cNvSpPr>
            <p:nvPr/>
          </p:nvSpPr>
          <p:spPr bwMode="auto">
            <a:xfrm>
              <a:off x="5123625" y="3765028"/>
              <a:ext cx="276488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真因验证 </a:t>
              </a:r>
            </a:p>
          </p:txBody>
        </p:sp>
      </p:grpSp>
      <p:sp>
        <p:nvSpPr>
          <p:cNvPr id="130" name="矩形 38"/>
          <p:cNvSpPr>
            <a:spLocks noChangeArrowheads="1"/>
          </p:cNvSpPr>
          <p:nvPr/>
        </p:nvSpPr>
        <p:spPr bwMode="auto">
          <a:xfrm>
            <a:off x="3152775" y="1608138"/>
            <a:ext cx="819150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3900" b="1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23900" b="1">
              <a:solidFill>
                <a:srgbClr val="E24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9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49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49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箭头连接符 3"/>
          <p:cNvCxnSpPr/>
          <p:nvPr/>
        </p:nvCxnSpPr>
        <p:spPr>
          <a:xfrm>
            <a:off x="1320800" y="3813175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646113" y="3271838"/>
            <a:ext cx="10593387" cy="15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2592388" y="701675"/>
            <a:ext cx="1436687" cy="2609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6167438" y="665163"/>
            <a:ext cx="1914525" cy="2573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stCxn id="13" idx="0"/>
          </p:cNvCxnSpPr>
          <p:nvPr/>
        </p:nvCxnSpPr>
        <p:spPr>
          <a:xfrm flipV="1">
            <a:off x="1835150" y="3336925"/>
            <a:ext cx="1014413" cy="2857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stCxn id="14" idx="0"/>
          </p:cNvCxnSpPr>
          <p:nvPr/>
        </p:nvCxnSpPr>
        <p:spPr>
          <a:xfrm flipV="1">
            <a:off x="5060950" y="3336925"/>
            <a:ext cx="660400" cy="28940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stCxn id="15" idx="0"/>
          </p:cNvCxnSpPr>
          <p:nvPr/>
        </p:nvCxnSpPr>
        <p:spPr>
          <a:xfrm flipV="1">
            <a:off x="8267700" y="3311525"/>
            <a:ext cx="657225" cy="2919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835150" y="53975"/>
            <a:ext cx="1063625" cy="611188"/>
          </a:xfrm>
          <a:prstGeom prst="rect">
            <a:avLst/>
          </a:prstGeom>
          <a:solidFill>
            <a:srgbClr val="4AA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noProof="1">
                <a:latin typeface="Arial" panose="020B0604020202020204" pitchFamily="34" charset="0"/>
                <a:sym typeface="Arial" panose="020B0604020202020204" pitchFamily="34" charset="0"/>
              </a:rPr>
              <a:t>机</a:t>
            </a:r>
          </a:p>
        </p:txBody>
      </p:sp>
      <p:sp>
        <p:nvSpPr>
          <p:cNvPr id="12" name="矩形 11"/>
          <p:cNvSpPr/>
          <p:nvPr/>
        </p:nvSpPr>
        <p:spPr>
          <a:xfrm>
            <a:off x="5795963" y="74613"/>
            <a:ext cx="1027112" cy="501650"/>
          </a:xfrm>
          <a:prstGeom prst="rect">
            <a:avLst/>
          </a:prstGeom>
          <a:solidFill>
            <a:srgbClr val="4AA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zh-CN" noProof="1">
                <a:latin typeface="Arial" panose="020B0604020202020204" pitchFamily="34" charset="0"/>
                <a:sym typeface="Arial" panose="020B0604020202020204" pitchFamily="34" charset="0"/>
              </a:rPr>
              <a:t>人</a:t>
            </a:r>
          </a:p>
        </p:txBody>
      </p:sp>
      <p:sp>
        <p:nvSpPr>
          <p:cNvPr id="13" name="矩形 12"/>
          <p:cNvSpPr/>
          <p:nvPr/>
        </p:nvSpPr>
        <p:spPr>
          <a:xfrm>
            <a:off x="1333500" y="6194425"/>
            <a:ext cx="1003300" cy="635000"/>
          </a:xfrm>
          <a:prstGeom prst="rect">
            <a:avLst/>
          </a:prstGeom>
          <a:solidFill>
            <a:srgbClr val="4AA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noProof="1">
                <a:latin typeface="Arial" panose="020B0604020202020204" pitchFamily="34" charset="0"/>
                <a:sym typeface="Arial" panose="020B0604020202020204" pitchFamily="34" charset="0"/>
              </a:rPr>
              <a:t>法</a:t>
            </a:r>
          </a:p>
        </p:txBody>
      </p:sp>
      <p:sp>
        <p:nvSpPr>
          <p:cNvPr id="14" name="矩形 13"/>
          <p:cNvSpPr/>
          <p:nvPr/>
        </p:nvSpPr>
        <p:spPr>
          <a:xfrm>
            <a:off x="4535488" y="6230938"/>
            <a:ext cx="1050925" cy="635000"/>
          </a:xfrm>
          <a:prstGeom prst="rect">
            <a:avLst/>
          </a:prstGeom>
          <a:solidFill>
            <a:srgbClr val="4AA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noProof="1">
                <a:latin typeface="Arial" panose="020B0604020202020204" pitchFamily="34" charset="0"/>
                <a:sym typeface="Arial" panose="020B0604020202020204" pitchFamily="34" charset="0"/>
              </a:rPr>
              <a:t>料</a:t>
            </a:r>
          </a:p>
        </p:txBody>
      </p:sp>
      <p:sp>
        <p:nvSpPr>
          <p:cNvPr id="15" name="矩形 14"/>
          <p:cNvSpPr/>
          <p:nvPr/>
        </p:nvSpPr>
        <p:spPr>
          <a:xfrm>
            <a:off x="7791450" y="6230938"/>
            <a:ext cx="952500" cy="598487"/>
          </a:xfrm>
          <a:prstGeom prst="rect">
            <a:avLst/>
          </a:prstGeom>
          <a:solidFill>
            <a:srgbClr val="4AA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noProof="1">
                <a:latin typeface="Arial" panose="020B0604020202020204" pitchFamily="34" charset="0"/>
                <a:sym typeface="Arial" panose="020B0604020202020204" pitchFamily="34" charset="0"/>
              </a:rPr>
              <a:t>环</a:t>
            </a:r>
          </a:p>
        </p:txBody>
      </p:sp>
      <p:cxnSp>
        <p:nvCxnSpPr>
          <p:cNvPr id="16" name="直接箭头连接符 15"/>
          <p:cNvCxnSpPr>
            <a:stCxn id="15" idx="0"/>
          </p:cNvCxnSpPr>
          <p:nvPr/>
        </p:nvCxnSpPr>
        <p:spPr>
          <a:xfrm flipH="1" flipV="1">
            <a:off x="6823075" y="1208088"/>
            <a:ext cx="1906588" cy="12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stCxn id="15" idx="0"/>
          </p:cNvCxnSpPr>
          <p:nvPr/>
        </p:nvCxnSpPr>
        <p:spPr>
          <a:xfrm>
            <a:off x="8274050" y="806450"/>
            <a:ext cx="15875" cy="204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stCxn id="15" idx="0"/>
          </p:cNvCxnSpPr>
          <p:nvPr/>
        </p:nvCxnSpPr>
        <p:spPr>
          <a:xfrm flipH="1" flipV="1">
            <a:off x="8375650" y="1220788"/>
            <a:ext cx="15875" cy="284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stCxn id="15" idx="0"/>
          </p:cNvCxnSpPr>
          <p:nvPr/>
        </p:nvCxnSpPr>
        <p:spPr>
          <a:xfrm>
            <a:off x="7262813" y="1011238"/>
            <a:ext cx="14287" cy="195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7" name="文本框 28"/>
          <p:cNvSpPr txBox="1">
            <a:spLocks noChangeArrowheads="1"/>
          </p:cNvSpPr>
          <p:nvPr/>
        </p:nvSpPr>
        <p:spPr bwMode="auto">
          <a:xfrm>
            <a:off x="8743950" y="1127125"/>
            <a:ext cx="1643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孕妇特殊原因</a:t>
            </a:r>
          </a:p>
        </p:txBody>
      </p:sp>
      <p:sp>
        <p:nvSpPr>
          <p:cNvPr id="46098" name="文本框 29"/>
          <p:cNvSpPr txBox="1">
            <a:spLocks noChangeArrowheads="1"/>
          </p:cNvSpPr>
          <p:nvPr/>
        </p:nvSpPr>
        <p:spPr bwMode="auto">
          <a:xfrm>
            <a:off x="8023225" y="334963"/>
            <a:ext cx="755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知识</a:t>
            </a:r>
          </a:p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缺乏</a:t>
            </a:r>
          </a:p>
        </p:txBody>
      </p:sp>
      <p:sp>
        <p:nvSpPr>
          <p:cNvPr id="46099" name="文本框 30"/>
          <p:cNvSpPr txBox="1">
            <a:spLocks noChangeArrowheads="1"/>
          </p:cNvSpPr>
          <p:nvPr/>
        </p:nvSpPr>
        <p:spPr bwMode="auto">
          <a:xfrm>
            <a:off x="8037513" y="1495425"/>
            <a:ext cx="1512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孕妇血高凝</a:t>
            </a:r>
          </a:p>
        </p:txBody>
      </p:sp>
      <p:sp>
        <p:nvSpPr>
          <p:cNvPr id="46100" name="文本框 31"/>
          <p:cNvSpPr txBox="1">
            <a:spLocks noChangeArrowheads="1"/>
          </p:cNvSpPr>
          <p:nvPr/>
        </p:nvSpPr>
        <p:spPr bwMode="auto">
          <a:xfrm>
            <a:off x="6978650" y="366713"/>
            <a:ext cx="128111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用力易</a:t>
            </a:r>
          </a:p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出汗</a:t>
            </a:r>
          </a:p>
        </p:txBody>
      </p:sp>
      <p:sp>
        <p:nvSpPr>
          <p:cNvPr id="46101" name="文本框 32"/>
          <p:cNvSpPr txBox="1">
            <a:spLocks noChangeArrowheads="1"/>
          </p:cNvSpPr>
          <p:nvPr/>
        </p:nvSpPr>
        <p:spPr bwMode="auto">
          <a:xfrm>
            <a:off x="7080250" y="1400175"/>
            <a:ext cx="10763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宫缩痛配合差</a:t>
            </a:r>
          </a:p>
        </p:txBody>
      </p:sp>
      <p:cxnSp>
        <p:nvCxnSpPr>
          <p:cNvPr id="34" name="直接箭头连接符 33"/>
          <p:cNvCxnSpPr>
            <a:stCxn id="15" idx="0"/>
          </p:cNvCxnSpPr>
          <p:nvPr/>
        </p:nvCxnSpPr>
        <p:spPr>
          <a:xfrm>
            <a:off x="7467600" y="1220788"/>
            <a:ext cx="0" cy="179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箭头连接符 1"/>
          <p:cNvCxnSpPr>
            <a:stCxn id="15" idx="0"/>
          </p:cNvCxnSpPr>
          <p:nvPr/>
        </p:nvCxnSpPr>
        <p:spPr>
          <a:xfrm>
            <a:off x="7739063" y="2693988"/>
            <a:ext cx="16589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04" name="文本框 16"/>
          <p:cNvSpPr txBox="1">
            <a:spLocks noChangeArrowheads="1"/>
          </p:cNvSpPr>
          <p:nvPr/>
        </p:nvSpPr>
        <p:spPr bwMode="auto">
          <a:xfrm>
            <a:off x="9382125" y="2544763"/>
            <a:ext cx="1658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>
                <a:ea typeface="微软雅黑" panose="020B0503020204020204" pitchFamily="34" charset="-122"/>
                <a:sym typeface="Arial" panose="020B0604020202020204" pitchFamily="34" charset="0"/>
              </a:rPr>
              <a:t>孕妇血管因素</a:t>
            </a:r>
          </a:p>
        </p:txBody>
      </p:sp>
      <p:cxnSp>
        <p:nvCxnSpPr>
          <p:cNvPr id="18" name="直接箭头连接符 17"/>
          <p:cNvCxnSpPr>
            <a:stCxn id="15" idx="0"/>
          </p:cNvCxnSpPr>
          <p:nvPr/>
        </p:nvCxnSpPr>
        <p:spPr>
          <a:xfrm flipH="1">
            <a:off x="8023225" y="2409825"/>
            <a:ext cx="312738" cy="25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06" name="文本框 19"/>
          <p:cNvSpPr txBox="1">
            <a:spLocks noChangeArrowheads="1"/>
          </p:cNvSpPr>
          <p:nvPr/>
        </p:nvSpPr>
        <p:spPr bwMode="auto">
          <a:xfrm>
            <a:off x="7791450" y="2044700"/>
            <a:ext cx="1627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血管弹性差</a:t>
            </a:r>
          </a:p>
        </p:txBody>
      </p:sp>
      <p:cxnSp>
        <p:nvCxnSpPr>
          <p:cNvPr id="21" name="直接箭头连接符 20"/>
          <p:cNvCxnSpPr>
            <a:stCxn id="15" idx="0"/>
          </p:cNvCxnSpPr>
          <p:nvPr/>
        </p:nvCxnSpPr>
        <p:spPr>
          <a:xfrm flipH="1" flipV="1">
            <a:off x="8172450" y="2708275"/>
            <a:ext cx="163513" cy="120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08" name="文本框 21"/>
          <p:cNvSpPr txBox="1">
            <a:spLocks noChangeArrowheads="1"/>
          </p:cNvSpPr>
          <p:nvPr/>
        </p:nvSpPr>
        <p:spPr bwMode="auto">
          <a:xfrm>
            <a:off x="8081963" y="2828925"/>
            <a:ext cx="1827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血管通透性差</a:t>
            </a:r>
          </a:p>
        </p:txBody>
      </p:sp>
      <p:cxnSp>
        <p:nvCxnSpPr>
          <p:cNvPr id="23" name="直接箭头连接符 22"/>
          <p:cNvCxnSpPr>
            <a:stCxn id="15" idx="0"/>
          </p:cNvCxnSpPr>
          <p:nvPr/>
        </p:nvCxnSpPr>
        <p:spPr>
          <a:xfrm>
            <a:off x="5119688" y="1335088"/>
            <a:ext cx="16732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10" name="文本框 23"/>
          <p:cNvSpPr txBox="1">
            <a:spLocks noChangeArrowheads="1"/>
          </p:cNvSpPr>
          <p:nvPr/>
        </p:nvSpPr>
        <p:spPr bwMode="auto">
          <a:xfrm>
            <a:off x="4333875" y="1177925"/>
            <a:ext cx="996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管理者</a:t>
            </a:r>
          </a:p>
        </p:txBody>
      </p:sp>
      <p:cxnSp>
        <p:nvCxnSpPr>
          <p:cNvPr id="26" name="直接箭头连接符 25"/>
          <p:cNvCxnSpPr>
            <a:stCxn id="15" idx="0"/>
          </p:cNvCxnSpPr>
          <p:nvPr/>
        </p:nvCxnSpPr>
        <p:spPr>
          <a:xfrm>
            <a:off x="5746750" y="1011238"/>
            <a:ext cx="134938" cy="239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>
            <a:stCxn id="15" idx="0"/>
          </p:cNvCxnSpPr>
          <p:nvPr/>
        </p:nvCxnSpPr>
        <p:spPr>
          <a:xfrm flipV="1">
            <a:off x="5778500" y="1335088"/>
            <a:ext cx="357188" cy="179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13" name="文本框 34"/>
          <p:cNvSpPr txBox="1">
            <a:spLocks noChangeArrowheads="1"/>
          </p:cNvSpPr>
          <p:nvPr/>
        </p:nvSpPr>
        <p:spPr bwMode="auto">
          <a:xfrm>
            <a:off x="4914900" y="758825"/>
            <a:ext cx="1704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监督力度不够</a:t>
            </a:r>
          </a:p>
        </p:txBody>
      </p:sp>
      <p:sp>
        <p:nvSpPr>
          <p:cNvPr id="46114" name="文本框 35"/>
          <p:cNvSpPr txBox="1">
            <a:spLocks noChangeArrowheads="1"/>
          </p:cNvSpPr>
          <p:nvPr/>
        </p:nvSpPr>
        <p:spPr bwMode="auto">
          <a:xfrm>
            <a:off x="4946650" y="1504950"/>
            <a:ext cx="203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培训后落实不到位</a:t>
            </a:r>
          </a:p>
        </p:txBody>
      </p:sp>
      <p:cxnSp>
        <p:nvCxnSpPr>
          <p:cNvPr id="37" name="直接箭头连接符 36"/>
          <p:cNvCxnSpPr>
            <a:stCxn id="15" idx="0"/>
          </p:cNvCxnSpPr>
          <p:nvPr/>
        </p:nvCxnSpPr>
        <p:spPr>
          <a:xfrm>
            <a:off x="5321300" y="2536825"/>
            <a:ext cx="2238375" cy="7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16" name="文本框 37"/>
          <p:cNvSpPr txBox="1">
            <a:spLocks noChangeArrowheads="1"/>
          </p:cNvSpPr>
          <p:nvPr/>
        </p:nvSpPr>
        <p:spPr bwMode="auto">
          <a:xfrm>
            <a:off x="4333875" y="2379663"/>
            <a:ext cx="996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助产士</a:t>
            </a:r>
          </a:p>
        </p:txBody>
      </p:sp>
      <p:cxnSp>
        <p:nvCxnSpPr>
          <p:cNvPr id="40" name="直接箭头连接符 39"/>
          <p:cNvCxnSpPr>
            <a:stCxn id="15" idx="0"/>
          </p:cNvCxnSpPr>
          <p:nvPr/>
        </p:nvCxnSpPr>
        <p:spPr>
          <a:xfrm flipV="1">
            <a:off x="7035800" y="2574925"/>
            <a:ext cx="254000" cy="209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18" name="文本框 40"/>
          <p:cNvSpPr txBox="1">
            <a:spLocks noChangeArrowheads="1"/>
          </p:cNvSpPr>
          <p:nvPr/>
        </p:nvSpPr>
        <p:spPr bwMode="auto">
          <a:xfrm>
            <a:off x="6530975" y="2784475"/>
            <a:ext cx="1479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思想不重视</a:t>
            </a:r>
          </a:p>
        </p:txBody>
      </p:sp>
      <p:cxnSp>
        <p:nvCxnSpPr>
          <p:cNvPr id="42" name="直接箭头连接符 41"/>
          <p:cNvCxnSpPr>
            <a:stCxn id="15" idx="0"/>
          </p:cNvCxnSpPr>
          <p:nvPr/>
        </p:nvCxnSpPr>
        <p:spPr>
          <a:xfrm flipV="1">
            <a:off x="5632450" y="2574925"/>
            <a:ext cx="238125" cy="179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>
            <a:stCxn id="15" idx="0"/>
          </p:cNvCxnSpPr>
          <p:nvPr/>
        </p:nvCxnSpPr>
        <p:spPr>
          <a:xfrm>
            <a:off x="6946900" y="2335213"/>
            <a:ext cx="209550" cy="195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21" name="文本框 45"/>
          <p:cNvSpPr txBox="1">
            <a:spLocks noChangeArrowheads="1"/>
          </p:cNvSpPr>
          <p:nvPr/>
        </p:nvSpPr>
        <p:spPr bwMode="auto">
          <a:xfrm>
            <a:off x="6135688" y="1863725"/>
            <a:ext cx="10795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临床经验不足</a:t>
            </a:r>
          </a:p>
        </p:txBody>
      </p:sp>
      <p:cxnSp>
        <p:nvCxnSpPr>
          <p:cNvPr id="47" name="直接箭头连接符 46"/>
          <p:cNvCxnSpPr>
            <a:stCxn id="15" idx="0"/>
          </p:cNvCxnSpPr>
          <p:nvPr/>
        </p:nvCxnSpPr>
        <p:spPr>
          <a:xfrm>
            <a:off x="5527675" y="2290763"/>
            <a:ext cx="477838" cy="25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23" name="文本框 47"/>
          <p:cNvSpPr txBox="1">
            <a:spLocks noChangeArrowheads="1"/>
          </p:cNvSpPr>
          <p:nvPr/>
        </p:nvSpPr>
        <p:spPr bwMode="auto">
          <a:xfrm>
            <a:off x="4795838" y="1992313"/>
            <a:ext cx="1371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操作不规范</a:t>
            </a:r>
          </a:p>
        </p:txBody>
      </p:sp>
      <p:cxnSp>
        <p:nvCxnSpPr>
          <p:cNvPr id="49" name="直接箭头连接符 48"/>
          <p:cNvCxnSpPr>
            <a:stCxn id="15" idx="0"/>
          </p:cNvCxnSpPr>
          <p:nvPr/>
        </p:nvCxnSpPr>
        <p:spPr>
          <a:xfrm flipV="1">
            <a:off x="2463800" y="946150"/>
            <a:ext cx="209550" cy="179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>
            <a:stCxn id="15" idx="0"/>
          </p:cNvCxnSpPr>
          <p:nvPr/>
        </p:nvCxnSpPr>
        <p:spPr>
          <a:xfrm flipV="1">
            <a:off x="2852738" y="1722438"/>
            <a:ext cx="254000" cy="179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>
            <a:stCxn id="15" idx="0"/>
          </p:cNvCxnSpPr>
          <p:nvPr/>
        </p:nvCxnSpPr>
        <p:spPr>
          <a:xfrm flipH="1">
            <a:off x="3316288" y="2828925"/>
            <a:ext cx="4032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27" name="文本框 53"/>
          <p:cNvSpPr txBox="1">
            <a:spLocks noChangeArrowheads="1"/>
          </p:cNvSpPr>
          <p:nvPr/>
        </p:nvSpPr>
        <p:spPr bwMode="auto">
          <a:xfrm>
            <a:off x="1598613" y="2663825"/>
            <a:ext cx="1941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过分依赖输液泵</a:t>
            </a:r>
          </a:p>
        </p:txBody>
      </p:sp>
      <p:sp>
        <p:nvSpPr>
          <p:cNvPr id="46128" name="文本框 54"/>
          <p:cNvSpPr txBox="1">
            <a:spLocks noChangeArrowheads="1"/>
          </p:cNvSpPr>
          <p:nvPr/>
        </p:nvSpPr>
        <p:spPr bwMode="auto">
          <a:xfrm>
            <a:off x="523875" y="966788"/>
            <a:ext cx="2149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自由体位机械不足</a:t>
            </a:r>
          </a:p>
        </p:txBody>
      </p:sp>
      <p:sp>
        <p:nvSpPr>
          <p:cNvPr id="46129" name="文本框 55"/>
          <p:cNvSpPr txBox="1">
            <a:spLocks noChangeArrowheads="1"/>
          </p:cNvSpPr>
          <p:nvPr/>
        </p:nvSpPr>
        <p:spPr bwMode="auto">
          <a:xfrm>
            <a:off x="852488" y="1722438"/>
            <a:ext cx="2046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缺少待、产一体床</a:t>
            </a:r>
          </a:p>
        </p:txBody>
      </p:sp>
      <p:cxnSp>
        <p:nvCxnSpPr>
          <p:cNvPr id="58" name="直接箭头连接符 57"/>
          <p:cNvCxnSpPr>
            <a:stCxn id="15" idx="0"/>
          </p:cNvCxnSpPr>
          <p:nvPr/>
        </p:nvCxnSpPr>
        <p:spPr>
          <a:xfrm flipH="1">
            <a:off x="8755063" y="4098925"/>
            <a:ext cx="4476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31" name="文本框 58"/>
          <p:cNvSpPr txBox="1">
            <a:spLocks noChangeArrowheads="1"/>
          </p:cNvSpPr>
          <p:nvPr/>
        </p:nvSpPr>
        <p:spPr bwMode="auto">
          <a:xfrm>
            <a:off x="9382125" y="3829050"/>
            <a:ext cx="1419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夜间工作量大人员缺少</a:t>
            </a:r>
          </a:p>
        </p:txBody>
      </p:sp>
      <p:cxnSp>
        <p:nvCxnSpPr>
          <p:cNvPr id="60" name="直接箭头连接符 59"/>
          <p:cNvCxnSpPr>
            <a:stCxn id="15" idx="0"/>
          </p:cNvCxnSpPr>
          <p:nvPr/>
        </p:nvCxnSpPr>
        <p:spPr>
          <a:xfrm flipH="1" flipV="1">
            <a:off x="8605838" y="5308600"/>
            <a:ext cx="1016000" cy="15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33" name="文本框 60"/>
          <p:cNvSpPr txBox="1">
            <a:spLocks noChangeArrowheads="1"/>
          </p:cNvSpPr>
          <p:nvPr/>
        </p:nvSpPr>
        <p:spPr bwMode="auto">
          <a:xfrm>
            <a:off x="9621838" y="5221288"/>
            <a:ext cx="1419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社会坏境</a:t>
            </a:r>
          </a:p>
        </p:txBody>
      </p:sp>
      <p:sp>
        <p:nvSpPr>
          <p:cNvPr id="46134" name="文本框 62"/>
          <p:cNvSpPr txBox="1">
            <a:spLocks noChangeArrowheads="1"/>
          </p:cNvSpPr>
          <p:nvPr/>
        </p:nvSpPr>
        <p:spPr bwMode="auto">
          <a:xfrm>
            <a:off x="8575675" y="5532438"/>
            <a:ext cx="1522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经济效益</a:t>
            </a:r>
          </a:p>
        </p:txBody>
      </p:sp>
      <p:cxnSp>
        <p:nvCxnSpPr>
          <p:cNvPr id="65" name="直接箭头连接符 64"/>
          <p:cNvCxnSpPr>
            <a:stCxn id="15" idx="0"/>
          </p:cNvCxnSpPr>
          <p:nvPr/>
        </p:nvCxnSpPr>
        <p:spPr>
          <a:xfrm>
            <a:off x="9083675" y="5114925"/>
            <a:ext cx="328613" cy="193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/>
          <p:cNvCxnSpPr>
            <a:stCxn id="15" idx="0"/>
          </p:cNvCxnSpPr>
          <p:nvPr/>
        </p:nvCxnSpPr>
        <p:spPr>
          <a:xfrm flipV="1">
            <a:off x="9023350" y="5294313"/>
            <a:ext cx="165100" cy="223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37" name="文本框 66"/>
          <p:cNvSpPr txBox="1">
            <a:spLocks noChangeArrowheads="1"/>
          </p:cNvSpPr>
          <p:nvPr/>
        </p:nvSpPr>
        <p:spPr bwMode="auto">
          <a:xfrm>
            <a:off x="8605838" y="4770438"/>
            <a:ext cx="2020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未形成规范流程</a:t>
            </a:r>
          </a:p>
        </p:txBody>
      </p:sp>
      <p:cxnSp>
        <p:nvCxnSpPr>
          <p:cNvPr id="68" name="直接箭头连接符 67"/>
          <p:cNvCxnSpPr>
            <a:stCxn id="46139" idx="3"/>
          </p:cNvCxnSpPr>
          <p:nvPr/>
        </p:nvCxnSpPr>
        <p:spPr>
          <a:xfrm flipV="1">
            <a:off x="850900" y="4098925"/>
            <a:ext cx="1727200" cy="7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39" name="文本框 68"/>
          <p:cNvSpPr txBox="1">
            <a:spLocks noChangeArrowheads="1"/>
          </p:cNvSpPr>
          <p:nvPr/>
        </p:nvSpPr>
        <p:spPr bwMode="auto">
          <a:xfrm>
            <a:off x="149225" y="3784600"/>
            <a:ext cx="7016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固定环节</a:t>
            </a:r>
          </a:p>
        </p:txBody>
      </p:sp>
      <p:cxnSp>
        <p:nvCxnSpPr>
          <p:cNvPr id="70" name="直接箭头连接符 69"/>
          <p:cNvCxnSpPr>
            <a:stCxn id="46139" idx="3"/>
          </p:cNvCxnSpPr>
          <p:nvPr/>
        </p:nvCxnSpPr>
        <p:spPr>
          <a:xfrm>
            <a:off x="2112963" y="3873500"/>
            <a:ext cx="149225" cy="225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41" name="文本框 70"/>
          <p:cNvSpPr txBox="1">
            <a:spLocks noChangeArrowheads="1"/>
          </p:cNvSpPr>
          <p:nvPr/>
        </p:nvSpPr>
        <p:spPr bwMode="auto">
          <a:xfrm>
            <a:off x="1581150" y="3311525"/>
            <a:ext cx="1130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选择血管不合适</a:t>
            </a:r>
          </a:p>
        </p:txBody>
      </p:sp>
      <p:cxnSp>
        <p:nvCxnSpPr>
          <p:cNvPr id="73" name="直接箭头连接符 72"/>
          <p:cNvCxnSpPr>
            <a:stCxn id="46139" idx="3"/>
          </p:cNvCxnSpPr>
          <p:nvPr/>
        </p:nvCxnSpPr>
        <p:spPr>
          <a:xfrm>
            <a:off x="1246188" y="3814763"/>
            <a:ext cx="268287" cy="268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43" name="文本框 73"/>
          <p:cNvSpPr txBox="1">
            <a:spLocks noChangeArrowheads="1"/>
          </p:cNvSpPr>
          <p:nvPr/>
        </p:nvSpPr>
        <p:spPr bwMode="auto">
          <a:xfrm>
            <a:off x="558800" y="3287713"/>
            <a:ext cx="12763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固定位置不正确</a:t>
            </a:r>
          </a:p>
        </p:txBody>
      </p:sp>
      <p:cxnSp>
        <p:nvCxnSpPr>
          <p:cNvPr id="75" name="直接箭头连接符 74"/>
          <p:cNvCxnSpPr>
            <a:stCxn id="46139" idx="3"/>
          </p:cNvCxnSpPr>
          <p:nvPr/>
        </p:nvCxnSpPr>
        <p:spPr>
          <a:xfrm flipV="1">
            <a:off x="1679575" y="4143375"/>
            <a:ext cx="179388" cy="193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45" name="文本框 75"/>
          <p:cNvSpPr txBox="1">
            <a:spLocks noChangeArrowheads="1"/>
          </p:cNvSpPr>
          <p:nvPr/>
        </p:nvSpPr>
        <p:spPr bwMode="auto">
          <a:xfrm>
            <a:off x="1038225" y="4337050"/>
            <a:ext cx="1673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贴</a:t>
            </a:r>
            <a:r>
              <a:rPr lang="en-US" altLang="zh-CN">
                <a:ea typeface="微软雅黑" panose="020B0503020204020204" pitchFamily="34" charset="-122"/>
                <a:sym typeface="Arial" panose="020B0604020202020204" pitchFamily="34" charset="0"/>
              </a:rPr>
              <a:t>3M</a:t>
            </a:r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敷贴</a:t>
            </a:r>
          </a:p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手法不对</a:t>
            </a:r>
          </a:p>
        </p:txBody>
      </p:sp>
      <p:cxnSp>
        <p:nvCxnSpPr>
          <p:cNvPr id="77" name="直接箭头连接符 76"/>
          <p:cNvCxnSpPr>
            <a:stCxn id="46139" idx="3"/>
          </p:cNvCxnSpPr>
          <p:nvPr/>
        </p:nvCxnSpPr>
        <p:spPr>
          <a:xfrm flipH="1">
            <a:off x="2441575" y="4576763"/>
            <a:ext cx="17922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47" name="文本框 77"/>
          <p:cNvSpPr txBox="1">
            <a:spLocks noChangeArrowheads="1"/>
          </p:cNvSpPr>
          <p:nvPr/>
        </p:nvSpPr>
        <p:spPr bwMode="auto">
          <a:xfrm>
            <a:off x="4233863" y="4254500"/>
            <a:ext cx="1008062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穿刺后护理</a:t>
            </a:r>
          </a:p>
        </p:txBody>
      </p:sp>
      <p:cxnSp>
        <p:nvCxnSpPr>
          <p:cNvPr id="79" name="直接箭头连接符 78"/>
          <p:cNvCxnSpPr>
            <a:stCxn id="46139" idx="3"/>
          </p:cNvCxnSpPr>
          <p:nvPr/>
        </p:nvCxnSpPr>
        <p:spPr>
          <a:xfrm flipH="1">
            <a:off x="2987675" y="4217988"/>
            <a:ext cx="119063" cy="312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49" name="文本框 79"/>
          <p:cNvSpPr txBox="1">
            <a:spLocks noChangeArrowheads="1"/>
          </p:cNvSpPr>
          <p:nvPr/>
        </p:nvSpPr>
        <p:spPr bwMode="auto">
          <a:xfrm>
            <a:off x="2800350" y="3625850"/>
            <a:ext cx="1289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输液时间长滴速慢</a:t>
            </a:r>
          </a:p>
        </p:txBody>
      </p:sp>
      <p:cxnSp>
        <p:nvCxnSpPr>
          <p:cNvPr id="81" name="直接箭头连接符 80"/>
          <p:cNvCxnSpPr>
            <a:stCxn id="46139" idx="3"/>
          </p:cNvCxnSpPr>
          <p:nvPr/>
        </p:nvCxnSpPr>
        <p:spPr>
          <a:xfrm flipV="1">
            <a:off x="2635250" y="4606925"/>
            <a:ext cx="165100" cy="193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51" name="文本框 81"/>
          <p:cNvSpPr txBox="1">
            <a:spLocks noChangeArrowheads="1"/>
          </p:cNvSpPr>
          <p:nvPr/>
        </p:nvSpPr>
        <p:spPr bwMode="auto">
          <a:xfrm>
            <a:off x="2336800" y="4800600"/>
            <a:ext cx="9779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未及时封管</a:t>
            </a:r>
          </a:p>
        </p:txBody>
      </p:sp>
      <p:cxnSp>
        <p:nvCxnSpPr>
          <p:cNvPr id="84" name="直接箭头连接符 83"/>
          <p:cNvCxnSpPr>
            <a:stCxn id="46139" idx="3"/>
          </p:cNvCxnSpPr>
          <p:nvPr/>
        </p:nvCxnSpPr>
        <p:spPr>
          <a:xfrm flipH="1" flipV="1">
            <a:off x="3413125" y="4591050"/>
            <a:ext cx="163513" cy="209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53" name="文本框 84"/>
          <p:cNvSpPr txBox="1">
            <a:spLocks noChangeArrowheads="1"/>
          </p:cNvSpPr>
          <p:nvPr/>
        </p:nvSpPr>
        <p:spPr bwMode="auto">
          <a:xfrm>
            <a:off x="3060700" y="4905375"/>
            <a:ext cx="1504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巡视不到位</a:t>
            </a:r>
          </a:p>
        </p:txBody>
      </p:sp>
      <p:cxnSp>
        <p:nvCxnSpPr>
          <p:cNvPr id="87" name="直接箭头连接符 86"/>
          <p:cNvCxnSpPr>
            <a:stCxn id="46139" idx="3"/>
          </p:cNvCxnSpPr>
          <p:nvPr/>
        </p:nvCxnSpPr>
        <p:spPr>
          <a:xfrm>
            <a:off x="1403350" y="5294313"/>
            <a:ext cx="731838" cy="14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55" name="文本框 87"/>
          <p:cNvSpPr txBox="1">
            <a:spLocks noChangeArrowheads="1"/>
          </p:cNvSpPr>
          <p:nvPr/>
        </p:nvSpPr>
        <p:spPr bwMode="auto">
          <a:xfrm>
            <a:off x="558800" y="5083175"/>
            <a:ext cx="11652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缺乏规</a:t>
            </a:r>
          </a:p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范培训</a:t>
            </a:r>
          </a:p>
        </p:txBody>
      </p:sp>
      <p:cxnSp>
        <p:nvCxnSpPr>
          <p:cNvPr id="89" name="直接箭头连接符 88"/>
          <p:cNvCxnSpPr>
            <a:stCxn id="46139" idx="3"/>
          </p:cNvCxnSpPr>
          <p:nvPr/>
        </p:nvCxnSpPr>
        <p:spPr>
          <a:xfrm flipV="1">
            <a:off x="5414963" y="5046663"/>
            <a:ext cx="1373187" cy="7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57" name="文本框 89"/>
          <p:cNvSpPr txBox="1">
            <a:spLocks noChangeArrowheads="1"/>
          </p:cNvSpPr>
          <p:nvPr/>
        </p:nvSpPr>
        <p:spPr bwMode="auto">
          <a:xfrm>
            <a:off x="6943725" y="4770438"/>
            <a:ext cx="1046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材料</a:t>
            </a:r>
          </a:p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改进</a:t>
            </a:r>
          </a:p>
        </p:txBody>
      </p:sp>
      <p:cxnSp>
        <p:nvCxnSpPr>
          <p:cNvPr id="91" name="直接箭头连接符 90"/>
          <p:cNvCxnSpPr>
            <a:stCxn id="46139" idx="3"/>
          </p:cNvCxnSpPr>
          <p:nvPr/>
        </p:nvCxnSpPr>
        <p:spPr>
          <a:xfrm flipH="1">
            <a:off x="5976938" y="4770438"/>
            <a:ext cx="223837" cy="25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59" name="文本框 91"/>
          <p:cNvSpPr txBox="1">
            <a:spLocks noChangeArrowheads="1"/>
          </p:cNvSpPr>
          <p:nvPr/>
        </p:nvSpPr>
        <p:spPr bwMode="auto">
          <a:xfrm>
            <a:off x="5778500" y="4217988"/>
            <a:ext cx="92551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材质软硬不适</a:t>
            </a:r>
          </a:p>
        </p:txBody>
      </p:sp>
      <p:cxnSp>
        <p:nvCxnSpPr>
          <p:cNvPr id="93" name="直接箭头连接符 92"/>
          <p:cNvCxnSpPr>
            <a:stCxn id="46139" idx="3"/>
          </p:cNvCxnSpPr>
          <p:nvPr/>
        </p:nvCxnSpPr>
        <p:spPr>
          <a:xfrm flipH="1" flipV="1">
            <a:off x="5641975" y="5092700"/>
            <a:ext cx="44450" cy="238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61" name="文本框 93"/>
          <p:cNvSpPr txBox="1">
            <a:spLocks noChangeArrowheads="1"/>
          </p:cNvSpPr>
          <p:nvPr/>
        </p:nvSpPr>
        <p:spPr bwMode="auto">
          <a:xfrm>
            <a:off x="5280025" y="5324475"/>
            <a:ext cx="1101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胶布粘</a:t>
            </a:r>
          </a:p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性差</a:t>
            </a:r>
          </a:p>
        </p:txBody>
      </p:sp>
      <p:cxnSp>
        <p:nvCxnSpPr>
          <p:cNvPr id="95" name="直接箭头连接符 94"/>
          <p:cNvCxnSpPr>
            <a:stCxn id="46139" idx="3"/>
          </p:cNvCxnSpPr>
          <p:nvPr/>
        </p:nvCxnSpPr>
        <p:spPr>
          <a:xfrm flipH="1" flipV="1">
            <a:off x="6200775" y="5057775"/>
            <a:ext cx="330200" cy="387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63" name="文本框 95"/>
          <p:cNvSpPr txBox="1">
            <a:spLocks noChangeArrowheads="1"/>
          </p:cNvSpPr>
          <p:nvPr/>
        </p:nvSpPr>
        <p:spPr bwMode="auto">
          <a:xfrm>
            <a:off x="6200775" y="5445125"/>
            <a:ext cx="1381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胶布不透气</a:t>
            </a:r>
          </a:p>
        </p:txBody>
      </p:sp>
      <p:cxnSp>
        <p:nvCxnSpPr>
          <p:cNvPr id="97" name="直接箭头连接符 96"/>
          <p:cNvCxnSpPr>
            <a:stCxn id="46139" idx="3"/>
          </p:cNvCxnSpPr>
          <p:nvPr/>
        </p:nvCxnSpPr>
        <p:spPr>
          <a:xfrm flipH="1" flipV="1">
            <a:off x="5608638" y="4143375"/>
            <a:ext cx="1076325" cy="14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65" name="文本框 97"/>
          <p:cNvSpPr txBox="1">
            <a:spLocks noChangeArrowheads="1"/>
          </p:cNvSpPr>
          <p:nvPr/>
        </p:nvSpPr>
        <p:spPr bwMode="auto">
          <a:xfrm>
            <a:off x="6684963" y="3844925"/>
            <a:ext cx="10604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宣传资料不够</a:t>
            </a:r>
          </a:p>
        </p:txBody>
      </p:sp>
      <p:cxnSp>
        <p:nvCxnSpPr>
          <p:cNvPr id="99" name="直接箭头连接符 98"/>
          <p:cNvCxnSpPr>
            <a:stCxn id="46139" idx="3"/>
          </p:cNvCxnSpPr>
          <p:nvPr/>
        </p:nvCxnSpPr>
        <p:spPr>
          <a:xfrm>
            <a:off x="5160963" y="3740150"/>
            <a:ext cx="508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67" name="文本框 99"/>
          <p:cNvSpPr txBox="1">
            <a:spLocks noChangeArrowheads="1"/>
          </p:cNvSpPr>
          <p:nvPr/>
        </p:nvSpPr>
        <p:spPr bwMode="auto">
          <a:xfrm>
            <a:off x="4235450" y="3411538"/>
            <a:ext cx="117951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留置针型号不合适</a:t>
            </a:r>
          </a:p>
        </p:txBody>
      </p:sp>
      <p:sp>
        <p:nvSpPr>
          <p:cNvPr id="46168" name="文本框 100"/>
          <p:cNvSpPr txBox="1">
            <a:spLocks noChangeArrowheads="1"/>
          </p:cNvSpPr>
          <p:nvPr/>
        </p:nvSpPr>
        <p:spPr bwMode="auto">
          <a:xfrm>
            <a:off x="11310938" y="1689100"/>
            <a:ext cx="615950" cy="3479800"/>
          </a:xfrm>
          <a:prstGeom prst="rect">
            <a:avLst/>
          </a:prstGeom>
          <a:solidFill>
            <a:srgbClr val="E24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为什么留置针不完 整</a:t>
            </a:r>
          </a:p>
        </p:txBody>
      </p:sp>
      <p:sp>
        <p:nvSpPr>
          <p:cNvPr id="90" name="椭圆 2"/>
          <p:cNvSpPr/>
          <p:nvPr/>
        </p:nvSpPr>
        <p:spPr>
          <a:xfrm>
            <a:off x="4340225" y="2270125"/>
            <a:ext cx="876300" cy="541338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 sz="2105" noProof="1">
              <a:solidFill>
                <a:srgbClr val="5F5F5F"/>
              </a:solidFill>
            </a:endParaRPr>
          </a:p>
        </p:txBody>
      </p:sp>
      <p:sp>
        <p:nvSpPr>
          <p:cNvPr id="92" name="椭圆 2"/>
          <p:cNvSpPr/>
          <p:nvPr/>
        </p:nvSpPr>
        <p:spPr>
          <a:xfrm>
            <a:off x="4727575" y="1933575"/>
            <a:ext cx="1381125" cy="447675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 sz="2105" noProof="1">
              <a:solidFill>
                <a:srgbClr val="5F5F5F"/>
              </a:solidFill>
            </a:endParaRPr>
          </a:p>
        </p:txBody>
      </p:sp>
      <p:sp>
        <p:nvSpPr>
          <p:cNvPr id="96" name="椭圆 2"/>
          <p:cNvSpPr/>
          <p:nvPr/>
        </p:nvSpPr>
        <p:spPr>
          <a:xfrm>
            <a:off x="7883525" y="309563"/>
            <a:ext cx="995363" cy="612775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 sz="2105" noProof="1">
              <a:solidFill>
                <a:srgbClr val="5F5F5F"/>
              </a:solidFill>
            </a:endParaRPr>
          </a:p>
        </p:txBody>
      </p:sp>
      <p:sp>
        <p:nvSpPr>
          <p:cNvPr id="98" name="椭圆 2"/>
          <p:cNvSpPr/>
          <p:nvPr/>
        </p:nvSpPr>
        <p:spPr>
          <a:xfrm>
            <a:off x="8796338" y="930275"/>
            <a:ext cx="1590675" cy="549275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 sz="2105" noProof="1">
              <a:solidFill>
                <a:srgbClr val="5F5F5F"/>
              </a:solidFill>
            </a:endParaRPr>
          </a:p>
        </p:txBody>
      </p:sp>
      <p:sp>
        <p:nvSpPr>
          <p:cNvPr id="103" name="椭圆 2"/>
          <p:cNvSpPr/>
          <p:nvPr/>
        </p:nvSpPr>
        <p:spPr>
          <a:xfrm>
            <a:off x="9572625" y="5103813"/>
            <a:ext cx="1590675" cy="549275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 sz="2105" noProof="1">
              <a:solidFill>
                <a:srgbClr val="5F5F5F"/>
              </a:solidFill>
            </a:endParaRPr>
          </a:p>
        </p:txBody>
      </p:sp>
      <p:sp>
        <p:nvSpPr>
          <p:cNvPr id="104" name="椭圆 2"/>
          <p:cNvSpPr/>
          <p:nvPr/>
        </p:nvSpPr>
        <p:spPr>
          <a:xfrm>
            <a:off x="8674100" y="4616450"/>
            <a:ext cx="1765300" cy="549275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 sz="2105" noProof="1">
              <a:solidFill>
                <a:srgbClr val="5F5F5F"/>
              </a:solidFill>
            </a:endParaRPr>
          </a:p>
        </p:txBody>
      </p:sp>
      <p:sp>
        <p:nvSpPr>
          <p:cNvPr id="105" name="椭圆 2"/>
          <p:cNvSpPr/>
          <p:nvPr/>
        </p:nvSpPr>
        <p:spPr>
          <a:xfrm>
            <a:off x="1390650" y="2547938"/>
            <a:ext cx="2232025" cy="549275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 sz="2105" noProof="1">
              <a:solidFill>
                <a:srgbClr val="5F5F5F"/>
              </a:solidFill>
            </a:endParaRPr>
          </a:p>
        </p:txBody>
      </p:sp>
      <p:sp>
        <p:nvSpPr>
          <p:cNvPr id="106" name="椭圆 2"/>
          <p:cNvSpPr/>
          <p:nvPr/>
        </p:nvSpPr>
        <p:spPr>
          <a:xfrm>
            <a:off x="3087688" y="4835525"/>
            <a:ext cx="1279525" cy="549275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 sz="2105" noProof="1">
              <a:solidFill>
                <a:srgbClr val="5F5F5F"/>
              </a:solidFill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2" grpId="0" animBg="1"/>
      <p:bldP spid="96" grpId="0" animBg="1"/>
      <p:bldP spid="98" grpId="0" animBg="1"/>
      <p:bldP spid="103" grpId="0" animBg="1"/>
      <p:bldP spid="104" grpId="0" animBg="1"/>
      <p:bldP spid="105" grpId="0" animBg="1"/>
      <p:bldP spid="10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矩形 67"/>
          <p:cNvSpPr>
            <a:spLocks noChangeArrowheads="1"/>
          </p:cNvSpPr>
          <p:nvPr/>
        </p:nvSpPr>
        <p:spPr bwMode="auto">
          <a:xfrm>
            <a:off x="5500688" y="1766888"/>
            <a:ext cx="1508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40404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成员介绍 </a:t>
            </a:r>
          </a:p>
        </p:txBody>
      </p:sp>
      <p:sp>
        <p:nvSpPr>
          <p:cNvPr id="107" name="矩形 106"/>
          <p:cNvSpPr>
            <a:spLocks noChangeArrowheads="1"/>
          </p:cNvSpPr>
          <p:nvPr/>
        </p:nvSpPr>
        <p:spPr bwMode="auto">
          <a:xfrm>
            <a:off x="5500688" y="2509838"/>
            <a:ext cx="1416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40404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主题选定</a:t>
            </a:r>
          </a:p>
        </p:txBody>
      </p:sp>
      <p:sp>
        <p:nvSpPr>
          <p:cNvPr id="113" name="矩形 112"/>
          <p:cNvSpPr>
            <a:spLocks noChangeArrowheads="1"/>
          </p:cNvSpPr>
          <p:nvPr/>
        </p:nvSpPr>
        <p:spPr bwMode="auto">
          <a:xfrm>
            <a:off x="5500688" y="3251200"/>
            <a:ext cx="1508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40404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计划拟定 </a:t>
            </a:r>
          </a:p>
        </p:txBody>
      </p:sp>
      <p:sp>
        <p:nvSpPr>
          <p:cNvPr id="118" name="矩形 117"/>
          <p:cNvSpPr>
            <a:spLocks noChangeArrowheads="1"/>
          </p:cNvSpPr>
          <p:nvPr/>
        </p:nvSpPr>
        <p:spPr bwMode="auto">
          <a:xfrm>
            <a:off x="5500688" y="399415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40404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现况把握</a:t>
            </a:r>
          </a:p>
        </p:txBody>
      </p:sp>
      <p:sp>
        <p:nvSpPr>
          <p:cNvPr id="123" name="矩形 122"/>
          <p:cNvSpPr>
            <a:spLocks noChangeArrowheads="1"/>
          </p:cNvSpPr>
          <p:nvPr/>
        </p:nvSpPr>
        <p:spPr bwMode="auto">
          <a:xfrm>
            <a:off x="5500688" y="4735513"/>
            <a:ext cx="1508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40404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目标设定 </a:t>
            </a:r>
          </a:p>
        </p:txBody>
      </p:sp>
      <p:sp>
        <p:nvSpPr>
          <p:cNvPr id="128" name="矩形 127"/>
          <p:cNvSpPr>
            <a:spLocks noChangeArrowheads="1"/>
          </p:cNvSpPr>
          <p:nvPr/>
        </p:nvSpPr>
        <p:spPr bwMode="auto">
          <a:xfrm>
            <a:off x="5500688" y="5478463"/>
            <a:ext cx="1416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40404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原因分析</a:t>
            </a:r>
          </a:p>
        </p:txBody>
      </p:sp>
      <p:sp>
        <p:nvSpPr>
          <p:cNvPr id="165" name="PA_文本框 19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20875" y="1044575"/>
            <a:ext cx="2600325" cy="549275"/>
          </a:xfrm>
          <a:custGeom>
            <a:avLst/>
            <a:gdLst>
              <a:gd name="T0" fmla="*/ 401145 w 2578608"/>
              <a:gd name="T1" fmla="*/ 126414 h 544736"/>
              <a:gd name="T2" fmla="*/ 492633 w 2578608"/>
              <a:gd name="T3" fmla="*/ 494539 h 544736"/>
              <a:gd name="T4" fmla="*/ 583359 w 2578608"/>
              <a:gd name="T5" fmla="*/ 126414 h 544736"/>
              <a:gd name="T6" fmla="*/ 1756791 w 2578608"/>
              <a:gd name="T7" fmla="*/ 28227 h 544736"/>
              <a:gd name="T8" fmla="*/ 775716 w 2578608"/>
              <a:gd name="T9" fmla="*/ 28227 h 544736"/>
              <a:gd name="T10" fmla="*/ 1994957 w 2578608"/>
              <a:gd name="T11" fmla="*/ 6100 h 544736"/>
              <a:gd name="T12" fmla="*/ 2169377 w 2578608"/>
              <a:gd name="T13" fmla="*/ 55621 h 544736"/>
              <a:gd name="T14" fmla="*/ 2119849 w 2578608"/>
              <a:gd name="T15" fmla="*/ 55621 h 544736"/>
              <a:gd name="T16" fmla="*/ 1316363 w 2578608"/>
              <a:gd name="T17" fmla="*/ 6100 h 544736"/>
              <a:gd name="T18" fmla="*/ 1188302 w 2578608"/>
              <a:gd name="T19" fmla="*/ 539402 h 544736"/>
              <a:gd name="T20" fmla="*/ 1013882 w 2578608"/>
              <a:gd name="T21" fmla="*/ 55621 h 544736"/>
              <a:gd name="T22" fmla="*/ 1605534 w 2578608"/>
              <a:gd name="T23" fmla="*/ 54841 h 544736"/>
              <a:gd name="T24" fmla="*/ 1597152 w 2578608"/>
              <a:gd name="T25" fmla="*/ 240933 h 544736"/>
              <a:gd name="T26" fmla="*/ 1421130 w 2578608"/>
              <a:gd name="T27" fmla="*/ 416018 h 544736"/>
              <a:gd name="T28" fmla="*/ 1605534 w 2578608"/>
              <a:gd name="T29" fmla="*/ 489896 h 544736"/>
              <a:gd name="T30" fmla="*/ 1407700 w 2578608"/>
              <a:gd name="T31" fmla="*/ 502540 h 544736"/>
              <a:gd name="T32" fmla="*/ 1385411 w 2578608"/>
              <a:gd name="T33" fmla="*/ 18384 h 544736"/>
              <a:gd name="T34" fmla="*/ 1744314 w 2578608"/>
              <a:gd name="T35" fmla="*/ 9820 h 544736"/>
              <a:gd name="T36" fmla="*/ 1919859 w 2578608"/>
              <a:gd name="T37" fmla="*/ 417327 h 544736"/>
              <a:gd name="T38" fmla="*/ 1965579 w 2578608"/>
              <a:gd name="T39" fmla="*/ 502014 h 544736"/>
              <a:gd name="T40" fmla="*/ 1911953 w 2578608"/>
              <a:gd name="T41" fmla="*/ 533008 h 544736"/>
              <a:gd name="T42" fmla="*/ 1724787 w 2578608"/>
              <a:gd name="T43" fmla="*/ 63322 h 544736"/>
              <a:gd name="T44" fmla="*/ 1685925 w 2578608"/>
              <a:gd name="T45" fmla="*/ 539398 h 544736"/>
              <a:gd name="T46" fmla="*/ 1722501 w 2578608"/>
              <a:gd name="T47" fmla="*/ 3049 h 544736"/>
              <a:gd name="T48" fmla="*/ 776051 w 2578608"/>
              <a:gd name="T49" fmla="*/ 29110 h 544736"/>
              <a:gd name="T50" fmla="*/ 934974 w 2578608"/>
              <a:gd name="T51" fmla="*/ 5335 h 544736"/>
              <a:gd name="T52" fmla="*/ 973931 w 2578608"/>
              <a:gd name="T53" fmla="*/ 529861 h 544736"/>
              <a:gd name="T54" fmla="*/ 916686 w 2578608"/>
              <a:gd name="T55" fmla="*/ 515746 h 544736"/>
              <a:gd name="T56" fmla="*/ 753618 w 2578608"/>
              <a:gd name="T57" fmla="*/ 141905 h 544736"/>
              <a:gd name="T58" fmla="*/ 704850 w 2578608"/>
              <a:gd name="T59" fmla="*/ 41960 h 544736"/>
              <a:gd name="T60" fmla="*/ 492633 w 2578608"/>
              <a:gd name="T61" fmla="*/ 1525 h 544736"/>
              <a:gd name="T62" fmla="*/ 632794 w 2578608"/>
              <a:gd name="T63" fmla="*/ 126414 h 544736"/>
              <a:gd name="T64" fmla="*/ 560144 w 2578608"/>
              <a:gd name="T65" fmla="*/ 530024 h 544736"/>
              <a:gd name="T66" fmla="*/ 373054 w 2578608"/>
              <a:gd name="T67" fmla="*/ 488153 h 544736"/>
              <a:gd name="T68" fmla="*/ 373054 w 2578608"/>
              <a:gd name="T69" fmla="*/ 57120 h 544736"/>
              <a:gd name="T70" fmla="*/ 2442210 w 2578608"/>
              <a:gd name="T71" fmla="*/ 1 h 544736"/>
              <a:gd name="T72" fmla="*/ 2578608 w 2578608"/>
              <a:gd name="T73" fmla="*/ 137901 h 544736"/>
              <a:gd name="T74" fmla="*/ 2442210 w 2578608"/>
              <a:gd name="T75" fmla="*/ 49526 h 544736"/>
              <a:gd name="T76" fmla="*/ 2353818 w 2578608"/>
              <a:gd name="T77" fmla="*/ 169138 h 544736"/>
              <a:gd name="T78" fmla="*/ 2508617 w 2578608"/>
              <a:gd name="T79" fmla="*/ 259517 h 544736"/>
              <a:gd name="T80" fmla="*/ 2578608 w 2578608"/>
              <a:gd name="T81" fmla="*/ 419790 h 544736"/>
              <a:gd name="T82" fmla="*/ 2440686 w 2578608"/>
              <a:gd name="T83" fmla="*/ 544736 h 544736"/>
              <a:gd name="T84" fmla="*/ 2305050 w 2578608"/>
              <a:gd name="T85" fmla="*/ 406076 h 544736"/>
              <a:gd name="T86" fmla="*/ 2440686 w 2578608"/>
              <a:gd name="T87" fmla="*/ 494452 h 544736"/>
              <a:gd name="T88" fmla="*/ 2529078 w 2578608"/>
              <a:gd name="T89" fmla="*/ 363412 h 544736"/>
              <a:gd name="T90" fmla="*/ 2374082 w 2578608"/>
              <a:gd name="T91" fmla="*/ 275403 h 544736"/>
              <a:gd name="T92" fmla="*/ 2305050 w 2578608"/>
              <a:gd name="T93" fmla="*/ 124188 h 544736"/>
              <a:gd name="T94" fmla="*/ 2442210 w 2578608"/>
              <a:gd name="T95" fmla="*/ 1 h 544736"/>
              <a:gd name="T96" fmla="*/ 258431 w 2578608"/>
              <a:gd name="T97" fmla="*/ 62528 h 544736"/>
              <a:gd name="T98" fmla="*/ 201644 w 2578608"/>
              <a:gd name="T99" fmla="*/ 72565 h 544736"/>
              <a:gd name="T100" fmla="*/ 49530 w 2578608"/>
              <a:gd name="T101" fmla="*/ 126468 h 544736"/>
              <a:gd name="T102" fmla="*/ 140208 w 2578608"/>
              <a:gd name="T103" fmla="*/ 494452 h 544736"/>
              <a:gd name="T104" fmla="*/ 280416 w 2578608"/>
              <a:gd name="T105" fmla="*/ 403789 h 544736"/>
              <a:gd name="T106" fmla="*/ 140208 w 2578608"/>
              <a:gd name="T107" fmla="*/ 543974 h 544736"/>
              <a:gd name="T108" fmla="*/ 0 w 2578608"/>
              <a:gd name="T109" fmla="*/ 417503 h 544736"/>
              <a:gd name="T110" fmla="*/ 71459 w 2578608"/>
              <a:gd name="T111" fmla="*/ 13996 h 544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78608" h="544736">
                <a:moveTo>
                  <a:pt x="492633" y="50959"/>
                </a:moveTo>
                <a:cubicBezTo>
                  <a:pt x="468475" y="51007"/>
                  <a:pt x="447413" y="57390"/>
                  <a:pt x="429449" y="70109"/>
                </a:cubicBezTo>
                <a:cubicBezTo>
                  <a:pt x="411485" y="82828"/>
                  <a:pt x="402051" y="101596"/>
                  <a:pt x="401145" y="126414"/>
                </a:cubicBezTo>
                <a:lnTo>
                  <a:pt x="401145" y="418322"/>
                </a:lnTo>
                <a:cubicBezTo>
                  <a:pt x="402051" y="443506"/>
                  <a:pt x="411485" y="462496"/>
                  <a:pt x="429449" y="475294"/>
                </a:cubicBezTo>
                <a:cubicBezTo>
                  <a:pt x="447413" y="488092"/>
                  <a:pt x="468475" y="494507"/>
                  <a:pt x="492633" y="494539"/>
                </a:cubicBezTo>
                <a:cubicBezTo>
                  <a:pt x="516426" y="494507"/>
                  <a:pt x="537265" y="488092"/>
                  <a:pt x="555150" y="475294"/>
                </a:cubicBezTo>
                <a:cubicBezTo>
                  <a:pt x="573034" y="462496"/>
                  <a:pt x="582437" y="443506"/>
                  <a:pt x="583359" y="418322"/>
                </a:cubicBezTo>
                <a:lnTo>
                  <a:pt x="583359" y="126414"/>
                </a:lnTo>
                <a:cubicBezTo>
                  <a:pt x="582437" y="101596"/>
                  <a:pt x="573034" y="82828"/>
                  <a:pt x="555150" y="70109"/>
                </a:cubicBezTo>
                <a:cubicBezTo>
                  <a:pt x="537265" y="57390"/>
                  <a:pt x="516426" y="51007"/>
                  <a:pt x="492633" y="50959"/>
                </a:cubicBezTo>
                <a:close/>
                <a:moveTo>
                  <a:pt x="1756791" y="28227"/>
                </a:moveTo>
                <a:lnTo>
                  <a:pt x="1757553" y="29753"/>
                </a:lnTo>
                <a:lnTo>
                  <a:pt x="1757126" y="29110"/>
                </a:lnTo>
                <a:close/>
                <a:moveTo>
                  <a:pt x="775716" y="28227"/>
                </a:moveTo>
                <a:lnTo>
                  <a:pt x="776478" y="29753"/>
                </a:lnTo>
                <a:lnTo>
                  <a:pt x="776051" y="29110"/>
                </a:lnTo>
                <a:close/>
                <a:moveTo>
                  <a:pt x="1994957" y="6100"/>
                </a:moveTo>
                <a:lnTo>
                  <a:pt x="2297438" y="6100"/>
                </a:lnTo>
                <a:lnTo>
                  <a:pt x="2297438" y="55621"/>
                </a:lnTo>
                <a:lnTo>
                  <a:pt x="2169377" y="55621"/>
                </a:lnTo>
                <a:lnTo>
                  <a:pt x="2169377" y="539402"/>
                </a:lnTo>
                <a:lnTo>
                  <a:pt x="2119849" y="539402"/>
                </a:lnTo>
                <a:lnTo>
                  <a:pt x="2119849" y="55621"/>
                </a:lnTo>
                <a:lnTo>
                  <a:pt x="1994957" y="55621"/>
                </a:lnTo>
                <a:close/>
                <a:moveTo>
                  <a:pt x="1013882" y="6100"/>
                </a:moveTo>
                <a:lnTo>
                  <a:pt x="1316363" y="6100"/>
                </a:lnTo>
                <a:lnTo>
                  <a:pt x="1316363" y="55621"/>
                </a:lnTo>
                <a:lnTo>
                  <a:pt x="1188302" y="55621"/>
                </a:lnTo>
                <a:lnTo>
                  <a:pt x="1188302" y="539402"/>
                </a:lnTo>
                <a:lnTo>
                  <a:pt x="1138774" y="539402"/>
                </a:lnTo>
                <a:lnTo>
                  <a:pt x="1138774" y="55621"/>
                </a:lnTo>
                <a:lnTo>
                  <a:pt x="1013882" y="55621"/>
                </a:lnTo>
                <a:close/>
                <a:moveTo>
                  <a:pt x="1415796" y="6097"/>
                </a:moveTo>
                <a:lnTo>
                  <a:pt x="1605534" y="6097"/>
                </a:lnTo>
                <a:lnTo>
                  <a:pt x="1605534" y="54841"/>
                </a:lnTo>
                <a:lnTo>
                  <a:pt x="1421130" y="56364"/>
                </a:lnTo>
                <a:lnTo>
                  <a:pt x="1421130" y="240933"/>
                </a:lnTo>
                <a:lnTo>
                  <a:pt x="1597152" y="240933"/>
                </a:lnTo>
                <a:lnTo>
                  <a:pt x="1597152" y="290758"/>
                </a:lnTo>
                <a:lnTo>
                  <a:pt x="1421130" y="290758"/>
                </a:lnTo>
                <a:lnTo>
                  <a:pt x="1421130" y="416018"/>
                </a:lnTo>
                <a:cubicBezTo>
                  <a:pt x="1421670" y="436090"/>
                  <a:pt x="1428782" y="453258"/>
                  <a:pt x="1442466" y="467523"/>
                </a:cubicBezTo>
                <a:cubicBezTo>
                  <a:pt x="1456150" y="481788"/>
                  <a:pt x="1473168" y="489245"/>
                  <a:pt x="1493520" y="489896"/>
                </a:cubicBezTo>
                <a:lnTo>
                  <a:pt x="1605534" y="489896"/>
                </a:lnTo>
                <a:lnTo>
                  <a:pt x="1605534" y="539401"/>
                </a:lnTo>
                <a:lnTo>
                  <a:pt x="1493520" y="539401"/>
                </a:lnTo>
                <a:cubicBezTo>
                  <a:pt x="1459436" y="538401"/>
                  <a:pt x="1430830" y="526114"/>
                  <a:pt x="1407700" y="502540"/>
                </a:cubicBezTo>
                <a:cubicBezTo>
                  <a:pt x="1384570" y="478965"/>
                  <a:pt x="1372537" y="450105"/>
                  <a:pt x="1371600" y="415957"/>
                </a:cubicBezTo>
                <a:lnTo>
                  <a:pt x="1371600" y="49531"/>
                </a:lnTo>
                <a:cubicBezTo>
                  <a:pt x="1372060" y="36720"/>
                  <a:pt x="1376664" y="26337"/>
                  <a:pt x="1385411" y="18384"/>
                </a:cubicBezTo>
                <a:cubicBezTo>
                  <a:pt x="1394158" y="10431"/>
                  <a:pt x="1404287" y="6335"/>
                  <a:pt x="1415796" y="6097"/>
                </a:cubicBezTo>
                <a:close/>
                <a:moveTo>
                  <a:pt x="1722501" y="3049"/>
                </a:moveTo>
                <a:cubicBezTo>
                  <a:pt x="1730391" y="3065"/>
                  <a:pt x="1737662" y="5322"/>
                  <a:pt x="1744314" y="9820"/>
                </a:cubicBezTo>
                <a:lnTo>
                  <a:pt x="1757126" y="29110"/>
                </a:lnTo>
                <a:lnTo>
                  <a:pt x="1931289" y="488281"/>
                </a:lnTo>
                <a:lnTo>
                  <a:pt x="1919859" y="417327"/>
                </a:lnTo>
                <a:lnTo>
                  <a:pt x="1916049" y="5335"/>
                </a:lnTo>
                <a:lnTo>
                  <a:pt x="1965579" y="5335"/>
                </a:lnTo>
                <a:lnTo>
                  <a:pt x="1965579" y="502014"/>
                </a:lnTo>
                <a:cubicBezTo>
                  <a:pt x="1965246" y="514252"/>
                  <a:pt x="1961722" y="523535"/>
                  <a:pt x="1955006" y="529861"/>
                </a:cubicBezTo>
                <a:cubicBezTo>
                  <a:pt x="1948291" y="536187"/>
                  <a:pt x="1940386" y="539366"/>
                  <a:pt x="1931289" y="539398"/>
                </a:cubicBezTo>
                <a:cubicBezTo>
                  <a:pt x="1924606" y="539318"/>
                  <a:pt x="1918160" y="537188"/>
                  <a:pt x="1911953" y="533008"/>
                </a:cubicBezTo>
                <a:cubicBezTo>
                  <a:pt x="1905746" y="528828"/>
                  <a:pt x="1901016" y="523074"/>
                  <a:pt x="1897761" y="515746"/>
                </a:cubicBezTo>
                <a:cubicBezTo>
                  <a:pt x="1869266" y="444682"/>
                  <a:pt x="1840151" y="369564"/>
                  <a:pt x="1810417" y="290393"/>
                </a:cubicBezTo>
                <a:cubicBezTo>
                  <a:pt x="1780683" y="211221"/>
                  <a:pt x="1752140" y="135531"/>
                  <a:pt x="1724787" y="63322"/>
                </a:cubicBezTo>
                <a:lnTo>
                  <a:pt x="1734693" y="141905"/>
                </a:lnTo>
                <a:lnTo>
                  <a:pt x="1734693" y="539398"/>
                </a:lnTo>
                <a:lnTo>
                  <a:pt x="1685925" y="539398"/>
                </a:lnTo>
                <a:lnTo>
                  <a:pt x="1685925" y="41960"/>
                </a:lnTo>
                <a:cubicBezTo>
                  <a:pt x="1685925" y="29657"/>
                  <a:pt x="1689545" y="20120"/>
                  <a:pt x="1696784" y="13349"/>
                </a:cubicBezTo>
                <a:cubicBezTo>
                  <a:pt x="1704023" y="6577"/>
                  <a:pt x="1712595" y="3144"/>
                  <a:pt x="1722501" y="3049"/>
                </a:cubicBezTo>
                <a:close/>
                <a:moveTo>
                  <a:pt x="741426" y="3049"/>
                </a:moveTo>
                <a:cubicBezTo>
                  <a:pt x="749316" y="3065"/>
                  <a:pt x="756587" y="5322"/>
                  <a:pt x="763238" y="9820"/>
                </a:cubicBezTo>
                <a:lnTo>
                  <a:pt x="776051" y="29110"/>
                </a:lnTo>
                <a:lnTo>
                  <a:pt x="950214" y="488281"/>
                </a:lnTo>
                <a:lnTo>
                  <a:pt x="938784" y="417327"/>
                </a:lnTo>
                <a:lnTo>
                  <a:pt x="934974" y="5335"/>
                </a:lnTo>
                <a:lnTo>
                  <a:pt x="984504" y="5335"/>
                </a:lnTo>
                <a:lnTo>
                  <a:pt x="984504" y="502014"/>
                </a:lnTo>
                <a:cubicBezTo>
                  <a:pt x="984171" y="514252"/>
                  <a:pt x="980647" y="523535"/>
                  <a:pt x="973931" y="529861"/>
                </a:cubicBezTo>
                <a:cubicBezTo>
                  <a:pt x="967216" y="536187"/>
                  <a:pt x="959310" y="539366"/>
                  <a:pt x="950214" y="539398"/>
                </a:cubicBezTo>
                <a:cubicBezTo>
                  <a:pt x="943531" y="539318"/>
                  <a:pt x="937086" y="537188"/>
                  <a:pt x="930878" y="533008"/>
                </a:cubicBezTo>
                <a:cubicBezTo>
                  <a:pt x="924671" y="528828"/>
                  <a:pt x="919941" y="523074"/>
                  <a:pt x="916686" y="515746"/>
                </a:cubicBezTo>
                <a:cubicBezTo>
                  <a:pt x="888190" y="444682"/>
                  <a:pt x="859076" y="369564"/>
                  <a:pt x="829342" y="290393"/>
                </a:cubicBezTo>
                <a:cubicBezTo>
                  <a:pt x="799608" y="211221"/>
                  <a:pt x="771065" y="135531"/>
                  <a:pt x="743712" y="63322"/>
                </a:cubicBezTo>
                <a:lnTo>
                  <a:pt x="753618" y="141905"/>
                </a:lnTo>
                <a:lnTo>
                  <a:pt x="753618" y="539398"/>
                </a:lnTo>
                <a:lnTo>
                  <a:pt x="704850" y="539398"/>
                </a:lnTo>
                <a:lnTo>
                  <a:pt x="704850" y="41960"/>
                </a:lnTo>
                <a:cubicBezTo>
                  <a:pt x="704850" y="29657"/>
                  <a:pt x="708470" y="20120"/>
                  <a:pt x="715709" y="13349"/>
                </a:cubicBezTo>
                <a:cubicBezTo>
                  <a:pt x="722948" y="6577"/>
                  <a:pt x="731520" y="3144"/>
                  <a:pt x="741426" y="3049"/>
                </a:cubicBezTo>
                <a:close/>
                <a:moveTo>
                  <a:pt x="492633" y="1525"/>
                </a:moveTo>
                <a:cubicBezTo>
                  <a:pt x="516445" y="1528"/>
                  <a:pt x="538948" y="6169"/>
                  <a:pt x="560144" y="15446"/>
                </a:cubicBezTo>
                <a:cubicBezTo>
                  <a:pt x="581340" y="24723"/>
                  <a:pt x="598640" y="38614"/>
                  <a:pt x="612042" y="57120"/>
                </a:cubicBezTo>
                <a:cubicBezTo>
                  <a:pt x="625445" y="75626"/>
                  <a:pt x="632362" y="98724"/>
                  <a:pt x="632794" y="126414"/>
                </a:cubicBezTo>
                <a:lnTo>
                  <a:pt x="632794" y="418322"/>
                </a:lnTo>
                <a:cubicBezTo>
                  <a:pt x="632362" y="446262"/>
                  <a:pt x="625445" y="469539"/>
                  <a:pt x="612042" y="488153"/>
                </a:cubicBezTo>
                <a:cubicBezTo>
                  <a:pt x="598640" y="506767"/>
                  <a:pt x="581340" y="520724"/>
                  <a:pt x="560144" y="530024"/>
                </a:cubicBezTo>
                <a:cubicBezTo>
                  <a:pt x="538948" y="539325"/>
                  <a:pt x="516445" y="543975"/>
                  <a:pt x="492633" y="543973"/>
                </a:cubicBezTo>
                <a:cubicBezTo>
                  <a:pt x="468581" y="543975"/>
                  <a:pt x="445965" y="539325"/>
                  <a:pt x="424783" y="530024"/>
                </a:cubicBezTo>
                <a:cubicBezTo>
                  <a:pt x="403601" y="520724"/>
                  <a:pt x="386358" y="506767"/>
                  <a:pt x="373054" y="488153"/>
                </a:cubicBezTo>
                <a:cubicBezTo>
                  <a:pt x="359751" y="469539"/>
                  <a:pt x="352890" y="446262"/>
                  <a:pt x="352473" y="418322"/>
                </a:cubicBezTo>
                <a:lnTo>
                  <a:pt x="352473" y="126414"/>
                </a:lnTo>
                <a:cubicBezTo>
                  <a:pt x="352890" y="98724"/>
                  <a:pt x="359751" y="75626"/>
                  <a:pt x="373054" y="57120"/>
                </a:cubicBezTo>
                <a:cubicBezTo>
                  <a:pt x="386358" y="38614"/>
                  <a:pt x="403601" y="24723"/>
                  <a:pt x="424783" y="15446"/>
                </a:cubicBezTo>
                <a:cubicBezTo>
                  <a:pt x="445965" y="6169"/>
                  <a:pt x="468581" y="1528"/>
                  <a:pt x="492633" y="1525"/>
                </a:cubicBezTo>
                <a:close/>
                <a:moveTo>
                  <a:pt x="2442210" y="1"/>
                </a:moveTo>
                <a:cubicBezTo>
                  <a:pt x="2465004" y="24"/>
                  <a:pt x="2486726" y="5226"/>
                  <a:pt x="2507375" y="15606"/>
                </a:cubicBezTo>
                <a:cubicBezTo>
                  <a:pt x="2528024" y="25986"/>
                  <a:pt x="2544948" y="41402"/>
                  <a:pt x="2558147" y="61855"/>
                </a:cubicBezTo>
                <a:cubicBezTo>
                  <a:pt x="2571346" y="82309"/>
                  <a:pt x="2578166" y="107657"/>
                  <a:pt x="2578608" y="137901"/>
                </a:cubicBezTo>
                <a:lnTo>
                  <a:pt x="2529078" y="137901"/>
                </a:lnTo>
                <a:cubicBezTo>
                  <a:pt x="2528173" y="108887"/>
                  <a:pt x="2519125" y="86920"/>
                  <a:pt x="2501932" y="72000"/>
                </a:cubicBezTo>
                <a:cubicBezTo>
                  <a:pt x="2484739" y="57081"/>
                  <a:pt x="2464832" y="49589"/>
                  <a:pt x="2442210" y="49526"/>
                </a:cubicBezTo>
                <a:cubicBezTo>
                  <a:pt x="2418858" y="49589"/>
                  <a:pt x="2398506" y="55938"/>
                  <a:pt x="2381155" y="68572"/>
                </a:cubicBezTo>
                <a:cubicBezTo>
                  <a:pt x="2363804" y="81206"/>
                  <a:pt x="2354691" y="99745"/>
                  <a:pt x="2353818" y="124188"/>
                </a:cubicBezTo>
                <a:lnTo>
                  <a:pt x="2353818" y="169138"/>
                </a:lnTo>
                <a:cubicBezTo>
                  <a:pt x="2355009" y="194311"/>
                  <a:pt x="2365201" y="211961"/>
                  <a:pt x="2384393" y="222087"/>
                </a:cubicBezTo>
                <a:cubicBezTo>
                  <a:pt x="2403586" y="232213"/>
                  <a:pt x="2424636" y="239197"/>
                  <a:pt x="2447544" y="243038"/>
                </a:cubicBezTo>
                <a:cubicBezTo>
                  <a:pt x="2468353" y="246683"/>
                  <a:pt x="2488711" y="252176"/>
                  <a:pt x="2508617" y="259517"/>
                </a:cubicBezTo>
                <a:cubicBezTo>
                  <a:pt x="2528523" y="266858"/>
                  <a:pt x="2545043" y="278559"/>
                  <a:pt x="2558175" y="294619"/>
                </a:cubicBezTo>
                <a:cubicBezTo>
                  <a:pt x="2571308" y="310679"/>
                  <a:pt x="2578119" y="333610"/>
                  <a:pt x="2578608" y="363412"/>
                </a:cubicBezTo>
                <a:lnTo>
                  <a:pt x="2578608" y="419790"/>
                </a:lnTo>
                <a:cubicBezTo>
                  <a:pt x="2578161" y="447475"/>
                  <a:pt x="2571266" y="470576"/>
                  <a:pt x="2557921" y="489091"/>
                </a:cubicBezTo>
                <a:cubicBezTo>
                  <a:pt x="2544577" y="507606"/>
                  <a:pt x="2527465" y="521508"/>
                  <a:pt x="2506585" y="530796"/>
                </a:cubicBezTo>
                <a:cubicBezTo>
                  <a:pt x="2485705" y="540084"/>
                  <a:pt x="2463739" y="544731"/>
                  <a:pt x="2440686" y="544736"/>
                </a:cubicBezTo>
                <a:cubicBezTo>
                  <a:pt x="2416928" y="544717"/>
                  <a:pt x="2394764" y="539506"/>
                  <a:pt x="2374195" y="529103"/>
                </a:cubicBezTo>
                <a:cubicBezTo>
                  <a:pt x="2353625" y="518700"/>
                  <a:pt x="2336993" y="503218"/>
                  <a:pt x="2324298" y="482658"/>
                </a:cubicBezTo>
                <a:cubicBezTo>
                  <a:pt x="2311603" y="462097"/>
                  <a:pt x="2305187" y="436570"/>
                  <a:pt x="2305050" y="406076"/>
                </a:cubicBezTo>
                <a:lnTo>
                  <a:pt x="2353818" y="406076"/>
                </a:lnTo>
                <a:cubicBezTo>
                  <a:pt x="2354675" y="435424"/>
                  <a:pt x="2363629" y="457486"/>
                  <a:pt x="2380679" y="472263"/>
                </a:cubicBezTo>
                <a:cubicBezTo>
                  <a:pt x="2397728" y="487040"/>
                  <a:pt x="2417731" y="494436"/>
                  <a:pt x="2440686" y="494452"/>
                </a:cubicBezTo>
                <a:cubicBezTo>
                  <a:pt x="2463705" y="494389"/>
                  <a:pt x="2483961" y="488040"/>
                  <a:pt x="2501456" y="475406"/>
                </a:cubicBezTo>
                <a:cubicBezTo>
                  <a:pt x="2518950" y="462771"/>
                  <a:pt x="2528157" y="444233"/>
                  <a:pt x="2529078" y="419790"/>
                </a:cubicBezTo>
                <a:lnTo>
                  <a:pt x="2529078" y="363412"/>
                </a:lnTo>
                <a:cubicBezTo>
                  <a:pt x="2528094" y="337572"/>
                  <a:pt x="2518442" y="319923"/>
                  <a:pt x="2500122" y="310463"/>
                </a:cubicBezTo>
                <a:cubicBezTo>
                  <a:pt x="2481802" y="301003"/>
                  <a:pt x="2460721" y="294781"/>
                  <a:pt x="2436876" y="291797"/>
                </a:cubicBezTo>
                <a:cubicBezTo>
                  <a:pt x="2414872" y="287969"/>
                  <a:pt x="2393941" y="282504"/>
                  <a:pt x="2374082" y="275403"/>
                </a:cubicBezTo>
                <a:cubicBezTo>
                  <a:pt x="2354222" y="268302"/>
                  <a:pt x="2337920" y="256629"/>
                  <a:pt x="2325173" y="240386"/>
                </a:cubicBezTo>
                <a:cubicBezTo>
                  <a:pt x="2312426" y="224142"/>
                  <a:pt x="2305718" y="200393"/>
                  <a:pt x="2305050" y="169138"/>
                </a:cubicBezTo>
                <a:lnTo>
                  <a:pt x="2305050" y="124188"/>
                </a:lnTo>
                <a:cubicBezTo>
                  <a:pt x="2305445" y="96751"/>
                  <a:pt x="2312106" y="73829"/>
                  <a:pt x="2325032" y="55422"/>
                </a:cubicBezTo>
                <a:cubicBezTo>
                  <a:pt x="2337957" y="37014"/>
                  <a:pt x="2354778" y="23178"/>
                  <a:pt x="2375493" y="13913"/>
                </a:cubicBezTo>
                <a:cubicBezTo>
                  <a:pt x="2396208" y="4647"/>
                  <a:pt x="2418447" y="10"/>
                  <a:pt x="2442210" y="1"/>
                </a:cubicBezTo>
                <a:close/>
                <a:moveTo>
                  <a:pt x="139446" y="1"/>
                </a:moveTo>
                <a:cubicBezTo>
                  <a:pt x="162748" y="10"/>
                  <a:pt x="184978" y="5239"/>
                  <a:pt x="206135" y="15689"/>
                </a:cubicBezTo>
                <a:cubicBezTo>
                  <a:pt x="227292" y="26138"/>
                  <a:pt x="244724" y="41751"/>
                  <a:pt x="258431" y="62528"/>
                </a:cubicBezTo>
                <a:cubicBezTo>
                  <a:pt x="272138" y="83305"/>
                  <a:pt x="279466" y="109189"/>
                  <a:pt x="280416" y="140181"/>
                </a:cubicBezTo>
                <a:lnTo>
                  <a:pt x="229362" y="140181"/>
                </a:lnTo>
                <a:cubicBezTo>
                  <a:pt x="228457" y="110405"/>
                  <a:pt x="219218" y="87866"/>
                  <a:pt x="201644" y="72565"/>
                </a:cubicBezTo>
                <a:cubicBezTo>
                  <a:pt x="184071" y="57264"/>
                  <a:pt x="163592" y="49582"/>
                  <a:pt x="140208" y="49519"/>
                </a:cubicBezTo>
                <a:cubicBezTo>
                  <a:pt x="116094" y="49582"/>
                  <a:pt x="95171" y="56121"/>
                  <a:pt x="77438" y="69137"/>
                </a:cubicBezTo>
                <a:cubicBezTo>
                  <a:pt x="59706" y="82152"/>
                  <a:pt x="50403" y="101262"/>
                  <a:pt x="49530" y="126468"/>
                </a:cubicBezTo>
                <a:lnTo>
                  <a:pt x="49530" y="417503"/>
                </a:lnTo>
                <a:cubicBezTo>
                  <a:pt x="50784" y="442708"/>
                  <a:pt x="60277" y="461818"/>
                  <a:pt x="78010" y="474834"/>
                </a:cubicBezTo>
                <a:cubicBezTo>
                  <a:pt x="95742" y="487849"/>
                  <a:pt x="116475" y="494388"/>
                  <a:pt x="140208" y="494452"/>
                </a:cubicBezTo>
                <a:cubicBezTo>
                  <a:pt x="163592" y="494388"/>
                  <a:pt x="184071" y="486706"/>
                  <a:pt x="201644" y="471405"/>
                </a:cubicBezTo>
                <a:cubicBezTo>
                  <a:pt x="219218" y="456104"/>
                  <a:pt x="228457" y="433566"/>
                  <a:pt x="229362" y="403789"/>
                </a:cubicBezTo>
                <a:lnTo>
                  <a:pt x="280416" y="403789"/>
                </a:lnTo>
                <a:cubicBezTo>
                  <a:pt x="279701" y="434781"/>
                  <a:pt x="272495" y="460666"/>
                  <a:pt x="258798" y="481444"/>
                </a:cubicBezTo>
                <a:cubicBezTo>
                  <a:pt x="245101" y="502221"/>
                  <a:pt x="227678" y="517835"/>
                  <a:pt x="206530" y="528285"/>
                </a:cubicBezTo>
                <a:cubicBezTo>
                  <a:pt x="185382" y="538735"/>
                  <a:pt x="163275" y="543964"/>
                  <a:pt x="140208" y="543974"/>
                </a:cubicBezTo>
                <a:cubicBezTo>
                  <a:pt x="115928" y="543978"/>
                  <a:pt x="93199" y="539313"/>
                  <a:pt x="72023" y="529978"/>
                </a:cubicBezTo>
                <a:cubicBezTo>
                  <a:pt x="50847" y="520642"/>
                  <a:pt x="33650" y="506609"/>
                  <a:pt x="20433" y="487877"/>
                </a:cubicBezTo>
                <a:cubicBezTo>
                  <a:pt x="7216" y="469146"/>
                  <a:pt x="405" y="445687"/>
                  <a:pt x="0" y="417503"/>
                </a:cubicBezTo>
                <a:lnTo>
                  <a:pt x="0" y="126468"/>
                </a:lnTo>
                <a:cubicBezTo>
                  <a:pt x="395" y="98283"/>
                  <a:pt x="7140" y="74825"/>
                  <a:pt x="20235" y="56094"/>
                </a:cubicBezTo>
                <a:cubicBezTo>
                  <a:pt x="33331" y="37363"/>
                  <a:pt x="50405" y="23330"/>
                  <a:pt x="71459" y="13996"/>
                </a:cubicBezTo>
                <a:cubicBezTo>
                  <a:pt x="92513" y="4661"/>
                  <a:pt x="115175" y="-4"/>
                  <a:pt x="139446" y="1"/>
                </a:cubicBezTo>
                <a:close/>
              </a:path>
            </a:pathLst>
          </a:custGeom>
          <a:solidFill>
            <a:srgbClr val="4AA6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6000">
              <a:solidFill>
                <a:srgbClr val="00BAF7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6" name="文本框 165"/>
          <p:cNvSpPr txBox="1">
            <a:spLocks noChangeArrowheads="1"/>
          </p:cNvSpPr>
          <p:nvPr/>
        </p:nvSpPr>
        <p:spPr bwMode="auto">
          <a:xfrm>
            <a:off x="1831975" y="1603375"/>
            <a:ext cx="1006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>
                <a:solidFill>
                  <a:srgbClr val="595959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汇报内容</a:t>
            </a:r>
          </a:p>
        </p:txBody>
      </p:sp>
      <p:grpSp>
        <p:nvGrpSpPr>
          <p:cNvPr id="167" name="组合 166"/>
          <p:cNvGrpSpPr/>
          <p:nvPr/>
        </p:nvGrpSpPr>
        <p:grpSpPr bwMode="auto">
          <a:xfrm>
            <a:off x="2771775" y="1735138"/>
            <a:ext cx="242888" cy="85725"/>
            <a:chOff x="1292399" y="1796206"/>
            <a:chExt cx="364113" cy="129654"/>
          </a:xfrm>
        </p:grpSpPr>
        <p:sp>
          <p:nvSpPr>
            <p:cNvPr id="168" name="箭头: V 形 167"/>
            <p:cNvSpPr/>
            <p:nvPr/>
          </p:nvSpPr>
          <p:spPr>
            <a:xfrm>
              <a:off x="1292399" y="1796206"/>
              <a:ext cx="142789" cy="129654"/>
            </a:xfrm>
            <a:prstGeom prst="chevron">
              <a:avLst/>
            </a:prstGeom>
            <a:solidFill>
              <a:srgbClr val="00BA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9" name="箭头: V 形 168"/>
            <p:cNvSpPr/>
            <p:nvPr/>
          </p:nvSpPr>
          <p:spPr>
            <a:xfrm>
              <a:off x="1401871" y="1796206"/>
              <a:ext cx="145170" cy="129654"/>
            </a:xfrm>
            <a:prstGeom prst="chevron">
              <a:avLst/>
            </a:prstGeom>
            <a:solidFill>
              <a:srgbClr val="4AA6C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 dirty="0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0" name="箭头: V 形 169"/>
            <p:cNvSpPr/>
            <p:nvPr/>
          </p:nvSpPr>
          <p:spPr>
            <a:xfrm>
              <a:off x="1513723" y="1796206"/>
              <a:ext cx="142789" cy="129654"/>
            </a:xfrm>
            <a:prstGeom prst="chevron">
              <a:avLst/>
            </a:prstGeom>
            <a:solidFill>
              <a:srgbClr val="4AA6C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 dirty="0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6" name="矩形 75"/>
          <p:cNvSpPr/>
          <p:nvPr/>
        </p:nvSpPr>
        <p:spPr>
          <a:xfrm>
            <a:off x="0" y="2046288"/>
            <a:ext cx="1262063" cy="1289050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1306513" y="3348038"/>
            <a:ext cx="1352550" cy="1290637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1279" name="组合 77"/>
          <p:cNvGrpSpPr/>
          <p:nvPr/>
        </p:nvGrpSpPr>
        <p:grpSpPr bwMode="auto">
          <a:xfrm>
            <a:off x="0" y="730250"/>
            <a:ext cx="1262063" cy="1290638"/>
            <a:chOff x="0" y="0"/>
            <a:chExt cx="1972011" cy="2015067"/>
          </a:xfrm>
        </p:grpSpPr>
        <p:sp>
          <p:nvSpPr>
            <p:cNvPr id="79" name="矩形 78"/>
            <p:cNvSpPr/>
            <p:nvPr/>
          </p:nvSpPr>
          <p:spPr>
            <a:xfrm>
              <a:off x="0" y="0"/>
              <a:ext cx="1972011" cy="2015067"/>
            </a:xfrm>
            <a:prstGeom prst="rect">
              <a:avLst/>
            </a:prstGeom>
            <a:solidFill>
              <a:srgbClr val="2C9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281" name="Freeform 26"/>
            <p:cNvSpPr>
              <a:spLocks noEditPoints="1" noChangeArrowheads="1"/>
            </p:cNvSpPr>
            <p:nvPr/>
          </p:nvSpPr>
          <p:spPr bwMode="auto">
            <a:xfrm>
              <a:off x="1011572" y="1583396"/>
              <a:ext cx="42076" cy="1503"/>
            </a:xfrm>
            <a:custGeom>
              <a:avLst/>
              <a:gdLst>
                <a:gd name="T0" fmla="*/ 2 w 24"/>
                <a:gd name="T1" fmla="*/ 1 h 1"/>
                <a:gd name="T2" fmla="*/ 3 w 24"/>
                <a:gd name="T3" fmla="*/ 1 h 1"/>
                <a:gd name="T4" fmla="*/ 1 w 24"/>
                <a:gd name="T5" fmla="*/ 1 h 1"/>
                <a:gd name="T6" fmla="*/ 3 w 24"/>
                <a:gd name="T7" fmla="*/ 1 h 1"/>
                <a:gd name="T8" fmla="*/ 1 w 24"/>
                <a:gd name="T9" fmla="*/ 1 h 1"/>
                <a:gd name="T10" fmla="*/ 4 w 24"/>
                <a:gd name="T11" fmla="*/ 1 h 1"/>
                <a:gd name="T12" fmla="*/ 0 w 24"/>
                <a:gd name="T13" fmla="*/ 1 h 1"/>
                <a:gd name="T14" fmla="*/ 4 w 24"/>
                <a:gd name="T15" fmla="*/ 1 h 1"/>
                <a:gd name="T16" fmla="*/ 5 w 24"/>
                <a:gd name="T17" fmla="*/ 1 h 1"/>
                <a:gd name="T18" fmla="*/ 5 w 24"/>
                <a:gd name="T19" fmla="*/ 1 h 1"/>
                <a:gd name="T20" fmla="*/ 6 w 24"/>
                <a:gd name="T21" fmla="*/ 1 h 1"/>
                <a:gd name="T22" fmla="*/ 6 w 24"/>
                <a:gd name="T23" fmla="*/ 1 h 1"/>
                <a:gd name="T24" fmla="*/ 7 w 24"/>
                <a:gd name="T25" fmla="*/ 1 h 1"/>
                <a:gd name="T26" fmla="*/ 7 w 24"/>
                <a:gd name="T27" fmla="*/ 1 h 1"/>
                <a:gd name="T28" fmla="*/ 8 w 24"/>
                <a:gd name="T29" fmla="*/ 1 h 1"/>
                <a:gd name="T30" fmla="*/ 8 w 24"/>
                <a:gd name="T31" fmla="*/ 1 h 1"/>
                <a:gd name="T32" fmla="*/ 9 w 24"/>
                <a:gd name="T33" fmla="*/ 1 h 1"/>
                <a:gd name="T34" fmla="*/ 9 w 24"/>
                <a:gd name="T35" fmla="*/ 1 h 1"/>
                <a:gd name="T36" fmla="*/ 10 w 24"/>
                <a:gd name="T37" fmla="*/ 1 h 1"/>
                <a:gd name="T38" fmla="*/ 10 w 24"/>
                <a:gd name="T39" fmla="*/ 1 h 1"/>
                <a:gd name="T40" fmla="*/ 11 w 24"/>
                <a:gd name="T41" fmla="*/ 1 h 1"/>
                <a:gd name="T42" fmla="*/ 11 w 24"/>
                <a:gd name="T43" fmla="*/ 1 h 1"/>
                <a:gd name="T44" fmla="*/ 12 w 24"/>
                <a:gd name="T45" fmla="*/ 1 h 1"/>
                <a:gd name="T46" fmla="*/ 12 w 24"/>
                <a:gd name="T47" fmla="*/ 1 h 1"/>
                <a:gd name="T48" fmla="*/ 13 w 24"/>
                <a:gd name="T49" fmla="*/ 1 h 1"/>
                <a:gd name="T50" fmla="*/ 13 w 24"/>
                <a:gd name="T51" fmla="*/ 1 h 1"/>
                <a:gd name="T52" fmla="*/ 14 w 24"/>
                <a:gd name="T53" fmla="*/ 1 h 1"/>
                <a:gd name="T54" fmla="*/ 14 w 24"/>
                <a:gd name="T55" fmla="*/ 1 h 1"/>
                <a:gd name="T56" fmla="*/ 15 w 24"/>
                <a:gd name="T57" fmla="*/ 1 h 1"/>
                <a:gd name="T58" fmla="*/ 15 w 24"/>
                <a:gd name="T59" fmla="*/ 1 h 1"/>
                <a:gd name="T60" fmla="*/ 16 w 24"/>
                <a:gd name="T61" fmla="*/ 1 h 1"/>
                <a:gd name="T62" fmla="*/ 16 w 24"/>
                <a:gd name="T63" fmla="*/ 1 h 1"/>
                <a:gd name="T64" fmla="*/ 17 w 24"/>
                <a:gd name="T65" fmla="*/ 1 h 1"/>
                <a:gd name="T66" fmla="*/ 17 w 24"/>
                <a:gd name="T67" fmla="*/ 1 h 1"/>
                <a:gd name="T68" fmla="*/ 18 w 24"/>
                <a:gd name="T69" fmla="*/ 1 h 1"/>
                <a:gd name="T70" fmla="*/ 19 w 24"/>
                <a:gd name="T71" fmla="*/ 1 h 1"/>
                <a:gd name="T72" fmla="*/ 20 w 24"/>
                <a:gd name="T73" fmla="*/ 1 h 1"/>
                <a:gd name="T74" fmla="*/ 20 w 24"/>
                <a:gd name="T75" fmla="*/ 1 h 1"/>
                <a:gd name="T76" fmla="*/ 21 w 24"/>
                <a:gd name="T77" fmla="*/ 1 h 1"/>
                <a:gd name="T78" fmla="*/ 21 w 24"/>
                <a:gd name="T79" fmla="*/ 1 h 1"/>
                <a:gd name="T80" fmla="*/ 22 w 24"/>
                <a:gd name="T81" fmla="*/ 0 h 1"/>
                <a:gd name="T82" fmla="*/ 22 w 24"/>
                <a:gd name="T83" fmla="*/ 0 h 1"/>
                <a:gd name="T84" fmla="*/ 23 w 24"/>
                <a:gd name="T85" fmla="*/ 0 h 1"/>
                <a:gd name="T86" fmla="*/ 23 w 24"/>
                <a:gd name="T87" fmla="*/ 0 h 1"/>
                <a:gd name="T88" fmla="*/ 24 w 24"/>
                <a:gd name="T89" fmla="*/ 0 h 1"/>
                <a:gd name="T90" fmla="*/ 24 w 24"/>
                <a:gd name="T9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7" y="1"/>
                  </a:move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8" y="1"/>
                  </a:move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9" y="1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82" name="Freeform 28"/>
            <p:cNvSpPr>
              <a:spLocks noEditPoints="1" noChangeArrowheads="1"/>
            </p:cNvSpPr>
            <p:nvPr/>
          </p:nvSpPr>
          <p:spPr bwMode="auto">
            <a:xfrm>
              <a:off x="677217" y="684770"/>
              <a:ext cx="676976" cy="678478"/>
            </a:xfrm>
            <a:custGeom>
              <a:avLst/>
              <a:gdLst>
                <a:gd name="T0" fmla="*/ 271 w 381"/>
                <a:gd name="T1" fmla="*/ 99 h 382"/>
                <a:gd name="T2" fmla="*/ 271 w 381"/>
                <a:gd name="T3" fmla="*/ 0 h 382"/>
                <a:gd name="T4" fmla="*/ 110 w 381"/>
                <a:gd name="T5" fmla="*/ 0 h 382"/>
                <a:gd name="T6" fmla="*/ 110 w 381"/>
                <a:gd name="T7" fmla="*/ 99 h 382"/>
                <a:gd name="T8" fmla="*/ 0 w 381"/>
                <a:gd name="T9" fmla="*/ 99 h 382"/>
                <a:gd name="T10" fmla="*/ 0 w 381"/>
                <a:gd name="T11" fmla="*/ 382 h 382"/>
                <a:gd name="T12" fmla="*/ 381 w 381"/>
                <a:gd name="T13" fmla="*/ 382 h 382"/>
                <a:gd name="T14" fmla="*/ 381 w 381"/>
                <a:gd name="T15" fmla="*/ 99 h 382"/>
                <a:gd name="T16" fmla="*/ 271 w 381"/>
                <a:gd name="T17" fmla="*/ 99 h 382"/>
                <a:gd name="T18" fmla="*/ 355 w 381"/>
                <a:gd name="T19" fmla="*/ 356 h 382"/>
                <a:gd name="T20" fmla="*/ 238 w 381"/>
                <a:gd name="T21" fmla="*/ 356 h 382"/>
                <a:gd name="T22" fmla="*/ 238 w 381"/>
                <a:gd name="T23" fmla="*/ 318 h 382"/>
                <a:gd name="T24" fmla="*/ 218 w 381"/>
                <a:gd name="T25" fmla="*/ 295 h 382"/>
                <a:gd name="T26" fmla="*/ 162 w 381"/>
                <a:gd name="T27" fmla="*/ 295 h 382"/>
                <a:gd name="T28" fmla="*/ 142 w 381"/>
                <a:gd name="T29" fmla="*/ 318 h 382"/>
                <a:gd name="T30" fmla="*/ 142 w 381"/>
                <a:gd name="T31" fmla="*/ 356 h 382"/>
                <a:gd name="T32" fmla="*/ 26 w 381"/>
                <a:gd name="T33" fmla="*/ 356 h 382"/>
                <a:gd name="T34" fmla="*/ 26 w 381"/>
                <a:gd name="T35" fmla="*/ 124 h 382"/>
                <a:gd name="T36" fmla="*/ 135 w 381"/>
                <a:gd name="T37" fmla="*/ 124 h 382"/>
                <a:gd name="T38" fmla="*/ 135 w 381"/>
                <a:gd name="T39" fmla="*/ 25 h 382"/>
                <a:gd name="T40" fmla="*/ 245 w 381"/>
                <a:gd name="T41" fmla="*/ 25 h 382"/>
                <a:gd name="T42" fmla="*/ 245 w 381"/>
                <a:gd name="T43" fmla="*/ 124 h 382"/>
                <a:gd name="T44" fmla="*/ 355 w 381"/>
                <a:gd name="T45" fmla="*/ 124 h 382"/>
                <a:gd name="T46" fmla="*/ 355 w 381"/>
                <a:gd name="T47" fmla="*/ 35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1" h="382">
                  <a:moveTo>
                    <a:pt x="271" y="99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381" y="382"/>
                    <a:pt x="381" y="382"/>
                    <a:pt x="381" y="382"/>
                  </a:cubicBezTo>
                  <a:cubicBezTo>
                    <a:pt x="381" y="99"/>
                    <a:pt x="381" y="99"/>
                    <a:pt x="381" y="99"/>
                  </a:cubicBezTo>
                  <a:lnTo>
                    <a:pt x="271" y="99"/>
                  </a:lnTo>
                  <a:close/>
                  <a:moveTo>
                    <a:pt x="355" y="356"/>
                  </a:moveTo>
                  <a:cubicBezTo>
                    <a:pt x="238" y="356"/>
                    <a:pt x="238" y="356"/>
                    <a:pt x="238" y="356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8" y="306"/>
                    <a:pt x="229" y="295"/>
                    <a:pt x="218" y="295"/>
                  </a:cubicBezTo>
                  <a:cubicBezTo>
                    <a:pt x="162" y="295"/>
                    <a:pt x="162" y="295"/>
                    <a:pt x="162" y="295"/>
                  </a:cubicBezTo>
                  <a:cubicBezTo>
                    <a:pt x="151" y="295"/>
                    <a:pt x="142" y="306"/>
                    <a:pt x="142" y="318"/>
                  </a:cubicBezTo>
                  <a:cubicBezTo>
                    <a:pt x="142" y="356"/>
                    <a:pt x="142" y="356"/>
                    <a:pt x="142" y="356"/>
                  </a:cubicBezTo>
                  <a:cubicBezTo>
                    <a:pt x="26" y="356"/>
                    <a:pt x="26" y="356"/>
                    <a:pt x="26" y="356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5" y="124"/>
                    <a:pt x="245" y="124"/>
                    <a:pt x="245" y="124"/>
                  </a:cubicBezTo>
                  <a:cubicBezTo>
                    <a:pt x="355" y="124"/>
                    <a:pt x="355" y="124"/>
                    <a:pt x="355" y="124"/>
                  </a:cubicBezTo>
                  <a:lnTo>
                    <a:pt x="355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83" name="Freeform 29"/>
            <p:cNvSpPr>
              <a:spLocks noChangeArrowheads="1"/>
            </p:cNvSpPr>
            <p:nvPr/>
          </p:nvSpPr>
          <p:spPr bwMode="auto">
            <a:xfrm>
              <a:off x="958226" y="752392"/>
              <a:ext cx="114958" cy="117212"/>
            </a:xfrm>
            <a:custGeom>
              <a:avLst/>
              <a:gdLst>
                <a:gd name="T0" fmla="*/ 153 w 153"/>
                <a:gd name="T1" fmla="*/ 52 h 156"/>
                <a:gd name="T2" fmla="*/ 104 w 153"/>
                <a:gd name="T3" fmla="*/ 52 h 156"/>
                <a:gd name="T4" fmla="*/ 104 w 153"/>
                <a:gd name="T5" fmla="*/ 0 h 156"/>
                <a:gd name="T6" fmla="*/ 49 w 153"/>
                <a:gd name="T7" fmla="*/ 0 h 156"/>
                <a:gd name="T8" fmla="*/ 49 w 153"/>
                <a:gd name="T9" fmla="*/ 52 h 156"/>
                <a:gd name="T10" fmla="*/ 0 w 153"/>
                <a:gd name="T11" fmla="*/ 52 h 156"/>
                <a:gd name="T12" fmla="*/ 0 w 153"/>
                <a:gd name="T13" fmla="*/ 106 h 156"/>
                <a:gd name="T14" fmla="*/ 49 w 153"/>
                <a:gd name="T15" fmla="*/ 106 h 156"/>
                <a:gd name="T16" fmla="*/ 49 w 153"/>
                <a:gd name="T17" fmla="*/ 156 h 156"/>
                <a:gd name="T18" fmla="*/ 104 w 153"/>
                <a:gd name="T19" fmla="*/ 156 h 156"/>
                <a:gd name="T20" fmla="*/ 104 w 153"/>
                <a:gd name="T21" fmla="*/ 106 h 156"/>
                <a:gd name="T22" fmla="*/ 153 w 153"/>
                <a:gd name="T23" fmla="*/ 106 h 156"/>
                <a:gd name="T24" fmla="*/ 153 w 153"/>
                <a:gd name="T25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56">
                  <a:moveTo>
                    <a:pt x="153" y="52"/>
                  </a:moveTo>
                  <a:lnTo>
                    <a:pt x="104" y="52"/>
                  </a:lnTo>
                  <a:lnTo>
                    <a:pt x="104" y="0"/>
                  </a:lnTo>
                  <a:lnTo>
                    <a:pt x="49" y="0"/>
                  </a:lnTo>
                  <a:lnTo>
                    <a:pt x="49" y="52"/>
                  </a:lnTo>
                  <a:lnTo>
                    <a:pt x="0" y="52"/>
                  </a:lnTo>
                  <a:lnTo>
                    <a:pt x="0" y="106"/>
                  </a:lnTo>
                  <a:lnTo>
                    <a:pt x="49" y="106"/>
                  </a:lnTo>
                  <a:lnTo>
                    <a:pt x="49" y="156"/>
                  </a:lnTo>
                  <a:lnTo>
                    <a:pt x="104" y="156"/>
                  </a:lnTo>
                  <a:lnTo>
                    <a:pt x="104" y="106"/>
                  </a:lnTo>
                  <a:lnTo>
                    <a:pt x="153" y="106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84" name="Rectangle 30"/>
            <p:cNvSpPr>
              <a:spLocks noChangeArrowheads="1"/>
            </p:cNvSpPr>
            <p:nvPr/>
          </p:nvSpPr>
          <p:spPr bwMode="auto">
            <a:xfrm>
              <a:off x="768131" y="958265"/>
              <a:ext cx="84904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85" name="Rectangle 31"/>
            <p:cNvSpPr>
              <a:spLocks noChangeArrowheads="1"/>
            </p:cNvSpPr>
            <p:nvPr/>
          </p:nvSpPr>
          <p:spPr bwMode="auto">
            <a:xfrm>
              <a:off x="904879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86" name="Rectangle 32"/>
            <p:cNvSpPr>
              <a:spLocks noChangeArrowheads="1"/>
            </p:cNvSpPr>
            <p:nvPr/>
          </p:nvSpPr>
          <p:spPr bwMode="auto">
            <a:xfrm>
              <a:off x="1041626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87" name="Rectangle 33"/>
            <p:cNvSpPr>
              <a:spLocks noChangeArrowheads="1"/>
            </p:cNvSpPr>
            <p:nvPr/>
          </p:nvSpPr>
          <p:spPr bwMode="auto">
            <a:xfrm>
              <a:off x="1176120" y="958265"/>
              <a:ext cx="85655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88" name="Rectangle 34"/>
            <p:cNvSpPr>
              <a:spLocks noChangeArrowheads="1"/>
            </p:cNvSpPr>
            <p:nvPr/>
          </p:nvSpPr>
          <p:spPr bwMode="auto">
            <a:xfrm>
              <a:off x="76963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89" name="Rectangle 35"/>
            <p:cNvSpPr>
              <a:spLocks noChangeArrowheads="1"/>
            </p:cNvSpPr>
            <p:nvPr/>
          </p:nvSpPr>
          <p:spPr bwMode="auto">
            <a:xfrm>
              <a:off x="906382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90" name="Rectangle 36"/>
            <p:cNvSpPr>
              <a:spLocks noChangeArrowheads="1"/>
            </p:cNvSpPr>
            <p:nvPr/>
          </p:nvSpPr>
          <p:spPr bwMode="auto">
            <a:xfrm>
              <a:off x="1041626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91" name="Rectangle 37"/>
            <p:cNvSpPr>
              <a:spLocks noChangeArrowheads="1"/>
            </p:cNvSpPr>
            <p:nvPr/>
          </p:nvSpPr>
          <p:spPr bwMode="auto">
            <a:xfrm>
              <a:off x="117837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292" name="组合 90"/>
          <p:cNvGrpSpPr/>
          <p:nvPr/>
        </p:nvGrpSpPr>
        <p:grpSpPr bwMode="auto">
          <a:xfrm>
            <a:off x="2682875" y="4665663"/>
            <a:ext cx="1270000" cy="1290637"/>
            <a:chOff x="6170440" y="2054859"/>
            <a:chExt cx="1982862" cy="2015067"/>
          </a:xfrm>
        </p:grpSpPr>
        <p:sp>
          <p:nvSpPr>
            <p:cNvPr id="92" name="矩形 91"/>
            <p:cNvSpPr/>
            <p:nvPr/>
          </p:nvSpPr>
          <p:spPr>
            <a:xfrm>
              <a:off x="6170440" y="2054859"/>
              <a:ext cx="1982862" cy="2015067"/>
            </a:xfrm>
            <a:prstGeom prst="rect">
              <a:avLst/>
            </a:prstGeom>
            <a:solidFill>
              <a:srgbClr val="8EC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1294" name="组合 92"/>
            <p:cNvGrpSpPr/>
            <p:nvPr/>
          </p:nvGrpSpPr>
          <p:grpSpPr bwMode="auto">
            <a:xfrm>
              <a:off x="6833961" y="2713439"/>
              <a:ext cx="670965" cy="840021"/>
              <a:chOff x="6740173" y="2239305"/>
              <a:chExt cx="670965" cy="840021"/>
            </a:xfrm>
          </p:grpSpPr>
          <p:sp>
            <p:nvSpPr>
              <p:cNvPr id="11295" name="Freeform 13"/>
              <p:cNvSpPr>
                <a:spLocks noEditPoints="1" noChangeArrowheads="1"/>
              </p:cNvSpPr>
              <p:nvPr/>
            </p:nvSpPr>
            <p:spPr bwMode="auto">
              <a:xfrm>
                <a:off x="6740173" y="2239305"/>
                <a:ext cx="670965" cy="840021"/>
              </a:xfrm>
              <a:custGeom>
                <a:avLst/>
                <a:gdLst>
                  <a:gd name="T0" fmla="*/ 354 w 378"/>
                  <a:gd name="T1" fmla="*/ 297 h 473"/>
                  <a:gd name="T2" fmla="*/ 297 w 378"/>
                  <a:gd name="T3" fmla="*/ 277 h 473"/>
                  <a:gd name="T4" fmla="*/ 278 w 378"/>
                  <a:gd name="T5" fmla="*/ 277 h 473"/>
                  <a:gd name="T6" fmla="*/ 251 w 378"/>
                  <a:gd name="T7" fmla="*/ 269 h 473"/>
                  <a:gd name="T8" fmla="*/ 296 w 378"/>
                  <a:gd name="T9" fmla="*/ 258 h 473"/>
                  <a:gd name="T10" fmla="*/ 317 w 378"/>
                  <a:gd name="T11" fmla="*/ 41 h 473"/>
                  <a:gd name="T12" fmla="*/ 189 w 378"/>
                  <a:gd name="T13" fmla="*/ 0 h 473"/>
                  <a:gd name="T14" fmla="*/ 61 w 378"/>
                  <a:gd name="T15" fmla="*/ 41 h 473"/>
                  <a:gd name="T16" fmla="*/ 83 w 378"/>
                  <a:gd name="T17" fmla="*/ 258 h 473"/>
                  <a:gd name="T18" fmla="*/ 128 w 378"/>
                  <a:gd name="T19" fmla="*/ 269 h 473"/>
                  <a:gd name="T20" fmla="*/ 100 w 378"/>
                  <a:gd name="T21" fmla="*/ 277 h 473"/>
                  <a:gd name="T22" fmla="*/ 81 w 378"/>
                  <a:gd name="T23" fmla="*/ 277 h 473"/>
                  <a:gd name="T24" fmla="*/ 25 w 378"/>
                  <a:gd name="T25" fmla="*/ 297 h 473"/>
                  <a:gd name="T26" fmla="*/ 5 w 378"/>
                  <a:gd name="T27" fmla="*/ 408 h 473"/>
                  <a:gd name="T28" fmla="*/ 46 w 378"/>
                  <a:gd name="T29" fmla="*/ 443 h 473"/>
                  <a:gd name="T30" fmla="*/ 187 w 378"/>
                  <a:gd name="T31" fmla="*/ 473 h 473"/>
                  <a:gd name="T32" fmla="*/ 191 w 378"/>
                  <a:gd name="T33" fmla="*/ 473 h 473"/>
                  <a:gd name="T34" fmla="*/ 332 w 378"/>
                  <a:gd name="T35" fmla="*/ 443 h 473"/>
                  <a:gd name="T36" fmla="*/ 374 w 378"/>
                  <a:gd name="T37" fmla="*/ 408 h 473"/>
                  <a:gd name="T38" fmla="*/ 189 w 378"/>
                  <a:gd name="T39" fmla="*/ 355 h 473"/>
                  <a:gd name="T40" fmla="*/ 146 w 378"/>
                  <a:gd name="T41" fmla="*/ 275 h 473"/>
                  <a:gd name="T42" fmla="*/ 188 w 378"/>
                  <a:gd name="T43" fmla="*/ 280 h 473"/>
                  <a:gd name="T44" fmla="*/ 231 w 378"/>
                  <a:gd name="T45" fmla="*/ 269 h 473"/>
                  <a:gd name="T46" fmla="*/ 243 w 378"/>
                  <a:gd name="T47" fmla="*/ 291 h 473"/>
                  <a:gd name="T48" fmla="*/ 264 w 378"/>
                  <a:gd name="T49" fmla="*/ 197 h 473"/>
                  <a:gd name="T50" fmla="*/ 278 w 378"/>
                  <a:gd name="T51" fmla="*/ 175 h 473"/>
                  <a:gd name="T52" fmla="*/ 84 w 378"/>
                  <a:gd name="T53" fmla="*/ 42 h 473"/>
                  <a:gd name="T54" fmla="*/ 295 w 378"/>
                  <a:gd name="T55" fmla="*/ 42 h 473"/>
                  <a:gd name="T56" fmla="*/ 189 w 378"/>
                  <a:gd name="T57" fmla="*/ 90 h 473"/>
                  <a:gd name="T58" fmla="*/ 110 w 378"/>
                  <a:gd name="T59" fmla="*/ 100 h 473"/>
                  <a:gd name="T60" fmla="*/ 114 w 378"/>
                  <a:gd name="T61" fmla="*/ 197 h 473"/>
                  <a:gd name="T62" fmla="*/ 114 w 378"/>
                  <a:gd name="T63" fmla="*/ 153 h 473"/>
                  <a:gd name="T64" fmla="*/ 120 w 378"/>
                  <a:gd name="T65" fmla="*/ 135 h 473"/>
                  <a:gd name="T66" fmla="*/ 132 w 378"/>
                  <a:gd name="T67" fmla="*/ 115 h 473"/>
                  <a:gd name="T68" fmla="*/ 258 w 378"/>
                  <a:gd name="T69" fmla="*/ 188 h 473"/>
                  <a:gd name="T70" fmla="*/ 120 w 378"/>
                  <a:gd name="T71" fmla="*/ 188 h 473"/>
                  <a:gd name="T72" fmla="*/ 356 w 378"/>
                  <a:gd name="T73" fmla="*/ 401 h 473"/>
                  <a:gd name="T74" fmla="*/ 322 w 378"/>
                  <a:gd name="T75" fmla="*/ 426 h 473"/>
                  <a:gd name="T76" fmla="*/ 191 w 378"/>
                  <a:gd name="T77" fmla="*/ 453 h 473"/>
                  <a:gd name="T78" fmla="*/ 187 w 378"/>
                  <a:gd name="T79" fmla="*/ 453 h 473"/>
                  <a:gd name="T80" fmla="*/ 56 w 378"/>
                  <a:gd name="T81" fmla="*/ 426 h 473"/>
                  <a:gd name="T82" fmla="*/ 23 w 378"/>
                  <a:gd name="T83" fmla="*/ 401 h 473"/>
                  <a:gd name="T84" fmla="*/ 40 w 378"/>
                  <a:gd name="T85" fmla="*/ 310 h 473"/>
                  <a:gd name="T86" fmla="*/ 81 w 378"/>
                  <a:gd name="T87" fmla="*/ 297 h 473"/>
                  <a:gd name="T88" fmla="*/ 100 w 378"/>
                  <a:gd name="T89" fmla="*/ 298 h 473"/>
                  <a:gd name="T90" fmla="*/ 182 w 378"/>
                  <a:gd name="T91" fmla="*/ 372 h 473"/>
                  <a:gd name="T92" fmla="*/ 189 w 378"/>
                  <a:gd name="T93" fmla="*/ 376 h 473"/>
                  <a:gd name="T94" fmla="*/ 189 w 378"/>
                  <a:gd name="T95" fmla="*/ 376 h 473"/>
                  <a:gd name="T96" fmla="*/ 196 w 378"/>
                  <a:gd name="T97" fmla="*/ 372 h 473"/>
                  <a:gd name="T98" fmla="*/ 278 w 378"/>
                  <a:gd name="T99" fmla="*/ 298 h 473"/>
                  <a:gd name="T100" fmla="*/ 297 w 378"/>
                  <a:gd name="T101" fmla="*/ 297 h 473"/>
                  <a:gd name="T102" fmla="*/ 338 w 378"/>
                  <a:gd name="T103" fmla="*/ 310 h 473"/>
                  <a:gd name="T104" fmla="*/ 356 w 378"/>
                  <a:gd name="T105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8" h="473">
                    <a:moveTo>
                      <a:pt x="375" y="350"/>
                    </a:moveTo>
                    <a:cubicBezTo>
                      <a:pt x="371" y="329"/>
                      <a:pt x="363" y="310"/>
                      <a:pt x="354" y="297"/>
                    </a:cubicBezTo>
                    <a:cubicBezTo>
                      <a:pt x="341" y="281"/>
                      <a:pt x="323" y="279"/>
                      <a:pt x="306" y="278"/>
                    </a:cubicBezTo>
                    <a:cubicBezTo>
                      <a:pt x="304" y="277"/>
                      <a:pt x="301" y="277"/>
                      <a:pt x="297" y="277"/>
                    </a:cubicBezTo>
                    <a:cubicBezTo>
                      <a:pt x="294" y="277"/>
                      <a:pt x="291" y="277"/>
                      <a:pt x="288" y="277"/>
                    </a:cubicBezTo>
                    <a:cubicBezTo>
                      <a:pt x="285" y="277"/>
                      <a:pt x="281" y="277"/>
                      <a:pt x="278" y="277"/>
                    </a:cubicBezTo>
                    <a:cubicBezTo>
                      <a:pt x="271" y="277"/>
                      <a:pt x="262" y="277"/>
                      <a:pt x="256" y="275"/>
                    </a:cubicBezTo>
                    <a:cubicBezTo>
                      <a:pt x="254" y="274"/>
                      <a:pt x="252" y="273"/>
                      <a:pt x="251" y="269"/>
                    </a:cubicBezTo>
                    <a:cubicBezTo>
                      <a:pt x="250" y="266"/>
                      <a:pt x="249" y="262"/>
                      <a:pt x="249" y="258"/>
                    </a:cubicBezTo>
                    <a:cubicBezTo>
                      <a:pt x="296" y="258"/>
                      <a:pt x="296" y="258"/>
                      <a:pt x="296" y="258"/>
                    </a:cubicBezTo>
                    <a:cubicBezTo>
                      <a:pt x="296" y="258"/>
                      <a:pt x="313" y="169"/>
                      <a:pt x="290" y="102"/>
                    </a:cubicBezTo>
                    <a:cubicBezTo>
                      <a:pt x="317" y="41"/>
                      <a:pt x="317" y="41"/>
                      <a:pt x="317" y="41"/>
                    </a:cubicBezTo>
                    <a:cubicBezTo>
                      <a:pt x="320" y="36"/>
                      <a:pt x="317" y="30"/>
                      <a:pt x="312" y="27"/>
                    </a:cubicBezTo>
                    <a:cubicBezTo>
                      <a:pt x="273" y="9"/>
                      <a:pt x="232" y="0"/>
                      <a:pt x="189" y="0"/>
                    </a:cubicBezTo>
                    <a:cubicBezTo>
                      <a:pt x="146" y="0"/>
                      <a:pt x="105" y="10"/>
                      <a:pt x="66" y="27"/>
                    </a:cubicBezTo>
                    <a:cubicBezTo>
                      <a:pt x="61" y="30"/>
                      <a:pt x="59" y="36"/>
                      <a:pt x="61" y="41"/>
                    </a:cubicBezTo>
                    <a:cubicBezTo>
                      <a:pt x="88" y="101"/>
                      <a:pt x="88" y="101"/>
                      <a:pt x="88" y="101"/>
                    </a:cubicBezTo>
                    <a:cubicBezTo>
                      <a:pt x="65" y="169"/>
                      <a:pt x="83" y="258"/>
                      <a:pt x="83" y="258"/>
                    </a:cubicBezTo>
                    <a:cubicBezTo>
                      <a:pt x="129" y="258"/>
                      <a:pt x="129" y="258"/>
                      <a:pt x="129" y="258"/>
                    </a:cubicBezTo>
                    <a:cubicBezTo>
                      <a:pt x="129" y="262"/>
                      <a:pt x="129" y="266"/>
                      <a:pt x="128" y="269"/>
                    </a:cubicBezTo>
                    <a:cubicBezTo>
                      <a:pt x="126" y="273"/>
                      <a:pt x="124" y="274"/>
                      <a:pt x="122" y="275"/>
                    </a:cubicBezTo>
                    <a:cubicBezTo>
                      <a:pt x="116" y="277"/>
                      <a:pt x="107" y="277"/>
                      <a:pt x="100" y="277"/>
                    </a:cubicBezTo>
                    <a:cubicBezTo>
                      <a:pt x="97" y="277"/>
                      <a:pt x="94" y="277"/>
                      <a:pt x="91" y="277"/>
                    </a:cubicBezTo>
                    <a:cubicBezTo>
                      <a:pt x="88" y="277"/>
                      <a:pt x="84" y="277"/>
                      <a:pt x="81" y="277"/>
                    </a:cubicBezTo>
                    <a:cubicBezTo>
                      <a:pt x="78" y="277"/>
                      <a:pt x="75" y="277"/>
                      <a:pt x="72" y="278"/>
                    </a:cubicBezTo>
                    <a:cubicBezTo>
                      <a:pt x="56" y="279"/>
                      <a:pt x="37" y="281"/>
                      <a:pt x="25" y="297"/>
                    </a:cubicBezTo>
                    <a:cubicBezTo>
                      <a:pt x="15" y="310"/>
                      <a:pt x="8" y="329"/>
                      <a:pt x="4" y="350"/>
                    </a:cubicBezTo>
                    <a:cubicBezTo>
                      <a:pt x="0" y="372"/>
                      <a:pt x="0" y="392"/>
                      <a:pt x="5" y="408"/>
                    </a:cubicBezTo>
                    <a:cubicBezTo>
                      <a:pt x="5" y="409"/>
                      <a:pt x="5" y="411"/>
                      <a:pt x="6" y="411"/>
                    </a:cubicBezTo>
                    <a:cubicBezTo>
                      <a:pt x="7" y="412"/>
                      <a:pt x="18" y="428"/>
                      <a:pt x="46" y="443"/>
                    </a:cubicBezTo>
                    <a:cubicBezTo>
                      <a:pt x="62" y="452"/>
                      <a:pt x="81" y="459"/>
                      <a:pt x="102" y="464"/>
                    </a:cubicBezTo>
                    <a:cubicBezTo>
                      <a:pt x="127" y="470"/>
                      <a:pt x="156" y="473"/>
                      <a:pt x="187" y="473"/>
                    </a:cubicBezTo>
                    <a:cubicBezTo>
                      <a:pt x="188" y="473"/>
                      <a:pt x="189" y="473"/>
                      <a:pt x="189" y="473"/>
                    </a:cubicBezTo>
                    <a:cubicBezTo>
                      <a:pt x="190" y="473"/>
                      <a:pt x="190" y="473"/>
                      <a:pt x="191" y="473"/>
                    </a:cubicBezTo>
                    <a:cubicBezTo>
                      <a:pt x="222" y="473"/>
                      <a:pt x="251" y="470"/>
                      <a:pt x="277" y="464"/>
                    </a:cubicBezTo>
                    <a:cubicBezTo>
                      <a:pt x="297" y="459"/>
                      <a:pt x="316" y="452"/>
                      <a:pt x="332" y="443"/>
                    </a:cubicBezTo>
                    <a:cubicBezTo>
                      <a:pt x="355" y="431"/>
                      <a:pt x="368" y="418"/>
                      <a:pt x="372" y="411"/>
                    </a:cubicBezTo>
                    <a:cubicBezTo>
                      <a:pt x="373" y="411"/>
                      <a:pt x="373" y="409"/>
                      <a:pt x="374" y="408"/>
                    </a:cubicBezTo>
                    <a:cubicBezTo>
                      <a:pt x="378" y="392"/>
                      <a:pt x="378" y="372"/>
                      <a:pt x="375" y="350"/>
                    </a:cubicBezTo>
                    <a:close/>
                    <a:moveTo>
                      <a:pt x="189" y="355"/>
                    </a:moveTo>
                    <a:cubicBezTo>
                      <a:pt x="136" y="290"/>
                      <a:pt x="136" y="290"/>
                      <a:pt x="136" y="290"/>
                    </a:cubicBezTo>
                    <a:cubicBezTo>
                      <a:pt x="140" y="287"/>
                      <a:pt x="144" y="282"/>
                      <a:pt x="146" y="275"/>
                    </a:cubicBezTo>
                    <a:cubicBezTo>
                      <a:pt x="147" y="273"/>
                      <a:pt x="147" y="271"/>
                      <a:pt x="148" y="269"/>
                    </a:cubicBezTo>
                    <a:cubicBezTo>
                      <a:pt x="160" y="276"/>
                      <a:pt x="174" y="280"/>
                      <a:pt x="188" y="280"/>
                    </a:cubicBezTo>
                    <a:cubicBezTo>
                      <a:pt x="190" y="280"/>
                      <a:pt x="190" y="280"/>
                      <a:pt x="190" y="280"/>
                    </a:cubicBezTo>
                    <a:cubicBezTo>
                      <a:pt x="204" y="280"/>
                      <a:pt x="218" y="276"/>
                      <a:pt x="231" y="269"/>
                    </a:cubicBezTo>
                    <a:cubicBezTo>
                      <a:pt x="231" y="271"/>
                      <a:pt x="232" y="273"/>
                      <a:pt x="232" y="275"/>
                    </a:cubicBezTo>
                    <a:cubicBezTo>
                      <a:pt x="235" y="282"/>
                      <a:pt x="238" y="287"/>
                      <a:pt x="243" y="291"/>
                    </a:cubicBezTo>
                    <a:lnTo>
                      <a:pt x="189" y="355"/>
                    </a:lnTo>
                    <a:close/>
                    <a:moveTo>
                      <a:pt x="264" y="197"/>
                    </a:moveTo>
                    <a:cubicBezTo>
                      <a:pt x="264" y="153"/>
                      <a:pt x="264" y="153"/>
                      <a:pt x="264" y="153"/>
                    </a:cubicBezTo>
                    <a:cubicBezTo>
                      <a:pt x="272" y="153"/>
                      <a:pt x="278" y="163"/>
                      <a:pt x="278" y="175"/>
                    </a:cubicBezTo>
                    <a:cubicBezTo>
                      <a:pt x="278" y="188"/>
                      <a:pt x="272" y="197"/>
                      <a:pt x="264" y="197"/>
                    </a:cubicBezTo>
                    <a:close/>
                    <a:moveTo>
                      <a:pt x="84" y="42"/>
                    </a:moveTo>
                    <a:cubicBezTo>
                      <a:pt x="117" y="28"/>
                      <a:pt x="153" y="21"/>
                      <a:pt x="189" y="21"/>
                    </a:cubicBezTo>
                    <a:cubicBezTo>
                      <a:pt x="226" y="21"/>
                      <a:pt x="261" y="28"/>
                      <a:pt x="295" y="42"/>
                    </a:cubicBezTo>
                    <a:cubicBezTo>
                      <a:pt x="269" y="100"/>
                      <a:pt x="269" y="100"/>
                      <a:pt x="269" y="100"/>
                    </a:cubicBezTo>
                    <a:cubicBezTo>
                      <a:pt x="242" y="91"/>
                      <a:pt x="215" y="90"/>
                      <a:pt x="189" y="90"/>
                    </a:cubicBezTo>
                    <a:cubicBezTo>
                      <a:pt x="188" y="90"/>
                      <a:pt x="188" y="90"/>
                      <a:pt x="188" y="90"/>
                    </a:cubicBezTo>
                    <a:cubicBezTo>
                      <a:pt x="163" y="90"/>
                      <a:pt x="136" y="91"/>
                      <a:pt x="110" y="100"/>
                    </a:cubicBezTo>
                    <a:lnTo>
                      <a:pt x="84" y="42"/>
                    </a:lnTo>
                    <a:close/>
                    <a:moveTo>
                      <a:pt x="114" y="197"/>
                    </a:moveTo>
                    <a:cubicBezTo>
                      <a:pt x="106" y="197"/>
                      <a:pt x="101" y="188"/>
                      <a:pt x="101" y="175"/>
                    </a:cubicBezTo>
                    <a:cubicBezTo>
                      <a:pt x="101" y="163"/>
                      <a:pt x="106" y="153"/>
                      <a:pt x="114" y="153"/>
                    </a:cubicBezTo>
                    <a:lnTo>
                      <a:pt x="114" y="197"/>
                    </a:lnTo>
                    <a:close/>
                    <a:moveTo>
                      <a:pt x="120" y="135"/>
                    </a:moveTo>
                    <a:cubicBezTo>
                      <a:pt x="120" y="129"/>
                      <a:pt x="121" y="123"/>
                      <a:pt x="122" y="118"/>
                    </a:cubicBezTo>
                    <a:cubicBezTo>
                      <a:pt x="125" y="117"/>
                      <a:pt x="128" y="116"/>
                      <a:pt x="132" y="115"/>
                    </a:cubicBezTo>
                    <a:cubicBezTo>
                      <a:pt x="153" y="130"/>
                      <a:pt x="196" y="152"/>
                      <a:pt x="258" y="151"/>
                    </a:cubicBezTo>
                    <a:cubicBezTo>
                      <a:pt x="258" y="188"/>
                      <a:pt x="258" y="188"/>
                      <a:pt x="258" y="188"/>
                    </a:cubicBezTo>
                    <a:cubicBezTo>
                      <a:pt x="258" y="228"/>
                      <a:pt x="227" y="261"/>
                      <a:pt x="189" y="261"/>
                    </a:cubicBezTo>
                    <a:cubicBezTo>
                      <a:pt x="151" y="261"/>
                      <a:pt x="120" y="228"/>
                      <a:pt x="120" y="188"/>
                    </a:cubicBezTo>
                    <a:lnTo>
                      <a:pt x="120" y="135"/>
                    </a:lnTo>
                    <a:close/>
                    <a:moveTo>
                      <a:pt x="356" y="401"/>
                    </a:moveTo>
                    <a:cubicBezTo>
                      <a:pt x="354" y="402"/>
                      <a:pt x="352" y="405"/>
                      <a:pt x="349" y="408"/>
                    </a:cubicBezTo>
                    <a:cubicBezTo>
                      <a:pt x="344" y="412"/>
                      <a:pt x="335" y="419"/>
                      <a:pt x="322" y="426"/>
                    </a:cubicBezTo>
                    <a:cubicBezTo>
                      <a:pt x="308" y="434"/>
                      <a:pt x="290" y="440"/>
                      <a:pt x="271" y="445"/>
                    </a:cubicBezTo>
                    <a:cubicBezTo>
                      <a:pt x="247" y="450"/>
                      <a:pt x="220" y="453"/>
                      <a:pt x="191" y="453"/>
                    </a:cubicBezTo>
                    <a:cubicBezTo>
                      <a:pt x="190" y="453"/>
                      <a:pt x="190" y="453"/>
                      <a:pt x="189" y="453"/>
                    </a:cubicBezTo>
                    <a:cubicBezTo>
                      <a:pt x="189" y="453"/>
                      <a:pt x="188" y="453"/>
                      <a:pt x="187" y="453"/>
                    </a:cubicBezTo>
                    <a:cubicBezTo>
                      <a:pt x="158" y="453"/>
                      <a:pt x="131" y="450"/>
                      <a:pt x="107" y="445"/>
                    </a:cubicBezTo>
                    <a:cubicBezTo>
                      <a:pt x="88" y="440"/>
                      <a:pt x="71" y="434"/>
                      <a:pt x="56" y="426"/>
                    </a:cubicBezTo>
                    <a:cubicBezTo>
                      <a:pt x="43" y="419"/>
                      <a:pt x="34" y="412"/>
                      <a:pt x="29" y="408"/>
                    </a:cubicBezTo>
                    <a:cubicBezTo>
                      <a:pt x="26" y="405"/>
                      <a:pt x="24" y="402"/>
                      <a:pt x="23" y="401"/>
                    </a:cubicBezTo>
                    <a:cubicBezTo>
                      <a:pt x="20" y="388"/>
                      <a:pt x="20" y="371"/>
                      <a:pt x="23" y="354"/>
                    </a:cubicBezTo>
                    <a:cubicBezTo>
                      <a:pt x="26" y="336"/>
                      <a:pt x="32" y="320"/>
                      <a:pt x="40" y="310"/>
                    </a:cubicBezTo>
                    <a:cubicBezTo>
                      <a:pt x="47" y="300"/>
                      <a:pt x="60" y="298"/>
                      <a:pt x="73" y="298"/>
                    </a:cubicBezTo>
                    <a:cubicBezTo>
                      <a:pt x="76" y="297"/>
                      <a:pt x="78" y="297"/>
                      <a:pt x="81" y="297"/>
                    </a:cubicBezTo>
                    <a:cubicBezTo>
                      <a:pt x="84" y="297"/>
                      <a:pt x="87" y="297"/>
                      <a:pt x="90" y="297"/>
                    </a:cubicBezTo>
                    <a:cubicBezTo>
                      <a:pt x="93" y="297"/>
                      <a:pt x="97" y="298"/>
                      <a:pt x="100" y="298"/>
                    </a:cubicBezTo>
                    <a:cubicBezTo>
                      <a:pt x="106" y="298"/>
                      <a:pt x="113" y="297"/>
                      <a:pt x="120" y="296"/>
                    </a:cubicBezTo>
                    <a:cubicBezTo>
                      <a:pt x="182" y="372"/>
                      <a:pt x="182" y="372"/>
                      <a:pt x="182" y="372"/>
                    </a:cubicBezTo>
                    <a:cubicBezTo>
                      <a:pt x="183" y="372"/>
                      <a:pt x="183" y="373"/>
                      <a:pt x="184" y="374"/>
                    </a:cubicBezTo>
                    <a:cubicBezTo>
                      <a:pt x="186" y="375"/>
                      <a:pt x="187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91" y="376"/>
                      <a:pt x="193" y="375"/>
                      <a:pt x="195" y="374"/>
                    </a:cubicBezTo>
                    <a:cubicBezTo>
                      <a:pt x="195" y="373"/>
                      <a:pt x="196" y="372"/>
                      <a:pt x="196" y="372"/>
                    </a:cubicBezTo>
                    <a:cubicBezTo>
                      <a:pt x="259" y="296"/>
                      <a:pt x="259" y="296"/>
                      <a:pt x="259" y="296"/>
                    </a:cubicBezTo>
                    <a:cubicBezTo>
                      <a:pt x="265" y="297"/>
                      <a:pt x="272" y="298"/>
                      <a:pt x="278" y="298"/>
                    </a:cubicBezTo>
                    <a:cubicBezTo>
                      <a:pt x="282" y="298"/>
                      <a:pt x="285" y="297"/>
                      <a:pt x="288" y="297"/>
                    </a:cubicBezTo>
                    <a:cubicBezTo>
                      <a:pt x="291" y="297"/>
                      <a:pt x="294" y="297"/>
                      <a:pt x="297" y="297"/>
                    </a:cubicBezTo>
                    <a:cubicBezTo>
                      <a:pt x="300" y="297"/>
                      <a:pt x="303" y="297"/>
                      <a:pt x="305" y="298"/>
                    </a:cubicBezTo>
                    <a:cubicBezTo>
                      <a:pt x="318" y="298"/>
                      <a:pt x="331" y="300"/>
                      <a:pt x="338" y="310"/>
                    </a:cubicBezTo>
                    <a:cubicBezTo>
                      <a:pt x="346" y="320"/>
                      <a:pt x="352" y="336"/>
                      <a:pt x="356" y="354"/>
                    </a:cubicBezTo>
                    <a:cubicBezTo>
                      <a:pt x="359" y="371"/>
                      <a:pt x="359" y="388"/>
                      <a:pt x="356" y="4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296" name="Freeform 14"/>
              <p:cNvSpPr>
                <a:spLocks noChangeArrowheads="1"/>
              </p:cNvSpPr>
              <p:nvPr/>
            </p:nvSpPr>
            <p:spPr bwMode="auto">
              <a:xfrm>
                <a:off x="7027944" y="2285138"/>
                <a:ext cx="97677" cy="99180"/>
              </a:xfrm>
              <a:custGeom>
                <a:avLst/>
                <a:gdLst>
                  <a:gd name="T0" fmla="*/ 35 w 130"/>
                  <a:gd name="T1" fmla="*/ 132 h 132"/>
                  <a:gd name="T2" fmla="*/ 94 w 130"/>
                  <a:gd name="T3" fmla="*/ 132 h 132"/>
                  <a:gd name="T4" fmla="*/ 94 w 130"/>
                  <a:gd name="T5" fmla="*/ 95 h 132"/>
                  <a:gd name="T6" fmla="*/ 130 w 130"/>
                  <a:gd name="T7" fmla="*/ 95 h 132"/>
                  <a:gd name="T8" fmla="*/ 130 w 130"/>
                  <a:gd name="T9" fmla="*/ 38 h 132"/>
                  <a:gd name="T10" fmla="*/ 94 w 130"/>
                  <a:gd name="T11" fmla="*/ 38 h 132"/>
                  <a:gd name="T12" fmla="*/ 94 w 130"/>
                  <a:gd name="T13" fmla="*/ 0 h 132"/>
                  <a:gd name="T14" fmla="*/ 35 w 130"/>
                  <a:gd name="T15" fmla="*/ 0 h 132"/>
                  <a:gd name="T16" fmla="*/ 35 w 130"/>
                  <a:gd name="T17" fmla="*/ 38 h 132"/>
                  <a:gd name="T18" fmla="*/ 0 w 130"/>
                  <a:gd name="T19" fmla="*/ 38 h 132"/>
                  <a:gd name="T20" fmla="*/ 0 w 130"/>
                  <a:gd name="T21" fmla="*/ 95 h 132"/>
                  <a:gd name="T22" fmla="*/ 35 w 130"/>
                  <a:gd name="T23" fmla="*/ 95 h 132"/>
                  <a:gd name="T24" fmla="*/ 35 w 130"/>
                  <a:gd name="T2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32">
                    <a:moveTo>
                      <a:pt x="35" y="132"/>
                    </a:moveTo>
                    <a:lnTo>
                      <a:pt x="94" y="132"/>
                    </a:lnTo>
                    <a:lnTo>
                      <a:pt x="94" y="95"/>
                    </a:lnTo>
                    <a:lnTo>
                      <a:pt x="130" y="95"/>
                    </a:lnTo>
                    <a:lnTo>
                      <a:pt x="130" y="38"/>
                    </a:lnTo>
                    <a:lnTo>
                      <a:pt x="94" y="38"/>
                    </a:lnTo>
                    <a:lnTo>
                      <a:pt x="94" y="0"/>
                    </a:lnTo>
                    <a:lnTo>
                      <a:pt x="35" y="0"/>
                    </a:lnTo>
                    <a:lnTo>
                      <a:pt x="35" y="38"/>
                    </a:lnTo>
                    <a:lnTo>
                      <a:pt x="0" y="38"/>
                    </a:lnTo>
                    <a:lnTo>
                      <a:pt x="0" y="95"/>
                    </a:lnTo>
                    <a:lnTo>
                      <a:pt x="35" y="95"/>
                    </a:lnTo>
                    <a:lnTo>
                      <a:pt x="35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1297" name="组合 95"/>
          <p:cNvGrpSpPr/>
          <p:nvPr/>
        </p:nvGrpSpPr>
        <p:grpSpPr bwMode="auto">
          <a:xfrm>
            <a:off x="4763" y="3328988"/>
            <a:ext cx="1270000" cy="1289050"/>
            <a:chOff x="6170440" y="0"/>
            <a:chExt cx="1982862" cy="2015067"/>
          </a:xfrm>
        </p:grpSpPr>
        <p:sp>
          <p:nvSpPr>
            <p:cNvPr id="97" name="矩形 96"/>
            <p:cNvSpPr/>
            <p:nvPr/>
          </p:nvSpPr>
          <p:spPr>
            <a:xfrm>
              <a:off x="6170440" y="0"/>
              <a:ext cx="1982862" cy="20150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6786191" y="623147"/>
              <a:ext cx="813168" cy="810729"/>
              <a:chOff x="4762068" y="668615"/>
              <a:chExt cx="751360" cy="749106"/>
            </a:xfrm>
            <a:solidFill>
              <a:srgbClr val="E2413E"/>
            </a:solidFill>
          </p:grpSpPr>
          <p:sp>
            <p:nvSpPr>
              <p:cNvPr id="99" name="Freeform 23"/>
              <p:cNvSpPr/>
              <p:nvPr/>
            </p:nvSpPr>
            <p:spPr bwMode="auto">
              <a:xfrm>
                <a:off x="4952163" y="858710"/>
                <a:ext cx="371172" cy="368918"/>
              </a:xfrm>
              <a:custGeom>
                <a:avLst/>
                <a:gdLst>
                  <a:gd name="T0" fmla="*/ 343 w 494"/>
                  <a:gd name="T1" fmla="*/ 0 h 491"/>
                  <a:gd name="T2" fmla="*/ 146 w 494"/>
                  <a:gd name="T3" fmla="*/ 0 h 491"/>
                  <a:gd name="T4" fmla="*/ 146 w 494"/>
                  <a:gd name="T5" fmla="*/ 148 h 491"/>
                  <a:gd name="T6" fmla="*/ 0 w 494"/>
                  <a:gd name="T7" fmla="*/ 148 h 491"/>
                  <a:gd name="T8" fmla="*/ 0 w 494"/>
                  <a:gd name="T9" fmla="*/ 359 h 491"/>
                  <a:gd name="T10" fmla="*/ 146 w 494"/>
                  <a:gd name="T11" fmla="*/ 359 h 491"/>
                  <a:gd name="T12" fmla="*/ 146 w 494"/>
                  <a:gd name="T13" fmla="*/ 491 h 491"/>
                  <a:gd name="T14" fmla="*/ 343 w 494"/>
                  <a:gd name="T15" fmla="*/ 491 h 491"/>
                  <a:gd name="T16" fmla="*/ 343 w 494"/>
                  <a:gd name="T17" fmla="*/ 359 h 491"/>
                  <a:gd name="T18" fmla="*/ 494 w 494"/>
                  <a:gd name="T19" fmla="*/ 359 h 491"/>
                  <a:gd name="T20" fmla="*/ 494 w 494"/>
                  <a:gd name="T21" fmla="*/ 148 h 491"/>
                  <a:gd name="T22" fmla="*/ 343 w 494"/>
                  <a:gd name="T23" fmla="*/ 148 h 491"/>
                  <a:gd name="T24" fmla="*/ 343 w 494"/>
                  <a:gd name="T25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4" h="491">
                    <a:moveTo>
                      <a:pt x="343" y="0"/>
                    </a:moveTo>
                    <a:lnTo>
                      <a:pt x="146" y="0"/>
                    </a:lnTo>
                    <a:lnTo>
                      <a:pt x="146" y="148"/>
                    </a:lnTo>
                    <a:lnTo>
                      <a:pt x="0" y="148"/>
                    </a:lnTo>
                    <a:lnTo>
                      <a:pt x="0" y="359"/>
                    </a:lnTo>
                    <a:lnTo>
                      <a:pt x="146" y="359"/>
                    </a:lnTo>
                    <a:lnTo>
                      <a:pt x="146" y="491"/>
                    </a:lnTo>
                    <a:lnTo>
                      <a:pt x="343" y="491"/>
                    </a:lnTo>
                    <a:lnTo>
                      <a:pt x="343" y="359"/>
                    </a:lnTo>
                    <a:lnTo>
                      <a:pt x="494" y="359"/>
                    </a:lnTo>
                    <a:lnTo>
                      <a:pt x="494" y="148"/>
                    </a:lnTo>
                    <a:lnTo>
                      <a:pt x="343" y="148"/>
                    </a:lnTo>
                    <a:lnTo>
                      <a:pt x="3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noProof="1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0" name="Freeform 24"/>
              <p:cNvSpPr>
                <a:spLocks noEditPoints="1"/>
              </p:cNvSpPr>
              <p:nvPr/>
            </p:nvSpPr>
            <p:spPr bwMode="auto">
              <a:xfrm>
                <a:off x="4762068" y="668615"/>
                <a:ext cx="751360" cy="749106"/>
              </a:xfrm>
              <a:custGeom>
                <a:avLst/>
                <a:gdLst>
                  <a:gd name="T0" fmla="*/ 406 w 423"/>
                  <a:gd name="T1" fmla="*/ 129 h 422"/>
                  <a:gd name="T2" fmla="*/ 361 w 423"/>
                  <a:gd name="T3" fmla="*/ 62 h 422"/>
                  <a:gd name="T4" fmla="*/ 294 w 423"/>
                  <a:gd name="T5" fmla="*/ 16 h 422"/>
                  <a:gd name="T6" fmla="*/ 212 w 423"/>
                  <a:gd name="T7" fmla="*/ 0 h 422"/>
                  <a:gd name="T8" fmla="*/ 129 w 423"/>
                  <a:gd name="T9" fmla="*/ 16 h 422"/>
                  <a:gd name="T10" fmla="*/ 62 w 423"/>
                  <a:gd name="T11" fmla="*/ 62 h 422"/>
                  <a:gd name="T12" fmla="*/ 17 w 423"/>
                  <a:gd name="T13" fmla="*/ 129 h 422"/>
                  <a:gd name="T14" fmla="*/ 0 w 423"/>
                  <a:gd name="T15" fmla="*/ 211 h 422"/>
                  <a:gd name="T16" fmla="*/ 17 w 423"/>
                  <a:gd name="T17" fmla="*/ 293 h 422"/>
                  <a:gd name="T18" fmla="*/ 62 w 423"/>
                  <a:gd name="T19" fmla="*/ 360 h 422"/>
                  <a:gd name="T20" fmla="*/ 129 w 423"/>
                  <a:gd name="T21" fmla="*/ 405 h 422"/>
                  <a:gd name="T22" fmla="*/ 212 w 423"/>
                  <a:gd name="T23" fmla="*/ 422 h 422"/>
                  <a:gd name="T24" fmla="*/ 294 w 423"/>
                  <a:gd name="T25" fmla="*/ 405 h 422"/>
                  <a:gd name="T26" fmla="*/ 361 w 423"/>
                  <a:gd name="T27" fmla="*/ 360 h 422"/>
                  <a:gd name="T28" fmla="*/ 406 w 423"/>
                  <a:gd name="T29" fmla="*/ 293 h 422"/>
                  <a:gd name="T30" fmla="*/ 423 w 423"/>
                  <a:gd name="T31" fmla="*/ 211 h 422"/>
                  <a:gd name="T32" fmla="*/ 406 w 423"/>
                  <a:gd name="T33" fmla="*/ 129 h 422"/>
                  <a:gd name="T34" fmla="*/ 336 w 423"/>
                  <a:gd name="T35" fmla="*/ 335 h 422"/>
                  <a:gd name="T36" fmla="*/ 212 w 423"/>
                  <a:gd name="T37" fmla="*/ 387 h 422"/>
                  <a:gd name="T38" fmla="*/ 87 w 423"/>
                  <a:gd name="T39" fmla="*/ 335 h 422"/>
                  <a:gd name="T40" fmla="*/ 36 w 423"/>
                  <a:gd name="T41" fmla="*/ 211 h 422"/>
                  <a:gd name="T42" fmla="*/ 87 w 423"/>
                  <a:gd name="T43" fmla="*/ 87 h 422"/>
                  <a:gd name="T44" fmla="*/ 212 w 423"/>
                  <a:gd name="T45" fmla="*/ 35 h 422"/>
                  <a:gd name="T46" fmla="*/ 336 w 423"/>
                  <a:gd name="T47" fmla="*/ 87 h 422"/>
                  <a:gd name="T48" fmla="*/ 387 w 423"/>
                  <a:gd name="T49" fmla="*/ 211 h 422"/>
                  <a:gd name="T50" fmla="*/ 336 w 423"/>
                  <a:gd name="T51" fmla="*/ 335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422">
                    <a:moveTo>
                      <a:pt x="406" y="129"/>
                    </a:moveTo>
                    <a:cubicBezTo>
                      <a:pt x="396" y="104"/>
                      <a:pt x="380" y="81"/>
                      <a:pt x="361" y="62"/>
                    </a:cubicBezTo>
                    <a:cubicBezTo>
                      <a:pt x="342" y="42"/>
                      <a:pt x="319" y="27"/>
                      <a:pt x="294" y="16"/>
                    </a:cubicBezTo>
                    <a:cubicBezTo>
                      <a:pt x="268" y="5"/>
                      <a:pt x="240" y="0"/>
                      <a:pt x="212" y="0"/>
                    </a:cubicBezTo>
                    <a:cubicBezTo>
                      <a:pt x="183" y="0"/>
                      <a:pt x="155" y="5"/>
                      <a:pt x="129" y="16"/>
                    </a:cubicBezTo>
                    <a:cubicBezTo>
                      <a:pt x="104" y="27"/>
                      <a:pt x="82" y="42"/>
                      <a:pt x="62" y="62"/>
                    </a:cubicBezTo>
                    <a:cubicBezTo>
                      <a:pt x="43" y="81"/>
                      <a:pt x="28" y="104"/>
                      <a:pt x="17" y="129"/>
                    </a:cubicBezTo>
                    <a:cubicBezTo>
                      <a:pt x="6" y="155"/>
                      <a:pt x="0" y="182"/>
                      <a:pt x="0" y="211"/>
                    </a:cubicBezTo>
                    <a:cubicBezTo>
                      <a:pt x="0" y="239"/>
                      <a:pt x="6" y="267"/>
                      <a:pt x="17" y="293"/>
                    </a:cubicBezTo>
                    <a:cubicBezTo>
                      <a:pt x="28" y="318"/>
                      <a:pt x="43" y="341"/>
                      <a:pt x="62" y="360"/>
                    </a:cubicBezTo>
                    <a:cubicBezTo>
                      <a:pt x="82" y="380"/>
                      <a:pt x="104" y="395"/>
                      <a:pt x="129" y="405"/>
                    </a:cubicBezTo>
                    <a:cubicBezTo>
                      <a:pt x="155" y="417"/>
                      <a:pt x="183" y="422"/>
                      <a:pt x="212" y="422"/>
                    </a:cubicBezTo>
                    <a:cubicBezTo>
                      <a:pt x="240" y="422"/>
                      <a:pt x="268" y="417"/>
                      <a:pt x="294" y="405"/>
                    </a:cubicBezTo>
                    <a:cubicBezTo>
                      <a:pt x="319" y="395"/>
                      <a:pt x="342" y="380"/>
                      <a:pt x="361" y="360"/>
                    </a:cubicBezTo>
                    <a:cubicBezTo>
                      <a:pt x="380" y="341"/>
                      <a:pt x="396" y="318"/>
                      <a:pt x="406" y="293"/>
                    </a:cubicBezTo>
                    <a:cubicBezTo>
                      <a:pt x="417" y="267"/>
                      <a:pt x="423" y="239"/>
                      <a:pt x="423" y="211"/>
                    </a:cubicBezTo>
                    <a:cubicBezTo>
                      <a:pt x="423" y="182"/>
                      <a:pt x="417" y="155"/>
                      <a:pt x="406" y="129"/>
                    </a:cubicBezTo>
                    <a:close/>
                    <a:moveTo>
                      <a:pt x="336" y="335"/>
                    </a:moveTo>
                    <a:cubicBezTo>
                      <a:pt x="303" y="368"/>
                      <a:pt x="259" y="387"/>
                      <a:pt x="212" y="387"/>
                    </a:cubicBezTo>
                    <a:cubicBezTo>
                      <a:pt x="165" y="387"/>
                      <a:pt x="120" y="368"/>
                      <a:pt x="87" y="335"/>
                    </a:cubicBezTo>
                    <a:cubicBezTo>
                      <a:pt x="54" y="302"/>
                      <a:pt x="36" y="258"/>
                      <a:pt x="36" y="211"/>
                    </a:cubicBezTo>
                    <a:cubicBezTo>
                      <a:pt x="36" y="164"/>
                      <a:pt x="54" y="120"/>
                      <a:pt x="87" y="87"/>
                    </a:cubicBezTo>
                    <a:cubicBezTo>
                      <a:pt x="120" y="53"/>
                      <a:pt x="165" y="35"/>
                      <a:pt x="212" y="35"/>
                    </a:cubicBezTo>
                    <a:cubicBezTo>
                      <a:pt x="259" y="35"/>
                      <a:pt x="303" y="53"/>
                      <a:pt x="336" y="87"/>
                    </a:cubicBezTo>
                    <a:cubicBezTo>
                      <a:pt x="369" y="120"/>
                      <a:pt x="387" y="164"/>
                      <a:pt x="387" y="211"/>
                    </a:cubicBezTo>
                    <a:cubicBezTo>
                      <a:pt x="387" y="258"/>
                      <a:pt x="369" y="302"/>
                      <a:pt x="336" y="3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noProof="1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1300" name="组合 100"/>
          <p:cNvGrpSpPr/>
          <p:nvPr/>
        </p:nvGrpSpPr>
        <p:grpSpPr bwMode="auto">
          <a:xfrm>
            <a:off x="1306513" y="2038350"/>
            <a:ext cx="1352550" cy="1296988"/>
            <a:chOff x="2010006" y="2054859"/>
            <a:chExt cx="2112433" cy="2027767"/>
          </a:xfrm>
        </p:grpSpPr>
        <p:sp>
          <p:nvSpPr>
            <p:cNvPr id="102" name="직사각형 8"/>
            <p:cNvSpPr/>
            <p:nvPr/>
          </p:nvSpPr>
          <p:spPr>
            <a:xfrm>
              <a:off x="2010006" y="2054859"/>
              <a:ext cx="2112433" cy="2027767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2495" latinLnBrk="1">
                <a:buFontTx/>
                <a:buNone/>
                <a:defRPr/>
              </a:pPr>
              <a:endParaRPr kumimoji="1" lang="ko-KR" altLang="en-US" kern="0">
                <a:solidFill>
                  <a:prstClr val="white"/>
                </a:solidFill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sp>
          <p:nvSpPr>
            <p:cNvPr id="11302" name="Freeform 20"/>
            <p:cNvSpPr>
              <a:spLocks noChangeArrowheads="1"/>
            </p:cNvSpPr>
            <p:nvPr/>
          </p:nvSpPr>
          <p:spPr bwMode="auto">
            <a:xfrm>
              <a:off x="2635532" y="2759272"/>
              <a:ext cx="841178" cy="770342"/>
            </a:xfrm>
            <a:custGeom>
              <a:avLst/>
              <a:gdLst>
                <a:gd name="T0" fmla="*/ 399 w 402"/>
                <a:gd name="T1" fmla="*/ 97 h 368"/>
                <a:gd name="T2" fmla="*/ 372 w 402"/>
                <a:gd name="T3" fmla="*/ 39 h 368"/>
                <a:gd name="T4" fmla="*/ 287 w 402"/>
                <a:gd name="T5" fmla="*/ 0 h 368"/>
                <a:gd name="T6" fmla="*/ 230 w 402"/>
                <a:gd name="T7" fmla="*/ 15 h 368"/>
                <a:gd name="T8" fmla="*/ 201 w 402"/>
                <a:gd name="T9" fmla="*/ 41 h 368"/>
                <a:gd name="T10" fmla="*/ 171 w 402"/>
                <a:gd name="T11" fmla="*/ 15 h 368"/>
                <a:gd name="T12" fmla="*/ 115 w 402"/>
                <a:gd name="T13" fmla="*/ 0 h 368"/>
                <a:gd name="T14" fmla="*/ 98 w 402"/>
                <a:gd name="T15" fmla="*/ 1 h 368"/>
                <a:gd name="T16" fmla="*/ 22 w 402"/>
                <a:gd name="T17" fmla="*/ 48 h 368"/>
                <a:gd name="T18" fmla="*/ 3 w 402"/>
                <a:gd name="T19" fmla="*/ 93 h 368"/>
                <a:gd name="T20" fmla="*/ 4 w 402"/>
                <a:gd name="T21" fmla="*/ 144 h 368"/>
                <a:gd name="T22" fmla="*/ 22 w 402"/>
                <a:gd name="T23" fmla="*/ 196 h 368"/>
                <a:gd name="T24" fmla="*/ 27 w 402"/>
                <a:gd name="T25" fmla="*/ 204 h 368"/>
                <a:gd name="T26" fmla="*/ 104 w 402"/>
                <a:gd name="T27" fmla="*/ 204 h 368"/>
                <a:gd name="T28" fmla="*/ 133 w 402"/>
                <a:gd name="T29" fmla="*/ 159 h 368"/>
                <a:gd name="T30" fmla="*/ 161 w 402"/>
                <a:gd name="T31" fmla="*/ 223 h 368"/>
                <a:gd name="T32" fmla="*/ 200 w 402"/>
                <a:gd name="T33" fmla="*/ 163 h 368"/>
                <a:gd name="T34" fmla="*/ 218 w 402"/>
                <a:gd name="T35" fmla="*/ 195 h 368"/>
                <a:gd name="T36" fmla="*/ 274 w 402"/>
                <a:gd name="T37" fmla="*/ 195 h 368"/>
                <a:gd name="T38" fmla="*/ 295 w 402"/>
                <a:gd name="T39" fmla="*/ 206 h 368"/>
                <a:gd name="T40" fmla="*/ 321 w 402"/>
                <a:gd name="T41" fmla="*/ 180 h 368"/>
                <a:gd name="T42" fmla="*/ 295 w 402"/>
                <a:gd name="T43" fmla="*/ 154 h 368"/>
                <a:gd name="T44" fmla="*/ 274 w 402"/>
                <a:gd name="T45" fmla="*/ 165 h 368"/>
                <a:gd name="T46" fmla="*/ 235 w 402"/>
                <a:gd name="T47" fmla="*/ 165 h 368"/>
                <a:gd name="T48" fmla="*/ 201 w 402"/>
                <a:gd name="T49" fmla="*/ 106 h 368"/>
                <a:gd name="T50" fmla="*/ 166 w 402"/>
                <a:gd name="T51" fmla="*/ 161 h 368"/>
                <a:gd name="T52" fmla="*/ 137 w 402"/>
                <a:gd name="T53" fmla="*/ 96 h 368"/>
                <a:gd name="T54" fmla="*/ 88 w 402"/>
                <a:gd name="T55" fmla="*/ 174 h 368"/>
                <a:gd name="T56" fmla="*/ 44 w 402"/>
                <a:gd name="T57" fmla="*/ 174 h 368"/>
                <a:gd name="T58" fmla="*/ 32 w 402"/>
                <a:gd name="T59" fmla="*/ 138 h 368"/>
                <a:gd name="T60" fmla="*/ 32 w 402"/>
                <a:gd name="T61" fmla="*/ 99 h 368"/>
                <a:gd name="T62" fmla="*/ 46 w 402"/>
                <a:gd name="T63" fmla="*/ 65 h 368"/>
                <a:gd name="T64" fmla="*/ 102 w 402"/>
                <a:gd name="T65" fmla="*/ 30 h 368"/>
                <a:gd name="T66" fmla="*/ 115 w 402"/>
                <a:gd name="T67" fmla="*/ 29 h 368"/>
                <a:gd name="T68" fmla="*/ 156 w 402"/>
                <a:gd name="T69" fmla="*/ 41 h 368"/>
                <a:gd name="T70" fmla="*/ 187 w 402"/>
                <a:gd name="T71" fmla="*/ 73 h 368"/>
                <a:gd name="T72" fmla="*/ 188 w 402"/>
                <a:gd name="T73" fmla="*/ 74 h 368"/>
                <a:gd name="T74" fmla="*/ 201 w 402"/>
                <a:gd name="T75" fmla="*/ 96 h 368"/>
                <a:gd name="T76" fmla="*/ 213 w 402"/>
                <a:gd name="T77" fmla="*/ 74 h 368"/>
                <a:gd name="T78" fmla="*/ 245 w 402"/>
                <a:gd name="T79" fmla="*/ 41 h 368"/>
                <a:gd name="T80" fmla="*/ 287 w 402"/>
                <a:gd name="T81" fmla="*/ 29 h 368"/>
                <a:gd name="T82" fmla="*/ 350 w 402"/>
                <a:gd name="T83" fmla="*/ 58 h 368"/>
                <a:gd name="T84" fmla="*/ 370 w 402"/>
                <a:gd name="T85" fmla="*/ 101 h 368"/>
                <a:gd name="T86" fmla="*/ 365 w 402"/>
                <a:gd name="T87" fmla="*/ 150 h 368"/>
                <a:gd name="T88" fmla="*/ 313 w 402"/>
                <a:gd name="T89" fmla="*/ 237 h 368"/>
                <a:gd name="T90" fmla="*/ 200 w 402"/>
                <a:gd name="T91" fmla="*/ 336 h 368"/>
                <a:gd name="T92" fmla="*/ 182 w 402"/>
                <a:gd name="T93" fmla="*/ 321 h 368"/>
                <a:gd name="T94" fmla="*/ 182 w 402"/>
                <a:gd name="T95" fmla="*/ 321 h 368"/>
                <a:gd name="T96" fmla="*/ 90 w 402"/>
                <a:gd name="T97" fmla="*/ 238 h 368"/>
                <a:gd name="T98" fmla="*/ 69 w 402"/>
                <a:gd name="T99" fmla="*/ 237 h 368"/>
                <a:gd name="T100" fmla="*/ 68 w 402"/>
                <a:gd name="T101" fmla="*/ 258 h 368"/>
                <a:gd name="T102" fmla="*/ 164 w 402"/>
                <a:gd name="T103" fmla="*/ 344 h 368"/>
                <a:gd name="T104" fmla="*/ 164 w 402"/>
                <a:gd name="T105" fmla="*/ 344 h 368"/>
                <a:gd name="T106" fmla="*/ 188 w 402"/>
                <a:gd name="T107" fmla="*/ 364 h 368"/>
                <a:gd name="T108" fmla="*/ 200 w 402"/>
                <a:gd name="T109" fmla="*/ 368 h 368"/>
                <a:gd name="T110" fmla="*/ 211 w 402"/>
                <a:gd name="T111" fmla="*/ 365 h 368"/>
                <a:gd name="T112" fmla="*/ 334 w 402"/>
                <a:gd name="T113" fmla="*/ 256 h 368"/>
                <a:gd name="T114" fmla="*/ 394 w 402"/>
                <a:gd name="T115" fmla="*/ 158 h 368"/>
                <a:gd name="T116" fmla="*/ 399 w 402"/>
                <a:gd name="T117" fmla="*/ 9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368">
                  <a:moveTo>
                    <a:pt x="399" y="97"/>
                  </a:moveTo>
                  <a:cubicBezTo>
                    <a:pt x="396" y="75"/>
                    <a:pt x="387" y="56"/>
                    <a:pt x="372" y="39"/>
                  </a:cubicBezTo>
                  <a:cubicBezTo>
                    <a:pt x="350" y="14"/>
                    <a:pt x="319" y="0"/>
                    <a:pt x="287" y="0"/>
                  </a:cubicBezTo>
                  <a:cubicBezTo>
                    <a:pt x="267" y="0"/>
                    <a:pt x="248" y="5"/>
                    <a:pt x="230" y="15"/>
                  </a:cubicBezTo>
                  <a:cubicBezTo>
                    <a:pt x="219" y="22"/>
                    <a:pt x="209" y="30"/>
                    <a:pt x="201" y="41"/>
                  </a:cubicBezTo>
                  <a:cubicBezTo>
                    <a:pt x="192" y="31"/>
                    <a:pt x="182" y="22"/>
                    <a:pt x="171" y="15"/>
                  </a:cubicBezTo>
                  <a:cubicBezTo>
                    <a:pt x="154" y="5"/>
                    <a:pt x="134" y="0"/>
                    <a:pt x="115" y="0"/>
                  </a:cubicBezTo>
                  <a:cubicBezTo>
                    <a:pt x="109" y="0"/>
                    <a:pt x="103" y="0"/>
                    <a:pt x="98" y="1"/>
                  </a:cubicBezTo>
                  <a:cubicBezTo>
                    <a:pt x="66" y="6"/>
                    <a:pt x="39" y="23"/>
                    <a:pt x="22" y="48"/>
                  </a:cubicBezTo>
                  <a:cubicBezTo>
                    <a:pt x="12" y="62"/>
                    <a:pt x="6" y="77"/>
                    <a:pt x="3" y="93"/>
                  </a:cubicBezTo>
                  <a:cubicBezTo>
                    <a:pt x="0" y="110"/>
                    <a:pt x="0" y="127"/>
                    <a:pt x="4" y="144"/>
                  </a:cubicBezTo>
                  <a:cubicBezTo>
                    <a:pt x="7" y="162"/>
                    <a:pt x="13" y="179"/>
                    <a:pt x="22" y="196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133" y="159"/>
                    <a:pt x="133" y="159"/>
                    <a:pt x="133" y="159"/>
                  </a:cubicBezTo>
                  <a:cubicBezTo>
                    <a:pt x="161" y="223"/>
                    <a:pt x="161" y="223"/>
                    <a:pt x="161" y="223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18" y="195"/>
                    <a:pt x="218" y="195"/>
                    <a:pt x="218" y="195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8" y="201"/>
                    <a:pt x="286" y="206"/>
                    <a:pt x="295" y="206"/>
                  </a:cubicBezTo>
                  <a:cubicBezTo>
                    <a:pt x="309" y="206"/>
                    <a:pt x="321" y="194"/>
                    <a:pt x="321" y="180"/>
                  </a:cubicBezTo>
                  <a:cubicBezTo>
                    <a:pt x="321" y="166"/>
                    <a:pt x="309" y="154"/>
                    <a:pt x="295" y="154"/>
                  </a:cubicBezTo>
                  <a:cubicBezTo>
                    <a:pt x="286" y="154"/>
                    <a:pt x="278" y="158"/>
                    <a:pt x="274" y="165"/>
                  </a:cubicBezTo>
                  <a:cubicBezTo>
                    <a:pt x="235" y="165"/>
                    <a:pt x="235" y="165"/>
                    <a:pt x="235" y="165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9" y="162"/>
                    <a:pt x="35" y="150"/>
                    <a:pt x="32" y="138"/>
                  </a:cubicBezTo>
                  <a:cubicBezTo>
                    <a:pt x="30" y="125"/>
                    <a:pt x="29" y="111"/>
                    <a:pt x="32" y="99"/>
                  </a:cubicBezTo>
                  <a:cubicBezTo>
                    <a:pt x="34" y="86"/>
                    <a:pt x="39" y="75"/>
                    <a:pt x="46" y="65"/>
                  </a:cubicBezTo>
                  <a:cubicBezTo>
                    <a:pt x="59" y="46"/>
                    <a:pt x="79" y="34"/>
                    <a:pt x="102" y="30"/>
                  </a:cubicBezTo>
                  <a:cubicBezTo>
                    <a:pt x="106" y="30"/>
                    <a:pt x="110" y="29"/>
                    <a:pt x="115" y="29"/>
                  </a:cubicBezTo>
                  <a:cubicBezTo>
                    <a:pt x="129" y="29"/>
                    <a:pt x="144" y="33"/>
                    <a:pt x="156" y="41"/>
                  </a:cubicBezTo>
                  <a:cubicBezTo>
                    <a:pt x="169" y="48"/>
                    <a:pt x="180" y="59"/>
                    <a:pt x="187" y="73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21" y="60"/>
                    <a:pt x="232" y="48"/>
                    <a:pt x="245" y="41"/>
                  </a:cubicBezTo>
                  <a:cubicBezTo>
                    <a:pt x="258" y="33"/>
                    <a:pt x="272" y="29"/>
                    <a:pt x="287" y="29"/>
                  </a:cubicBezTo>
                  <a:cubicBezTo>
                    <a:pt x="311" y="29"/>
                    <a:pt x="333" y="40"/>
                    <a:pt x="350" y="58"/>
                  </a:cubicBezTo>
                  <a:cubicBezTo>
                    <a:pt x="361" y="71"/>
                    <a:pt x="367" y="85"/>
                    <a:pt x="370" y="101"/>
                  </a:cubicBezTo>
                  <a:cubicBezTo>
                    <a:pt x="372" y="116"/>
                    <a:pt x="371" y="132"/>
                    <a:pt x="365" y="150"/>
                  </a:cubicBezTo>
                  <a:cubicBezTo>
                    <a:pt x="355" y="187"/>
                    <a:pt x="332" y="216"/>
                    <a:pt x="313" y="237"/>
                  </a:cubicBezTo>
                  <a:cubicBezTo>
                    <a:pt x="290" y="261"/>
                    <a:pt x="234" y="311"/>
                    <a:pt x="200" y="336"/>
                  </a:cubicBezTo>
                  <a:cubicBezTo>
                    <a:pt x="194" y="331"/>
                    <a:pt x="188" y="326"/>
                    <a:pt x="182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51" y="295"/>
                    <a:pt x="118" y="269"/>
                    <a:pt x="90" y="238"/>
                  </a:cubicBezTo>
                  <a:cubicBezTo>
                    <a:pt x="84" y="232"/>
                    <a:pt x="75" y="232"/>
                    <a:pt x="69" y="237"/>
                  </a:cubicBezTo>
                  <a:cubicBezTo>
                    <a:pt x="63" y="243"/>
                    <a:pt x="63" y="252"/>
                    <a:pt x="68" y="258"/>
                  </a:cubicBezTo>
                  <a:cubicBezTo>
                    <a:pt x="98" y="290"/>
                    <a:pt x="131" y="318"/>
                    <a:pt x="164" y="344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72" y="351"/>
                    <a:pt x="180" y="357"/>
                    <a:pt x="188" y="364"/>
                  </a:cubicBezTo>
                  <a:cubicBezTo>
                    <a:pt x="191" y="367"/>
                    <a:pt x="195" y="368"/>
                    <a:pt x="200" y="368"/>
                  </a:cubicBezTo>
                  <a:cubicBezTo>
                    <a:pt x="204" y="368"/>
                    <a:pt x="208" y="367"/>
                    <a:pt x="211" y="365"/>
                  </a:cubicBezTo>
                  <a:cubicBezTo>
                    <a:pt x="245" y="340"/>
                    <a:pt x="309" y="284"/>
                    <a:pt x="334" y="256"/>
                  </a:cubicBezTo>
                  <a:cubicBezTo>
                    <a:pt x="356" y="233"/>
                    <a:pt x="382" y="201"/>
                    <a:pt x="394" y="158"/>
                  </a:cubicBezTo>
                  <a:cubicBezTo>
                    <a:pt x="400" y="136"/>
                    <a:pt x="402" y="115"/>
                    <a:pt x="399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303" name="组合 103"/>
          <p:cNvGrpSpPr/>
          <p:nvPr/>
        </p:nvGrpSpPr>
        <p:grpSpPr bwMode="auto">
          <a:xfrm>
            <a:off x="2671763" y="2041525"/>
            <a:ext cx="1290637" cy="1298575"/>
            <a:chOff x="10197010" y="2054859"/>
            <a:chExt cx="2015239" cy="2027767"/>
          </a:xfrm>
        </p:grpSpPr>
        <p:sp>
          <p:nvSpPr>
            <p:cNvPr id="105" name="직사각형 9"/>
            <p:cNvSpPr/>
            <p:nvPr/>
          </p:nvSpPr>
          <p:spPr>
            <a:xfrm>
              <a:off x="10197010" y="2054859"/>
              <a:ext cx="2015239" cy="2027767"/>
            </a:xfrm>
            <a:prstGeom prst="rect">
              <a:avLst/>
            </a:prstGeom>
            <a:solidFill>
              <a:srgbClr val="4F515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2495" latinLnBrk="1">
                <a:buFontTx/>
                <a:buNone/>
                <a:defRPr/>
              </a:pPr>
              <a:endParaRPr kumimoji="1" lang="ko-KR" altLang="en-US" kern="0">
                <a:solidFill>
                  <a:prstClr val="white"/>
                </a:solidFill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grpSp>
          <p:nvGrpSpPr>
            <p:cNvPr id="11305" name="组合 110"/>
            <p:cNvGrpSpPr/>
            <p:nvPr/>
          </p:nvGrpSpPr>
          <p:grpSpPr bwMode="auto">
            <a:xfrm>
              <a:off x="10905515" y="2759272"/>
              <a:ext cx="676976" cy="649927"/>
              <a:chOff x="8382646" y="5351439"/>
              <a:chExt cx="676976" cy="649927"/>
            </a:xfrm>
          </p:grpSpPr>
          <p:sp>
            <p:nvSpPr>
              <p:cNvPr id="11306" name="Freeform 98"/>
              <p:cNvSpPr>
                <a:spLocks noChangeArrowheads="1"/>
              </p:cNvSpPr>
              <p:nvPr/>
            </p:nvSpPr>
            <p:spPr bwMode="auto">
              <a:xfrm>
                <a:off x="8590773" y="5612160"/>
                <a:ext cx="260722" cy="261473"/>
              </a:xfrm>
              <a:custGeom>
                <a:avLst/>
                <a:gdLst>
                  <a:gd name="T0" fmla="*/ 104 w 347"/>
                  <a:gd name="T1" fmla="*/ 348 h 348"/>
                  <a:gd name="T2" fmla="*/ 241 w 347"/>
                  <a:gd name="T3" fmla="*/ 348 h 348"/>
                  <a:gd name="T4" fmla="*/ 241 w 347"/>
                  <a:gd name="T5" fmla="*/ 253 h 348"/>
                  <a:gd name="T6" fmla="*/ 347 w 347"/>
                  <a:gd name="T7" fmla="*/ 253 h 348"/>
                  <a:gd name="T8" fmla="*/ 347 w 347"/>
                  <a:gd name="T9" fmla="*/ 106 h 348"/>
                  <a:gd name="T10" fmla="*/ 241 w 347"/>
                  <a:gd name="T11" fmla="*/ 106 h 348"/>
                  <a:gd name="T12" fmla="*/ 241 w 347"/>
                  <a:gd name="T13" fmla="*/ 0 h 348"/>
                  <a:gd name="T14" fmla="*/ 104 w 347"/>
                  <a:gd name="T15" fmla="*/ 0 h 348"/>
                  <a:gd name="T16" fmla="*/ 104 w 347"/>
                  <a:gd name="T17" fmla="*/ 106 h 348"/>
                  <a:gd name="T18" fmla="*/ 0 w 347"/>
                  <a:gd name="T19" fmla="*/ 106 h 348"/>
                  <a:gd name="T20" fmla="*/ 0 w 347"/>
                  <a:gd name="T21" fmla="*/ 253 h 348"/>
                  <a:gd name="T22" fmla="*/ 104 w 347"/>
                  <a:gd name="T23" fmla="*/ 253 h 348"/>
                  <a:gd name="T24" fmla="*/ 104 w 347"/>
                  <a:gd name="T25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7" h="348">
                    <a:moveTo>
                      <a:pt x="104" y="348"/>
                    </a:moveTo>
                    <a:lnTo>
                      <a:pt x="241" y="348"/>
                    </a:lnTo>
                    <a:lnTo>
                      <a:pt x="241" y="253"/>
                    </a:lnTo>
                    <a:lnTo>
                      <a:pt x="347" y="253"/>
                    </a:lnTo>
                    <a:lnTo>
                      <a:pt x="347" y="106"/>
                    </a:lnTo>
                    <a:lnTo>
                      <a:pt x="241" y="106"/>
                    </a:lnTo>
                    <a:lnTo>
                      <a:pt x="241" y="0"/>
                    </a:lnTo>
                    <a:lnTo>
                      <a:pt x="104" y="0"/>
                    </a:lnTo>
                    <a:lnTo>
                      <a:pt x="104" y="106"/>
                    </a:lnTo>
                    <a:lnTo>
                      <a:pt x="0" y="106"/>
                    </a:lnTo>
                    <a:lnTo>
                      <a:pt x="0" y="253"/>
                    </a:lnTo>
                    <a:lnTo>
                      <a:pt x="104" y="253"/>
                    </a:lnTo>
                    <a:lnTo>
                      <a:pt x="104" y="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307" name="Freeform 99"/>
              <p:cNvSpPr>
                <a:spLocks noEditPoints="1" noChangeArrowheads="1"/>
              </p:cNvSpPr>
              <p:nvPr/>
            </p:nvSpPr>
            <p:spPr bwMode="auto">
              <a:xfrm>
                <a:off x="8382646" y="5351439"/>
                <a:ext cx="676976" cy="649927"/>
              </a:xfrm>
              <a:custGeom>
                <a:avLst/>
                <a:gdLst>
                  <a:gd name="T0" fmla="*/ 348 w 381"/>
                  <a:gd name="T1" fmla="*/ 76 h 366"/>
                  <a:gd name="T2" fmla="*/ 270 w 381"/>
                  <a:gd name="T3" fmla="*/ 76 h 366"/>
                  <a:gd name="T4" fmla="*/ 270 w 381"/>
                  <a:gd name="T5" fmla="*/ 34 h 366"/>
                  <a:gd name="T6" fmla="*/ 235 w 381"/>
                  <a:gd name="T7" fmla="*/ 0 h 366"/>
                  <a:gd name="T8" fmla="*/ 146 w 381"/>
                  <a:gd name="T9" fmla="*/ 0 h 366"/>
                  <a:gd name="T10" fmla="*/ 112 w 381"/>
                  <a:gd name="T11" fmla="*/ 34 h 366"/>
                  <a:gd name="T12" fmla="*/ 112 w 381"/>
                  <a:gd name="T13" fmla="*/ 76 h 366"/>
                  <a:gd name="T14" fmla="*/ 33 w 381"/>
                  <a:gd name="T15" fmla="*/ 76 h 366"/>
                  <a:gd name="T16" fmla="*/ 0 w 381"/>
                  <a:gd name="T17" fmla="*/ 108 h 366"/>
                  <a:gd name="T18" fmla="*/ 0 w 381"/>
                  <a:gd name="T19" fmla="*/ 333 h 366"/>
                  <a:gd name="T20" fmla="*/ 33 w 381"/>
                  <a:gd name="T21" fmla="*/ 366 h 366"/>
                  <a:gd name="T22" fmla="*/ 348 w 381"/>
                  <a:gd name="T23" fmla="*/ 366 h 366"/>
                  <a:gd name="T24" fmla="*/ 381 w 381"/>
                  <a:gd name="T25" fmla="*/ 333 h 366"/>
                  <a:gd name="T26" fmla="*/ 381 w 381"/>
                  <a:gd name="T27" fmla="*/ 108 h 366"/>
                  <a:gd name="T28" fmla="*/ 348 w 381"/>
                  <a:gd name="T29" fmla="*/ 76 h 366"/>
                  <a:gd name="T30" fmla="*/ 146 w 381"/>
                  <a:gd name="T31" fmla="*/ 34 h 366"/>
                  <a:gd name="T32" fmla="*/ 235 w 381"/>
                  <a:gd name="T33" fmla="*/ 34 h 366"/>
                  <a:gd name="T34" fmla="*/ 235 w 381"/>
                  <a:gd name="T35" fmla="*/ 76 h 366"/>
                  <a:gd name="T36" fmla="*/ 146 w 381"/>
                  <a:gd name="T37" fmla="*/ 76 h 366"/>
                  <a:gd name="T38" fmla="*/ 146 w 381"/>
                  <a:gd name="T39" fmla="*/ 34 h 366"/>
                  <a:gd name="T40" fmla="*/ 347 w 381"/>
                  <a:gd name="T41" fmla="*/ 331 h 366"/>
                  <a:gd name="T42" fmla="*/ 35 w 381"/>
                  <a:gd name="T43" fmla="*/ 331 h 366"/>
                  <a:gd name="T44" fmla="*/ 35 w 381"/>
                  <a:gd name="T45" fmla="*/ 110 h 366"/>
                  <a:gd name="T46" fmla="*/ 347 w 381"/>
                  <a:gd name="T47" fmla="*/ 110 h 366"/>
                  <a:gd name="T48" fmla="*/ 347 w 381"/>
                  <a:gd name="T49" fmla="*/ 331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1" h="366">
                    <a:moveTo>
                      <a:pt x="348" y="76"/>
                    </a:moveTo>
                    <a:cubicBezTo>
                      <a:pt x="270" y="76"/>
                      <a:pt x="270" y="76"/>
                      <a:pt x="270" y="76"/>
                    </a:cubicBezTo>
                    <a:cubicBezTo>
                      <a:pt x="270" y="34"/>
                      <a:pt x="270" y="34"/>
                      <a:pt x="270" y="34"/>
                    </a:cubicBezTo>
                    <a:cubicBezTo>
                      <a:pt x="270" y="15"/>
                      <a:pt x="254" y="0"/>
                      <a:pt x="235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27" y="0"/>
                      <a:pt x="112" y="15"/>
                      <a:pt x="112" y="34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15" y="76"/>
                      <a:pt x="0" y="90"/>
                      <a:pt x="0" y="108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0" y="351"/>
                      <a:pt x="15" y="366"/>
                      <a:pt x="33" y="366"/>
                    </a:cubicBezTo>
                    <a:cubicBezTo>
                      <a:pt x="348" y="366"/>
                      <a:pt x="348" y="366"/>
                      <a:pt x="348" y="366"/>
                    </a:cubicBezTo>
                    <a:cubicBezTo>
                      <a:pt x="366" y="366"/>
                      <a:pt x="381" y="351"/>
                      <a:pt x="381" y="333"/>
                    </a:cubicBezTo>
                    <a:cubicBezTo>
                      <a:pt x="381" y="108"/>
                      <a:pt x="381" y="108"/>
                      <a:pt x="381" y="108"/>
                    </a:cubicBezTo>
                    <a:cubicBezTo>
                      <a:pt x="381" y="90"/>
                      <a:pt x="366" y="76"/>
                      <a:pt x="348" y="76"/>
                    </a:cubicBezTo>
                    <a:close/>
                    <a:moveTo>
                      <a:pt x="146" y="34"/>
                    </a:moveTo>
                    <a:cubicBezTo>
                      <a:pt x="235" y="34"/>
                      <a:pt x="235" y="34"/>
                      <a:pt x="235" y="34"/>
                    </a:cubicBezTo>
                    <a:cubicBezTo>
                      <a:pt x="235" y="76"/>
                      <a:pt x="235" y="76"/>
                      <a:pt x="235" y="76"/>
                    </a:cubicBezTo>
                    <a:cubicBezTo>
                      <a:pt x="146" y="76"/>
                      <a:pt x="146" y="76"/>
                      <a:pt x="146" y="76"/>
                    </a:cubicBezTo>
                    <a:lnTo>
                      <a:pt x="146" y="34"/>
                    </a:lnTo>
                    <a:close/>
                    <a:moveTo>
                      <a:pt x="347" y="331"/>
                    </a:moveTo>
                    <a:cubicBezTo>
                      <a:pt x="35" y="331"/>
                      <a:pt x="35" y="331"/>
                      <a:pt x="35" y="331"/>
                    </a:cubicBezTo>
                    <a:cubicBezTo>
                      <a:pt x="35" y="110"/>
                      <a:pt x="35" y="110"/>
                      <a:pt x="35" y="110"/>
                    </a:cubicBezTo>
                    <a:cubicBezTo>
                      <a:pt x="347" y="110"/>
                      <a:pt x="347" y="110"/>
                      <a:pt x="347" y="110"/>
                    </a:cubicBezTo>
                    <a:lnTo>
                      <a:pt x="347" y="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1" name="직사각형 9"/>
          <p:cNvSpPr/>
          <p:nvPr/>
        </p:nvSpPr>
        <p:spPr>
          <a:xfrm>
            <a:off x="3976688" y="1716088"/>
            <a:ext cx="314325" cy="315912"/>
          </a:xfrm>
          <a:prstGeom prst="rect">
            <a:avLst/>
          </a:prstGeom>
          <a:solidFill>
            <a:srgbClr val="4AA6C9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2495" latinLnBrk="1">
              <a:buFontTx/>
              <a:buNone/>
              <a:defRPr/>
            </a:pPr>
            <a:endParaRPr kumimoji="1" lang="ko-KR" altLang="en-US" kern="0">
              <a:solidFill>
                <a:prstClr val="white"/>
              </a:solidFill>
              <a:ea typeface="Malgun Gothic" panose="020B0503020000020004" charset="-127"/>
              <a:sym typeface="Arial" panose="020B0604020202020204" pitchFamily="34" charset="0"/>
            </a:endParaRPr>
          </a:p>
        </p:txBody>
      </p:sp>
      <p:sp>
        <p:nvSpPr>
          <p:cNvPr id="172" name="직사각형 9"/>
          <p:cNvSpPr/>
          <p:nvPr/>
        </p:nvSpPr>
        <p:spPr>
          <a:xfrm>
            <a:off x="4291013" y="2063750"/>
            <a:ext cx="155575" cy="157163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2495" latinLnBrk="1">
              <a:buFontTx/>
              <a:buNone/>
              <a:defRPr/>
            </a:pPr>
            <a:endParaRPr kumimoji="1" lang="ko-KR" altLang="en-US" kern="0">
              <a:solidFill>
                <a:prstClr val="white"/>
              </a:solidFill>
              <a:ea typeface="Malgun Gothic" panose="020B0503020000020004" charset="-127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5060950" y="1811338"/>
            <a:ext cx="450850" cy="409575"/>
            <a:chOff x="5604307" y="1821651"/>
            <a:chExt cx="450884" cy="408524"/>
          </a:xfrm>
        </p:grpSpPr>
        <p:sp>
          <p:nvSpPr>
            <p:cNvPr id="173" name="직사각형 9"/>
            <p:cNvSpPr/>
            <p:nvPr/>
          </p:nvSpPr>
          <p:spPr>
            <a:xfrm>
              <a:off x="5604307" y="1821651"/>
              <a:ext cx="406431" cy="408524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2495" latinLnBrk="1">
                <a:buFontTx/>
                <a:buNone/>
                <a:defRPr/>
              </a:pPr>
              <a:endParaRPr kumimoji="1" lang="ko-KR" altLang="en-US" kern="0">
                <a:solidFill>
                  <a:prstClr val="white"/>
                </a:solidFill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sp>
          <p:nvSpPr>
            <p:cNvPr id="11312" name="矩形 2"/>
            <p:cNvSpPr>
              <a:spLocks noChangeArrowheads="1"/>
            </p:cNvSpPr>
            <p:nvPr/>
          </p:nvSpPr>
          <p:spPr bwMode="auto">
            <a:xfrm>
              <a:off x="5614045" y="1841195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solidFill>
                    <a:srgbClr val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zh-CN" altLang="en-US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4" name="组合 173"/>
          <p:cNvGrpSpPr/>
          <p:nvPr/>
        </p:nvGrpSpPr>
        <p:grpSpPr bwMode="auto">
          <a:xfrm>
            <a:off x="5060950" y="2551113"/>
            <a:ext cx="450850" cy="407987"/>
            <a:chOff x="5604307" y="1821651"/>
            <a:chExt cx="450884" cy="408524"/>
          </a:xfrm>
        </p:grpSpPr>
        <p:sp>
          <p:nvSpPr>
            <p:cNvPr id="175" name="직사각형 9"/>
            <p:cNvSpPr/>
            <p:nvPr/>
          </p:nvSpPr>
          <p:spPr>
            <a:xfrm>
              <a:off x="5604307" y="1821651"/>
              <a:ext cx="406431" cy="408524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2495" latinLnBrk="1">
                <a:buFontTx/>
                <a:buNone/>
                <a:defRPr/>
              </a:pPr>
              <a:endParaRPr kumimoji="1" lang="ko-KR" altLang="en-US" kern="0">
                <a:solidFill>
                  <a:prstClr val="white"/>
                </a:solidFill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sp>
          <p:nvSpPr>
            <p:cNvPr id="11315" name="矩形 175"/>
            <p:cNvSpPr>
              <a:spLocks noChangeArrowheads="1"/>
            </p:cNvSpPr>
            <p:nvPr/>
          </p:nvSpPr>
          <p:spPr bwMode="auto">
            <a:xfrm>
              <a:off x="5614045" y="1841195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solidFill>
                    <a:srgbClr val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zh-CN" altLang="en-US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7" name="组合 176"/>
          <p:cNvGrpSpPr/>
          <p:nvPr/>
        </p:nvGrpSpPr>
        <p:grpSpPr bwMode="auto">
          <a:xfrm>
            <a:off x="5060950" y="3289300"/>
            <a:ext cx="450850" cy="407988"/>
            <a:chOff x="5604307" y="1821651"/>
            <a:chExt cx="450884" cy="408524"/>
          </a:xfrm>
        </p:grpSpPr>
        <p:sp>
          <p:nvSpPr>
            <p:cNvPr id="178" name="직사각형 9"/>
            <p:cNvSpPr/>
            <p:nvPr/>
          </p:nvSpPr>
          <p:spPr>
            <a:xfrm>
              <a:off x="5604307" y="1821651"/>
              <a:ext cx="406431" cy="408524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2495" latinLnBrk="1">
                <a:buFontTx/>
                <a:buNone/>
                <a:defRPr/>
              </a:pPr>
              <a:endParaRPr kumimoji="1" lang="ko-KR" altLang="en-US" kern="0">
                <a:solidFill>
                  <a:prstClr val="white"/>
                </a:solidFill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sp>
          <p:nvSpPr>
            <p:cNvPr id="11318" name="矩形 178"/>
            <p:cNvSpPr>
              <a:spLocks noChangeArrowheads="1"/>
            </p:cNvSpPr>
            <p:nvPr/>
          </p:nvSpPr>
          <p:spPr bwMode="auto">
            <a:xfrm>
              <a:off x="5614045" y="1841195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solidFill>
                    <a:srgbClr val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zh-CN" altLang="en-US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0" name="组合 179"/>
          <p:cNvGrpSpPr/>
          <p:nvPr/>
        </p:nvGrpSpPr>
        <p:grpSpPr bwMode="auto">
          <a:xfrm>
            <a:off x="5060950" y="4027488"/>
            <a:ext cx="450850" cy="409575"/>
            <a:chOff x="5604307" y="1821651"/>
            <a:chExt cx="450884" cy="408524"/>
          </a:xfrm>
        </p:grpSpPr>
        <p:sp>
          <p:nvSpPr>
            <p:cNvPr id="181" name="직사각형 9"/>
            <p:cNvSpPr/>
            <p:nvPr/>
          </p:nvSpPr>
          <p:spPr>
            <a:xfrm>
              <a:off x="5604307" y="1821651"/>
              <a:ext cx="406431" cy="408524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2495" latinLnBrk="1">
                <a:buFontTx/>
                <a:buNone/>
                <a:defRPr/>
              </a:pPr>
              <a:endParaRPr kumimoji="1" lang="ko-KR" altLang="en-US" kern="0">
                <a:solidFill>
                  <a:prstClr val="white"/>
                </a:solidFill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sp>
          <p:nvSpPr>
            <p:cNvPr id="11321" name="矩形 181"/>
            <p:cNvSpPr>
              <a:spLocks noChangeArrowheads="1"/>
            </p:cNvSpPr>
            <p:nvPr/>
          </p:nvSpPr>
          <p:spPr bwMode="auto">
            <a:xfrm>
              <a:off x="5614045" y="1841195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solidFill>
                    <a:srgbClr val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lang="zh-CN" altLang="en-US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3" name="组合 182"/>
          <p:cNvGrpSpPr/>
          <p:nvPr/>
        </p:nvGrpSpPr>
        <p:grpSpPr bwMode="auto">
          <a:xfrm>
            <a:off x="5060950" y="4767263"/>
            <a:ext cx="450850" cy="407987"/>
            <a:chOff x="5604307" y="1821651"/>
            <a:chExt cx="450884" cy="408524"/>
          </a:xfrm>
        </p:grpSpPr>
        <p:sp>
          <p:nvSpPr>
            <p:cNvPr id="184" name="직사각형 9"/>
            <p:cNvSpPr/>
            <p:nvPr/>
          </p:nvSpPr>
          <p:spPr>
            <a:xfrm>
              <a:off x="5604307" y="1821651"/>
              <a:ext cx="406431" cy="408524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2495" latinLnBrk="1">
                <a:buFontTx/>
                <a:buNone/>
                <a:defRPr/>
              </a:pPr>
              <a:endParaRPr kumimoji="1" lang="ko-KR" altLang="en-US" kern="0">
                <a:solidFill>
                  <a:prstClr val="white"/>
                </a:solidFill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sp>
          <p:nvSpPr>
            <p:cNvPr id="11324" name="矩形 184"/>
            <p:cNvSpPr>
              <a:spLocks noChangeArrowheads="1"/>
            </p:cNvSpPr>
            <p:nvPr/>
          </p:nvSpPr>
          <p:spPr bwMode="auto">
            <a:xfrm>
              <a:off x="5614045" y="1841195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solidFill>
                    <a:srgbClr val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05</a:t>
              </a:r>
              <a:endParaRPr lang="zh-CN" altLang="en-US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6" name="组合 185"/>
          <p:cNvGrpSpPr/>
          <p:nvPr/>
        </p:nvGrpSpPr>
        <p:grpSpPr bwMode="auto">
          <a:xfrm>
            <a:off x="5060950" y="5505450"/>
            <a:ext cx="450850" cy="407988"/>
            <a:chOff x="5604307" y="1821651"/>
            <a:chExt cx="450884" cy="408524"/>
          </a:xfrm>
        </p:grpSpPr>
        <p:sp>
          <p:nvSpPr>
            <p:cNvPr id="187" name="직사각형 9"/>
            <p:cNvSpPr/>
            <p:nvPr/>
          </p:nvSpPr>
          <p:spPr>
            <a:xfrm>
              <a:off x="5604307" y="1821651"/>
              <a:ext cx="406431" cy="408524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2495" latinLnBrk="1">
                <a:buFontTx/>
                <a:buNone/>
                <a:defRPr/>
              </a:pPr>
              <a:endParaRPr kumimoji="1" lang="ko-KR" altLang="en-US" kern="0">
                <a:solidFill>
                  <a:prstClr val="white"/>
                </a:solidFill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sp>
          <p:nvSpPr>
            <p:cNvPr id="11327" name="矩形 187"/>
            <p:cNvSpPr>
              <a:spLocks noChangeArrowheads="1"/>
            </p:cNvSpPr>
            <p:nvPr/>
          </p:nvSpPr>
          <p:spPr bwMode="auto">
            <a:xfrm>
              <a:off x="5614045" y="1841195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solidFill>
                    <a:srgbClr val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06</a:t>
              </a:r>
              <a:endParaRPr lang="zh-CN" altLang="en-US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0" name="矩形 189"/>
          <p:cNvSpPr>
            <a:spLocks noChangeArrowheads="1"/>
          </p:cNvSpPr>
          <p:nvPr/>
        </p:nvSpPr>
        <p:spPr bwMode="auto">
          <a:xfrm>
            <a:off x="8307388" y="1708150"/>
            <a:ext cx="1416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40404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对策实施</a:t>
            </a:r>
          </a:p>
        </p:txBody>
      </p:sp>
      <p:sp>
        <p:nvSpPr>
          <p:cNvPr id="191" name="矩形 190"/>
          <p:cNvSpPr>
            <a:spLocks noChangeArrowheads="1"/>
          </p:cNvSpPr>
          <p:nvPr/>
        </p:nvSpPr>
        <p:spPr bwMode="auto">
          <a:xfrm>
            <a:off x="8307388" y="2449513"/>
            <a:ext cx="1508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40404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效果确认 </a:t>
            </a:r>
          </a:p>
        </p:txBody>
      </p:sp>
      <p:sp>
        <p:nvSpPr>
          <p:cNvPr id="192" name="矩形 191"/>
          <p:cNvSpPr>
            <a:spLocks noChangeArrowheads="1"/>
          </p:cNvSpPr>
          <p:nvPr/>
        </p:nvSpPr>
        <p:spPr bwMode="auto">
          <a:xfrm>
            <a:off x="8307388" y="3192463"/>
            <a:ext cx="1108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40404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标准化</a:t>
            </a:r>
          </a:p>
        </p:txBody>
      </p:sp>
      <p:sp>
        <p:nvSpPr>
          <p:cNvPr id="193" name="矩形 192"/>
          <p:cNvSpPr>
            <a:spLocks noChangeArrowheads="1"/>
          </p:cNvSpPr>
          <p:nvPr/>
        </p:nvSpPr>
        <p:spPr bwMode="auto">
          <a:xfrm>
            <a:off x="8307388" y="3933825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40404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总结</a:t>
            </a:r>
          </a:p>
        </p:txBody>
      </p:sp>
      <p:grpSp>
        <p:nvGrpSpPr>
          <p:cNvPr id="195" name="组合 194"/>
          <p:cNvGrpSpPr/>
          <p:nvPr/>
        </p:nvGrpSpPr>
        <p:grpSpPr bwMode="auto">
          <a:xfrm>
            <a:off x="7867650" y="1779588"/>
            <a:ext cx="450850" cy="409575"/>
            <a:chOff x="5604307" y="1821651"/>
            <a:chExt cx="450884" cy="408524"/>
          </a:xfrm>
        </p:grpSpPr>
        <p:sp>
          <p:nvSpPr>
            <p:cNvPr id="196" name="직사각형 9"/>
            <p:cNvSpPr/>
            <p:nvPr/>
          </p:nvSpPr>
          <p:spPr>
            <a:xfrm>
              <a:off x="5604307" y="1821651"/>
              <a:ext cx="406431" cy="408524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2495" latinLnBrk="1">
                <a:buFontTx/>
                <a:buNone/>
                <a:defRPr/>
              </a:pPr>
              <a:endParaRPr kumimoji="1" lang="ko-KR" altLang="en-US" kern="0">
                <a:solidFill>
                  <a:prstClr val="white"/>
                </a:solidFill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sp>
          <p:nvSpPr>
            <p:cNvPr id="11334" name="矩形 196"/>
            <p:cNvSpPr>
              <a:spLocks noChangeArrowheads="1"/>
            </p:cNvSpPr>
            <p:nvPr/>
          </p:nvSpPr>
          <p:spPr bwMode="auto">
            <a:xfrm>
              <a:off x="5614045" y="1841195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solidFill>
                    <a:srgbClr val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07</a:t>
              </a:r>
              <a:endParaRPr lang="zh-CN" altLang="en-US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8" name="组合 197"/>
          <p:cNvGrpSpPr/>
          <p:nvPr/>
        </p:nvGrpSpPr>
        <p:grpSpPr bwMode="auto">
          <a:xfrm>
            <a:off x="7867650" y="2519363"/>
            <a:ext cx="450850" cy="407987"/>
            <a:chOff x="5604307" y="1821651"/>
            <a:chExt cx="450884" cy="408524"/>
          </a:xfrm>
        </p:grpSpPr>
        <p:sp>
          <p:nvSpPr>
            <p:cNvPr id="199" name="직사각형 9"/>
            <p:cNvSpPr/>
            <p:nvPr/>
          </p:nvSpPr>
          <p:spPr>
            <a:xfrm>
              <a:off x="5604307" y="1821651"/>
              <a:ext cx="406431" cy="408524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2495" latinLnBrk="1">
                <a:buFontTx/>
                <a:buNone/>
                <a:defRPr/>
              </a:pPr>
              <a:endParaRPr kumimoji="1" lang="ko-KR" altLang="en-US" kern="0">
                <a:solidFill>
                  <a:prstClr val="white"/>
                </a:solidFill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sp>
          <p:nvSpPr>
            <p:cNvPr id="11337" name="矩形 199"/>
            <p:cNvSpPr>
              <a:spLocks noChangeArrowheads="1"/>
            </p:cNvSpPr>
            <p:nvPr/>
          </p:nvSpPr>
          <p:spPr bwMode="auto">
            <a:xfrm>
              <a:off x="5614045" y="1841195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solidFill>
                    <a:srgbClr val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08</a:t>
              </a:r>
              <a:endParaRPr lang="zh-CN" altLang="en-US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1" name="组合 200"/>
          <p:cNvGrpSpPr/>
          <p:nvPr/>
        </p:nvGrpSpPr>
        <p:grpSpPr bwMode="auto">
          <a:xfrm>
            <a:off x="7867650" y="3257550"/>
            <a:ext cx="450850" cy="407988"/>
            <a:chOff x="5604307" y="1821651"/>
            <a:chExt cx="450884" cy="408524"/>
          </a:xfrm>
        </p:grpSpPr>
        <p:sp>
          <p:nvSpPr>
            <p:cNvPr id="202" name="직사각형 9"/>
            <p:cNvSpPr/>
            <p:nvPr/>
          </p:nvSpPr>
          <p:spPr>
            <a:xfrm>
              <a:off x="5604307" y="1821651"/>
              <a:ext cx="406431" cy="408524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2495" latinLnBrk="1">
                <a:buFontTx/>
                <a:buNone/>
                <a:defRPr/>
              </a:pPr>
              <a:endParaRPr kumimoji="1" lang="ko-KR" altLang="en-US" kern="0">
                <a:solidFill>
                  <a:prstClr val="white"/>
                </a:solidFill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sp>
          <p:nvSpPr>
            <p:cNvPr id="11340" name="矩形 202"/>
            <p:cNvSpPr>
              <a:spLocks noChangeArrowheads="1"/>
            </p:cNvSpPr>
            <p:nvPr/>
          </p:nvSpPr>
          <p:spPr bwMode="auto">
            <a:xfrm>
              <a:off x="5614045" y="1841195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solidFill>
                    <a:srgbClr val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09</a:t>
              </a:r>
              <a:endParaRPr lang="zh-CN" altLang="en-US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4" name="组合 203"/>
          <p:cNvGrpSpPr/>
          <p:nvPr/>
        </p:nvGrpSpPr>
        <p:grpSpPr bwMode="auto">
          <a:xfrm>
            <a:off x="7867650" y="3995738"/>
            <a:ext cx="450850" cy="409575"/>
            <a:chOff x="5604307" y="1821651"/>
            <a:chExt cx="450884" cy="408524"/>
          </a:xfrm>
        </p:grpSpPr>
        <p:sp>
          <p:nvSpPr>
            <p:cNvPr id="205" name="직사각형 9"/>
            <p:cNvSpPr/>
            <p:nvPr/>
          </p:nvSpPr>
          <p:spPr>
            <a:xfrm>
              <a:off x="5604307" y="1821651"/>
              <a:ext cx="406431" cy="408524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2495" latinLnBrk="1">
                <a:buFontTx/>
                <a:buNone/>
                <a:defRPr/>
              </a:pPr>
              <a:endParaRPr kumimoji="1" lang="ko-KR" altLang="en-US" kern="0">
                <a:solidFill>
                  <a:prstClr val="white"/>
                </a:solidFill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sp>
          <p:nvSpPr>
            <p:cNvPr id="11343" name="矩形 205"/>
            <p:cNvSpPr>
              <a:spLocks noChangeArrowheads="1"/>
            </p:cNvSpPr>
            <p:nvPr/>
          </p:nvSpPr>
          <p:spPr bwMode="auto">
            <a:xfrm>
              <a:off x="5614045" y="1841195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solidFill>
                    <a:srgbClr val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10</a:t>
              </a:r>
              <a:endParaRPr lang="zh-CN" altLang="en-US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49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49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49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107" grpId="0"/>
      <p:bldP spid="113" grpId="0"/>
      <p:bldP spid="118" grpId="0"/>
      <p:bldP spid="123" grpId="0"/>
      <p:bldP spid="128" grpId="0"/>
      <p:bldP spid="165" grpId="0" animBg="1"/>
      <p:bldP spid="166" grpId="0"/>
      <p:bldP spid="190" grpId="0"/>
      <p:bldP spid="191" grpId="0"/>
      <p:bldP spid="192" grpId="0"/>
      <p:bldP spid="19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fld id="{02B2CF64-E549-4982-A032-76F74B1FAE68}" type="datetime1">
              <a:rPr lang="zh-CN" altLang="en-US" noProof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2021/1/5</a:t>
            </a:fld>
            <a:endParaRPr lang="zh-CN" altLang="en-US" sz="180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046288"/>
            <a:ext cx="1262063" cy="1289050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5" name="矩形 4"/>
          <p:cNvSpPr/>
          <p:nvPr/>
        </p:nvSpPr>
        <p:spPr>
          <a:xfrm>
            <a:off x="1306513" y="3348038"/>
            <a:ext cx="1293812" cy="1290637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grpSp>
        <p:nvGrpSpPr>
          <p:cNvPr id="48132" name="组合 5"/>
          <p:cNvGrpSpPr/>
          <p:nvPr/>
        </p:nvGrpSpPr>
        <p:grpSpPr bwMode="auto">
          <a:xfrm>
            <a:off x="0" y="730250"/>
            <a:ext cx="1262063" cy="1290638"/>
            <a:chOff x="0" y="0"/>
            <a:chExt cx="1972011" cy="2015067"/>
          </a:xfrm>
        </p:grpSpPr>
        <p:sp>
          <p:nvSpPr>
            <p:cNvPr id="7" name="矩形 6"/>
            <p:cNvSpPr/>
            <p:nvPr/>
          </p:nvSpPr>
          <p:spPr>
            <a:xfrm>
              <a:off x="0" y="0"/>
              <a:ext cx="1972011" cy="2015067"/>
            </a:xfrm>
            <a:prstGeom prst="rect">
              <a:avLst/>
            </a:prstGeom>
            <a:solidFill>
              <a:srgbClr val="2C9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48134" name="Freeform 26"/>
            <p:cNvSpPr>
              <a:spLocks noEditPoints="1" noChangeArrowheads="1"/>
            </p:cNvSpPr>
            <p:nvPr/>
          </p:nvSpPr>
          <p:spPr bwMode="auto">
            <a:xfrm>
              <a:off x="1011572" y="1583396"/>
              <a:ext cx="42076" cy="1503"/>
            </a:xfrm>
            <a:custGeom>
              <a:avLst/>
              <a:gdLst>
                <a:gd name="T0" fmla="*/ 2 w 24"/>
                <a:gd name="T1" fmla="*/ 1 h 1"/>
                <a:gd name="T2" fmla="*/ 3 w 24"/>
                <a:gd name="T3" fmla="*/ 1 h 1"/>
                <a:gd name="T4" fmla="*/ 1 w 24"/>
                <a:gd name="T5" fmla="*/ 1 h 1"/>
                <a:gd name="T6" fmla="*/ 3 w 24"/>
                <a:gd name="T7" fmla="*/ 1 h 1"/>
                <a:gd name="T8" fmla="*/ 1 w 24"/>
                <a:gd name="T9" fmla="*/ 1 h 1"/>
                <a:gd name="T10" fmla="*/ 4 w 24"/>
                <a:gd name="T11" fmla="*/ 1 h 1"/>
                <a:gd name="T12" fmla="*/ 0 w 24"/>
                <a:gd name="T13" fmla="*/ 1 h 1"/>
                <a:gd name="T14" fmla="*/ 4 w 24"/>
                <a:gd name="T15" fmla="*/ 1 h 1"/>
                <a:gd name="T16" fmla="*/ 5 w 24"/>
                <a:gd name="T17" fmla="*/ 1 h 1"/>
                <a:gd name="T18" fmla="*/ 5 w 24"/>
                <a:gd name="T19" fmla="*/ 1 h 1"/>
                <a:gd name="T20" fmla="*/ 6 w 24"/>
                <a:gd name="T21" fmla="*/ 1 h 1"/>
                <a:gd name="T22" fmla="*/ 6 w 24"/>
                <a:gd name="T23" fmla="*/ 1 h 1"/>
                <a:gd name="T24" fmla="*/ 7 w 24"/>
                <a:gd name="T25" fmla="*/ 1 h 1"/>
                <a:gd name="T26" fmla="*/ 7 w 24"/>
                <a:gd name="T27" fmla="*/ 1 h 1"/>
                <a:gd name="T28" fmla="*/ 8 w 24"/>
                <a:gd name="T29" fmla="*/ 1 h 1"/>
                <a:gd name="T30" fmla="*/ 8 w 24"/>
                <a:gd name="T31" fmla="*/ 1 h 1"/>
                <a:gd name="T32" fmla="*/ 9 w 24"/>
                <a:gd name="T33" fmla="*/ 1 h 1"/>
                <a:gd name="T34" fmla="*/ 9 w 24"/>
                <a:gd name="T35" fmla="*/ 1 h 1"/>
                <a:gd name="T36" fmla="*/ 10 w 24"/>
                <a:gd name="T37" fmla="*/ 1 h 1"/>
                <a:gd name="T38" fmla="*/ 10 w 24"/>
                <a:gd name="T39" fmla="*/ 1 h 1"/>
                <a:gd name="T40" fmla="*/ 11 w 24"/>
                <a:gd name="T41" fmla="*/ 1 h 1"/>
                <a:gd name="T42" fmla="*/ 11 w 24"/>
                <a:gd name="T43" fmla="*/ 1 h 1"/>
                <a:gd name="T44" fmla="*/ 12 w 24"/>
                <a:gd name="T45" fmla="*/ 1 h 1"/>
                <a:gd name="T46" fmla="*/ 12 w 24"/>
                <a:gd name="T47" fmla="*/ 1 h 1"/>
                <a:gd name="T48" fmla="*/ 13 w 24"/>
                <a:gd name="T49" fmla="*/ 1 h 1"/>
                <a:gd name="T50" fmla="*/ 13 w 24"/>
                <a:gd name="T51" fmla="*/ 1 h 1"/>
                <a:gd name="T52" fmla="*/ 14 w 24"/>
                <a:gd name="T53" fmla="*/ 1 h 1"/>
                <a:gd name="T54" fmla="*/ 14 w 24"/>
                <a:gd name="T55" fmla="*/ 1 h 1"/>
                <a:gd name="T56" fmla="*/ 15 w 24"/>
                <a:gd name="T57" fmla="*/ 1 h 1"/>
                <a:gd name="T58" fmla="*/ 15 w 24"/>
                <a:gd name="T59" fmla="*/ 1 h 1"/>
                <a:gd name="T60" fmla="*/ 16 w 24"/>
                <a:gd name="T61" fmla="*/ 1 h 1"/>
                <a:gd name="T62" fmla="*/ 16 w 24"/>
                <a:gd name="T63" fmla="*/ 1 h 1"/>
                <a:gd name="T64" fmla="*/ 17 w 24"/>
                <a:gd name="T65" fmla="*/ 1 h 1"/>
                <a:gd name="T66" fmla="*/ 17 w 24"/>
                <a:gd name="T67" fmla="*/ 1 h 1"/>
                <a:gd name="T68" fmla="*/ 18 w 24"/>
                <a:gd name="T69" fmla="*/ 1 h 1"/>
                <a:gd name="T70" fmla="*/ 19 w 24"/>
                <a:gd name="T71" fmla="*/ 1 h 1"/>
                <a:gd name="T72" fmla="*/ 20 w 24"/>
                <a:gd name="T73" fmla="*/ 1 h 1"/>
                <a:gd name="T74" fmla="*/ 20 w 24"/>
                <a:gd name="T75" fmla="*/ 1 h 1"/>
                <a:gd name="T76" fmla="*/ 21 w 24"/>
                <a:gd name="T77" fmla="*/ 1 h 1"/>
                <a:gd name="T78" fmla="*/ 21 w 24"/>
                <a:gd name="T79" fmla="*/ 1 h 1"/>
                <a:gd name="T80" fmla="*/ 22 w 24"/>
                <a:gd name="T81" fmla="*/ 0 h 1"/>
                <a:gd name="T82" fmla="*/ 22 w 24"/>
                <a:gd name="T83" fmla="*/ 0 h 1"/>
                <a:gd name="T84" fmla="*/ 23 w 24"/>
                <a:gd name="T85" fmla="*/ 0 h 1"/>
                <a:gd name="T86" fmla="*/ 23 w 24"/>
                <a:gd name="T87" fmla="*/ 0 h 1"/>
                <a:gd name="T88" fmla="*/ 24 w 24"/>
                <a:gd name="T89" fmla="*/ 0 h 1"/>
                <a:gd name="T90" fmla="*/ 24 w 24"/>
                <a:gd name="T9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7" y="1"/>
                  </a:move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8" y="1"/>
                  </a:move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9" y="1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135" name="Freeform 28"/>
            <p:cNvSpPr>
              <a:spLocks noEditPoints="1" noChangeArrowheads="1"/>
            </p:cNvSpPr>
            <p:nvPr/>
          </p:nvSpPr>
          <p:spPr bwMode="auto">
            <a:xfrm>
              <a:off x="677217" y="684770"/>
              <a:ext cx="676976" cy="678478"/>
            </a:xfrm>
            <a:custGeom>
              <a:avLst/>
              <a:gdLst>
                <a:gd name="T0" fmla="*/ 271 w 381"/>
                <a:gd name="T1" fmla="*/ 99 h 382"/>
                <a:gd name="T2" fmla="*/ 271 w 381"/>
                <a:gd name="T3" fmla="*/ 0 h 382"/>
                <a:gd name="T4" fmla="*/ 110 w 381"/>
                <a:gd name="T5" fmla="*/ 0 h 382"/>
                <a:gd name="T6" fmla="*/ 110 w 381"/>
                <a:gd name="T7" fmla="*/ 99 h 382"/>
                <a:gd name="T8" fmla="*/ 0 w 381"/>
                <a:gd name="T9" fmla="*/ 99 h 382"/>
                <a:gd name="T10" fmla="*/ 0 w 381"/>
                <a:gd name="T11" fmla="*/ 382 h 382"/>
                <a:gd name="T12" fmla="*/ 381 w 381"/>
                <a:gd name="T13" fmla="*/ 382 h 382"/>
                <a:gd name="T14" fmla="*/ 381 w 381"/>
                <a:gd name="T15" fmla="*/ 99 h 382"/>
                <a:gd name="T16" fmla="*/ 271 w 381"/>
                <a:gd name="T17" fmla="*/ 99 h 382"/>
                <a:gd name="T18" fmla="*/ 355 w 381"/>
                <a:gd name="T19" fmla="*/ 356 h 382"/>
                <a:gd name="T20" fmla="*/ 238 w 381"/>
                <a:gd name="T21" fmla="*/ 356 h 382"/>
                <a:gd name="T22" fmla="*/ 238 w 381"/>
                <a:gd name="T23" fmla="*/ 318 h 382"/>
                <a:gd name="T24" fmla="*/ 218 w 381"/>
                <a:gd name="T25" fmla="*/ 295 h 382"/>
                <a:gd name="T26" fmla="*/ 162 w 381"/>
                <a:gd name="T27" fmla="*/ 295 h 382"/>
                <a:gd name="T28" fmla="*/ 142 w 381"/>
                <a:gd name="T29" fmla="*/ 318 h 382"/>
                <a:gd name="T30" fmla="*/ 142 w 381"/>
                <a:gd name="T31" fmla="*/ 356 h 382"/>
                <a:gd name="T32" fmla="*/ 26 w 381"/>
                <a:gd name="T33" fmla="*/ 356 h 382"/>
                <a:gd name="T34" fmla="*/ 26 w 381"/>
                <a:gd name="T35" fmla="*/ 124 h 382"/>
                <a:gd name="T36" fmla="*/ 135 w 381"/>
                <a:gd name="T37" fmla="*/ 124 h 382"/>
                <a:gd name="T38" fmla="*/ 135 w 381"/>
                <a:gd name="T39" fmla="*/ 25 h 382"/>
                <a:gd name="T40" fmla="*/ 245 w 381"/>
                <a:gd name="T41" fmla="*/ 25 h 382"/>
                <a:gd name="T42" fmla="*/ 245 w 381"/>
                <a:gd name="T43" fmla="*/ 124 h 382"/>
                <a:gd name="T44" fmla="*/ 355 w 381"/>
                <a:gd name="T45" fmla="*/ 124 h 382"/>
                <a:gd name="T46" fmla="*/ 355 w 381"/>
                <a:gd name="T47" fmla="*/ 35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1" h="382">
                  <a:moveTo>
                    <a:pt x="271" y="99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381" y="382"/>
                    <a:pt x="381" y="382"/>
                    <a:pt x="381" y="382"/>
                  </a:cubicBezTo>
                  <a:cubicBezTo>
                    <a:pt x="381" y="99"/>
                    <a:pt x="381" y="99"/>
                    <a:pt x="381" y="99"/>
                  </a:cubicBezTo>
                  <a:lnTo>
                    <a:pt x="271" y="99"/>
                  </a:lnTo>
                  <a:close/>
                  <a:moveTo>
                    <a:pt x="355" y="356"/>
                  </a:moveTo>
                  <a:cubicBezTo>
                    <a:pt x="238" y="356"/>
                    <a:pt x="238" y="356"/>
                    <a:pt x="238" y="356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8" y="306"/>
                    <a:pt x="229" y="295"/>
                    <a:pt x="218" y="295"/>
                  </a:cubicBezTo>
                  <a:cubicBezTo>
                    <a:pt x="162" y="295"/>
                    <a:pt x="162" y="295"/>
                    <a:pt x="162" y="295"/>
                  </a:cubicBezTo>
                  <a:cubicBezTo>
                    <a:pt x="151" y="295"/>
                    <a:pt x="142" y="306"/>
                    <a:pt x="142" y="318"/>
                  </a:cubicBezTo>
                  <a:cubicBezTo>
                    <a:pt x="142" y="356"/>
                    <a:pt x="142" y="356"/>
                    <a:pt x="142" y="356"/>
                  </a:cubicBezTo>
                  <a:cubicBezTo>
                    <a:pt x="26" y="356"/>
                    <a:pt x="26" y="356"/>
                    <a:pt x="26" y="356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5" y="124"/>
                    <a:pt x="245" y="124"/>
                    <a:pt x="245" y="124"/>
                  </a:cubicBezTo>
                  <a:cubicBezTo>
                    <a:pt x="355" y="124"/>
                    <a:pt x="355" y="124"/>
                    <a:pt x="355" y="124"/>
                  </a:cubicBezTo>
                  <a:lnTo>
                    <a:pt x="355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136" name="Freeform 29"/>
            <p:cNvSpPr>
              <a:spLocks noChangeArrowheads="1"/>
            </p:cNvSpPr>
            <p:nvPr/>
          </p:nvSpPr>
          <p:spPr bwMode="auto">
            <a:xfrm>
              <a:off x="958226" y="752392"/>
              <a:ext cx="114958" cy="117212"/>
            </a:xfrm>
            <a:custGeom>
              <a:avLst/>
              <a:gdLst>
                <a:gd name="T0" fmla="*/ 153 w 153"/>
                <a:gd name="T1" fmla="*/ 52 h 156"/>
                <a:gd name="T2" fmla="*/ 104 w 153"/>
                <a:gd name="T3" fmla="*/ 52 h 156"/>
                <a:gd name="T4" fmla="*/ 104 w 153"/>
                <a:gd name="T5" fmla="*/ 0 h 156"/>
                <a:gd name="T6" fmla="*/ 49 w 153"/>
                <a:gd name="T7" fmla="*/ 0 h 156"/>
                <a:gd name="T8" fmla="*/ 49 w 153"/>
                <a:gd name="T9" fmla="*/ 52 h 156"/>
                <a:gd name="T10" fmla="*/ 0 w 153"/>
                <a:gd name="T11" fmla="*/ 52 h 156"/>
                <a:gd name="T12" fmla="*/ 0 w 153"/>
                <a:gd name="T13" fmla="*/ 106 h 156"/>
                <a:gd name="T14" fmla="*/ 49 w 153"/>
                <a:gd name="T15" fmla="*/ 106 h 156"/>
                <a:gd name="T16" fmla="*/ 49 w 153"/>
                <a:gd name="T17" fmla="*/ 156 h 156"/>
                <a:gd name="T18" fmla="*/ 104 w 153"/>
                <a:gd name="T19" fmla="*/ 156 h 156"/>
                <a:gd name="T20" fmla="*/ 104 w 153"/>
                <a:gd name="T21" fmla="*/ 106 h 156"/>
                <a:gd name="T22" fmla="*/ 153 w 153"/>
                <a:gd name="T23" fmla="*/ 106 h 156"/>
                <a:gd name="T24" fmla="*/ 153 w 153"/>
                <a:gd name="T25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56">
                  <a:moveTo>
                    <a:pt x="153" y="52"/>
                  </a:moveTo>
                  <a:lnTo>
                    <a:pt x="104" y="52"/>
                  </a:lnTo>
                  <a:lnTo>
                    <a:pt x="104" y="0"/>
                  </a:lnTo>
                  <a:lnTo>
                    <a:pt x="49" y="0"/>
                  </a:lnTo>
                  <a:lnTo>
                    <a:pt x="49" y="52"/>
                  </a:lnTo>
                  <a:lnTo>
                    <a:pt x="0" y="52"/>
                  </a:lnTo>
                  <a:lnTo>
                    <a:pt x="0" y="106"/>
                  </a:lnTo>
                  <a:lnTo>
                    <a:pt x="49" y="106"/>
                  </a:lnTo>
                  <a:lnTo>
                    <a:pt x="49" y="156"/>
                  </a:lnTo>
                  <a:lnTo>
                    <a:pt x="104" y="156"/>
                  </a:lnTo>
                  <a:lnTo>
                    <a:pt x="104" y="106"/>
                  </a:lnTo>
                  <a:lnTo>
                    <a:pt x="153" y="106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137" name="Rectangle 30"/>
            <p:cNvSpPr>
              <a:spLocks noChangeArrowheads="1"/>
            </p:cNvSpPr>
            <p:nvPr/>
          </p:nvSpPr>
          <p:spPr bwMode="auto">
            <a:xfrm>
              <a:off x="768131" y="958265"/>
              <a:ext cx="84904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138" name="Rectangle 31"/>
            <p:cNvSpPr>
              <a:spLocks noChangeArrowheads="1"/>
            </p:cNvSpPr>
            <p:nvPr/>
          </p:nvSpPr>
          <p:spPr bwMode="auto">
            <a:xfrm>
              <a:off x="904879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139" name="Rectangle 32"/>
            <p:cNvSpPr>
              <a:spLocks noChangeArrowheads="1"/>
            </p:cNvSpPr>
            <p:nvPr/>
          </p:nvSpPr>
          <p:spPr bwMode="auto">
            <a:xfrm>
              <a:off x="1041626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140" name="Rectangle 33"/>
            <p:cNvSpPr>
              <a:spLocks noChangeArrowheads="1"/>
            </p:cNvSpPr>
            <p:nvPr/>
          </p:nvSpPr>
          <p:spPr bwMode="auto">
            <a:xfrm>
              <a:off x="1176120" y="958265"/>
              <a:ext cx="85655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141" name="Rectangle 34"/>
            <p:cNvSpPr>
              <a:spLocks noChangeArrowheads="1"/>
            </p:cNvSpPr>
            <p:nvPr/>
          </p:nvSpPr>
          <p:spPr bwMode="auto">
            <a:xfrm>
              <a:off x="76963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142" name="Rectangle 35"/>
            <p:cNvSpPr>
              <a:spLocks noChangeArrowheads="1"/>
            </p:cNvSpPr>
            <p:nvPr/>
          </p:nvSpPr>
          <p:spPr bwMode="auto">
            <a:xfrm>
              <a:off x="906382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143" name="Rectangle 36"/>
            <p:cNvSpPr>
              <a:spLocks noChangeArrowheads="1"/>
            </p:cNvSpPr>
            <p:nvPr/>
          </p:nvSpPr>
          <p:spPr bwMode="auto">
            <a:xfrm>
              <a:off x="1041626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144" name="Rectangle 37"/>
            <p:cNvSpPr>
              <a:spLocks noChangeArrowheads="1"/>
            </p:cNvSpPr>
            <p:nvPr/>
          </p:nvSpPr>
          <p:spPr bwMode="auto">
            <a:xfrm>
              <a:off x="117837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145" name="组合 18"/>
          <p:cNvGrpSpPr/>
          <p:nvPr/>
        </p:nvGrpSpPr>
        <p:grpSpPr bwMode="auto">
          <a:xfrm>
            <a:off x="2635250" y="4676775"/>
            <a:ext cx="1268413" cy="1289050"/>
            <a:chOff x="6175502" y="2094988"/>
            <a:chExt cx="1982862" cy="2015067"/>
          </a:xfrm>
        </p:grpSpPr>
        <p:sp>
          <p:nvSpPr>
            <p:cNvPr id="20" name="矩形 19"/>
            <p:cNvSpPr/>
            <p:nvPr/>
          </p:nvSpPr>
          <p:spPr>
            <a:xfrm>
              <a:off x="6175502" y="2094988"/>
              <a:ext cx="1982862" cy="2015067"/>
            </a:xfrm>
            <a:prstGeom prst="rect">
              <a:avLst/>
            </a:prstGeom>
            <a:solidFill>
              <a:srgbClr val="8EC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grpSp>
          <p:nvGrpSpPr>
            <p:cNvPr id="48147" name="组合 20"/>
            <p:cNvGrpSpPr/>
            <p:nvPr/>
          </p:nvGrpSpPr>
          <p:grpSpPr bwMode="auto">
            <a:xfrm>
              <a:off x="6833961" y="2713439"/>
              <a:ext cx="670965" cy="840021"/>
              <a:chOff x="6740173" y="2239305"/>
              <a:chExt cx="670965" cy="840021"/>
            </a:xfrm>
          </p:grpSpPr>
          <p:sp>
            <p:nvSpPr>
              <p:cNvPr id="48148" name="Freeform 13"/>
              <p:cNvSpPr>
                <a:spLocks noEditPoints="1" noChangeArrowheads="1"/>
              </p:cNvSpPr>
              <p:nvPr/>
            </p:nvSpPr>
            <p:spPr bwMode="auto">
              <a:xfrm>
                <a:off x="6740173" y="2239305"/>
                <a:ext cx="670965" cy="840021"/>
              </a:xfrm>
              <a:custGeom>
                <a:avLst/>
                <a:gdLst>
                  <a:gd name="T0" fmla="*/ 354 w 378"/>
                  <a:gd name="T1" fmla="*/ 297 h 473"/>
                  <a:gd name="T2" fmla="*/ 297 w 378"/>
                  <a:gd name="T3" fmla="*/ 277 h 473"/>
                  <a:gd name="T4" fmla="*/ 278 w 378"/>
                  <a:gd name="T5" fmla="*/ 277 h 473"/>
                  <a:gd name="T6" fmla="*/ 251 w 378"/>
                  <a:gd name="T7" fmla="*/ 269 h 473"/>
                  <a:gd name="T8" fmla="*/ 296 w 378"/>
                  <a:gd name="T9" fmla="*/ 258 h 473"/>
                  <a:gd name="T10" fmla="*/ 317 w 378"/>
                  <a:gd name="T11" fmla="*/ 41 h 473"/>
                  <a:gd name="T12" fmla="*/ 189 w 378"/>
                  <a:gd name="T13" fmla="*/ 0 h 473"/>
                  <a:gd name="T14" fmla="*/ 61 w 378"/>
                  <a:gd name="T15" fmla="*/ 41 h 473"/>
                  <a:gd name="T16" fmla="*/ 83 w 378"/>
                  <a:gd name="T17" fmla="*/ 258 h 473"/>
                  <a:gd name="T18" fmla="*/ 128 w 378"/>
                  <a:gd name="T19" fmla="*/ 269 h 473"/>
                  <a:gd name="T20" fmla="*/ 100 w 378"/>
                  <a:gd name="T21" fmla="*/ 277 h 473"/>
                  <a:gd name="T22" fmla="*/ 81 w 378"/>
                  <a:gd name="T23" fmla="*/ 277 h 473"/>
                  <a:gd name="T24" fmla="*/ 25 w 378"/>
                  <a:gd name="T25" fmla="*/ 297 h 473"/>
                  <a:gd name="T26" fmla="*/ 5 w 378"/>
                  <a:gd name="T27" fmla="*/ 408 h 473"/>
                  <a:gd name="T28" fmla="*/ 46 w 378"/>
                  <a:gd name="T29" fmla="*/ 443 h 473"/>
                  <a:gd name="T30" fmla="*/ 187 w 378"/>
                  <a:gd name="T31" fmla="*/ 473 h 473"/>
                  <a:gd name="T32" fmla="*/ 191 w 378"/>
                  <a:gd name="T33" fmla="*/ 473 h 473"/>
                  <a:gd name="T34" fmla="*/ 332 w 378"/>
                  <a:gd name="T35" fmla="*/ 443 h 473"/>
                  <a:gd name="T36" fmla="*/ 374 w 378"/>
                  <a:gd name="T37" fmla="*/ 408 h 473"/>
                  <a:gd name="T38" fmla="*/ 189 w 378"/>
                  <a:gd name="T39" fmla="*/ 355 h 473"/>
                  <a:gd name="T40" fmla="*/ 146 w 378"/>
                  <a:gd name="T41" fmla="*/ 275 h 473"/>
                  <a:gd name="T42" fmla="*/ 188 w 378"/>
                  <a:gd name="T43" fmla="*/ 280 h 473"/>
                  <a:gd name="T44" fmla="*/ 231 w 378"/>
                  <a:gd name="T45" fmla="*/ 269 h 473"/>
                  <a:gd name="T46" fmla="*/ 243 w 378"/>
                  <a:gd name="T47" fmla="*/ 291 h 473"/>
                  <a:gd name="T48" fmla="*/ 264 w 378"/>
                  <a:gd name="T49" fmla="*/ 197 h 473"/>
                  <a:gd name="T50" fmla="*/ 278 w 378"/>
                  <a:gd name="T51" fmla="*/ 175 h 473"/>
                  <a:gd name="T52" fmla="*/ 84 w 378"/>
                  <a:gd name="T53" fmla="*/ 42 h 473"/>
                  <a:gd name="T54" fmla="*/ 295 w 378"/>
                  <a:gd name="T55" fmla="*/ 42 h 473"/>
                  <a:gd name="T56" fmla="*/ 189 w 378"/>
                  <a:gd name="T57" fmla="*/ 90 h 473"/>
                  <a:gd name="T58" fmla="*/ 110 w 378"/>
                  <a:gd name="T59" fmla="*/ 100 h 473"/>
                  <a:gd name="T60" fmla="*/ 114 w 378"/>
                  <a:gd name="T61" fmla="*/ 197 h 473"/>
                  <a:gd name="T62" fmla="*/ 114 w 378"/>
                  <a:gd name="T63" fmla="*/ 153 h 473"/>
                  <a:gd name="T64" fmla="*/ 120 w 378"/>
                  <a:gd name="T65" fmla="*/ 135 h 473"/>
                  <a:gd name="T66" fmla="*/ 132 w 378"/>
                  <a:gd name="T67" fmla="*/ 115 h 473"/>
                  <a:gd name="T68" fmla="*/ 258 w 378"/>
                  <a:gd name="T69" fmla="*/ 188 h 473"/>
                  <a:gd name="T70" fmla="*/ 120 w 378"/>
                  <a:gd name="T71" fmla="*/ 188 h 473"/>
                  <a:gd name="T72" fmla="*/ 356 w 378"/>
                  <a:gd name="T73" fmla="*/ 401 h 473"/>
                  <a:gd name="T74" fmla="*/ 322 w 378"/>
                  <a:gd name="T75" fmla="*/ 426 h 473"/>
                  <a:gd name="T76" fmla="*/ 191 w 378"/>
                  <a:gd name="T77" fmla="*/ 453 h 473"/>
                  <a:gd name="T78" fmla="*/ 187 w 378"/>
                  <a:gd name="T79" fmla="*/ 453 h 473"/>
                  <a:gd name="T80" fmla="*/ 56 w 378"/>
                  <a:gd name="T81" fmla="*/ 426 h 473"/>
                  <a:gd name="T82" fmla="*/ 23 w 378"/>
                  <a:gd name="T83" fmla="*/ 401 h 473"/>
                  <a:gd name="T84" fmla="*/ 40 w 378"/>
                  <a:gd name="T85" fmla="*/ 310 h 473"/>
                  <a:gd name="T86" fmla="*/ 81 w 378"/>
                  <a:gd name="T87" fmla="*/ 297 h 473"/>
                  <a:gd name="T88" fmla="*/ 100 w 378"/>
                  <a:gd name="T89" fmla="*/ 298 h 473"/>
                  <a:gd name="T90" fmla="*/ 182 w 378"/>
                  <a:gd name="T91" fmla="*/ 372 h 473"/>
                  <a:gd name="T92" fmla="*/ 189 w 378"/>
                  <a:gd name="T93" fmla="*/ 376 h 473"/>
                  <a:gd name="T94" fmla="*/ 189 w 378"/>
                  <a:gd name="T95" fmla="*/ 376 h 473"/>
                  <a:gd name="T96" fmla="*/ 196 w 378"/>
                  <a:gd name="T97" fmla="*/ 372 h 473"/>
                  <a:gd name="T98" fmla="*/ 278 w 378"/>
                  <a:gd name="T99" fmla="*/ 298 h 473"/>
                  <a:gd name="T100" fmla="*/ 297 w 378"/>
                  <a:gd name="T101" fmla="*/ 297 h 473"/>
                  <a:gd name="T102" fmla="*/ 338 w 378"/>
                  <a:gd name="T103" fmla="*/ 310 h 473"/>
                  <a:gd name="T104" fmla="*/ 356 w 378"/>
                  <a:gd name="T105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8" h="473">
                    <a:moveTo>
                      <a:pt x="375" y="350"/>
                    </a:moveTo>
                    <a:cubicBezTo>
                      <a:pt x="371" y="329"/>
                      <a:pt x="363" y="310"/>
                      <a:pt x="354" y="297"/>
                    </a:cubicBezTo>
                    <a:cubicBezTo>
                      <a:pt x="341" y="281"/>
                      <a:pt x="323" y="279"/>
                      <a:pt x="306" y="278"/>
                    </a:cubicBezTo>
                    <a:cubicBezTo>
                      <a:pt x="304" y="277"/>
                      <a:pt x="301" y="277"/>
                      <a:pt x="297" y="277"/>
                    </a:cubicBezTo>
                    <a:cubicBezTo>
                      <a:pt x="294" y="277"/>
                      <a:pt x="291" y="277"/>
                      <a:pt x="288" y="277"/>
                    </a:cubicBezTo>
                    <a:cubicBezTo>
                      <a:pt x="285" y="277"/>
                      <a:pt x="281" y="277"/>
                      <a:pt x="278" y="277"/>
                    </a:cubicBezTo>
                    <a:cubicBezTo>
                      <a:pt x="271" y="277"/>
                      <a:pt x="262" y="277"/>
                      <a:pt x="256" y="275"/>
                    </a:cubicBezTo>
                    <a:cubicBezTo>
                      <a:pt x="254" y="274"/>
                      <a:pt x="252" y="273"/>
                      <a:pt x="251" y="269"/>
                    </a:cubicBezTo>
                    <a:cubicBezTo>
                      <a:pt x="250" y="266"/>
                      <a:pt x="249" y="262"/>
                      <a:pt x="249" y="258"/>
                    </a:cubicBezTo>
                    <a:cubicBezTo>
                      <a:pt x="296" y="258"/>
                      <a:pt x="296" y="258"/>
                      <a:pt x="296" y="258"/>
                    </a:cubicBezTo>
                    <a:cubicBezTo>
                      <a:pt x="296" y="258"/>
                      <a:pt x="313" y="169"/>
                      <a:pt x="290" y="102"/>
                    </a:cubicBezTo>
                    <a:cubicBezTo>
                      <a:pt x="317" y="41"/>
                      <a:pt x="317" y="41"/>
                      <a:pt x="317" y="41"/>
                    </a:cubicBezTo>
                    <a:cubicBezTo>
                      <a:pt x="320" y="36"/>
                      <a:pt x="317" y="30"/>
                      <a:pt x="312" y="27"/>
                    </a:cubicBezTo>
                    <a:cubicBezTo>
                      <a:pt x="273" y="9"/>
                      <a:pt x="232" y="0"/>
                      <a:pt x="189" y="0"/>
                    </a:cubicBezTo>
                    <a:cubicBezTo>
                      <a:pt x="146" y="0"/>
                      <a:pt x="105" y="10"/>
                      <a:pt x="66" y="27"/>
                    </a:cubicBezTo>
                    <a:cubicBezTo>
                      <a:pt x="61" y="30"/>
                      <a:pt x="59" y="36"/>
                      <a:pt x="61" y="41"/>
                    </a:cubicBezTo>
                    <a:cubicBezTo>
                      <a:pt x="88" y="101"/>
                      <a:pt x="88" y="101"/>
                      <a:pt x="88" y="101"/>
                    </a:cubicBezTo>
                    <a:cubicBezTo>
                      <a:pt x="65" y="169"/>
                      <a:pt x="83" y="258"/>
                      <a:pt x="83" y="258"/>
                    </a:cubicBezTo>
                    <a:cubicBezTo>
                      <a:pt x="129" y="258"/>
                      <a:pt x="129" y="258"/>
                      <a:pt x="129" y="258"/>
                    </a:cubicBezTo>
                    <a:cubicBezTo>
                      <a:pt x="129" y="262"/>
                      <a:pt x="129" y="266"/>
                      <a:pt x="128" y="269"/>
                    </a:cubicBezTo>
                    <a:cubicBezTo>
                      <a:pt x="126" y="273"/>
                      <a:pt x="124" y="274"/>
                      <a:pt x="122" y="275"/>
                    </a:cubicBezTo>
                    <a:cubicBezTo>
                      <a:pt x="116" y="277"/>
                      <a:pt x="107" y="277"/>
                      <a:pt x="100" y="277"/>
                    </a:cubicBezTo>
                    <a:cubicBezTo>
                      <a:pt x="97" y="277"/>
                      <a:pt x="94" y="277"/>
                      <a:pt x="91" y="277"/>
                    </a:cubicBezTo>
                    <a:cubicBezTo>
                      <a:pt x="88" y="277"/>
                      <a:pt x="84" y="277"/>
                      <a:pt x="81" y="277"/>
                    </a:cubicBezTo>
                    <a:cubicBezTo>
                      <a:pt x="78" y="277"/>
                      <a:pt x="75" y="277"/>
                      <a:pt x="72" y="278"/>
                    </a:cubicBezTo>
                    <a:cubicBezTo>
                      <a:pt x="56" y="279"/>
                      <a:pt x="37" y="281"/>
                      <a:pt x="25" y="297"/>
                    </a:cubicBezTo>
                    <a:cubicBezTo>
                      <a:pt x="15" y="310"/>
                      <a:pt x="8" y="329"/>
                      <a:pt x="4" y="350"/>
                    </a:cubicBezTo>
                    <a:cubicBezTo>
                      <a:pt x="0" y="372"/>
                      <a:pt x="0" y="392"/>
                      <a:pt x="5" y="408"/>
                    </a:cubicBezTo>
                    <a:cubicBezTo>
                      <a:pt x="5" y="409"/>
                      <a:pt x="5" y="411"/>
                      <a:pt x="6" y="411"/>
                    </a:cubicBezTo>
                    <a:cubicBezTo>
                      <a:pt x="7" y="412"/>
                      <a:pt x="18" y="428"/>
                      <a:pt x="46" y="443"/>
                    </a:cubicBezTo>
                    <a:cubicBezTo>
                      <a:pt x="62" y="452"/>
                      <a:pt x="81" y="459"/>
                      <a:pt x="102" y="464"/>
                    </a:cubicBezTo>
                    <a:cubicBezTo>
                      <a:pt x="127" y="470"/>
                      <a:pt x="156" y="473"/>
                      <a:pt x="187" y="473"/>
                    </a:cubicBezTo>
                    <a:cubicBezTo>
                      <a:pt x="188" y="473"/>
                      <a:pt x="189" y="473"/>
                      <a:pt x="189" y="473"/>
                    </a:cubicBezTo>
                    <a:cubicBezTo>
                      <a:pt x="190" y="473"/>
                      <a:pt x="190" y="473"/>
                      <a:pt x="191" y="473"/>
                    </a:cubicBezTo>
                    <a:cubicBezTo>
                      <a:pt x="222" y="473"/>
                      <a:pt x="251" y="470"/>
                      <a:pt x="277" y="464"/>
                    </a:cubicBezTo>
                    <a:cubicBezTo>
                      <a:pt x="297" y="459"/>
                      <a:pt x="316" y="452"/>
                      <a:pt x="332" y="443"/>
                    </a:cubicBezTo>
                    <a:cubicBezTo>
                      <a:pt x="355" y="431"/>
                      <a:pt x="368" y="418"/>
                      <a:pt x="372" y="411"/>
                    </a:cubicBezTo>
                    <a:cubicBezTo>
                      <a:pt x="373" y="411"/>
                      <a:pt x="373" y="409"/>
                      <a:pt x="374" y="408"/>
                    </a:cubicBezTo>
                    <a:cubicBezTo>
                      <a:pt x="378" y="392"/>
                      <a:pt x="378" y="372"/>
                      <a:pt x="375" y="350"/>
                    </a:cubicBezTo>
                    <a:close/>
                    <a:moveTo>
                      <a:pt x="189" y="355"/>
                    </a:moveTo>
                    <a:cubicBezTo>
                      <a:pt x="136" y="290"/>
                      <a:pt x="136" y="290"/>
                      <a:pt x="136" y="290"/>
                    </a:cubicBezTo>
                    <a:cubicBezTo>
                      <a:pt x="140" y="287"/>
                      <a:pt x="144" y="282"/>
                      <a:pt x="146" y="275"/>
                    </a:cubicBezTo>
                    <a:cubicBezTo>
                      <a:pt x="147" y="273"/>
                      <a:pt x="147" y="271"/>
                      <a:pt x="148" y="269"/>
                    </a:cubicBezTo>
                    <a:cubicBezTo>
                      <a:pt x="160" y="276"/>
                      <a:pt x="174" y="280"/>
                      <a:pt x="188" y="280"/>
                    </a:cubicBezTo>
                    <a:cubicBezTo>
                      <a:pt x="190" y="280"/>
                      <a:pt x="190" y="280"/>
                      <a:pt x="190" y="280"/>
                    </a:cubicBezTo>
                    <a:cubicBezTo>
                      <a:pt x="204" y="280"/>
                      <a:pt x="218" y="276"/>
                      <a:pt x="231" y="269"/>
                    </a:cubicBezTo>
                    <a:cubicBezTo>
                      <a:pt x="231" y="271"/>
                      <a:pt x="232" y="273"/>
                      <a:pt x="232" y="275"/>
                    </a:cubicBezTo>
                    <a:cubicBezTo>
                      <a:pt x="235" y="282"/>
                      <a:pt x="238" y="287"/>
                      <a:pt x="243" y="291"/>
                    </a:cubicBezTo>
                    <a:lnTo>
                      <a:pt x="189" y="355"/>
                    </a:lnTo>
                    <a:close/>
                    <a:moveTo>
                      <a:pt x="264" y="197"/>
                    </a:moveTo>
                    <a:cubicBezTo>
                      <a:pt x="264" y="153"/>
                      <a:pt x="264" y="153"/>
                      <a:pt x="264" y="153"/>
                    </a:cubicBezTo>
                    <a:cubicBezTo>
                      <a:pt x="272" y="153"/>
                      <a:pt x="278" y="163"/>
                      <a:pt x="278" y="175"/>
                    </a:cubicBezTo>
                    <a:cubicBezTo>
                      <a:pt x="278" y="188"/>
                      <a:pt x="272" y="197"/>
                      <a:pt x="264" y="197"/>
                    </a:cubicBezTo>
                    <a:close/>
                    <a:moveTo>
                      <a:pt x="84" y="42"/>
                    </a:moveTo>
                    <a:cubicBezTo>
                      <a:pt x="117" y="28"/>
                      <a:pt x="153" y="21"/>
                      <a:pt x="189" y="21"/>
                    </a:cubicBezTo>
                    <a:cubicBezTo>
                      <a:pt x="226" y="21"/>
                      <a:pt x="261" y="28"/>
                      <a:pt x="295" y="42"/>
                    </a:cubicBezTo>
                    <a:cubicBezTo>
                      <a:pt x="269" y="100"/>
                      <a:pt x="269" y="100"/>
                      <a:pt x="269" y="100"/>
                    </a:cubicBezTo>
                    <a:cubicBezTo>
                      <a:pt x="242" y="91"/>
                      <a:pt x="215" y="90"/>
                      <a:pt x="189" y="90"/>
                    </a:cubicBezTo>
                    <a:cubicBezTo>
                      <a:pt x="188" y="90"/>
                      <a:pt x="188" y="90"/>
                      <a:pt x="188" y="90"/>
                    </a:cubicBezTo>
                    <a:cubicBezTo>
                      <a:pt x="163" y="90"/>
                      <a:pt x="136" y="91"/>
                      <a:pt x="110" y="100"/>
                    </a:cubicBezTo>
                    <a:lnTo>
                      <a:pt x="84" y="42"/>
                    </a:lnTo>
                    <a:close/>
                    <a:moveTo>
                      <a:pt x="114" y="197"/>
                    </a:moveTo>
                    <a:cubicBezTo>
                      <a:pt x="106" y="197"/>
                      <a:pt x="101" y="188"/>
                      <a:pt x="101" y="175"/>
                    </a:cubicBezTo>
                    <a:cubicBezTo>
                      <a:pt x="101" y="163"/>
                      <a:pt x="106" y="153"/>
                      <a:pt x="114" y="153"/>
                    </a:cubicBezTo>
                    <a:lnTo>
                      <a:pt x="114" y="197"/>
                    </a:lnTo>
                    <a:close/>
                    <a:moveTo>
                      <a:pt x="120" y="135"/>
                    </a:moveTo>
                    <a:cubicBezTo>
                      <a:pt x="120" y="129"/>
                      <a:pt x="121" y="123"/>
                      <a:pt x="122" y="118"/>
                    </a:cubicBezTo>
                    <a:cubicBezTo>
                      <a:pt x="125" y="117"/>
                      <a:pt x="128" y="116"/>
                      <a:pt x="132" y="115"/>
                    </a:cubicBezTo>
                    <a:cubicBezTo>
                      <a:pt x="153" y="130"/>
                      <a:pt x="196" y="152"/>
                      <a:pt x="258" y="151"/>
                    </a:cubicBezTo>
                    <a:cubicBezTo>
                      <a:pt x="258" y="188"/>
                      <a:pt x="258" y="188"/>
                      <a:pt x="258" y="188"/>
                    </a:cubicBezTo>
                    <a:cubicBezTo>
                      <a:pt x="258" y="228"/>
                      <a:pt x="227" y="261"/>
                      <a:pt x="189" y="261"/>
                    </a:cubicBezTo>
                    <a:cubicBezTo>
                      <a:pt x="151" y="261"/>
                      <a:pt x="120" y="228"/>
                      <a:pt x="120" y="188"/>
                    </a:cubicBezTo>
                    <a:lnTo>
                      <a:pt x="120" y="135"/>
                    </a:lnTo>
                    <a:close/>
                    <a:moveTo>
                      <a:pt x="356" y="401"/>
                    </a:moveTo>
                    <a:cubicBezTo>
                      <a:pt x="354" y="402"/>
                      <a:pt x="352" y="405"/>
                      <a:pt x="349" y="408"/>
                    </a:cubicBezTo>
                    <a:cubicBezTo>
                      <a:pt x="344" y="412"/>
                      <a:pt x="335" y="419"/>
                      <a:pt x="322" y="426"/>
                    </a:cubicBezTo>
                    <a:cubicBezTo>
                      <a:pt x="308" y="434"/>
                      <a:pt x="290" y="440"/>
                      <a:pt x="271" y="445"/>
                    </a:cubicBezTo>
                    <a:cubicBezTo>
                      <a:pt x="247" y="450"/>
                      <a:pt x="220" y="453"/>
                      <a:pt x="191" y="453"/>
                    </a:cubicBezTo>
                    <a:cubicBezTo>
                      <a:pt x="190" y="453"/>
                      <a:pt x="190" y="453"/>
                      <a:pt x="189" y="453"/>
                    </a:cubicBezTo>
                    <a:cubicBezTo>
                      <a:pt x="189" y="453"/>
                      <a:pt x="188" y="453"/>
                      <a:pt x="187" y="453"/>
                    </a:cubicBezTo>
                    <a:cubicBezTo>
                      <a:pt x="158" y="453"/>
                      <a:pt x="131" y="450"/>
                      <a:pt x="107" y="445"/>
                    </a:cubicBezTo>
                    <a:cubicBezTo>
                      <a:pt x="88" y="440"/>
                      <a:pt x="71" y="434"/>
                      <a:pt x="56" y="426"/>
                    </a:cubicBezTo>
                    <a:cubicBezTo>
                      <a:pt x="43" y="419"/>
                      <a:pt x="34" y="412"/>
                      <a:pt x="29" y="408"/>
                    </a:cubicBezTo>
                    <a:cubicBezTo>
                      <a:pt x="26" y="405"/>
                      <a:pt x="24" y="402"/>
                      <a:pt x="23" y="401"/>
                    </a:cubicBezTo>
                    <a:cubicBezTo>
                      <a:pt x="20" y="388"/>
                      <a:pt x="20" y="371"/>
                      <a:pt x="23" y="354"/>
                    </a:cubicBezTo>
                    <a:cubicBezTo>
                      <a:pt x="26" y="336"/>
                      <a:pt x="32" y="320"/>
                      <a:pt x="40" y="310"/>
                    </a:cubicBezTo>
                    <a:cubicBezTo>
                      <a:pt x="47" y="300"/>
                      <a:pt x="60" y="298"/>
                      <a:pt x="73" y="298"/>
                    </a:cubicBezTo>
                    <a:cubicBezTo>
                      <a:pt x="76" y="297"/>
                      <a:pt x="78" y="297"/>
                      <a:pt x="81" y="297"/>
                    </a:cubicBezTo>
                    <a:cubicBezTo>
                      <a:pt x="84" y="297"/>
                      <a:pt x="87" y="297"/>
                      <a:pt x="90" y="297"/>
                    </a:cubicBezTo>
                    <a:cubicBezTo>
                      <a:pt x="93" y="297"/>
                      <a:pt x="97" y="298"/>
                      <a:pt x="100" y="298"/>
                    </a:cubicBezTo>
                    <a:cubicBezTo>
                      <a:pt x="106" y="298"/>
                      <a:pt x="113" y="297"/>
                      <a:pt x="120" y="296"/>
                    </a:cubicBezTo>
                    <a:cubicBezTo>
                      <a:pt x="182" y="372"/>
                      <a:pt x="182" y="372"/>
                      <a:pt x="182" y="372"/>
                    </a:cubicBezTo>
                    <a:cubicBezTo>
                      <a:pt x="183" y="372"/>
                      <a:pt x="183" y="373"/>
                      <a:pt x="184" y="374"/>
                    </a:cubicBezTo>
                    <a:cubicBezTo>
                      <a:pt x="186" y="375"/>
                      <a:pt x="187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91" y="376"/>
                      <a:pt x="193" y="375"/>
                      <a:pt x="195" y="374"/>
                    </a:cubicBezTo>
                    <a:cubicBezTo>
                      <a:pt x="195" y="373"/>
                      <a:pt x="196" y="372"/>
                      <a:pt x="196" y="372"/>
                    </a:cubicBezTo>
                    <a:cubicBezTo>
                      <a:pt x="259" y="296"/>
                      <a:pt x="259" y="296"/>
                      <a:pt x="259" y="296"/>
                    </a:cubicBezTo>
                    <a:cubicBezTo>
                      <a:pt x="265" y="297"/>
                      <a:pt x="272" y="298"/>
                      <a:pt x="278" y="298"/>
                    </a:cubicBezTo>
                    <a:cubicBezTo>
                      <a:pt x="282" y="298"/>
                      <a:pt x="285" y="297"/>
                      <a:pt x="288" y="297"/>
                    </a:cubicBezTo>
                    <a:cubicBezTo>
                      <a:pt x="291" y="297"/>
                      <a:pt x="294" y="297"/>
                      <a:pt x="297" y="297"/>
                    </a:cubicBezTo>
                    <a:cubicBezTo>
                      <a:pt x="300" y="297"/>
                      <a:pt x="303" y="297"/>
                      <a:pt x="305" y="298"/>
                    </a:cubicBezTo>
                    <a:cubicBezTo>
                      <a:pt x="318" y="298"/>
                      <a:pt x="331" y="300"/>
                      <a:pt x="338" y="310"/>
                    </a:cubicBezTo>
                    <a:cubicBezTo>
                      <a:pt x="346" y="320"/>
                      <a:pt x="352" y="336"/>
                      <a:pt x="356" y="354"/>
                    </a:cubicBezTo>
                    <a:cubicBezTo>
                      <a:pt x="359" y="371"/>
                      <a:pt x="359" y="388"/>
                      <a:pt x="356" y="4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149" name="Freeform 14"/>
              <p:cNvSpPr>
                <a:spLocks noChangeArrowheads="1"/>
              </p:cNvSpPr>
              <p:nvPr/>
            </p:nvSpPr>
            <p:spPr bwMode="auto">
              <a:xfrm>
                <a:off x="7027944" y="2285138"/>
                <a:ext cx="97677" cy="99180"/>
              </a:xfrm>
              <a:custGeom>
                <a:avLst/>
                <a:gdLst>
                  <a:gd name="T0" fmla="*/ 35 w 130"/>
                  <a:gd name="T1" fmla="*/ 132 h 132"/>
                  <a:gd name="T2" fmla="*/ 94 w 130"/>
                  <a:gd name="T3" fmla="*/ 132 h 132"/>
                  <a:gd name="T4" fmla="*/ 94 w 130"/>
                  <a:gd name="T5" fmla="*/ 95 h 132"/>
                  <a:gd name="T6" fmla="*/ 130 w 130"/>
                  <a:gd name="T7" fmla="*/ 95 h 132"/>
                  <a:gd name="T8" fmla="*/ 130 w 130"/>
                  <a:gd name="T9" fmla="*/ 38 h 132"/>
                  <a:gd name="T10" fmla="*/ 94 w 130"/>
                  <a:gd name="T11" fmla="*/ 38 h 132"/>
                  <a:gd name="T12" fmla="*/ 94 w 130"/>
                  <a:gd name="T13" fmla="*/ 0 h 132"/>
                  <a:gd name="T14" fmla="*/ 35 w 130"/>
                  <a:gd name="T15" fmla="*/ 0 h 132"/>
                  <a:gd name="T16" fmla="*/ 35 w 130"/>
                  <a:gd name="T17" fmla="*/ 38 h 132"/>
                  <a:gd name="T18" fmla="*/ 0 w 130"/>
                  <a:gd name="T19" fmla="*/ 38 h 132"/>
                  <a:gd name="T20" fmla="*/ 0 w 130"/>
                  <a:gd name="T21" fmla="*/ 95 h 132"/>
                  <a:gd name="T22" fmla="*/ 35 w 130"/>
                  <a:gd name="T23" fmla="*/ 95 h 132"/>
                  <a:gd name="T24" fmla="*/ 35 w 130"/>
                  <a:gd name="T2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32">
                    <a:moveTo>
                      <a:pt x="35" y="132"/>
                    </a:moveTo>
                    <a:lnTo>
                      <a:pt x="94" y="132"/>
                    </a:lnTo>
                    <a:lnTo>
                      <a:pt x="94" y="95"/>
                    </a:lnTo>
                    <a:lnTo>
                      <a:pt x="130" y="95"/>
                    </a:lnTo>
                    <a:lnTo>
                      <a:pt x="130" y="38"/>
                    </a:lnTo>
                    <a:lnTo>
                      <a:pt x="94" y="38"/>
                    </a:lnTo>
                    <a:lnTo>
                      <a:pt x="94" y="0"/>
                    </a:lnTo>
                    <a:lnTo>
                      <a:pt x="35" y="0"/>
                    </a:lnTo>
                    <a:lnTo>
                      <a:pt x="35" y="38"/>
                    </a:lnTo>
                    <a:lnTo>
                      <a:pt x="0" y="38"/>
                    </a:lnTo>
                    <a:lnTo>
                      <a:pt x="0" y="95"/>
                    </a:lnTo>
                    <a:lnTo>
                      <a:pt x="35" y="95"/>
                    </a:lnTo>
                    <a:lnTo>
                      <a:pt x="35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8150" name="组合 23"/>
          <p:cNvGrpSpPr/>
          <p:nvPr/>
        </p:nvGrpSpPr>
        <p:grpSpPr bwMode="auto">
          <a:xfrm>
            <a:off x="4763" y="3328988"/>
            <a:ext cx="1270000" cy="1289050"/>
            <a:chOff x="6170440" y="0"/>
            <a:chExt cx="1982862" cy="2015067"/>
          </a:xfrm>
        </p:grpSpPr>
        <p:sp>
          <p:nvSpPr>
            <p:cNvPr id="25" name="矩形 24"/>
            <p:cNvSpPr/>
            <p:nvPr/>
          </p:nvSpPr>
          <p:spPr>
            <a:xfrm>
              <a:off x="6170440" y="0"/>
              <a:ext cx="1982862" cy="20150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6786191" y="623147"/>
              <a:ext cx="813168" cy="810729"/>
              <a:chOff x="4762068" y="668615"/>
              <a:chExt cx="751360" cy="749106"/>
            </a:xfrm>
            <a:solidFill>
              <a:srgbClr val="E2413E"/>
            </a:solidFill>
          </p:grpSpPr>
          <p:sp>
            <p:nvSpPr>
              <p:cNvPr id="27" name="Freeform 23"/>
              <p:cNvSpPr/>
              <p:nvPr/>
            </p:nvSpPr>
            <p:spPr bwMode="auto">
              <a:xfrm>
                <a:off x="4952163" y="858710"/>
                <a:ext cx="371172" cy="368918"/>
              </a:xfrm>
              <a:custGeom>
                <a:avLst/>
                <a:gdLst>
                  <a:gd name="T0" fmla="*/ 343 w 494"/>
                  <a:gd name="T1" fmla="*/ 0 h 491"/>
                  <a:gd name="T2" fmla="*/ 146 w 494"/>
                  <a:gd name="T3" fmla="*/ 0 h 491"/>
                  <a:gd name="T4" fmla="*/ 146 w 494"/>
                  <a:gd name="T5" fmla="*/ 148 h 491"/>
                  <a:gd name="T6" fmla="*/ 0 w 494"/>
                  <a:gd name="T7" fmla="*/ 148 h 491"/>
                  <a:gd name="T8" fmla="*/ 0 w 494"/>
                  <a:gd name="T9" fmla="*/ 359 h 491"/>
                  <a:gd name="T10" fmla="*/ 146 w 494"/>
                  <a:gd name="T11" fmla="*/ 359 h 491"/>
                  <a:gd name="T12" fmla="*/ 146 w 494"/>
                  <a:gd name="T13" fmla="*/ 491 h 491"/>
                  <a:gd name="T14" fmla="*/ 343 w 494"/>
                  <a:gd name="T15" fmla="*/ 491 h 491"/>
                  <a:gd name="T16" fmla="*/ 343 w 494"/>
                  <a:gd name="T17" fmla="*/ 359 h 491"/>
                  <a:gd name="T18" fmla="*/ 494 w 494"/>
                  <a:gd name="T19" fmla="*/ 359 h 491"/>
                  <a:gd name="T20" fmla="*/ 494 w 494"/>
                  <a:gd name="T21" fmla="*/ 148 h 491"/>
                  <a:gd name="T22" fmla="*/ 343 w 494"/>
                  <a:gd name="T23" fmla="*/ 148 h 491"/>
                  <a:gd name="T24" fmla="*/ 343 w 494"/>
                  <a:gd name="T25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4" h="491">
                    <a:moveTo>
                      <a:pt x="343" y="0"/>
                    </a:moveTo>
                    <a:lnTo>
                      <a:pt x="146" y="0"/>
                    </a:lnTo>
                    <a:lnTo>
                      <a:pt x="146" y="148"/>
                    </a:lnTo>
                    <a:lnTo>
                      <a:pt x="0" y="148"/>
                    </a:lnTo>
                    <a:lnTo>
                      <a:pt x="0" y="359"/>
                    </a:lnTo>
                    <a:lnTo>
                      <a:pt x="146" y="359"/>
                    </a:lnTo>
                    <a:lnTo>
                      <a:pt x="146" y="491"/>
                    </a:lnTo>
                    <a:lnTo>
                      <a:pt x="343" y="491"/>
                    </a:lnTo>
                    <a:lnTo>
                      <a:pt x="343" y="359"/>
                    </a:lnTo>
                    <a:lnTo>
                      <a:pt x="494" y="359"/>
                    </a:lnTo>
                    <a:lnTo>
                      <a:pt x="494" y="148"/>
                    </a:lnTo>
                    <a:lnTo>
                      <a:pt x="343" y="148"/>
                    </a:lnTo>
                    <a:lnTo>
                      <a:pt x="3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noProof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 24"/>
              <p:cNvSpPr>
                <a:spLocks noEditPoints="1"/>
              </p:cNvSpPr>
              <p:nvPr/>
            </p:nvSpPr>
            <p:spPr bwMode="auto">
              <a:xfrm>
                <a:off x="4762068" y="668615"/>
                <a:ext cx="751360" cy="749106"/>
              </a:xfrm>
              <a:custGeom>
                <a:avLst/>
                <a:gdLst>
                  <a:gd name="T0" fmla="*/ 406 w 423"/>
                  <a:gd name="T1" fmla="*/ 129 h 422"/>
                  <a:gd name="T2" fmla="*/ 361 w 423"/>
                  <a:gd name="T3" fmla="*/ 62 h 422"/>
                  <a:gd name="T4" fmla="*/ 294 w 423"/>
                  <a:gd name="T5" fmla="*/ 16 h 422"/>
                  <a:gd name="T6" fmla="*/ 212 w 423"/>
                  <a:gd name="T7" fmla="*/ 0 h 422"/>
                  <a:gd name="T8" fmla="*/ 129 w 423"/>
                  <a:gd name="T9" fmla="*/ 16 h 422"/>
                  <a:gd name="T10" fmla="*/ 62 w 423"/>
                  <a:gd name="T11" fmla="*/ 62 h 422"/>
                  <a:gd name="T12" fmla="*/ 17 w 423"/>
                  <a:gd name="T13" fmla="*/ 129 h 422"/>
                  <a:gd name="T14" fmla="*/ 0 w 423"/>
                  <a:gd name="T15" fmla="*/ 211 h 422"/>
                  <a:gd name="T16" fmla="*/ 17 w 423"/>
                  <a:gd name="T17" fmla="*/ 293 h 422"/>
                  <a:gd name="T18" fmla="*/ 62 w 423"/>
                  <a:gd name="T19" fmla="*/ 360 h 422"/>
                  <a:gd name="T20" fmla="*/ 129 w 423"/>
                  <a:gd name="T21" fmla="*/ 405 h 422"/>
                  <a:gd name="T22" fmla="*/ 212 w 423"/>
                  <a:gd name="T23" fmla="*/ 422 h 422"/>
                  <a:gd name="T24" fmla="*/ 294 w 423"/>
                  <a:gd name="T25" fmla="*/ 405 h 422"/>
                  <a:gd name="T26" fmla="*/ 361 w 423"/>
                  <a:gd name="T27" fmla="*/ 360 h 422"/>
                  <a:gd name="T28" fmla="*/ 406 w 423"/>
                  <a:gd name="T29" fmla="*/ 293 h 422"/>
                  <a:gd name="T30" fmla="*/ 423 w 423"/>
                  <a:gd name="T31" fmla="*/ 211 h 422"/>
                  <a:gd name="T32" fmla="*/ 406 w 423"/>
                  <a:gd name="T33" fmla="*/ 129 h 422"/>
                  <a:gd name="T34" fmla="*/ 336 w 423"/>
                  <a:gd name="T35" fmla="*/ 335 h 422"/>
                  <a:gd name="T36" fmla="*/ 212 w 423"/>
                  <a:gd name="T37" fmla="*/ 387 h 422"/>
                  <a:gd name="T38" fmla="*/ 87 w 423"/>
                  <a:gd name="T39" fmla="*/ 335 h 422"/>
                  <a:gd name="T40" fmla="*/ 36 w 423"/>
                  <a:gd name="T41" fmla="*/ 211 h 422"/>
                  <a:gd name="T42" fmla="*/ 87 w 423"/>
                  <a:gd name="T43" fmla="*/ 87 h 422"/>
                  <a:gd name="T44" fmla="*/ 212 w 423"/>
                  <a:gd name="T45" fmla="*/ 35 h 422"/>
                  <a:gd name="T46" fmla="*/ 336 w 423"/>
                  <a:gd name="T47" fmla="*/ 87 h 422"/>
                  <a:gd name="T48" fmla="*/ 387 w 423"/>
                  <a:gd name="T49" fmla="*/ 211 h 422"/>
                  <a:gd name="T50" fmla="*/ 336 w 423"/>
                  <a:gd name="T51" fmla="*/ 335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422">
                    <a:moveTo>
                      <a:pt x="406" y="129"/>
                    </a:moveTo>
                    <a:cubicBezTo>
                      <a:pt x="396" y="104"/>
                      <a:pt x="380" y="81"/>
                      <a:pt x="361" y="62"/>
                    </a:cubicBezTo>
                    <a:cubicBezTo>
                      <a:pt x="342" y="42"/>
                      <a:pt x="319" y="27"/>
                      <a:pt x="294" y="16"/>
                    </a:cubicBezTo>
                    <a:cubicBezTo>
                      <a:pt x="268" y="5"/>
                      <a:pt x="240" y="0"/>
                      <a:pt x="212" y="0"/>
                    </a:cubicBezTo>
                    <a:cubicBezTo>
                      <a:pt x="183" y="0"/>
                      <a:pt x="155" y="5"/>
                      <a:pt x="129" y="16"/>
                    </a:cubicBezTo>
                    <a:cubicBezTo>
                      <a:pt x="104" y="27"/>
                      <a:pt x="82" y="42"/>
                      <a:pt x="62" y="62"/>
                    </a:cubicBezTo>
                    <a:cubicBezTo>
                      <a:pt x="43" y="81"/>
                      <a:pt x="28" y="104"/>
                      <a:pt x="17" y="129"/>
                    </a:cubicBezTo>
                    <a:cubicBezTo>
                      <a:pt x="6" y="155"/>
                      <a:pt x="0" y="182"/>
                      <a:pt x="0" y="211"/>
                    </a:cubicBezTo>
                    <a:cubicBezTo>
                      <a:pt x="0" y="239"/>
                      <a:pt x="6" y="267"/>
                      <a:pt x="17" y="293"/>
                    </a:cubicBezTo>
                    <a:cubicBezTo>
                      <a:pt x="28" y="318"/>
                      <a:pt x="43" y="341"/>
                      <a:pt x="62" y="360"/>
                    </a:cubicBezTo>
                    <a:cubicBezTo>
                      <a:pt x="82" y="380"/>
                      <a:pt x="104" y="395"/>
                      <a:pt x="129" y="405"/>
                    </a:cubicBezTo>
                    <a:cubicBezTo>
                      <a:pt x="155" y="417"/>
                      <a:pt x="183" y="422"/>
                      <a:pt x="212" y="422"/>
                    </a:cubicBezTo>
                    <a:cubicBezTo>
                      <a:pt x="240" y="422"/>
                      <a:pt x="268" y="417"/>
                      <a:pt x="294" y="405"/>
                    </a:cubicBezTo>
                    <a:cubicBezTo>
                      <a:pt x="319" y="395"/>
                      <a:pt x="342" y="380"/>
                      <a:pt x="361" y="360"/>
                    </a:cubicBezTo>
                    <a:cubicBezTo>
                      <a:pt x="380" y="341"/>
                      <a:pt x="396" y="318"/>
                      <a:pt x="406" y="293"/>
                    </a:cubicBezTo>
                    <a:cubicBezTo>
                      <a:pt x="417" y="267"/>
                      <a:pt x="423" y="239"/>
                      <a:pt x="423" y="211"/>
                    </a:cubicBezTo>
                    <a:cubicBezTo>
                      <a:pt x="423" y="182"/>
                      <a:pt x="417" y="155"/>
                      <a:pt x="406" y="129"/>
                    </a:cubicBezTo>
                    <a:close/>
                    <a:moveTo>
                      <a:pt x="336" y="335"/>
                    </a:moveTo>
                    <a:cubicBezTo>
                      <a:pt x="303" y="368"/>
                      <a:pt x="259" y="387"/>
                      <a:pt x="212" y="387"/>
                    </a:cubicBezTo>
                    <a:cubicBezTo>
                      <a:pt x="165" y="387"/>
                      <a:pt x="120" y="368"/>
                      <a:pt x="87" y="335"/>
                    </a:cubicBezTo>
                    <a:cubicBezTo>
                      <a:pt x="54" y="302"/>
                      <a:pt x="36" y="258"/>
                      <a:pt x="36" y="211"/>
                    </a:cubicBezTo>
                    <a:cubicBezTo>
                      <a:pt x="36" y="164"/>
                      <a:pt x="54" y="120"/>
                      <a:pt x="87" y="87"/>
                    </a:cubicBezTo>
                    <a:cubicBezTo>
                      <a:pt x="120" y="53"/>
                      <a:pt x="165" y="35"/>
                      <a:pt x="212" y="35"/>
                    </a:cubicBezTo>
                    <a:cubicBezTo>
                      <a:pt x="259" y="35"/>
                      <a:pt x="303" y="53"/>
                      <a:pt x="336" y="87"/>
                    </a:cubicBezTo>
                    <a:cubicBezTo>
                      <a:pt x="369" y="120"/>
                      <a:pt x="387" y="164"/>
                      <a:pt x="387" y="211"/>
                    </a:cubicBezTo>
                    <a:cubicBezTo>
                      <a:pt x="387" y="258"/>
                      <a:pt x="369" y="302"/>
                      <a:pt x="336" y="3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noProof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8153" name="组合 28"/>
          <p:cNvGrpSpPr/>
          <p:nvPr/>
        </p:nvGrpSpPr>
        <p:grpSpPr bwMode="auto">
          <a:xfrm>
            <a:off x="1306513" y="2038350"/>
            <a:ext cx="1352550" cy="1296988"/>
            <a:chOff x="2010006" y="2054859"/>
            <a:chExt cx="2112433" cy="2027767"/>
          </a:xfrm>
        </p:grpSpPr>
        <p:sp>
          <p:nvSpPr>
            <p:cNvPr id="30" name="직사각형 8"/>
            <p:cNvSpPr/>
            <p:nvPr/>
          </p:nvSpPr>
          <p:spPr>
            <a:xfrm>
              <a:off x="2010006" y="2054859"/>
              <a:ext cx="2112433" cy="2027767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2495" latinLnBrk="1">
                <a:buFontTx/>
                <a:buNone/>
                <a:defRPr/>
              </a:pPr>
              <a:endParaRPr kumimoji="1" lang="ko-KR" altLang="en-US" kern="0">
                <a:solidFill>
                  <a:prstClr val="white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48155" name="Freeform 20"/>
            <p:cNvSpPr>
              <a:spLocks noChangeArrowheads="1"/>
            </p:cNvSpPr>
            <p:nvPr/>
          </p:nvSpPr>
          <p:spPr bwMode="auto">
            <a:xfrm>
              <a:off x="2635532" y="2759272"/>
              <a:ext cx="841178" cy="770342"/>
            </a:xfrm>
            <a:custGeom>
              <a:avLst/>
              <a:gdLst>
                <a:gd name="T0" fmla="*/ 399 w 402"/>
                <a:gd name="T1" fmla="*/ 97 h 368"/>
                <a:gd name="T2" fmla="*/ 372 w 402"/>
                <a:gd name="T3" fmla="*/ 39 h 368"/>
                <a:gd name="T4" fmla="*/ 287 w 402"/>
                <a:gd name="T5" fmla="*/ 0 h 368"/>
                <a:gd name="T6" fmla="*/ 230 w 402"/>
                <a:gd name="T7" fmla="*/ 15 h 368"/>
                <a:gd name="T8" fmla="*/ 201 w 402"/>
                <a:gd name="T9" fmla="*/ 41 h 368"/>
                <a:gd name="T10" fmla="*/ 171 w 402"/>
                <a:gd name="T11" fmla="*/ 15 h 368"/>
                <a:gd name="T12" fmla="*/ 115 w 402"/>
                <a:gd name="T13" fmla="*/ 0 h 368"/>
                <a:gd name="T14" fmla="*/ 98 w 402"/>
                <a:gd name="T15" fmla="*/ 1 h 368"/>
                <a:gd name="T16" fmla="*/ 22 w 402"/>
                <a:gd name="T17" fmla="*/ 48 h 368"/>
                <a:gd name="T18" fmla="*/ 3 w 402"/>
                <a:gd name="T19" fmla="*/ 93 h 368"/>
                <a:gd name="T20" fmla="*/ 4 w 402"/>
                <a:gd name="T21" fmla="*/ 144 h 368"/>
                <a:gd name="T22" fmla="*/ 22 w 402"/>
                <a:gd name="T23" fmla="*/ 196 h 368"/>
                <a:gd name="T24" fmla="*/ 27 w 402"/>
                <a:gd name="T25" fmla="*/ 204 h 368"/>
                <a:gd name="T26" fmla="*/ 104 w 402"/>
                <a:gd name="T27" fmla="*/ 204 h 368"/>
                <a:gd name="T28" fmla="*/ 133 w 402"/>
                <a:gd name="T29" fmla="*/ 159 h 368"/>
                <a:gd name="T30" fmla="*/ 161 w 402"/>
                <a:gd name="T31" fmla="*/ 223 h 368"/>
                <a:gd name="T32" fmla="*/ 200 w 402"/>
                <a:gd name="T33" fmla="*/ 163 h 368"/>
                <a:gd name="T34" fmla="*/ 218 w 402"/>
                <a:gd name="T35" fmla="*/ 195 h 368"/>
                <a:gd name="T36" fmla="*/ 274 w 402"/>
                <a:gd name="T37" fmla="*/ 195 h 368"/>
                <a:gd name="T38" fmla="*/ 295 w 402"/>
                <a:gd name="T39" fmla="*/ 206 h 368"/>
                <a:gd name="T40" fmla="*/ 321 w 402"/>
                <a:gd name="T41" fmla="*/ 180 h 368"/>
                <a:gd name="T42" fmla="*/ 295 w 402"/>
                <a:gd name="T43" fmla="*/ 154 h 368"/>
                <a:gd name="T44" fmla="*/ 274 w 402"/>
                <a:gd name="T45" fmla="*/ 165 h 368"/>
                <a:gd name="T46" fmla="*/ 235 w 402"/>
                <a:gd name="T47" fmla="*/ 165 h 368"/>
                <a:gd name="T48" fmla="*/ 201 w 402"/>
                <a:gd name="T49" fmla="*/ 106 h 368"/>
                <a:gd name="T50" fmla="*/ 166 w 402"/>
                <a:gd name="T51" fmla="*/ 161 h 368"/>
                <a:gd name="T52" fmla="*/ 137 w 402"/>
                <a:gd name="T53" fmla="*/ 96 h 368"/>
                <a:gd name="T54" fmla="*/ 88 w 402"/>
                <a:gd name="T55" fmla="*/ 174 h 368"/>
                <a:gd name="T56" fmla="*/ 44 w 402"/>
                <a:gd name="T57" fmla="*/ 174 h 368"/>
                <a:gd name="T58" fmla="*/ 32 w 402"/>
                <a:gd name="T59" fmla="*/ 138 h 368"/>
                <a:gd name="T60" fmla="*/ 32 w 402"/>
                <a:gd name="T61" fmla="*/ 99 h 368"/>
                <a:gd name="T62" fmla="*/ 46 w 402"/>
                <a:gd name="T63" fmla="*/ 65 h 368"/>
                <a:gd name="T64" fmla="*/ 102 w 402"/>
                <a:gd name="T65" fmla="*/ 30 h 368"/>
                <a:gd name="T66" fmla="*/ 115 w 402"/>
                <a:gd name="T67" fmla="*/ 29 h 368"/>
                <a:gd name="T68" fmla="*/ 156 w 402"/>
                <a:gd name="T69" fmla="*/ 41 h 368"/>
                <a:gd name="T70" fmla="*/ 187 w 402"/>
                <a:gd name="T71" fmla="*/ 73 h 368"/>
                <a:gd name="T72" fmla="*/ 188 w 402"/>
                <a:gd name="T73" fmla="*/ 74 h 368"/>
                <a:gd name="T74" fmla="*/ 201 w 402"/>
                <a:gd name="T75" fmla="*/ 96 h 368"/>
                <a:gd name="T76" fmla="*/ 213 w 402"/>
                <a:gd name="T77" fmla="*/ 74 h 368"/>
                <a:gd name="T78" fmla="*/ 245 w 402"/>
                <a:gd name="T79" fmla="*/ 41 h 368"/>
                <a:gd name="T80" fmla="*/ 287 w 402"/>
                <a:gd name="T81" fmla="*/ 29 h 368"/>
                <a:gd name="T82" fmla="*/ 350 w 402"/>
                <a:gd name="T83" fmla="*/ 58 h 368"/>
                <a:gd name="T84" fmla="*/ 370 w 402"/>
                <a:gd name="T85" fmla="*/ 101 h 368"/>
                <a:gd name="T86" fmla="*/ 365 w 402"/>
                <a:gd name="T87" fmla="*/ 150 h 368"/>
                <a:gd name="T88" fmla="*/ 313 w 402"/>
                <a:gd name="T89" fmla="*/ 237 h 368"/>
                <a:gd name="T90" fmla="*/ 200 w 402"/>
                <a:gd name="T91" fmla="*/ 336 h 368"/>
                <a:gd name="T92" fmla="*/ 182 w 402"/>
                <a:gd name="T93" fmla="*/ 321 h 368"/>
                <a:gd name="T94" fmla="*/ 182 w 402"/>
                <a:gd name="T95" fmla="*/ 321 h 368"/>
                <a:gd name="T96" fmla="*/ 90 w 402"/>
                <a:gd name="T97" fmla="*/ 238 h 368"/>
                <a:gd name="T98" fmla="*/ 69 w 402"/>
                <a:gd name="T99" fmla="*/ 237 h 368"/>
                <a:gd name="T100" fmla="*/ 68 w 402"/>
                <a:gd name="T101" fmla="*/ 258 h 368"/>
                <a:gd name="T102" fmla="*/ 164 w 402"/>
                <a:gd name="T103" fmla="*/ 344 h 368"/>
                <a:gd name="T104" fmla="*/ 164 w 402"/>
                <a:gd name="T105" fmla="*/ 344 h 368"/>
                <a:gd name="T106" fmla="*/ 188 w 402"/>
                <a:gd name="T107" fmla="*/ 364 h 368"/>
                <a:gd name="T108" fmla="*/ 200 w 402"/>
                <a:gd name="T109" fmla="*/ 368 h 368"/>
                <a:gd name="T110" fmla="*/ 211 w 402"/>
                <a:gd name="T111" fmla="*/ 365 h 368"/>
                <a:gd name="T112" fmla="*/ 334 w 402"/>
                <a:gd name="T113" fmla="*/ 256 h 368"/>
                <a:gd name="T114" fmla="*/ 394 w 402"/>
                <a:gd name="T115" fmla="*/ 158 h 368"/>
                <a:gd name="T116" fmla="*/ 399 w 402"/>
                <a:gd name="T117" fmla="*/ 9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368">
                  <a:moveTo>
                    <a:pt x="399" y="97"/>
                  </a:moveTo>
                  <a:cubicBezTo>
                    <a:pt x="396" y="75"/>
                    <a:pt x="387" y="56"/>
                    <a:pt x="372" y="39"/>
                  </a:cubicBezTo>
                  <a:cubicBezTo>
                    <a:pt x="350" y="14"/>
                    <a:pt x="319" y="0"/>
                    <a:pt x="287" y="0"/>
                  </a:cubicBezTo>
                  <a:cubicBezTo>
                    <a:pt x="267" y="0"/>
                    <a:pt x="248" y="5"/>
                    <a:pt x="230" y="15"/>
                  </a:cubicBezTo>
                  <a:cubicBezTo>
                    <a:pt x="219" y="22"/>
                    <a:pt x="209" y="30"/>
                    <a:pt x="201" y="41"/>
                  </a:cubicBezTo>
                  <a:cubicBezTo>
                    <a:pt x="192" y="31"/>
                    <a:pt x="182" y="22"/>
                    <a:pt x="171" y="15"/>
                  </a:cubicBezTo>
                  <a:cubicBezTo>
                    <a:pt x="154" y="5"/>
                    <a:pt x="134" y="0"/>
                    <a:pt x="115" y="0"/>
                  </a:cubicBezTo>
                  <a:cubicBezTo>
                    <a:pt x="109" y="0"/>
                    <a:pt x="103" y="0"/>
                    <a:pt x="98" y="1"/>
                  </a:cubicBezTo>
                  <a:cubicBezTo>
                    <a:pt x="66" y="6"/>
                    <a:pt x="39" y="23"/>
                    <a:pt x="22" y="48"/>
                  </a:cubicBezTo>
                  <a:cubicBezTo>
                    <a:pt x="12" y="62"/>
                    <a:pt x="6" y="77"/>
                    <a:pt x="3" y="93"/>
                  </a:cubicBezTo>
                  <a:cubicBezTo>
                    <a:pt x="0" y="110"/>
                    <a:pt x="0" y="127"/>
                    <a:pt x="4" y="144"/>
                  </a:cubicBezTo>
                  <a:cubicBezTo>
                    <a:pt x="7" y="162"/>
                    <a:pt x="13" y="179"/>
                    <a:pt x="22" y="196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133" y="159"/>
                    <a:pt x="133" y="159"/>
                    <a:pt x="133" y="159"/>
                  </a:cubicBezTo>
                  <a:cubicBezTo>
                    <a:pt x="161" y="223"/>
                    <a:pt x="161" y="223"/>
                    <a:pt x="161" y="223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18" y="195"/>
                    <a:pt x="218" y="195"/>
                    <a:pt x="218" y="195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8" y="201"/>
                    <a:pt x="286" y="206"/>
                    <a:pt x="295" y="206"/>
                  </a:cubicBezTo>
                  <a:cubicBezTo>
                    <a:pt x="309" y="206"/>
                    <a:pt x="321" y="194"/>
                    <a:pt x="321" y="180"/>
                  </a:cubicBezTo>
                  <a:cubicBezTo>
                    <a:pt x="321" y="166"/>
                    <a:pt x="309" y="154"/>
                    <a:pt x="295" y="154"/>
                  </a:cubicBezTo>
                  <a:cubicBezTo>
                    <a:pt x="286" y="154"/>
                    <a:pt x="278" y="158"/>
                    <a:pt x="274" y="165"/>
                  </a:cubicBezTo>
                  <a:cubicBezTo>
                    <a:pt x="235" y="165"/>
                    <a:pt x="235" y="165"/>
                    <a:pt x="235" y="165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9" y="162"/>
                    <a:pt x="35" y="150"/>
                    <a:pt x="32" y="138"/>
                  </a:cubicBezTo>
                  <a:cubicBezTo>
                    <a:pt x="30" y="125"/>
                    <a:pt x="29" y="111"/>
                    <a:pt x="32" y="99"/>
                  </a:cubicBezTo>
                  <a:cubicBezTo>
                    <a:pt x="34" y="86"/>
                    <a:pt x="39" y="75"/>
                    <a:pt x="46" y="65"/>
                  </a:cubicBezTo>
                  <a:cubicBezTo>
                    <a:pt x="59" y="46"/>
                    <a:pt x="79" y="34"/>
                    <a:pt x="102" y="30"/>
                  </a:cubicBezTo>
                  <a:cubicBezTo>
                    <a:pt x="106" y="30"/>
                    <a:pt x="110" y="29"/>
                    <a:pt x="115" y="29"/>
                  </a:cubicBezTo>
                  <a:cubicBezTo>
                    <a:pt x="129" y="29"/>
                    <a:pt x="144" y="33"/>
                    <a:pt x="156" y="41"/>
                  </a:cubicBezTo>
                  <a:cubicBezTo>
                    <a:pt x="169" y="48"/>
                    <a:pt x="180" y="59"/>
                    <a:pt x="187" y="73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21" y="60"/>
                    <a:pt x="232" y="48"/>
                    <a:pt x="245" y="41"/>
                  </a:cubicBezTo>
                  <a:cubicBezTo>
                    <a:pt x="258" y="33"/>
                    <a:pt x="272" y="29"/>
                    <a:pt x="287" y="29"/>
                  </a:cubicBezTo>
                  <a:cubicBezTo>
                    <a:pt x="311" y="29"/>
                    <a:pt x="333" y="40"/>
                    <a:pt x="350" y="58"/>
                  </a:cubicBezTo>
                  <a:cubicBezTo>
                    <a:pt x="361" y="71"/>
                    <a:pt x="367" y="85"/>
                    <a:pt x="370" y="101"/>
                  </a:cubicBezTo>
                  <a:cubicBezTo>
                    <a:pt x="372" y="116"/>
                    <a:pt x="371" y="132"/>
                    <a:pt x="365" y="150"/>
                  </a:cubicBezTo>
                  <a:cubicBezTo>
                    <a:pt x="355" y="187"/>
                    <a:pt x="332" y="216"/>
                    <a:pt x="313" y="237"/>
                  </a:cubicBezTo>
                  <a:cubicBezTo>
                    <a:pt x="290" y="261"/>
                    <a:pt x="234" y="311"/>
                    <a:pt x="200" y="336"/>
                  </a:cubicBezTo>
                  <a:cubicBezTo>
                    <a:pt x="194" y="331"/>
                    <a:pt x="188" y="326"/>
                    <a:pt x="182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51" y="295"/>
                    <a:pt x="118" y="269"/>
                    <a:pt x="90" y="238"/>
                  </a:cubicBezTo>
                  <a:cubicBezTo>
                    <a:pt x="84" y="232"/>
                    <a:pt x="75" y="232"/>
                    <a:pt x="69" y="237"/>
                  </a:cubicBezTo>
                  <a:cubicBezTo>
                    <a:pt x="63" y="243"/>
                    <a:pt x="63" y="252"/>
                    <a:pt x="68" y="258"/>
                  </a:cubicBezTo>
                  <a:cubicBezTo>
                    <a:pt x="98" y="290"/>
                    <a:pt x="131" y="318"/>
                    <a:pt x="164" y="344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72" y="351"/>
                    <a:pt x="180" y="357"/>
                    <a:pt x="188" y="364"/>
                  </a:cubicBezTo>
                  <a:cubicBezTo>
                    <a:pt x="191" y="367"/>
                    <a:pt x="195" y="368"/>
                    <a:pt x="200" y="368"/>
                  </a:cubicBezTo>
                  <a:cubicBezTo>
                    <a:pt x="204" y="368"/>
                    <a:pt x="208" y="367"/>
                    <a:pt x="211" y="365"/>
                  </a:cubicBezTo>
                  <a:cubicBezTo>
                    <a:pt x="245" y="340"/>
                    <a:pt x="309" y="284"/>
                    <a:pt x="334" y="256"/>
                  </a:cubicBezTo>
                  <a:cubicBezTo>
                    <a:pt x="356" y="233"/>
                    <a:pt x="382" y="201"/>
                    <a:pt x="394" y="158"/>
                  </a:cubicBezTo>
                  <a:cubicBezTo>
                    <a:pt x="400" y="136"/>
                    <a:pt x="402" y="115"/>
                    <a:pt x="399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156" name="组合 31"/>
          <p:cNvGrpSpPr/>
          <p:nvPr/>
        </p:nvGrpSpPr>
        <p:grpSpPr bwMode="auto">
          <a:xfrm>
            <a:off x="1309688" y="4668838"/>
            <a:ext cx="1290637" cy="1296987"/>
            <a:chOff x="10197010" y="2054859"/>
            <a:chExt cx="2015239" cy="2027767"/>
          </a:xfrm>
        </p:grpSpPr>
        <p:sp>
          <p:nvSpPr>
            <p:cNvPr id="33" name="직사각형 9"/>
            <p:cNvSpPr/>
            <p:nvPr/>
          </p:nvSpPr>
          <p:spPr>
            <a:xfrm>
              <a:off x="10197010" y="2054859"/>
              <a:ext cx="2015239" cy="2027767"/>
            </a:xfrm>
            <a:prstGeom prst="rect">
              <a:avLst/>
            </a:prstGeom>
            <a:solidFill>
              <a:srgbClr val="4F515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2495" latinLnBrk="1">
                <a:buFontTx/>
                <a:buNone/>
                <a:defRPr/>
              </a:pPr>
              <a:endParaRPr kumimoji="1" lang="ko-KR" altLang="en-US" kern="0">
                <a:solidFill>
                  <a:prstClr val="white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grpSp>
          <p:nvGrpSpPr>
            <p:cNvPr id="48158" name="组合 33"/>
            <p:cNvGrpSpPr/>
            <p:nvPr/>
          </p:nvGrpSpPr>
          <p:grpSpPr bwMode="auto">
            <a:xfrm>
              <a:off x="10905515" y="2759272"/>
              <a:ext cx="676976" cy="649927"/>
              <a:chOff x="8382646" y="5351439"/>
              <a:chExt cx="676976" cy="649927"/>
            </a:xfrm>
          </p:grpSpPr>
          <p:sp>
            <p:nvSpPr>
              <p:cNvPr id="48159" name="Freeform 98"/>
              <p:cNvSpPr>
                <a:spLocks noChangeArrowheads="1"/>
              </p:cNvSpPr>
              <p:nvPr/>
            </p:nvSpPr>
            <p:spPr bwMode="auto">
              <a:xfrm>
                <a:off x="8590773" y="5612160"/>
                <a:ext cx="260722" cy="261473"/>
              </a:xfrm>
              <a:custGeom>
                <a:avLst/>
                <a:gdLst>
                  <a:gd name="T0" fmla="*/ 104 w 347"/>
                  <a:gd name="T1" fmla="*/ 348 h 348"/>
                  <a:gd name="T2" fmla="*/ 241 w 347"/>
                  <a:gd name="T3" fmla="*/ 348 h 348"/>
                  <a:gd name="T4" fmla="*/ 241 w 347"/>
                  <a:gd name="T5" fmla="*/ 253 h 348"/>
                  <a:gd name="T6" fmla="*/ 347 w 347"/>
                  <a:gd name="T7" fmla="*/ 253 h 348"/>
                  <a:gd name="T8" fmla="*/ 347 w 347"/>
                  <a:gd name="T9" fmla="*/ 106 h 348"/>
                  <a:gd name="T10" fmla="*/ 241 w 347"/>
                  <a:gd name="T11" fmla="*/ 106 h 348"/>
                  <a:gd name="T12" fmla="*/ 241 w 347"/>
                  <a:gd name="T13" fmla="*/ 0 h 348"/>
                  <a:gd name="T14" fmla="*/ 104 w 347"/>
                  <a:gd name="T15" fmla="*/ 0 h 348"/>
                  <a:gd name="T16" fmla="*/ 104 w 347"/>
                  <a:gd name="T17" fmla="*/ 106 h 348"/>
                  <a:gd name="T18" fmla="*/ 0 w 347"/>
                  <a:gd name="T19" fmla="*/ 106 h 348"/>
                  <a:gd name="T20" fmla="*/ 0 w 347"/>
                  <a:gd name="T21" fmla="*/ 253 h 348"/>
                  <a:gd name="T22" fmla="*/ 104 w 347"/>
                  <a:gd name="T23" fmla="*/ 253 h 348"/>
                  <a:gd name="T24" fmla="*/ 104 w 347"/>
                  <a:gd name="T25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7" h="348">
                    <a:moveTo>
                      <a:pt x="104" y="348"/>
                    </a:moveTo>
                    <a:lnTo>
                      <a:pt x="241" y="348"/>
                    </a:lnTo>
                    <a:lnTo>
                      <a:pt x="241" y="253"/>
                    </a:lnTo>
                    <a:lnTo>
                      <a:pt x="347" y="253"/>
                    </a:lnTo>
                    <a:lnTo>
                      <a:pt x="347" y="106"/>
                    </a:lnTo>
                    <a:lnTo>
                      <a:pt x="241" y="106"/>
                    </a:lnTo>
                    <a:lnTo>
                      <a:pt x="241" y="0"/>
                    </a:lnTo>
                    <a:lnTo>
                      <a:pt x="104" y="0"/>
                    </a:lnTo>
                    <a:lnTo>
                      <a:pt x="104" y="106"/>
                    </a:lnTo>
                    <a:lnTo>
                      <a:pt x="0" y="106"/>
                    </a:lnTo>
                    <a:lnTo>
                      <a:pt x="0" y="253"/>
                    </a:lnTo>
                    <a:lnTo>
                      <a:pt x="104" y="253"/>
                    </a:lnTo>
                    <a:lnTo>
                      <a:pt x="104" y="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160" name="Freeform 99"/>
              <p:cNvSpPr>
                <a:spLocks noEditPoints="1" noChangeArrowheads="1"/>
              </p:cNvSpPr>
              <p:nvPr/>
            </p:nvSpPr>
            <p:spPr bwMode="auto">
              <a:xfrm>
                <a:off x="8382646" y="5351439"/>
                <a:ext cx="676976" cy="649927"/>
              </a:xfrm>
              <a:custGeom>
                <a:avLst/>
                <a:gdLst>
                  <a:gd name="T0" fmla="*/ 348 w 381"/>
                  <a:gd name="T1" fmla="*/ 76 h 366"/>
                  <a:gd name="T2" fmla="*/ 270 w 381"/>
                  <a:gd name="T3" fmla="*/ 76 h 366"/>
                  <a:gd name="T4" fmla="*/ 270 w 381"/>
                  <a:gd name="T5" fmla="*/ 34 h 366"/>
                  <a:gd name="T6" fmla="*/ 235 w 381"/>
                  <a:gd name="T7" fmla="*/ 0 h 366"/>
                  <a:gd name="T8" fmla="*/ 146 w 381"/>
                  <a:gd name="T9" fmla="*/ 0 h 366"/>
                  <a:gd name="T10" fmla="*/ 112 w 381"/>
                  <a:gd name="T11" fmla="*/ 34 h 366"/>
                  <a:gd name="T12" fmla="*/ 112 w 381"/>
                  <a:gd name="T13" fmla="*/ 76 h 366"/>
                  <a:gd name="T14" fmla="*/ 33 w 381"/>
                  <a:gd name="T15" fmla="*/ 76 h 366"/>
                  <a:gd name="T16" fmla="*/ 0 w 381"/>
                  <a:gd name="T17" fmla="*/ 108 h 366"/>
                  <a:gd name="T18" fmla="*/ 0 w 381"/>
                  <a:gd name="T19" fmla="*/ 333 h 366"/>
                  <a:gd name="T20" fmla="*/ 33 w 381"/>
                  <a:gd name="T21" fmla="*/ 366 h 366"/>
                  <a:gd name="T22" fmla="*/ 348 w 381"/>
                  <a:gd name="T23" fmla="*/ 366 h 366"/>
                  <a:gd name="T24" fmla="*/ 381 w 381"/>
                  <a:gd name="T25" fmla="*/ 333 h 366"/>
                  <a:gd name="T26" fmla="*/ 381 w 381"/>
                  <a:gd name="T27" fmla="*/ 108 h 366"/>
                  <a:gd name="T28" fmla="*/ 348 w 381"/>
                  <a:gd name="T29" fmla="*/ 76 h 366"/>
                  <a:gd name="T30" fmla="*/ 146 w 381"/>
                  <a:gd name="T31" fmla="*/ 34 h 366"/>
                  <a:gd name="T32" fmla="*/ 235 w 381"/>
                  <a:gd name="T33" fmla="*/ 34 h 366"/>
                  <a:gd name="T34" fmla="*/ 235 w 381"/>
                  <a:gd name="T35" fmla="*/ 76 h 366"/>
                  <a:gd name="T36" fmla="*/ 146 w 381"/>
                  <a:gd name="T37" fmla="*/ 76 h 366"/>
                  <a:gd name="T38" fmla="*/ 146 w 381"/>
                  <a:gd name="T39" fmla="*/ 34 h 366"/>
                  <a:gd name="T40" fmla="*/ 347 w 381"/>
                  <a:gd name="T41" fmla="*/ 331 h 366"/>
                  <a:gd name="T42" fmla="*/ 35 w 381"/>
                  <a:gd name="T43" fmla="*/ 331 h 366"/>
                  <a:gd name="T44" fmla="*/ 35 w 381"/>
                  <a:gd name="T45" fmla="*/ 110 h 366"/>
                  <a:gd name="T46" fmla="*/ 347 w 381"/>
                  <a:gd name="T47" fmla="*/ 110 h 366"/>
                  <a:gd name="T48" fmla="*/ 347 w 381"/>
                  <a:gd name="T49" fmla="*/ 331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1" h="366">
                    <a:moveTo>
                      <a:pt x="348" y="76"/>
                    </a:moveTo>
                    <a:cubicBezTo>
                      <a:pt x="270" y="76"/>
                      <a:pt x="270" y="76"/>
                      <a:pt x="270" y="76"/>
                    </a:cubicBezTo>
                    <a:cubicBezTo>
                      <a:pt x="270" y="34"/>
                      <a:pt x="270" y="34"/>
                      <a:pt x="270" y="34"/>
                    </a:cubicBezTo>
                    <a:cubicBezTo>
                      <a:pt x="270" y="15"/>
                      <a:pt x="254" y="0"/>
                      <a:pt x="235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27" y="0"/>
                      <a:pt x="112" y="15"/>
                      <a:pt x="112" y="34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15" y="76"/>
                      <a:pt x="0" y="90"/>
                      <a:pt x="0" y="108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0" y="351"/>
                      <a:pt x="15" y="366"/>
                      <a:pt x="33" y="366"/>
                    </a:cubicBezTo>
                    <a:cubicBezTo>
                      <a:pt x="348" y="366"/>
                      <a:pt x="348" y="366"/>
                      <a:pt x="348" y="366"/>
                    </a:cubicBezTo>
                    <a:cubicBezTo>
                      <a:pt x="366" y="366"/>
                      <a:pt x="381" y="351"/>
                      <a:pt x="381" y="333"/>
                    </a:cubicBezTo>
                    <a:cubicBezTo>
                      <a:pt x="381" y="108"/>
                      <a:pt x="381" y="108"/>
                      <a:pt x="381" y="108"/>
                    </a:cubicBezTo>
                    <a:cubicBezTo>
                      <a:pt x="381" y="90"/>
                      <a:pt x="366" y="76"/>
                      <a:pt x="348" y="76"/>
                    </a:cubicBezTo>
                    <a:close/>
                    <a:moveTo>
                      <a:pt x="146" y="34"/>
                    </a:moveTo>
                    <a:cubicBezTo>
                      <a:pt x="235" y="34"/>
                      <a:pt x="235" y="34"/>
                      <a:pt x="235" y="34"/>
                    </a:cubicBezTo>
                    <a:cubicBezTo>
                      <a:pt x="235" y="76"/>
                      <a:pt x="235" y="76"/>
                      <a:pt x="235" y="76"/>
                    </a:cubicBezTo>
                    <a:cubicBezTo>
                      <a:pt x="146" y="76"/>
                      <a:pt x="146" y="76"/>
                      <a:pt x="146" y="76"/>
                    </a:cubicBezTo>
                    <a:lnTo>
                      <a:pt x="146" y="34"/>
                    </a:lnTo>
                    <a:close/>
                    <a:moveTo>
                      <a:pt x="347" y="331"/>
                    </a:moveTo>
                    <a:cubicBezTo>
                      <a:pt x="35" y="331"/>
                      <a:pt x="35" y="331"/>
                      <a:pt x="35" y="331"/>
                    </a:cubicBezTo>
                    <a:cubicBezTo>
                      <a:pt x="35" y="110"/>
                      <a:pt x="35" y="110"/>
                      <a:pt x="35" y="110"/>
                    </a:cubicBezTo>
                    <a:cubicBezTo>
                      <a:pt x="347" y="110"/>
                      <a:pt x="347" y="110"/>
                      <a:pt x="347" y="110"/>
                    </a:cubicBezTo>
                    <a:lnTo>
                      <a:pt x="347" y="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7" name="직사각형 9"/>
          <p:cNvSpPr/>
          <p:nvPr/>
        </p:nvSpPr>
        <p:spPr>
          <a:xfrm>
            <a:off x="2660650" y="1704975"/>
            <a:ext cx="314325" cy="315913"/>
          </a:xfrm>
          <a:prstGeom prst="rect">
            <a:avLst/>
          </a:prstGeom>
          <a:solidFill>
            <a:srgbClr val="4AA6C9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2495" latinLnBrk="1">
              <a:buFontTx/>
              <a:buNone/>
              <a:defRPr/>
            </a:pPr>
            <a:endParaRPr kumimoji="1" lang="ko-KR" altLang="en-US" kern="0">
              <a:solidFill>
                <a:prstClr val="white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38" name="직사각형 9"/>
          <p:cNvSpPr/>
          <p:nvPr/>
        </p:nvSpPr>
        <p:spPr>
          <a:xfrm>
            <a:off x="3011488" y="1524000"/>
            <a:ext cx="155575" cy="15875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2495" latinLnBrk="1">
              <a:buFontTx/>
              <a:buNone/>
              <a:defRPr/>
            </a:pPr>
            <a:endParaRPr kumimoji="1" lang="ko-KR" altLang="en-US" kern="0">
              <a:solidFill>
                <a:prstClr val="white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40" name="矩形 38"/>
          <p:cNvSpPr>
            <a:spLocks noChangeArrowheads="1"/>
          </p:cNvSpPr>
          <p:nvPr/>
        </p:nvSpPr>
        <p:spPr bwMode="auto">
          <a:xfrm>
            <a:off x="5030788" y="2212975"/>
            <a:ext cx="667543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8800" b="1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对策实施</a:t>
            </a:r>
          </a:p>
        </p:txBody>
      </p:sp>
      <p:grpSp>
        <p:nvGrpSpPr>
          <p:cNvPr id="41" name="组合 40"/>
          <p:cNvGrpSpPr/>
          <p:nvPr/>
        </p:nvGrpSpPr>
        <p:grpSpPr bwMode="auto">
          <a:xfrm>
            <a:off x="5203825" y="3582988"/>
            <a:ext cx="5692775" cy="400050"/>
            <a:chOff x="4856247" y="3761971"/>
            <a:chExt cx="5693430" cy="400110"/>
          </a:xfrm>
        </p:grpSpPr>
        <p:grpSp>
          <p:nvGrpSpPr>
            <p:cNvPr id="48165" name="组合 41"/>
            <p:cNvGrpSpPr/>
            <p:nvPr/>
          </p:nvGrpSpPr>
          <p:grpSpPr bwMode="auto">
            <a:xfrm>
              <a:off x="4856247" y="3798822"/>
              <a:ext cx="329713" cy="338554"/>
              <a:chOff x="4912707" y="3793580"/>
              <a:chExt cx="269405" cy="276629"/>
            </a:xfrm>
          </p:grpSpPr>
          <p:sp>
            <p:nvSpPr>
              <p:cNvPr id="44" name="椭圆 114"/>
              <p:cNvSpPr/>
              <p:nvPr/>
            </p:nvSpPr>
            <p:spPr>
              <a:xfrm>
                <a:off x="4912707" y="3803686"/>
                <a:ext cx="238699" cy="23870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000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8167" name="文本框 44"/>
              <p:cNvSpPr txBox="1">
                <a:spLocks noChangeArrowheads="1"/>
              </p:cNvSpPr>
              <p:nvPr/>
            </p:nvSpPr>
            <p:spPr bwMode="auto">
              <a:xfrm>
                <a:off x="4916629" y="3793580"/>
                <a:ext cx="265483" cy="276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1600">
                    <a:solidFill>
                      <a:schemeClr val="bg1"/>
                    </a:solidFill>
                    <a:latin typeface="Impact" panose="020B0806030902050204" pitchFamily="34" charset="0"/>
                  </a:rPr>
                  <a:t>1</a:t>
                </a:r>
                <a:endParaRPr lang="zh-CN" altLang="en-US" sz="16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48168" name="矩形 42"/>
            <p:cNvSpPr>
              <a:spLocks noChangeArrowheads="1"/>
            </p:cNvSpPr>
            <p:nvPr/>
          </p:nvSpPr>
          <p:spPr bwMode="auto">
            <a:xfrm>
              <a:off x="5123082" y="3761971"/>
              <a:ext cx="542659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头脑风暴</a:t>
              </a:r>
            </a:p>
          </p:txBody>
        </p:sp>
      </p:grpSp>
      <p:grpSp>
        <p:nvGrpSpPr>
          <p:cNvPr id="46" name="组合 45"/>
          <p:cNvGrpSpPr/>
          <p:nvPr/>
        </p:nvGrpSpPr>
        <p:grpSpPr bwMode="auto">
          <a:xfrm>
            <a:off x="5203825" y="4087813"/>
            <a:ext cx="5006975" cy="400050"/>
            <a:chOff x="4856246" y="3768304"/>
            <a:chExt cx="5007630" cy="400110"/>
          </a:xfrm>
        </p:grpSpPr>
        <p:grpSp>
          <p:nvGrpSpPr>
            <p:cNvPr id="48170" name="组合 46"/>
            <p:cNvGrpSpPr/>
            <p:nvPr/>
          </p:nvGrpSpPr>
          <p:grpSpPr bwMode="auto">
            <a:xfrm>
              <a:off x="4856246" y="3794424"/>
              <a:ext cx="324913" cy="338554"/>
              <a:chOff x="4912707" y="3789986"/>
              <a:chExt cx="265483" cy="276629"/>
            </a:xfrm>
          </p:grpSpPr>
          <p:sp>
            <p:nvSpPr>
              <p:cNvPr id="49" name="椭圆 120"/>
              <p:cNvSpPr/>
              <p:nvPr/>
            </p:nvSpPr>
            <p:spPr>
              <a:xfrm>
                <a:off x="4912707" y="3803671"/>
                <a:ext cx="240000" cy="240006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000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8172" name="文本框 49"/>
              <p:cNvSpPr txBox="1">
                <a:spLocks noChangeArrowheads="1"/>
              </p:cNvSpPr>
              <p:nvPr/>
            </p:nvSpPr>
            <p:spPr bwMode="auto">
              <a:xfrm>
                <a:off x="4912707" y="3789986"/>
                <a:ext cx="265483" cy="276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1600">
                    <a:solidFill>
                      <a:schemeClr val="bg1"/>
                    </a:solidFill>
                    <a:latin typeface="Impact" panose="020B0806030902050204" pitchFamily="34" charset="0"/>
                  </a:rPr>
                  <a:t>2</a:t>
                </a:r>
                <a:endParaRPr lang="zh-CN" altLang="en-US" sz="16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48173" name="矩形 47"/>
            <p:cNvSpPr>
              <a:spLocks noChangeArrowheads="1"/>
            </p:cNvSpPr>
            <p:nvPr/>
          </p:nvSpPr>
          <p:spPr bwMode="auto">
            <a:xfrm>
              <a:off x="5123081" y="3768304"/>
              <a:ext cx="474079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小组讨论</a:t>
              </a:r>
            </a:p>
          </p:txBody>
        </p:sp>
      </p:grpSp>
      <p:sp>
        <p:nvSpPr>
          <p:cNvPr id="56" name="矩形 38"/>
          <p:cNvSpPr>
            <a:spLocks noChangeArrowheads="1"/>
          </p:cNvSpPr>
          <p:nvPr/>
        </p:nvSpPr>
        <p:spPr bwMode="auto">
          <a:xfrm>
            <a:off x="3152775" y="1608138"/>
            <a:ext cx="819150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3900" b="1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zh-CN" altLang="en-US" sz="23900" b="1">
              <a:solidFill>
                <a:srgbClr val="E24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9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49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7" name="组合 11"/>
          <p:cNvGrpSpPr/>
          <p:nvPr/>
        </p:nvGrpSpPr>
        <p:grpSpPr bwMode="auto">
          <a:xfrm>
            <a:off x="212725" y="65088"/>
            <a:ext cx="2684463" cy="584200"/>
            <a:chOff x="213031" y="64758"/>
            <a:chExt cx="2684401" cy="584775"/>
          </a:xfrm>
        </p:grpSpPr>
        <p:sp>
          <p:nvSpPr>
            <p:cNvPr id="50178" name="矩形 12"/>
            <p:cNvSpPr>
              <a:spLocks noChangeArrowheads="1"/>
            </p:cNvSpPr>
            <p:nvPr/>
          </p:nvSpPr>
          <p:spPr bwMode="auto">
            <a:xfrm>
              <a:off x="1071291" y="64758"/>
              <a:ext cx="182614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对策实施</a:t>
              </a:r>
            </a:p>
          </p:txBody>
        </p:sp>
        <p:sp>
          <p:nvSpPr>
            <p:cNvPr id="50179" name="矩形 13"/>
            <p:cNvSpPr>
              <a:spLocks noChangeArrowheads="1"/>
            </p:cNvSpPr>
            <p:nvPr/>
          </p:nvSpPr>
          <p:spPr bwMode="auto">
            <a:xfrm>
              <a:off x="213031" y="221631"/>
              <a:ext cx="75943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6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7</a:t>
              </a:r>
              <a:endParaRPr lang="zh-CN" altLang="en-US"/>
            </a:p>
          </p:txBody>
        </p:sp>
      </p:grpSp>
      <p:graphicFrame>
        <p:nvGraphicFramePr>
          <p:cNvPr id="52" name="表格 -1"/>
          <p:cNvGraphicFramePr/>
          <p:nvPr/>
        </p:nvGraphicFramePr>
        <p:xfrm>
          <a:off x="460375" y="873125"/>
          <a:ext cx="11133138" cy="5769148"/>
        </p:xfrm>
        <a:graphic>
          <a:graphicData uri="http://schemas.openxmlformats.org/drawingml/2006/table">
            <a:tbl>
              <a:tblPr firstRow="1" bandRow="1"/>
              <a:tblGrid>
                <a:gridCol w="1394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8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766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259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对策一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对策名称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加强各个层级的助产士培训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59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主要因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知识缺乏、操作不规范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0146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改善前：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、知识缺乏</a:t>
                      </a: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、操作不规范</a:t>
                      </a: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对策内容：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、加强各个层级的助产士培训</a:t>
                      </a: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、对新入职及三年内助产士的培训中加入留置针的使用和护理，对全科助产士进行考核。</a:t>
                      </a: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对策实施：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X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月</a:t>
                      </a: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X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日由</a:t>
                      </a: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XX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负责助产士进行培训。</a:t>
                      </a:r>
                    </a:p>
                    <a:p>
                      <a:pPr marL="0" indent="0">
                        <a:buNone/>
                      </a:pP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负责人：</a:t>
                      </a: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实施时间：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实施地点：</a:t>
                      </a: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364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                                                                                   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对策处置：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、经对策效果确认 ，为有效对策，继续实施。 </a:t>
                      </a:r>
                      <a:endParaRPr lang="zh-CN" altLang="en-US" sz="1400" b="0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126984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效果确认：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经对策一实施后，共调查孕妇</a:t>
                      </a: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43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人，冠心病健康宣教知晓率由改善前的</a:t>
                      </a: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74%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上升到</a:t>
                      </a: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78%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。   </a:t>
                      </a:r>
                      <a:endParaRPr lang="zh-CN" altLang="en-US" sz="1400" b="0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126984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3" name="组合 52"/>
          <p:cNvGrpSpPr/>
          <p:nvPr/>
        </p:nvGrpSpPr>
        <p:grpSpPr bwMode="auto">
          <a:xfrm>
            <a:off x="6416675" y="4956175"/>
            <a:ext cx="3781425" cy="1685925"/>
            <a:chOff x="6464897" y="4677117"/>
            <a:chExt cx="3780743" cy="1684757"/>
          </a:xfrm>
        </p:grpSpPr>
        <p:sp>
          <p:nvSpPr>
            <p:cNvPr id="54" name="圆柱形 53"/>
            <p:cNvSpPr/>
            <p:nvPr/>
          </p:nvSpPr>
          <p:spPr>
            <a:xfrm>
              <a:off x="8634619" y="5264085"/>
              <a:ext cx="612664" cy="1097789"/>
            </a:xfrm>
            <a:prstGeom prst="can">
              <a:avLst/>
            </a:prstGeom>
            <a:solidFill>
              <a:srgbClr val="4AA6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55" name="圆柱形 54"/>
            <p:cNvSpPr/>
            <p:nvPr/>
          </p:nvSpPr>
          <p:spPr>
            <a:xfrm>
              <a:off x="9577424" y="4983293"/>
              <a:ext cx="612664" cy="1378581"/>
            </a:xfrm>
            <a:prstGeom prst="can">
              <a:avLst/>
            </a:prstGeom>
            <a:solidFill>
              <a:srgbClr val="E24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50203" name="文本框 55"/>
            <p:cNvSpPr txBox="1">
              <a:spLocks noChangeArrowheads="1"/>
            </p:cNvSpPr>
            <p:nvPr/>
          </p:nvSpPr>
          <p:spPr bwMode="auto">
            <a:xfrm>
              <a:off x="6464897" y="5443775"/>
              <a:ext cx="18004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1">
                  <a:solidFill>
                    <a:srgbClr val="E241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完好率提升情况</a:t>
              </a:r>
            </a:p>
          </p:txBody>
        </p:sp>
        <p:sp>
          <p:nvSpPr>
            <p:cNvPr id="50204" name="文本框 56"/>
            <p:cNvSpPr txBox="1">
              <a:spLocks noChangeArrowheads="1"/>
            </p:cNvSpPr>
            <p:nvPr/>
          </p:nvSpPr>
          <p:spPr bwMode="auto">
            <a:xfrm>
              <a:off x="8631002" y="4909106"/>
              <a:ext cx="6848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74%</a:t>
              </a:r>
              <a:endParaRPr lang="zh-CN" altLang="en-US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205" name="文本框 57"/>
            <p:cNvSpPr txBox="1">
              <a:spLocks noChangeArrowheads="1"/>
            </p:cNvSpPr>
            <p:nvPr/>
          </p:nvSpPr>
          <p:spPr bwMode="auto">
            <a:xfrm>
              <a:off x="9560837" y="4677117"/>
              <a:ext cx="6848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78%</a:t>
              </a:r>
              <a:endParaRPr lang="zh-CN" altLang="en-US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206" name="文本框 58"/>
            <p:cNvSpPr txBox="1">
              <a:spLocks noChangeArrowheads="1"/>
            </p:cNvSpPr>
            <p:nvPr/>
          </p:nvSpPr>
          <p:spPr bwMode="auto">
            <a:xfrm>
              <a:off x="8579684" y="6054097"/>
              <a:ext cx="7232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改善前</a:t>
              </a:r>
            </a:p>
          </p:txBody>
        </p:sp>
        <p:sp>
          <p:nvSpPr>
            <p:cNvPr id="50207" name="文本框 59"/>
            <p:cNvSpPr txBox="1">
              <a:spLocks noChangeArrowheads="1"/>
            </p:cNvSpPr>
            <p:nvPr/>
          </p:nvSpPr>
          <p:spPr bwMode="auto">
            <a:xfrm>
              <a:off x="9522365" y="6041074"/>
              <a:ext cx="7232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改善后</a:t>
              </a:r>
            </a:p>
          </p:txBody>
        </p:sp>
      </p:grpSp>
      <p:sp>
        <p:nvSpPr>
          <p:cNvPr id="61" name="箭头: 上 18"/>
          <p:cNvSpPr/>
          <p:nvPr/>
        </p:nvSpPr>
        <p:spPr>
          <a:xfrm rot="3414412">
            <a:off x="9192419" y="5401469"/>
            <a:ext cx="376237" cy="1165225"/>
          </a:xfrm>
          <a:custGeom>
            <a:avLst/>
            <a:gdLst>
              <a:gd name="connsiteX0" fmla="*/ 0 w 590203"/>
              <a:gd name="connsiteY0" fmla="*/ 295102 h 1826065"/>
              <a:gd name="connsiteX1" fmla="*/ 295102 w 590203"/>
              <a:gd name="connsiteY1" fmla="*/ 0 h 1826065"/>
              <a:gd name="connsiteX2" fmla="*/ 590203 w 590203"/>
              <a:gd name="connsiteY2" fmla="*/ 295102 h 1826065"/>
              <a:gd name="connsiteX3" fmla="*/ 442652 w 590203"/>
              <a:gd name="connsiteY3" fmla="*/ 295102 h 1826065"/>
              <a:gd name="connsiteX4" fmla="*/ 442652 w 590203"/>
              <a:gd name="connsiteY4" fmla="*/ 1826065 h 1826065"/>
              <a:gd name="connsiteX5" fmla="*/ 147551 w 590203"/>
              <a:gd name="connsiteY5" fmla="*/ 1826065 h 1826065"/>
              <a:gd name="connsiteX6" fmla="*/ 147551 w 590203"/>
              <a:gd name="connsiteY6" fmla="*/ 295102 h 1826065"/>
              <a:gd name="connsiteX7" fmla="*/ 0 w 590203"/>
              <a:gd name="connsiteY7" fmla="*/ 295102 h 1826065"/>
              <a:gd name="connsiteX0-1" fmla="*/ 0 w 590203"/>
              <a:gd name="connsiteY0-2" fmla="*/ 295102 h 1826065"/>
              <a:gd name="connsiteX1-3" fmla="*/ 295102 w 590203"/>
              <a:gd name="connsiteY1-4" fmla="*/ 0 h 1826065"/>
              <a:gd name="connsiteX2-5" fmla="*/ 590203 w 590203"/>
              <a:gd name="connsiteY2-6" fmla="*/ 295102 h 1826065"/>
              <a:gd name="connsiteX3-7" fmla="*/ 442652 w 590203"/>
              <a:gd name="connsiteY3-8" fmla="*/ 295102 h 1826065"/>
              <a:gd name="connsiteX4-9" fmla="*/ 147551 w 590203"/>
              <a:gd name="connsiteY4-10" fmla="*/ 1826065 h 1826065"/>
              <a:gd name="connsiteX5-11" fmla="*/ 147551 w 590203"/>
              <a:gd name="connsiteY5-12" fmla="*/ 295102 h 1826065"/>
              <a:gd name="connsiteX6-13" fmla="*/ 0 w 590203"/>
              <a:gd name="connsiteY6-14" fmla="*/ 295102 h 18260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590203" h="1826065">
                <a:moveTo>
                  <a:pt x="0" y="295102"/>
                </a:moveTo>
                <a:lnTo>
                  <a:pt x="295102" y="0"/>
                </a:lnTo>
                <a:lnTo>
                  <a:pt x="590203" y="295102"/>
                </a:lnTo>
                <a:lnTo>
                  <a:pt x="442652" y="295102"/>
                </a:lnTo>
                <a:lnTo>
                  <a:pt x="147551" y="1826065"/>
                </a:lnTo>
                <a:lnTo>
                  <a:pt x="147551" y="295102"/>
                </a:lnTo>
                <a:lnTo>
                  <a:pt x="0" y="295102"/>
                </a:lnTo>
                <a:close/>
              </a:path>
            </a:pathLst>
          </a:custGeom>
          <a:solidFill>
            <a:srgbClr val="E2413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grpSp>
        <p:nvGrpSpPr>
          <p:cNvPr id="50209" name="组合 61"/>
          <p:cNvGrpSpPr/>
          <p:nvPr/>
        </p:nvGrpSpPr>
        <p:grpSpPr bwMode="auto">
          <a:xfrm>
            <a:off x="5270500" y="3757613"/>
            <a:ext cx="1497013" cy="996950"/>
            <a:chOff x="5060303" y="3546506"/>
            <a:chExt cx="1495673" cy="997116"/>
          </a:xfrm>
        </p:grpSpPr>
        <p:graphicFrame>
          <p:nvGraphicFramePr>
            <p:cNvPr id="50210" name="对象 1"/>
            <p:cNvGraphicFramePr/>
            <p:nvPr/>
          </p:nvGraphicFramePr>
          <p:xfrm>
            <a:off x="5060303" y="3546506"/>
            <a:ext cx="1495673" cy="9971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1495425" imgH="990600" progId="excel.sheet.8">
                    <p:embed/>
                  </p:oleObj>
                </mc:Choice>
                <mc:Fallback>
                  <p:oleObj r:id="rId4" imgW="1495425" imgH="990600" progId="excel.sheet.8">
                    <p:embed/>
                    <p:pic>
                      <p:nvPicPr>
                        <p:cNvPr id="0" name="对象 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60303" y="3546506"/>
                          <a:ext cx="1495673" cy="9971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211" name="文本框 63"/>
            <p:cNvSpPr txBox="1">
              <a:spLocks noChangeArrowheads="1"/>
            </p:cNvSpPr>
            <p:nvPr/>
          </p:nvSpPr>
          <p:spPr bwMode="auto">
            <a:xfrm>
              <a:off x="5533402" y="3706192"/>
              <a:ext cx="3113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P</a:t>
              </a:r>
              <a:endParaRPr lang="zh-CN" altLang="en-US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0212" name="文本框 64"/>
            <p:cNvSpPr txBox="1">
              <a:spLocks noChangeArrowheads="1"/>
            </p:cNvSpPr>
            <p:nvPr/>
          </p:nvSpPr>
          <p:spPr bwMode="auto">
            <a:xfrm>
              <a:off x="5783094" y="3725967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D</a:t>
              </a:r>
              <a:endParaRPr lang="zh-CN" altLang="en-US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0213" name="文本框 65"/>
            <p:cNvSpPr txBox="1">
              <a:spLocks noChangeArrowheads="1"/>
            </p:cNvSpPr>
            <p:nvPr/>
          </p:nvSpPr>
          <p:spPr bwMode="auto">
            <a:xfrm>
              <a:off x="5786918" y="3995159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C</a:t>
              </a:r>
              <a:endParaRPr lang="zh-CN" altLang="en-US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0214" name="文本框 66"/>
            <p:cNvSpPr txBox="1">
              <a:spLocks noChangeArrowheads="1"/>
            </p:cNvSpPr>
            <p:nvPr/>
          </p:nvSpPr>
          <p:spPr bwMode="auto">
            <a:xfrm>
              <a:off x="5531800" y="4004472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A</a:t>
              </a:r>
              <a:endParaRPr lang="zh-CN" altLang="en-US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5" name="组合 11"/>
          <p:cNvGrpSpPr/>
          <p:nvPr/>
        </p:nvGrpSpPr>
        <p:grpSpPr bwMode="auto">
          <a:xfrm>
            <a:off x="212725" y="65088"/>
            <a:ext cx="2684463" cy="584200"/>
            <a:chOff x="213031" y="64758"/>
            <a:chExt cx="2684401" cy="584775"/>
          </a:xfrm>
        </p:grpSpPr>
        <p:sp>
          <p:nvSpPr>
            <p:cNvPr id="52226" name="矩形 12"/>
            <p:cNvSpPr>
              <a:spLocks noChangeArrowheads="1"/>
            </p:cNvSpPr>
            <p:nvPr/>
          </p:nvSpPr>
          <p:spPr bwMode="auto">
            <a:xfrm>
              <a:off x="1071291" y="64758"/>
              <a:ext cx="182614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对策实施</a:t>
              </a:r>
            </a:p>
          </p:txBody>
        </p:sp>
        <p:sp>
          <p:nvSpPr>
            <p:cNvPr id="52227" name="矩形 13"/>
            <p:cNvSpPr>
              <a:spLocks noChangeArrowheads="1"/>
            </p:cNvSpPr>
            <p:nvPr/>
          </p:nvSpPr>
          <p:spPr bwMode="auto">
            <a:xfrm>
              <a:off x="213031" y="221631"/>
              <a:ext cx="75943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6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7</a:t>
              </a:r>
              <a:endParaRPr lang="zh-CN" altLang="en-US"/>
            </a:p>
          </p:txBody>
        </p:sp>
      </p:grpSp>
      <p:graphicFrame>
        <p:nvGraphicFramePr>
          <p:cNvPr id="52" name="表格 -1"/>
          <p:cNvGraphicFramePr/>
          <p:nvPr/>
        </p:nvGraphicFramePr>
        <p:xfrm>
          <a:off x="460375" y="873125"/>
          <a:ext cx="11133138" cy="5769148"/>
        </p:xfrm>
        <a:graphic>
          <a:graphicData uri="http://schemas.openxmlformats.org/drawingml/2006/table">
            <a:tbl>
              <a:tblPr firstRow="1" bandRow="1"/>
              <a:tblGrid>
                <a:gridCol w="1394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8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766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259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对策二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对策名称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加强对孕妇的宣教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59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主要因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孕妇特殊原因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0146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改善前：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、孕妇对留置针没意识</a:t>
                      </a: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、孕妇无没有护理常识</a:t>
                      </a: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、加入科室健康宣教内容，告知产妇留置针优点以留置后的注意事项。</a:t>
                      </a:r>
                    </a:p>
                    <a:p>
                      <a:pPr marL="0" indent="0">
                        <a:buNone/>
                      </a:pP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对策内容：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、加强对孕妇的宣教</a:t>
                      </a:r>
                    </a:p>
                  </a:txBody>
                  <a:tcPr marL="68578" marR="68578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对策实施：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X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月</a:t>
                      </a: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X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日由</a:t>
                      </a: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XX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负责对孕妇进行宣教。</a:t>
                      </a:r>
                    </a:p>
                    <a:p>
                      <a:pPr marL="0" indent="0">
                        <a:buNone/>
                      </a:pP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负责人：</a:t>
                      </a: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实施时间：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实施地点：</a:t>
                      </a: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364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                                                                                   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对策处置：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、经对策效果确认 ，为有效对策，继续实施。 </a:t>
                      </a:r>
                      <a:endParaRPr lang="zh-CN" altLang="en-US" sz="1400" b="0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126984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效果确认：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经对策二实施后，共调查孕妇</a:t>
                      </a: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43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人，冠心病健康宣教知晓率由改善前的</a:t>
                      </a: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78%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上升到</a:t>
                      </a: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83%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。   </a:t>
                      </a:r>
                      <a:endParaRPr lang="zh-CN" altLang="en-US" sz="1400" b="0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126984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3" name="组合 52"/>
          <p:cNvGrpSpPr/>
          <p:nvPr/>
        </p:nvGrpSpPr>
        <p:grpSpPr bwMode="auto">
          <a:xfrm>
            <a:off x="6416675" y="4956175"/>
            <a:ext cx="3781425" cy="1685925"/>
            <a:chOff x="6464897" y="4677117"/>
            <a:chExt cx="3780743" cy="1684757"/>
          </a:xfrm>
        </p:grpSpPr>
        <p:sp>
          <p:nvSpPr>
            <p:cNvPr id="54" name="圆柱形 53"/>
            <p:cNvSpPr/>
            <p:nvPr/>
          </p:nvSpPr>
          <p:spPr>
            <a:xfrm>
              <a:off x="8634619" y="5264085"/>
              <a:ext cx="612664" cy="1097789"/>
            </a:xfrm>
            <a:prstGeom prst="can">
              <a:avLst/>
            </a:prstGeom>
            <a:solidFill>
              <a:srgbClr val="4AA6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55" name="圆柱形 54"/>
            <p:cNvSpPr/>
            <p:nvPr/>
          </p:nvSpPr>
          <p:spPr>
            <a:xfrm>
              <a:off x="9577424" y="4983293"/>
              <a:ext cx="612664" cy="1378581"/>
            </a:xfrm>
            <a:prstGeom prst="can">
              <a:avLst/>
            </a:prstGeom>
            <a:solidFill>
              <a:srgbClr val="E24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52251" name="文本框 55"/>
            <p:cNvSpPr txBox="1">
              <a:spLocks noChangeArrowheads="1"/>
            </p:cNvSpPr>
            <p:nvPr/>
          </p:nvSpPr>
          <p:spPr bwMode="auto">
            <a:xfrm>
              <a:off x="6464897" y="5443775"/>
              <a:ext cx="18004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1">
                  <a:solidFill>
                    <a:srgbClr val="E241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完好率提升情况</a:t>
              </a:r>
            </a:p>
          </p:txBody>
        </p:sp>
        <p:sp>
          <p:nvSpPr>
            <p:cNvPr id="52252" name="文本框 56"/>
            <p:cNvSpPr txBox="1">
              <a:spLocks noChangeArrowheads="1"/>
            </p:cNvSpPr>
            <p:nvPr/>
          </p:nvSpPr>
          <p:spPr bwMode="auto">
            <a:xfrm>
              <a:off x="8631002" y="4909106"/>
              <a:ext cx="6848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78%</a:t>
              </a:r>
              <a:endParaRPr lang="zh-CN" altLang="en-US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253" name="文本框 57"/>
            <p:cNvSpPr txBox="1">
              <a:spLocks noChangeArrowheads="1"/>
            </p:cNvSpPr>
            <p:nvPr/>
          </p:nvSpPr>
          <p:spPr bwMode="auto">
            <a:xfrm>
              <a:off x="9560837" y="4677117"/>
              <a:ext cx="6848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83%</a:t>
              </a:r>
              <a:endParaRPr lang="zh-CN" altLang="en-US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254" name="文本框 58"/>
            <p:cNvSpPr txBox="1">
              <a:spLocks noChangeArrowheads="1"/>
            </p:cNvSpPr>
            <p:nvPr/>
          </p:nvSpPr>
          <p:spPr bwMode="auto">
            <a:xfrm>
              <a:off x="8579684" y="6054097"/>
              <a:ext cx="7232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改善前</a:t>
              </a:r>
            </a:p>
          </p:txBody>
        </p:sp>
        <p:sp>
          <p:nvSpPr>
            <p:cNvPr id="52255" name="文本框 59"/>
            <p:cNvSpPr txBox="1">
              <a:spLocks noChangeArrowheads="1"/>
            </p:cNvSpPr>
            <p:nvPr/>
          </p:nvSpPr>
          <p:spPr bwMode="auto">
            <a:xfrm>
              <a:off x="9522365" y="6041074"/>
              <a:ext cx="7232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改善后</a:t>
              </a:r>
            </a:p>
          </p:txBody>
        </p:sp>
      </p:grpSp>
      <p:sp>
        <p:nvSpPr>
          <p:cNvPr id="61" name="箭头: 上 18"/>
          <p:cNvSpPr/>
          <p:nvPr/>
        </p:nvSpPr>
        <p:spPr>
          <a:xfrm rot="3414412">
            <a:off x="9192419" y="5401469"/>
            <a:ext cx="376237" cy="1165225"/>
          </a:xfrm>
          <a:custGeom>
            <a:avLst/>
            <a:gdLst>
              <a:gd name="connsiteX0" fmla="*/ 0 w 590203"/>
              <a:gd name="connsiteY0" fmla="*/ 295102 h 1826065"/>
              <a:gd name="connsiteX1" fmla="*/ 295102 w 590203"/>
              <a:gd name="connsiteY1" fmla="*/ 0 h 1826065"/>
              <a:gd name="connsiteX2" fmla="*/ 590203 w 590203"/>
              <a:gd name="connsiteY2" fmla="*/ 295102 h 1826065"/>
              <a:gd name="connsiteX3" fmla="*/ 442652 w 590203"/>
              <a:gd name="connsiteY3" fmla="*/ 295102 h 1826065"/>
              <a:gd name="connsiteX4" fmla="*/ 442652 w 590203"/>
              <a:gd name="connsiteY4" fmla="*/ 1826065 h 1826065"/>
              <a:gd name="connsiteX5" fmla="*/ 147551 w 590203"/>
              <a:gd name="connsiteY5" fmla="*/ 1826065 h 1826065"/>
              <a:gd name="connsiteX6" fmla="*/ 147551 w 590203"/>
              <a:gd name="connsiteY6" fmla="*/ 295102 h 1826065"/>
              <a:gd name="connsiteX7" fmla="*/ 0 w 590203"/>
              <a:gd name="connsiteY7" fmla="*/ 295102 h 1826065"/>
              <a:gd name="connsiteX0-1" fmla="*/ 0 w 590203"/>
              <a:gd name="connsiteY0-2" fmla="*/ 295102 h 1826065"/>
              <a:gd name="connsiteX1-3" fmla="*/ 295102 w 590203"/>
              <a:gd name="connsiteY1-4" fmla="*/ 0 h 1826065"/>
              <a:gd name="connsiteX2-5" fmla="*/ 590203 w 590203"/>
              <a:gd name="connsiteY2-6" fmla="*/ 295102 h 1826065"/>
              <a:gd name="connsiteX3-7" fmla="*/ 442652 w 590203"/>
              <a:gd name="connsiteY3-8" fmla="*/ 295102 h 1826065"/>
              <a:gd name="connsiteX4-9" fmla="*/ 147551 w 590203"/>
              <a:gd name="connsiteY4-10" fmla="*/ 1826065 h 1826065"/>
              <a:gd name="connsiteX5-11" fmla="*/ 147551 w 590203"/>
              <a:gd name="connsiteY5-12" fmla="*/ 295102 h 1826065"/>
              <a:gd name="connsiteX6-13" fmla="*/ 0 w 590203"/>
              <a:gd name="connsiteY6-14" fmla="*/ 295102 h 18260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590203" h="1826065">
                <a:moveTo>
                  <a:pt x="0" y="295102"/>
                </a:moveTo>
                <a:lnTo>
                  <a:pt x="295102" y="0"/>
                </a:lnTo>
                <a:lnTo>
                  <a:pt x="590203" y="295102"/>
                </a:lnTo>
                <a:lnTo>
                  <a:pt x="442652" y="295102"/>
                </a:lnTo>
                <a:lnTo>
                  <a:pt x="147551" y="1826065"/>
                </a:lnTo>
                <a:lnTo>
                  <a:pt x="147551" y="295102"/>
                </a:lnTo>
                <a:lnTo>
                  <a:pt x="0" y="295102"/>
                </a:lnTo>
                <a:close/>
              </a:path>
            </a:pathLst>
          </a:custGeom>
          <a:solidFill>
            <a:srgbClr val="E2413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grpSp>
        <p:nvGrpSpPr>
          <p:cNvPr id="52257" name="组合 61"/>
          <p:cNvGrpSpPr/>
          <p:nvPr/>
        </p:nvGrpSpPr>
        <p:grpSpPr bwMode="auto">
          <a:xfrm>
            <a:off x="5270500" y="3757613"/>
            <a:ext cx="1497013" cy="996950"/>
            <a:chOff x="5060303" y="3546506"/>
            <a:chExt cx="1495673" cy="997116"/>
          </a:xfrm>
        </p:grpSpPr>
        <p:graphicFrame>
          <p:nvGraphicFramePr>
            <p:cNvPr id="52258" name="对象 1"/>
            <p:cNvGraphicFramePr/>
            <p:nvPr/>
          </p:nvGraphicFramePr>
          <p:xfrm>
            <a:off x="5060303" y="3546506"/>
            <a:ext cx="1495673" cy="9971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1495425" imgH="990600" progId="excel.sheet.8">
                    <p:embed/>
                  </p:oleObj>
                </mc:Choice>
                <mc:Fallback>
                  <p:oleObj r:id="rId4" imgW="1495425" imgH="990600" progId="excel.sheet.8">
                    <p:embed/>
                    <p:pic>
                      <p:nvPicPr>
                        <p:cNvPr id="0" name="对象 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60303" y="3546506"/>
                          <a:ext cx="1495673" cy="9971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259" name="文本框 63"/>
            <p:cNvSpPr txBox="1">
              <a:spLocks noChangeArrowheads="1"/>
            </p:cNvSpPr>
            <p:nvPr/>
          </p:nvSpPr>
          <p:spPr bwMode="auto">
            <a:xfrm>
              <a:off x="5533402" y="3706192"/>
              <a:ext cx="3113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P</a:t>
              </a:r>
              <a:endParaRPr lang="zh-CN" altLang="en-US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2260" name="文本框 64"/>
            <p:cNvSpPr txBox="1">
              <a:spLocks noChangeArrowheads="1"/>
            </p:cNvSpPr>
            <p:nvPr/>
          </p:nvSpPr>
          <p:spPr bwMode="auto">
            <a:xfrm>
              <a:off x="5783094" y="3725967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D</a:t>
              </a:r>
              <a:endParaRPr lang="zh-CN" altLang="en-US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2261" name="文本框 65"/>
            <p:cNvSpPr txBox="1">
              <a:spLocks noChangeArrowheads="1"/>
            </p:cNvSpPr>
            <p:nvPr/>
          </p:nvSpPr>
          <p:spPr bwMode="auto">
            <a:xfrm>
              <a:off x="5786918" y="3995159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C</a:t>
              </a:r>
              <a:endParaRPr lang="zh-CN" altLang="en-US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2262" name="文本框 66"/>
            <p:cNvSpPr txBox="1">
              <a:spLocks noChangeArrowheads="1"/>
            </p:cNvSpPr>
            <p:nvPr/>
          </p:nvSpPr>
          <p:spPr bwMode="auto">
            <a:xfrm>
              <a:off x="5531800" y="4004472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A</a:t>
              </a:r>
              <a:endParaRPr lang="zh-CN" altLang="en-US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3" name="组合 11"/>
          <p:cNvGrpSpPr/>
          <p:nvPr/>
        </p:nvGrpSpPr>
        <p:grpSpPr bwMode="auto">
          <a:xfrm>
            <a:off x="212725" y="65088"/>
            <a:ext cx="2684463" cy="584200"/>
            <a:chOff x="213031" y="64758"/>
            <a:chExt cx="2684401" cy="584775"/>
          </a:xfrm>
        </p:grpSpPr>
        <p:sp>
          <p:nvSpPr>
            <p:cNvPr id="54274" name="矩形 12"/>
            <p:cNvSpPr>
              <a:spLocks noChangeArrowheads="1"/>
            </p:cNvSpPr>
            <p:nvPr/>
          </p:nvSpPr>
          <p:spPr bwMode="auto">
            <a:xfrm>
              <a:off x="1071291" y="64758"/>
              <a:ext cx="182614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对策实施</a:t>
              </a:r>
            </a:p>
          </p:txBody>
        </p:sp>
        <p:sp>
          <p:nvSpPr>
            <p:cNvPr id="54275" name="矩形 13"/>
            <p:cNvSpPr>
              <a:spLocks noChangeArrowheads="1"/>
            </p:cNvSpPr>
            <p:nvPr/>
          </p:nvSpPr>
          <p:spPr bwMode="auto">
            <a:xfrm>
              <a:off x="213031" y="221631"/>
              <a:ext cx="75943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6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7</a:t>
              </a:r>
              <a:endParaRPr lang="zh-CN" altLang="en-US"/>
            </a:p>
          </p:txBody>
        </p:sp>
      </p:grpSp>
      <p:graphicFrame>
        <p:nvGraphicFramePr>
          <p:cNvPr id="52" name="表格 -1"/>
          <p:cNvGraphicFramePr/>
          <p:nvPr/>
        </p:nvGraphicFramePr>
        <p:xfrm>
          <a:off x="460375" y="873125"/>
          <a:ext cx="11133138" cy="5769148"/>
        </p:xfrm>
        <a:graphic>
          <a:graphicData uri="http://schemas.openxmlformats.org/drawingml/2006/table">
            <a:tbl>
              <a:tblPr firstRow="1" bandRow="1"/>
              <a:tblGrid>
                <a:gridCol w="1394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8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766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259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对策三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对策名称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改善产房设施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59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主要因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巡视不到位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0146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改善前：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、巡视不到位</a:t>
                      </a: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对策内容：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、加强质控，科设立静脉输液质控员，与护士共同加强监督力度，定期抽查，并进行统计，设立奖惩措施</a:t>
                      </a: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对策实施：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X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月</a:t>
                      </a: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X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日由</a:t>
                      </a: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XX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负责对孕妇进行宣教。</a:t>
                      </a:r>
                    </a:p>
                    <a:p>
                      <a:pPr marL="0" indent="0">
                        <a:buNone/>
                      </a:pP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负责人：</a:t>
                      </a: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实施时间：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实施地点：</a:t>
                      </a: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364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                                                                                   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对策处置：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、经对策效果确认 ，为有效对策，继续实施。 </a:t>
                      </a:r>
                      <a:endParaRPr lang="zh-CN" altLang="en-US" sz="1400" b="0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126984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效果确认：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经对策一实施后，共调查孕妇</a:t>
                      </a: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43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人，冠心病健康宣教知晓率由改善前的</a:t>
                      </a: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83%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上升到</a:t>
                      </a: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86%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。   </a:t>
                      </a:r>
                      <a:endParaRPr lang="zh-CN" altLang="en-US" sz="1400" b="0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126984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3" name="组合 52"/>
          <p:cNvGrpSpPr/>
          <p:nvPr/>
        </p:nvGrpSpPr>
        <p:grpSpPr bwMode="auto">
          <a:xfrm>
            <a:off x="6416675" y="4956175"/>
            <a:ext cx="3781425" cy="1685925"/>
            <a:chOff x="6464897" y="4677117"/>
            <a:chExt cx="3780743" cy="1684757"/>
          </a:xfrm>
        </p:grpSpPr>
        <p:sp>
          <p:nvSpPr>
            <p:cNvPr id="54" name="圆柱形 53"/>
            <p:cNvSpPr/>
            <p:nvPr/>
          </p:nvSpPr>
          <p:spPr>
            <a:xfrm>
              <a:off x="8634619" y="5264085"/>
              <a:ext cx="612664" cy="1097789"/>
            </a:xfrm>
            <a:prstGeom prst="can">
              <a:avLst/>
            </a:prstGeom>
            <a:solidFill>
              <a:srgbClr val="4AA6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55" name="圆柱形 54"/>
            <p:cNvSpPr/>
            <p:nvPr/>
          </p:nvSpPr>
          <p:spPr>
            <a:xfrm>
              <a:off x="9577424" y="4983293"/>
              <a:ext cx="612664" cy="1378581"/>
            </a:xfrm>
            <a:prstGeom prst="can">
              <a:avLst/>
            </a:prstGeom>
            <a:solidFill>
              <a:srgbClr val="E24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54299" name="文本框 55"/>
            <p:cNvSpPr txBox="1">
              <a:spLocks noChangeArrowheads="1"/>
            </p:cNvSpPr>
            <p:nvPr/>
          </p:nvSpPr>
          <p:spPr bwMode="auto">
            <a:xfrm>
              <a:off x="6464897" y="5443775"/>
              <a:ext cx="18004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1">
                  <a:solidFill>
                    <a:srgbClr val="E241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完好率提升情况</a:t>
              </a:r>
            </a:p>
          </p:txBody>
        </p:sp>
        <p:sp>
          <p:nvSpPr>
            <p:cNvPr id="54300" name="文本框 56"/>
            <p:cNvSpPr txBox="1">
              <a:spLocks noChangeArrowheads="1"/>
            </p:cNvSpPr>
            <p:nvPr/>
          </p:nvSpPr>
          <p:spPr bwMode="auto">
            <a:xfrm>
              <a:off x="8631002" y="4909106"/>
              <a:ext cx="6848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83%</a:t>
              </a:r>
              <a:endParaRPr lang="zh-CN" altLang="en-US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301" name="文本框 57"/>
            <p:cNvSpPr txBox="1">
              <a:spLocks noChangeArrowheads="1"/>
            </p:cNvSpPr>
            <p:nvPr/>
          </p:nvSpPr>
          <p:spPr bwMode="auto">
            <a:xfrm>
              <a:off x="9560837" y="4677117"/>
              <a:ext cx="6848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86%</a:t>
              </a:r>
              <a:endParaRPr lang="zh-CN" altLang="en-US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302" name="文本框 58"/>
            <p:cNvSpPr txBox="1">
              <a:spLocks noChangeArrowheads="1"/>
            </p:cNvSpPr>
            <p:nvPr/>
          </p:nvSpPr>
          <p:spPr bwMode="auto">
            <a:xfrm>
              <a:off x="8579684" y="6054097"/>
              <a:ext cx="7232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改善前</a:t>
              </a:r>
            </a:p>
          </p:txBody>
        </p:sp>
        <p:sp>
          <p:nvSpPr>
            <p:cNvPr id="54303" name="文本框 59"/>
            <p:cNvSpPr txBox="1">
              <a:spLocks noChangeArrowheads="1"/>
            </p:cNvSpPr>
            <p:nvPr/>
          </p:nvSpPr>
          <p:spPr bwMode="auto">
            <a:xfrm>
              <a:off x="9522365" y="6041074"/>
              <a:ext cx="7232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改善后</a:t>
              </a:r>
            </a:p>
          </p:txBody>
        </p:sp>
      </p:grpSp>
      <p:sp>
        <p:nvSpPr>
          <p:cNvPr id="61" name="箭头: 上 18"/>
          <p:cNvSpPr/>
          <p:nvPr/>
        </p:nvSpPr>
        <p:spPr>
          <a:xfrm rot="3414412">
            <a:off x="9192419" y="5401469"/>
            <a:ext cx="376237" cy="1165225"/>
          </a:xfrm>
          <a:custGeom>
            <a:avLst/>
            <a:gdLst>
              <a:gd name="connsiteX0" fmla="*/ 0 w 590203"/>
              <a:gd name="connsiteY0" fmla="*/ 295102 h 1826065"/>
              <a:gd name="connsiteX1" fmla="*/ 295102 w 590203"/>
              <a:gd name="connsiteY1" fmla="*/ 0 h 1826065"/>
              <a:gd name="connsiteX2" fmla="*/ 590203 w 590203"/>
              <a:gd name="connsiteY2" fmla="*/ 295102 h 1826065"/>
              <a:gd name="connsiteX3" fmla="*/ 442652 w 590203"/>
              <a:gd name="connsiteY3" fmla="*/ 295102 h 1826065"/>
              <a:gd name="connsiteX4" fmla="*/ 442652 w 590203"/>
              <a:gd name="connsiteY4" fmla="*/ 1826065 h 1826065"/>
              <a:gd name="connsiteX5" fmla="*/ 147551 w 590203"/>
              <a:gd name="connsiteY5" fmla="*/ 1826065 h 1826065"/>
              <a:gd name="connsiteX6" fmla="*/ 147551 w 590203"/>
              <a:gd name="connsiteY6" fmla="*/ 295102 h 1826065"/>
              <a:gd name="connsiteX7" fmla="*/ 0 w 590203"/>
              <a:gd name="connsiteY7" fmla="*/ 295102 h 1826065"/>
              <a:gd name="connsiteX0-1" fmla="*/ 0 w 590203"/>
              <a:gd name="connsiteY0-2" fmla="*/ 295102 h 1826065"/>
              <a:gd name="connsiteX1-3" fmla="*/ 295102 w 590203"/>
              <a:gd name="connsiteY1-4" fmla="*/ 0 h 1826065"/>
              <a:gd name="connsiteX2-5" fmla="*/ 590203 w 590203"/>
              <a:gd name="connsiteY2-6" fmla="*/ 295102 h 1826065"/>
              <a:gd name="connsiteX3-7" fmla="*/ 442652 w 590203"/>
              <a:gd name="connsiteY3-8" fmla="*/ 295102 h 1826065"/>
              <a:gd name="connsiteX4-9" fmla="*/ 147551 w 590203"/>
              <a:gd name="connsiteY4-10" fmla="*/ 1826065 h 1826065"/>
              <a:gd name="connsiteX5-11" fmla="*/ 147551 w 590203"/>
              <a:gd name="connsiteY5-12" fmla="*/ 295102 h 1826065"/>
              <a:gd name="connsiteX6-13" fmla="*/ 0 w 590203"/>
              <a:gd name="connsiteY6-14" fmla="*/ 295102 h 18260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590203" h="1826065">
                <a:moveTo>
                  <a:pt x="0" y="295102"/>
                </a:moveTo>
                <a:lnTo>
                  <a:pt x="295102" y="0"/>
                </a:lnTo>
                <a:lnTo>
                  <a:pt x="590203" y="295102"/>
                </a:lnTo>
                <a:lnTo>
                  <a:pt x="442652" y="295102"/>
                </a:lnTo>
                <a:lnTo>
                  <a:pt x="147551" y="1826065"/>
                </a:lnTo>
                <a:lnTo>
                  <a:pt x="147551" y="295102"/>
                </a:lnTo>
                <a:lnTo>
                  <a:pt x="0" y="295102"/>
                </a:lnTo>
                <a:close/>
              </a:path>
            </a:pathLst>
          </a:custGeom>
          <a:solidFill>
            <a:srgbClr val="E2413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grpSp>
        <p:nvGrpSpPr>
          <p:cNvPr id="54305" name="组合 61"/>
          <p:cNvGrpSpPr/>
          <p:nvPr/>
        </p:nvGrpSpPr>
        <p:grpSpPr bwMode="auto">
          <a:xfrm>
            <a:off x="5270500" y="3757613"/>
            <a:ext cx="1497013" cy="996950"/>
            <a:chOff x="5060303" y="3546506"/>
            <a:chExt cx="1495673" cy="997116"/>
          </a:xfrm>
        </p:grpSpPr>
        <p:graphicFrame>
          <p:nvGraphicFramePr>
            <p:cNvPr id="54306" name="对象 1"/>
            <p:cNvGraphicFramePr/>
            <p:nvPr/>
          </p:nvGraphicFramePr>
          <p:xfrm>
            <a:off x="5060303" y="3546506"/>
            <a:ext cx="1495673" cy="9971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1495425" imgH="990600" progId="excel.sheet.8">
                    <p:embed/>
                  </p:oleObj>
                </mc:Choice>
                <mc:Fallback>
                  <p:oleObj r:id="rId4" imgW="1495425" imgH="990600" progId="excel.sheet.8">
                    <p:embed/>
                    <p:pic>
                      <p:nvPicPr>
                        <p:cNvPr id="0" name="对象 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60303" y="3546506"/>
                          <a:ext cx="1495673" cy="9971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307" name="文本框 63"/>
            <p:cNvSpPr txBox="1">
              <a:spLocks noChangeArrowheads="1"/>
            </p:cNvSpPr>
            <p:nvPr/>
          </p:nvSpPr>
          <p:spPr bwMode="auto">
            <a:xfrm>
              <a:off x="5533402" y="3706192"/>
              <a:ext cx="3113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P</a:t>
              </a:r>
              <a:endParaRPr lang="zh-CN" altLang="en-US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4308" name="文本框 64"/>
            <p:cNvSpPr txBox="1">
              <a:spLocks noChangeArrowheads="1"/>
            </p:cNvSpPr>
            <p:nvPr/>
          </p:nvSpPr>
          <p:spPr bwMode="auto">
            <a:xfrm>
              <a:off x="5783094" y="3725967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D</a:t>
              </a:r>
              <a:endParaRPr lang="zh-CN" altLang="en-US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4309" name="文本框 65"/>
            <p:cNvSpPr txBox="1">
              <a:spLocks noChangeArrowheads="1"/>
            </p:cNvSpPr>
            <p:nvPr/>
          </p:nvSpPr>
          <p:spPr bwMode="auto">
            <a:xfrm>
              <a:off x="5786918" y="3995159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C</a:t>
              </a:r>
              <a:endParaRPr lang="zh-CN" altLang="en-US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4310" name="文本框 66"/>
            <p:cNvSpPr txBox="1">
              <a:spLocks noChangeArrowheads="1"/>
            </p:cNvSpPr>
            <p:nvPr/>
          </p:nvSpPr>
          <p:spPr bwMode="auto">
            <a:xfrm>
              <a:off x="5531800" y="4004472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A</a:t>
              </a:r>
              <a:endParaRPr lang="zh-CN" altLang="en-US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1" name="组合 11"/>
          <p:cNvGrpSpPr/>
          <p:nvPr/>
        </p:nvGrpSpPr>
        <p:grpSpPr bwMode="auto">
          <a:xfrm>
            <a:off x="212725" y="65088"/>
            <a:ext cx="2684463" cy="584200"/>
            <a:chOff x="213031" y="64758"/>
            <a:chExt cx="2684401" cy="584775"/>
          </a:xfrm>
        </p:grpSpPr>
        <p:sp>
          <p:nvSpPr>
            <p:cNvPr id="56322" name="矩形 12"/>
            <p:cNvSpPr>
              <a:spLocks noChangeArrowheads="1"/>
            </p:cNvSpPr>
            <p:nvPr/>
          </p:nvSpPr>
          <p:spPr bwMode="auto">
            <a:xfrm>
              <a:off x="1071291" y="64758"/>
              <a:ext cx="182614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对策实施</a:t>
              </a:r>
            </a:p>
          </p:txBody>
        </p:sp>
        <p:sp>
          <p:nvSpPr>
            <p:cNvPr id="56323" name="矩形 13"/>
            <p:cNvSpPr>
              <a:spLocks noChangeArrowheads="1"/>
            </p:cNvSpPr>
            <p:nvPr/>
          </p:nvSpPr>
          <p:spPr bwMode="auto">
            <a:xfrm>
              <a:off x="213031" y="221631"/>
              <a:ext cx="75943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6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7</a:t>
              </a:r>
              <a:endParaRPr lang="zh-CN" altLang="en-US"/>
            </a:p>
          </p:txBody>
        </p:sp>
      </p:grpSp>
      <p:graphicFrame>
        <p:nvGraphicFramePr>
          <p:cNvPr id="52" name="表格 -1"/>
          <p:cNvGraphicFramePr/>
          <p:nvPr/>
        </p:nvGraphicFramePr>
        <p:xfrm>
          <a:off x="460375" y="873125"/>
          <a:ext cx="11133138" cy="5769148"/>
        </p:xfrm>
        <a:graphic>
          <a:graphicData uri="http://schemas.openxmlformats.org/drawingml/2006/table">
            <a:tbl>
              <a:tblPr firstRow="1" bandRow="1"/>
              <a:tblGrid>
                <a:gridCol w="1394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8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766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259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对策四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对策名称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改善产房设施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59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主要因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过分依赖输液泵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0146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改善前：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、过分依赖输液泵</a:t>
                      </a: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对策内容：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、改善产房设施</a:t>
                      </a:r>
                    </a:p>
                  </a:txBody>
                  <a:tcPr marL="68578" marR="68578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对策实施：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、增加移动输液架</a:t>
                      </a: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负责人：</a:t>
                      </a: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实施时间：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实施地点：</a:t>
                      </a: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364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                                                                                   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对策处置：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、增加移动输液架</a:t>
                      </a: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6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个，有助于在自由体位开展的同时保证静脉输液的功能状态。</a:t>
                      </a:r>
                    </a:p>
                  </a:txBody>
                  <a:tcPr marL="68578" marR="68578" marT="0" marB="126984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效果确认：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经对策一实施后，共调查孕妇</a:t>
                      </a: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43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人，冠心病健康宣教知晓率由改善前的</a:t>
                      </a: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86%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上升到</a:t>
                      </a: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88%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。   </a:t>
                      </a:r>
                      <a:endParaRPr lang="zh-CN" altLang="en-US" sz="1400" b="0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126984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3" name="组合 52"/>
          <p:cNvGrpSpPr/>
          <p:nvPr/>
        </p:nvGrpSpPr>
        <p:grpSpPr bwMode="auto">
          <a:xfrm>
            <a:off x="6416675" y="4956175"/>
            <a:ext cx="3781425" cy="1685925"/>
            <a:chOff x="6464897" y="4677117"/>
            <a:chExt cx="3780743" cy="1684757"/>
          </a:xfrm>
        </p:grpSpPr>
        <p:sp>
          <p:nvSpPr>
            <p:cNvPr id="54" name="圆柱形 53"/>
            <p:cNvSpPr/>
            <p:nvPr/>
          </p:nvSpPr>
          <p:spPr>
            <a:xfrm>
              <a:off x="8634619" y="5264085"/>
              <a:ext cx="612664" cy="1097789"/>
            </a:xfrm>
            <a:prstGeom prst="can">
              <a:avLst/>
            </a:prstGeom>
            <a:solidFill>
              <a:srgbClr val="4AA6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55" name="圆柱形 54"/>
            <p:cNvSpPr/>
            <p:nvPr/>
          </p:nvSpPr>
          <p:spPr>
            <a:xfrm>
              <a:off x="9577424" y="4983293"/>
              <a:ext cx="612664" cy="1378581"/>
            </a:xfrm>
            <a:prstGeom prst="can">
              <a:avLst/>
            </a:prstGeom>
            <a:solidFill>
              <a:srgbClr val="E24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56347" name="文本框 55"/>
            <p:cNvSpPr txBox="1">
              <a:spLocks noChangeArrowheads="1"/>
            </p:cNvSpPr>
            <p:nvPr/>
          </p:nvSpPr>
          <p:spPr bwMode="auto">
            <a:xfrm>
              <a:off x="6464897" y="5443775"/>
              <a:ext cx="18004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1">
                  <a:solidFill>
                    <a:srgbClr val="E241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完好率提升情况</a:t>
              </a:r>
            </a:p>
          </p:txBody>
        </p:sp>
        <p:sp>
          <p:nvSpPr>
            <p:cNvPr id="56348" name="文本框 56"/>
            <p:cNvSpPr txBox="1">
              <a:spLocks noChangeArrowheads="1"/>
            </p:cNvSpPr>
            <p:nvPr/>
          </p:nvSpPr>
          <p:spPr bwMode="auto">
            <a:xfrm>
              <a:off x="8631002" y="4909106"/>
              <a:ext cx="6848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86%</a:t>
              </a:r>
              <a:endParaRPr lang="zh-CN" altLang="en-US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349" name="文本框 57"/>
            <p:cNvSpPr txBox="1">
              <a:spLocks noChangeArrowheads="1"/>
            </p:cNvSpPr>
            <p:nvPr/>
          </p:nvSpPr>
          <p:spPr bwMode="auto">
            <a:xfrm>
              <a:off x="9560837" y="4677117"/>
              <a:ext cx="6848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88%</a:t>
              </a:r>
              <a:endParaRPr lang="zh-CN" altLang="en-US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350" name="文本框 58"/>
            <p:cNvSpPr txBox="1">
              <a:spLocks noChangeArrowheads="1"/>
            </p:cNvSpPr>
            <p:nvPr/>
          </p:nvSpPr>
          <p:spPr bwMode="auto">
            <a:xfrm>
              <a:off x="8579684" y="6054097"/>
              <a:ext cx="7232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改善前</a:t>
              </a:r>
            </a:p>
          </p:txBody>
        </p:sp>
        <p:sp>
          <p:nvSpPr>
            <p:cNvPr id="56351" name="文本框 59"/>
            <p:cNvSpPr txBox="1">
              <a:spLocks noChangeArrowheads="1"/>
            </p:cNvSpPr>
            <p:nvPr/>
          </p:nvSpPr>
          <p:spPr bwMode="auto">
            <a:xfrm>
              <a:off x="9522365" y="6041074"/>
              <a:ext cx="7232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改善后</a:t>
              </a:r>
            </a:p>
          </p:txBody>
        </p:sp>
      </p:grpSp>
      <p:sp>
        <p:nvSpPr>
          <p:cNvPr id="61" name="箭头: 上 18"/>
          <p:cNvSpPr/>
          <p:nvPr/>
        </p:nvSpPr>
        <p:spPr>
          <a:xfrm rot="3414412">
            <a:off x="9192419" y="5401469"/>
            <a:ext cx="376237" cy="1165225"/>
          </a:xfrm>
          <a:custGeom>
            <a:avLst/>
            <a:gdLst>
              <a:gd name="connsiteX0" fmla="*/ 0 w 590203"/>
              <a:gd name="connsiteY0" fmla="*/ 295102 h 1826065"/>
              <a:gd name="connsiteX1" fmla="*/ 295102 w 590203"/>
              <a:gd name="connsiteY1" fmla="*/ 0 h 1826065"/>
              <a:gd name="connsiteX2" fmla="*/ 590203 w 590203"/>
              <a:gd name="connsiteY2" fmla="*/ 295102 h 1826065"/>
              <a:gd name="connsiteX3" fmla="*/ 442652 w 590203"/>
              <a:gd name="connsiteY3" fmla="*/ 295102 h 1826065"/>
              <a:gd name="connsiteX4" fmla="*/ 442652 w 590203"/>
              <a:gd name="connsiteY4" fmla="*/ 1826065 h 1826065"/>
              <a:gd name="connsiteX5" fmla="*/ 147551 w 590203"/>
              <a:gd name="connsiteY5" fmla="*/ 1826065 h 1826065"/>
              <a:gd name="connsiteX6" fmla="*/ 147551 w 590203"/>
              <a:gd name="connsiteY6" fmla="*/ 295102 h 1826065"/>
              <a:gd name="connsiteX7" fmla="*/ 0 w 590203"/>
              <a:gd name="connsiteY7" fmla="*/ 295102 h 1826065"/>
              <a:gd name="connsiteX0-1" fmla="*/ 0 w 590203"/>
              <a:gd name="connsiteY0-2" fmla="*/ 295102 h 1826065"/>
              <a:gd name="connsiteX1-3" fmla="*/ 295102 w 590203"/>
              <a:gd name="connsiteY1-4" fmla="*/ 0 h 1826065"/>
              <a:gd name="connsiteX2-5" fmla="*/ 590203 w 590203"/>
              <a:gd name="connsiteY2-6" fmla="*/ 295102 h 1826065"/>
              <a:gd name="connsiteX3-7" fmla="*/ 442652 w 590203"/>
              <a:gd name="connsiteY3-8" fmla="*/ 295102 h 1826065"/>
              <a:gd name="connsiteX4-9" fmla="*/ 147551 w 590203"/>
              <a:gd name="connsiteY4-10" fmla="*/ 1826065 h 1826065"/>
              <a:gd name="connsiteX5-11" fmla="*/ 147551 w 590203"/>
              <a:gd name="connsiteY5-12" fmla="*/ 295102 h 1826065"/>
              <a:gd name="connsiteX6-13" fmla="*/ 0 w 590203"/>
              <a:gd name="connsiteY6-14" fmla="*/ 295102 h 18260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590203" h="1826065">
                <a:moveTo>
                  <a:pt x="0" y="295102"/>
                </a:moveTo>
                <a:lnTo>
                  <a:pt x="295102" y="0"/>
                </a:lnTo>
                <a:lnTo>
                  <a:pt x="590203" y="295102"/>
                </a:lnTo>
                <a:lnTo>
                  <a:pt x="442652" y="295102"/>
                </a:lnTo>
                <a:lnTo>
                  <a:pt x="147551" y="1826065"/>
                </a:lnTo>
                <a:lnTo>
                  <a:pt x="147551" y="295102"/>
                </a:lnTo>
                <a:lnTo>
                  <a:pt x="0" y="295102"/>
                </a:lnTo>
                <a:close/>
              </a:path>
            </a:pathLst>
          </a:custGeom>
          <a:solidFill>
            <a:srgbClr val="E2413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grpSp>
        <p:nvGrpSpPr>
          <p:cNvPr id="56353" name="组合 61"/>
          <p:cNvGrpSpPr/>
          <p:nvPr/>
        </p:nvGrpSpPr>
        <p:grpSpPr bwMode="auto">
          <a:xfrm>
            <a:off x="5270500" y="3757613"/>
            <a:ext cx="1497013" cy="996950"/>
            <a:chOff x="5060303" y="3546506"/>
            <a:chExt cx="1495673" cy="997116"/>
          </a:xfrm>
        </p:grpSpPr>
        <p:graphicFrame>
          <p:nvGraphicFramePr>
            <p:cNvPr id="56354" name="对象 1"/>
            <p:cNvGraphicFramePr/>
            <p:nvPr/>
          </p:nvGraphicFramePr>
          <p:xfrm>
            <a:off x="5060303" y="3546506"/>
            <a:ext cx="1495673" cy="9971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1495425" imgH="990600" progId="excel.sheet.8">
                    <p:embed/>
                  </p:oleObj>
                </mc:Choice>
                <mc:Fallback>
                  <p:oleObj r:id="rId4" imgW="1495425" imgH="990600" progId="excel.sheet.8">
                    <p:embed/>
                    <p:pic>
                      <p:nvPicPr>
                        <p:cNvPr id="0" name="对象 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60303" y="3546506"/>
                          <a:ext cx="1495673" cy="9971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55" name="文本框 63"/>
            <p:cNvSpPr txBox="1">
              <a:spLocks noChangeArrowheads="1"/>
            </p:cNvSpPr>
            <p:nvPr/>
          </p:nvSpPr>
          <p:spPr bwMode="auto">
            <a:xfrm>
              <a:off x="5533402" y="3706192"/>
              <a:ext cx="3113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P</a:t>
              </a:r>
              <a:endParaRPr lang="zh-CN" altLang="en-US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6356" name="文本框 64"/>
            <p:cNvSpPr txBox="1">
              <a:spLocks noChangeArrowheads="1"/>
            </p:cNvSpPr>
            <p:nvPr/>
          </p:nvSpPr>
          <p:spPr bwMode="auto">
            <a:xfrm>
              <a:off x="5783094" y="3725967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D</a:t>
              </a:r>
              <a:endParaRPr lang="zh-CN" altLang="en-US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6357" name="文本框 65"/>
            <p:cNvSpPr txBox="1">
              <a:spLocks noChangeArrowheads="1"/>
            </p:cNvSpPr>
            <p:nvPr/>
          </p:nvSpPr>
          <p:spPr bwMode="auto">
            <a:xfrm>
              <a:off x="5786918" y="3995159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C</a:t>
              </a:r>
              <a:endParaRPr lang="zh-CN" altLang="en-US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6358" name="文本框 66"/>
            <p:cNvSpPr txBox="1">
              <a:spLocks noChangeArrowheads="1"/>
            </p:cNvSpPr>
            <p:nvPr/>
          </p:nvSpPr>
          <p:spPr bwMode="auto">
            <a:xfrm>
              <a:off x="5531800" y="4004472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A</a:t>
              </a:r>
              <a:endParaRPr lang="zh-CN" altLang="en-US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69" name="组合 11"/>
          <p:cNvGrpSpPr/>
          <p:nvPr/>
        </p:nvGrpSpPr>
        <p:grpSpPr bwMode="auto">
          <a:xfrm>
            <a:off x="212725" y="65088"/>
            <a:ext cx="2684463" cy="584200"/>
            <a:chOff x="213031" y="64758"/>
            <a:chExt cx="2684401" cy="584775"/>
          </a:xfrm>
        </p:grpSpPr>
        <p:sp>
          <p:nvSpPr>
            <p:cNvPr id="58370" name="矩形 12"/>
            <p:cNvSpPr>
              <a:spLocks noChangeArrowheads="1"/>
            </p:cNvSpPr>
            <p:nvPr/>
          </p:nvSpPr>
          <p:spPr bwMode="auto">
            <a:xfrm>
              <a:off x="1071291" y="64758"/>
              <a:ext cx="182614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对策实施</a:t>
              </a:r>
            </a:p>
          </p:txBody>
        </p:sp>
        <p:sp>
          <p:nvSpPr>
            <p:cNvPr id="58371" name="矩形 13"/>
            <p:cNvSpPr>
              <a:spLocks noChangeArrowheads="1"/>
            </p:cNvSpPr>
            <p:nvPr/>
          </p:nvSpPr>
          <p:spPr bwMode="auto">
            <a:xfrm>
              <a:off x="213031" y="221631"/>
              <a:ext cx="75943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6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7</a:t>
              </a:r>
              <a:endParaRPr lang="zh-CN" altLang="en-US"/>
            </a:p>
          </p:txBody>
        </p:sp>
      </p:grpSp>
      <p:graphicFrame>
        <p:nvGraphicFramePr>
          <p:cNvPr id="52" name="表格 -1"/>
          <p:cNvGraphicFramePr/>
          <p:nvPr/>
        </p:nvGraphicFramePr>
        <p:xfrm>
          <a:off x="460375" y="873125"/>
          <a:ext cx="11133138" cy="5769148"/>
        </p:xfrm>
        <a:graphic>
          <a:graphicData uri="http://schemas.openxmlformats.org/drawingml/2006/table">
            <a:tbl>
              <a:tblPr firstRow="1" bandRow="1"/>
              <a:tblGrid>
                <a:gridCol w="1394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8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766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259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对策五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对策名称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制定优化流程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59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主要因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未形成规范流程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0146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改善前：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、未形成规范流程</a:t>
                      </a:r>
                    </a:p>
                    <a:p>
                      <a:pPr marL="0" indent="0">
                        <a:buNone/>
                      </a:pP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对策内容：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、制定优化流程</a:t>
                      </a:r>
                    </a:p>
                  </a:txBody>
                  <a:tcPr marL="68578" marR="68578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对策实施：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、制定优化流程</a:t>
                      </a:r>
                    </a:p>
                    <a:p>
                      <a:pPr marL="0" indent="0">
                        <a:buNone/>
                      </a:pP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负责人：</a:t>
                      </a: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实施时间：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实施地点：</a:t>
                      </a: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364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                                                                                   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对策处置：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、留置针穿刺后，规定</a:t>
                      </a: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小时观察穿刺点情况，及固定情况，输液结束后，尽快用生理盐水进行脉冲式封管。</a:t>
                      </a:r>
                    </a:p>
                  </a:txBody>
                  <a:tcPr marL="68578" marR="68578" marT="0" marB="126984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效果确认：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经对策一实施后，共调查孕妇</a:t>
                      </a: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43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人，冠心病健康宣教知晓率由改善前的</a:t>
                      </a: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90%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上升到</a:t>
                      </a: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92%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。   </a:t>
                      </a:r>
                      <a:endParaRPr lang="zh-CN" altLang="en-US" sz="1400" b="0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126984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3" name="组合 52"/>
          <p:cNvGrpSpPr/>
          <p:nvPr/>
        </p:nvGrpSpPr>
        <p:grpSpPr bwMode="auto">
          <a:xfrm>
            <a:off x="6416675" y="4956175"/>
            <a:ext cx="3781425" cy="1685925"/>
            <a:chOff x="6464897" y="4677117"/>
            <a:chExt cx="3780743" cy="1684757"/>
          </a:xfrm>
        </p:grpSpPr>
        <p:sp>
          <p:nvSpPr>
            <p:cNvPr id="54" name="圆柱形 53"/>
            <p:cNvSpPr/>
            <p:nvPr/>
          </p:nvSpPr>
          <p:spPr>
            <a:xfrm>
              <a:off x="8634619" y="5264085"/>
              <a:ext cx="612664" cy="1097789"/>
            </a:xfrm>
            <a:prstGeom prst="can">
              <a:avLst/>
            </a:prstGeom>
            <a:solidFill>
              <a:srgbClr val="4AA6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55" name="圆柱形 54"/>
            <p:cNvSpPr/>
            <p:nvPr/>
          </p:nvSpPr>
          <p:spPr>
            <a:xfrm>
              <a:off x="9577424" y="4983293"/>
              <a:ext cx="612664" cy="1378581"/>
            </a:xfrm>
            <a:prstGeom prst="can">
              <a:avLst/>
            </a:prstGeom>
            <a:solidFill>
              <a:srgbClr val="E24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58395" name="文本框 55"/>
            <p:cNvSpPr txBox="1">
              <a:spLocks noChangeArrowheads="1"/>
            </p:cNvSpPr>
            <p:nvPr/>
          </p:nvSpPr>
          <p:spPr bwMode="auto">
            <a:xfrm>
              <a:off x="6464897" y="5443775"/>
              <a:ext cx="18004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1">
                  <a:solidFill>
                    <a:srgbClr val="E241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完好率提升情况</a:t>
              </a:r>
            </a:p>
          </p:txBody>
        </p:sp>
        <p:sp>
          <p:nvSpPr>
            <p:cNvPr id="58396" name="文本框 56"/>
            <p:cNvSpPr txBox="1">
              <a:spLocks noChangeArrowheads="1"/>
            </p:cNvSpPr>
            <p:nvPr/>
          </p:nvSpPr>
          <p:spPr bwMode="auto">
            <a:xfrm>
              <a:off x="8631002" y="4909106"/>
              <a:ext cx="6848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90%</a:t>
              </a:r>
              <a:endParaRPr lang="zh-CN" altLang="en-US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397" name="文本框 57"/>
            <p:cNvSpPr txBox="1">
              <a:spLocks noChangeArrowheads="1"/>
            </p:cNvSpPr>
            <p:nvPr/>
          </p:nvSpPr>
          <p:spPr bwMode="auto">
            <a:xfrm>
              <a:off x="9560837" y="4677117"/>
              <a:ext cx="6848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92%</a:t>
              </a:r>
              <a:endParaRPr lang="zh-CN" altLang="en-US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398" name="文本框 58"/>
            <p:cNvSpPr txBox="1">
              <a:spLocks noChangeArrowheads="1"/>
            </p:cNvSpPr>
            <p:nvPr/>
          </p:nvSpPr>
          <p:spPr bwMode="auto">
            <a:xfrm>
              <a:off x="8579684" y="6054097"/>
              <a:ext cx="7232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改善前</a:t>
              </a:r>
            </a:p>
          </p:txBody>
        </p:sp>
        <p:sp>
          <p:nvSpPr>
            <p:cNvPr id="58399" name="文本框 59"/>
            <p:cNvSpPr txBox="1">
              <a:spLocks noChangeArrowheads="1"/>
            </p:cNvSpPr>
            <p:nvPr/>
          </p:nvSpPr>
          <p:spPr bwMode="auto">
            <a:xfrm>
              <a:off x="9522365" y="6041074"/>
              <a:ext cx="7232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改善后</a:t>
              </a:r>
            </a:p>
          </p:txBody>
        </p:sp>
      </p:grpSp>
      <p:sp>
        <p:nvSpPr>
          <p:cNvPr id="61" name="箭头: 上 18"/>
          <p:cNvSpPr/>
          <p:nvPr/>
        </p:nvSpPr>
        <p:spPr>
          <a:xfrm rot="3414412">
            <a:off x="9192419" y="5401469"/>
            <a:ext cx="376237" cy="1165225"/>
          </a:xfrm>
          <a:custGeom>
            <a:avLst/>
            <a:gdLst>
              <a:gd name="connsiteX0" fmla="*/ 0 w 590203"/>
              <a:gd name="connsiteY0" fmla="*/ 295102 h 1826065"/>
              <a:gd name="connsiteX1" fmla="*/ 295102 w 590203"/>
              <a:gd name="connsiteY1" fmla="*/ 0 h 1826065"/>
              <a:gd name="connsiteX2" fmla="*/ 590203 w 590203"/>
              <a:gd name="connsiteY2" fmla="*/ 295102 h 1826065"/>
              <a:gd name="connsiteX3" fmla="*/ 442652 w 590203"/>
              <a:gd name="connsiteY3" fmla="*/ 295102 h 1826065"/>
              <a:gd name="connsiteX4" fmla="*/ 442652 w 590203"/>
              <a:gd name="connsiteY4" fmla="*/ 1826065 h 1826065"/>
              <a:gd name="connsiteX5" fmla="*/ 147551 w 590203"/>
              <a:gd name="connsiteY5" fmla="*/ 1826065 h 1826065"/>
              <a:gd name="connsiteX6" fmla="*/ 147551 w 590203"/>
              <a:gd name="connsiteY6" fmla="*/ 295102 h 1826065"/>
              <a:gd name="connsiteX7" fmla="*/ 0 w 590203"/>
              <a:gd name="connsiteY7" fmla="*/ 295102 h 1826065"/>
              <a:gd name="connsiteX0-1" fmla="*/ 0 w 590203"/>
              <a:gd name="connsiteY0-2" fmla="*/ 295102 h 1826065"/>
              <a:gd name="connsiteX1-3" fmla="*/ 295102 w 590203"/>
              <a:gd name="connsiteY1-4" fmla="*/ 0 h 1826065"/>
              <a:gd name="connsiteX2-5" fmla="*/ 590203 w 590203"/>
              <a:gd name="connsiteY2-6" fmla="*/ 295102 h 1826065"/>
              <a:gd name="connsiteX3-7" fmla="*/ 442652 w 590203"/>
              <a:gd name="connsiteY3-8" fmla="*/ 295102 h 1826065"/>
              <a:gd name="connsiteX4-9" fmla="*/ 147551 w 590203"/>
              <a:gd name="connsiteY4-10" fmla="*/ 1826065 h 1826065"/>
              <a:gd name="connsiteX5-11" fmla="*/ 147551 w 590203"/>
              <a:gd name="connsiteY5-12" fmla="*/ 295102 h 1826065"/>
              <a:gd name="connsiteX6-13" fmla="*/ 0 w 590203"/>
              <a:gd name="connsiteY6-14" fmla="*/ 295102 h 18260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590203" h="1826065">
                <a:moveTo>
                  <a:pt x="0" y="295102"/>
                </a:moveTo>
                <a:lnTo>
                  <a:pt x="295102" y="0"/>
                </a:lnTo>
                <a:lnTo>
                  <a:pt x="590203" y="295102"/>
                </a:lnTo>
                <a:lnTo>
                  <a:pt x="442652" y="295102"/>
                </a:lnTo>
                <a:lnTo>
                  <a:pt x="147551" y="1826065"/>
                </a:lnTo>
                <a:lnTo>
                  <a:pt x="147551" y="295102"/>
                </a:lnTo>
                <a:lnTo>
                  <a:pt x="0" y="295102"/>
                </a:lnTo>
                <a:close/>
              </a:path>
            </a:pathLst>
          </a:custGeom>
          <a:solidFill>
            <a:srgbClr val="E2413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grpSp>
        <p:nvGrpSpPr>
          <p:cNvPr id="58401" name="组合 61"/>
          <p:cNvGrpSpPr/>
          <p:nvPr/>
        </p:nvGrpSpPr>
        <p:grpSpPr bwMode="auto">
          <a:xfrm>
            <a:off x="5270500" y="3757613"/>
            <a:ext cx="1497013" cy="996950"/>
            <a:chOff x="5060303" y="3546506"/>
            <a:chExt cx="1495673" cy="997116"/>
          </a:xfrm>
        </p:grpSpPr>
        <p:graphicFrame>
          <p:nvGraphicFramePr>
            <p:cNvPr id="58402" name="对象 1"/>
            <p:cNvGraphicFramePr/>
            <p:nvPr/>
          </p:nvGraphicFramePr>
          <p:xfrm>
            <a:off x="5060303" y="3546506"/>
            <a:ext cx="1495673" cy="9971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1495425" imgH="990600" progId="excel.sheet.8">
                    <p:embed/>
                  </p:oleObj>
                </mc:Choice>
                <mc:Fallback>
                  <p:oleObj r:id="rId4" imgW="1495425" imgH="990600" progId="excel.sheet.8">
                    <p:embed/>
                    <p:pic>
                      <p:nvPicPr>
                        <p:cNvPr id="0" name="对象 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60303" y="3546506"/>
                          <a:ext cx="1495673" cy="9971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403" name="文本框 63"/>
            <p:cNvSpPr txBox="1">
              <a:spLocks noChangeArrowheads="1"/>
            </p:cNvSpPr>
            <p:nvPr/>
          </p:nvSpPr>
          <p:spPr bwMode="auto">
            <a:xfrm>
              <a:off x="5533402" y="3706192"/>
              <a:ext cx="3113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P</a:t>
              </a:r>
              <a:endParaRPr lang="zh-CN" altLang="en-US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8404" name="文本框 64"/>
            <p:cNvSpPr txBox="1">
              <a:spLocks noChangeArrowheads="1"/>
            </p:cNvSpPr>
            <p:nvPr/>
          </p:nvSpPr>
          <p:spPr bwMode="auto">
            <a:xfrm>
              <a:off x="5783094" y="3725967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D</a:t>
              </a:r>
              <a:endParaRPr lang="zh-CN" altLang="en-US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8405" name="文本框 65"/>
            <p:cNvSpPr txBox="1">
              <a:spLocks noChangeArrowheads="1"/>
            </p:cNvSpPr>
            <p:nvPr/>
          </p:nvSpPr>
          <p:spPr bwMode="auto">
            <a:xfrm>
              <a:off x="5786918" y="3995159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C</a:t>
              </a:r>
              <a:endParaRPr lang="zh-CN" altLang="en-US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8406" name="文本框 66"/>
            <p:cNvSpPr txBox="1">
              <a:spLocks noChangeArrowheads="1"/>
            </p:cNvSpPr>
            <p:nvPr/>
          </p:nvSpPr>
          <p:spPr bwMode="auto">
            <a:xfrm>
              <a:off x="5531800" y="4004472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A</a:t>
              </a:r>
              <a:endParaRPr lang="zh-CN" altLang="en-US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7" name="组合 11"/>
          <p:cNvGrpSpPr/>
          <p:nvPr/>
        </p:nvGrpSpPr>
        <p:grpSpPr bwMode="auto">
          <a:xfrm>
            <a:off x="212725" y="65088"/>
            <a:ext cx="2684463" cy="584200"/>
            <a:chOff x="213031" y="64758"/>
            <a:chExt cx="2684401" cy="584775"/>
          </a:xfrm>
        </p:grpSpPr>
        <p:sp>
          <p:nvSpPr>
            <p:cNvPr id="60418" name="矩形 12"/>
            <p:cNvSpPr>
              <a:spLocks noChangeArrowheads="1"/>
            </p:cNvSpPr>
            <p:nvPr/>
          </p:nvSpPr>
          <p:spPr bwMode="auto">
            <a:xfrm>
              <a:off x="1071291" y="64758"/>
              <a:ext cx="182614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对策实施</a:t>
              </a:r>
            </a:p>
          </p:txBody>
        </p:sp>
        <p:sp>
          <p:nvSpPr>
            <p:cNvPr id="60419" name="矩形 13"/>
            <p:cNvSpPr>
              <a:spLocks noChangeArrowheads="1"/>
            </p:cNvSpPr>
            <p:nvPr/>
          </p:nvSpPr>
          <p:spPr bwMode="auto">
            <a:xfrm>
              <a:off x="213031" y="221631"/>
              <a:ext cx="75943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6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7</a:t>
              </a:r>
              <a:endParaRPr lang="zh-CN" altLang="en-US"/>
            </a:p>
          </p:txBody>
        </p:sp>
      </p:grpSp>
      <p:graphicFrame>
        <p:nvGraphicFramePr>
          <p:cNvPr id="52" name="表格 -1"/>
          <p:cNvGraphicFramePr/>
          <p:nvPr/>
        </p:nvGraphicFramePr>
        <p:xfrm>
          <a:off x="460375" y="873125"/>
          <a:ext cx="11133138" cy="5769148"/>
        </p:xfrm>
        <a:graphic>
          <a:graphicData uri="http://schemas.openxmlformats.org/drawingml/2006/table">
            <a:tbl>
              <a:tblPr firstRow="1" bandRow="1"/>
              <a:tblGrid>
                <a:gridCol w="1394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8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766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259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对策六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对策名称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制定产房特有的固定方式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59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主要因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0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0146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改善前：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、孕妇留置针穿刺后用</a:t>
                      </a: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3M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敷贴无张力固定后，再用弹力绷带加强固定</a:t>
                      </a:r>
                    </a:p>
                    <a:p>
                      <a:pPr marL="0" indent="0">
                        <a:buNone/>
                      </a:pP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对策内容：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、制定产房特有的固定方式</a:t>
                      </a:r>
                    </a:p>
                  </a:txBody>
                  <a:tcPr marL="68578" marR="68578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对策实施：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、制定产房特有的固定方式</a:t>
                      </a:r>
                    </a:p>
                    <a:p>
                      <a:pPr marL="0" indent="0">
                        <a:buNone/>
                      </a:pP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负责人：</a:t>
                      </a: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实施时间：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实施地点：</a:t>
                      </a: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364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                                                                                   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对策处置：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、孕妇留置针穿刺后用</a:t>
                      </a: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3M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敷贴无张力固定后，再用弹力绷带加强固定</a:t>
                      </a:r>
                    </a:p>
                  </a:txBody>
                  <a:tcPr marL="68578" marR="68578" marT="0" marB="126984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效果确认：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经对策一实施后，共调查孕妇</a:t>
                      </a: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43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人，冠心病健康宣教知晓率由改善前的</a:t>
                      </a: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92%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上升到</a:t>
                      </a: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96%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。   </a:t>
                      </a:r>
                      <a:endParaRPr lang="zh-CN" altLang="en-US" sz="1400" b="0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126984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3" name="组合 52"/>
          <p:cNvGrpSpPr/>
          <p:nvPr/>
        </p:nvGrpSpPr>
        <p:grpSpPr bwMode="auto">
          <a:xfrm>
            <a:off x="6416675" y="4956175"/>
            <a:ext cx="3781425" cy="1685925"/>
            <a:chOff x="6464897" y="4677117"/>
            <a:chExt cx="3780743" cy="1684757"/>
          </a:xfrm>
        </p:grpSpPr>
        <p:sp>
          <p:nvSpPr>
            <p:cNvPr id="54" name="圆柱形 53"/>
            <p:cNvSpPr/>
            <p:nvPr/>
          </p:nvSpPr>
          <p:spPr>
            <a:xfrm>
              <a:off x="8634619" y="5264085"/>
              <a:ext cx="612664" cy="1097789"/>
            </a:xfrm>
            <a:prstGeom prst="can">
              <a:avLst/>
            </a:prstGeom>
            <a:solidFill>
              <a:srgbClr val="4AA6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55" name="圆柱形 54"/>
            <p:cNvSpPr/>
            <p:nvPr/>
          </p:nvSpPr>
          <p:spPr>
            <a:xfrm>
              <a:off x="9577424" y="4983293"/>
              <a:ext cx="612664" cy="1378581"/>
            </a:xfrm>
            <a:prstGeom prst="can">
              <a:avLst/>
            </a:prstGeom>
            <a:solidFill>
              <a:srgbClr val="E24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60443" name="文本框 55"/>
            <p:cNvSpPr txBox="1">
              <a:spLocks noChangeArrowheads="1"/>
            </p:cNvSpPr>
            <p:nvPr/>
          </p:nvSpPr>
          <p:spPr bwMode="auto">
            <a:xfrm>
              <a:off x="6464897" y="5443775"/>
              <a:ext cx="18004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1">
                  <a:solidFill>
                    <a:srgbClr val="E241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完好率提升情况</a:t>
              </a:r>
            </a:p>
          </p:txBody>
        </p:sp>
        <p:sp>
          <p:nvSpPr>
            <p:cNvPr id="60444" name="文本框 56"/>
            <p:cNvSpPr txBox="1">
              <a:spLocks noChangeArrowheads="1"/>
            </p:cNvSpPr>
            <p:nvPr/>
          </p:nvSpPr>
          <p:spPr bwMode="auto">
            <a:xfrm>
              <a:off x="8631002" y="4909106"/>
              <a:ext cx="6848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92%</a:t>
              </a:r>
              <a:endParaRPr lang="zh-CN" altLang="en-US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445" name="文本框 57"/>
            <p:cNvSpPr txBox="1">
              <a:spLocks noChangeArrowheads="1"/>
            </p:cNvSpPr>
            <p:nvPr/>
          </p:nvSpPr>
          <p:spPr bwMode="auto">
            <a:xfrm>
              <a:off x="9560837" y="4677117"/>
              <a:ext cx="6848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96%</a:t>
              </a:r>
              <a:endParaRPr lang="zh-CN" altLang="en-US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446" name="文本框 58"/>
            <p:cNvSpPr txBox="1">
              <a:spLocks noChangeArrowheads="1"/>
            </p:cNvSpPr>
            <p:nvPr/>
          </p:nvSpPr>
          <p:spPr bwMode="auto">
            <a:xfrm>
              <a:off x="8579684" y="6054097"/>
              <a:ext cx="7232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改善前</a:t>
              </a:r>
            </a:p>
          </p:txBody>
        </p:sp>
        <p:sp>
          <p:nvSpPr>
            <p:cNvPr id="60447" name="文本框 59"/>
            <p:cNvSpPr txBox="1">
              <a:spLocks noChangeArrowheads="1"/>
            </p:cNvSpPr>
            <p:nvPr/>
          </p:nvSpPr>
          <p:spPr bwMode="auto">
            <a:xfrm>
              <a:off x="9522365" y="6041074"/>
              <a:ext cx="7232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改善后</a:t>
              </a:r>
            </a:p>
          </p:txBody>
        </p:sp>
      </p:grpSp>
      <p:sp>
        <p:nvSpPr>
          <p:cNvPr id="61" name="箭头: 上 18"/>
          <p:cNvSpPr/>
          <p:nvPr/>
        </p:nvSpPr>
        <p:spPr>
          <a:xfrm rot="3414412">
            <a:off x="9192419" y="5401469"/>
            <a:ext cx="376237" cy="1165225"/>
          </a:xfrm>
          <a:custGeom>
            <a:avLst/>
            <a:gdLst>
              <a:gd name="connsiteX0" fmla="*/ 0 w 590203"/>
              <a:gd name="connsiteY0" fmla="*/ 295102 h 1826065"/>
              <a:gd name="connsiteX1" fmla="*/ 295102 w 590203"/>
              <a:gd name="connsiteY1" fmla="*/ 0 h 1826065"/>
              <a:gd name="connsiteX2" fmla="*/ 590203 w 590203"/>
              <a:gd name="connsiteY2" fmla="*/ 295102 h 1826065"/>
              <a:gd name="connsiteX3" fmla="*/ 442652 w 590203"/>
              <a:gd name="connsiteY3" fmla="*/ 295102 h 1826065"/>
              <a:gd name="connsiteX4" fmla="*/ 442652 w 590203"/>
              <a:gd name="connsiteY4" fmla="*/ 1826065 h 1826065"/>
              <a:gd name="connsiteX5" fmla="*/ 147551 w 590203"/>
              <a:gd name="connsiteY5" fmla="*/ 1826065 h 1826065"/>
              <a:gd name="connsiteX6" fmla="*/ 147551 w 590203"/>
              <a:gd name="connsiteY6" fmla="*/ 295102 h 1826065"/>
              <a:gd name="connsiteX7" fmla="*/ 0 w 590203"/>
              <a:gd name="connsiteY7" fmla="*/ 295102 h 1826065"/>
              <a:gd name="connsiteX0-1" fmla="*/ 0 w 590203"/>
              <a:gd name="connsiteY0-2" fmla="*/ 295102 h 1826065"/>
              <a:gd name="connsiteX1-3" fmla="*/ 295102 w 590203"/>
              <a:gd name="connsiteY1-4" fmla="*/ 0 h 1826065"/>
              <a:gd name="connsiteX2-5" fmla="*/ 590203 w 590203"/>
              <a:gd name="connsiteY2-6" fmla="*/ 295102 h 1826065"/>
              <a:gd name="connsiteX3-7" fmla="*/ 442652 w 590203"/>
              <a:gd name="connsiteY3-8" fmla="*/ 295102 h 1826065"/>
              <a:gd name="connsiteX4-9" fmla="*/ 147551 w 590203"/>
              <a:gd name="connsiteY4-10" fmla="*/ 1826065 h 1826065"/>
              <a:gd name="connsiteX5-11" fmla="*/ 147551 w 590203"/>
              <a:gd name="connsiteY5-12" fmla="*/ 295102 h 1826065"/>
              <a:gd name="connsiteX6-13" fmla="*/ 0 w 590203"/>
              <a:gd name="connsiteY6-14" fmla="*/ 295102 h 18260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590203" h="1826065">
                <a:moveTo>
                  <a:pt x="0" y="295102"/>
                </a:moveTo>
                <a:lnTo>
                  <a:pt x="295102" y="0"/>
                </a:lnTo>
                <a:lnTo>
                  <a:pt x="590203" y="295102"/>
                </a:lnTo>
                <a:lnTo>
                  <a:pt x="442652" y="295102"/>
                </a:lnTo>
                <a:lnTo>
                  <a:pt x="147551" y="1826065"/>
                </a:lnTo>
                <a:lnTo>
                  <a:pt x="147551" y="295102"/>
                </a:lnTo>
                <a:lnTo>
                  <a:pt x="0" y="295102"/>
                </a:lnTo>
                <a:close/>
              </a:path>
            </a:pathLst>
          </a:custGeom>
          <a:solidFill>
            <a:srgbClr val="E2413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grpSp>
        <p:nvGrpSpPr>
          <p:cNvPr id="60449" name="组合 61"/>
          <p:cNvGrpSpPr/>
          <p:nvPr/>
        </p:nvGrpSpPr>
        <p:grpSpPr bwMode="auto">
          <a:xfrm>
            <a:off x="5270500" y="3757613"/>
            <a:ext cx="1497013" cy="996950"/>
            <a:chOff x="5060303" y="3546506"/>
            <a:chExt cx="1495673" cy="997116"/>
          </a:xfrm>
        </p:grpSpPr>
        <p:graphicFrame>
          <p:nvGraphicFramePr>
            <p:cNvPr id="60450" name="对象 1"/>
            <p:cNvGraphicFramePr/>
            <p:nvPr/>
          </p:nvGraphicFramePr>
          <p:xfrm>
            <a:off x="5060303" y="3546506"/>
            <a:ext cx="1495673" cy="9971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1495425" imgH="990600" progId="excel.sheet.8">
                    <p:embed/>
                  </p:oleObj>
                </mc:Choice>
                <mc:Fallback>
                  <p:oleObj r:id="rId4" imgW="1495425" imgH="990600" progId="excel.sheet.8">
                    <p:embed/>
                    <p:pic>
                      <p:nvPicPr>
                        <p:cNvPr id="0" name="对象 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60303" y="3546506"/>
                          <a:ext cx="1495673" cy="9971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451" name="文本框 63"/>
            <p:cNvSpPr txBox="1">
              <a:spLocks noChangeArrowheads="1"/>
            </p:cNvSpPr>
            <p:nvPr/>
          </p:nvSpPr>
          <p:spPr bwMode="auto">
            <a:xfrm>
              <a:off x="5533402" y="3706192"/>
              <a:ext cx="3113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P</a:t>
              </a:r>
              <a:endParaRPr lang="zh-CN" altLang="en-US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0452" name="文本框 64"/>
            <p:cNvSpPr txBox="1">
              <a:spLocks noChangeArrowheads="1"/>
            </p:cNvSpPr>
            <p:nvPr/>
          </p:nvSpPr>
          <p:spPr bwMode="auto">
            <a:xfrm>
              <a:off x="5783094" y="3725967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D</a:t>
              </a:r>
              <a:endParaRPr lang="zh-CN" altLang="en-US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0453" name="文本框 65"/>
            <p:cNvSpPr txBox="1">
              <a:spLocks noChangeArrowheads="1"/>
            </p:cNvSpPr>
            <p:nvPr/>
          </p:nvSpPr>
          <p:spPr bwMode="auto">
            <a:xfrm>
              <a:off x="5786918" y="3995159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C</a:t>
              </a:r>
              <a:endParaRPr lang="zh-CN" altLang="en-US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0454" name="文本框 66"/>
            <p:cNvSpPr txBox="1">
              <a:spLocks noChangeArrowheads="1"/>
            </p:cNvSpPr>
            <p:nvPr/>
          </p:nvSpPr>
          <p:spPr bwMode="auto">
            <a:xfrm>
              <a:off x="5531800" y="4004472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A</a:t>
              </a:r>
              <a:endParaRPr lang="zh-CN" altLang="en-US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fld id="{02B2CF64-E549-4982-A032-76F74B1FAE68}" type="datetime1">
              <a:rPr lang="zh-CN" altLang="en-US" noProof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2021/1/5</a:t>
            </a:fld>
            <a:endParaRPr lang="zh-CN" altLang="en-US" sz="180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046288"/>
            <a:ext cx="1262063" cy="1289050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5" name="矩形 4"/>
          <p:cNvSpPr/>
          <p:nvPr/>
        </p:nvSpPr>
        <p:spPr>
          <a:xfrm>
            <a:off x="1306513" y="3348038"/>
            <a:ext cx="1293812" cy="1290637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grpSp>
        <p:nvGrpSpPr>
          <p:cNvPr id="62468" name="组合 5"/>
          <p:cNvGrpSpPr/>
          <p:nvPr/>
        </p:nvGrpSpPr>
        <p:grpSpPr bwMode="auto">
          <a:xfrm>
            <a:off x="0" y="730250"/>
            <a:ext cx="1262063" cy="1290638"/>
            <a:chOff x="0" y="0"/>
            <a:chExt cx="1972011" cy="2015067"/>
          </a:xfrm>
        </p:grpSpPr>
        <p:sp>
          <p:nvSpPr>
            <p:cNvPr id="7" name="矩形 6"/>
            <p:cNvSpPr/>
            <p:nvPr/>
          </p:nvSpPr>
          <p:spPr>
            <a:xfrm>
              <a:off x="0" y="0"/>
              <a:ext cx="1972011" cy="2015067"/>
            </a:xfrm>
            <a:prstGeom prst="rect">
              <a:avLst/>
            </a:prstGeom>
            <a:solidFill>
              <a:srgbClr val="2C9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62470" name="Freeform 26"/>
            <p:cNvSpPr>
              <a:spLocks noEditPoints="1" noChangeArrowheads="1"/>
            </p:cNvSpPr>
            <p:nvPr/>
          </p:nvSpPr>
          <p:spPr bwMode="auto">
            <a:xfrm>
              <a:off x="1011572" y="1583396"/>
              <a:ext cx="42076" cy="1503"/>
            </a:xfrm>
            <a:custGeom>
              <a:avLst/>
              <a:gdLst>
                <a:gd name="T0" fmla="*/ 2 w 24"/>
                <a:gd name="T1" fmla="*/ 1 h 1"/>
                <a:gd name="T2" fmla="*/ 3 w 24"/>
                <a:gd name="T3" fmla="*/ 1 h 1"/>
                <a:gd name="T4" fmla="*/ 1 w 24"/>
                <a:gd name="T5" fmla="*/ 1 h 1"/>
                <a:gd name="T6" fmla="*/ 3 w 24"/>
                <a:gd name="T7" fmla="*/ 1 h 1"/>
                <a:gd name="T8" fmla="*/ 1 w 24"/>
                <a:gd name="T9" fmla="*/ 1 h 1"/>
                <a:gd name="T10" fmla="*/ 4 w 24"/>
                <a:gd name="T11" fmla="*/ 1 h 1"/>
                <a:gd name="T12" fmla="*/ 0 w 24"/>
                <a:gd name="T13" fmla="*/ 1 h 1"/>
                <a:gd name="T14" fmla="*/ 4 w 24"/>
                <a:gd name="T15" fmla="*/ 1 h 1"/>
                <a:gd name="T16" fmla="*/ 5 w 24"/>
                <a:gd name="T17" fmla="*/ 1 h 1"/>
                <a:gd name="T18" fmla="*/ 5 w 24"/>
                <a:gd name="T19" fmla="*/ 1 h 1"/>
                <a:gd name="T20" fmla="*/ 6 w 24"/>
                <a:gd name="T21" fmla="*/ 1 h 1"/>
                <a:gd name="T22" fmla="*/ 6 w 24"/>
                <a:gd name="T23" fmla="*/ 1 h 1"/>
                <a:gd name="T24" fmla="*/ 7 w 24"/>
                <a:gd name="T25" fmla="*/ 1 h 1"/>
                <a:gd name="T26" fmla="*/ 7 w 24"/>
                <a:gd name="T27" fmla="*/ 1 h 1"/>
                <a:gd name="T28" fmla="*/ 8 w 24"/>
                <a:gd name="T29" fmla="*/ 1 h 1"/>
                <a:gd name="T30" fmla="*/ 8 w 24"/>
                <a:gd name="T31" fmla="*/ 1 h 1"/>
                <a:gd name="T32" fmla="*/ 9 w 24"/>
                <a:gd name="T33" fmla="*/ 1 h 1"/>
                <a:gd name="T34" fmla="*/ 9 w 24"/>
                <a:gd name="T35" fmla="*/ 1 h 1"/>
                <a:gd name="T36" fmla="*/ 10 w 24"/>
                <a:gd name="T37" fmla="*/ 1 h 1"/>
                <a:gd name="T38" fmla="*/ 10 w 24"/>
                <a:gd name="T39" fmla="*/ 1 h 1"/>
                <a:gd name="T40" fmla="*/ 11 w 24"/>
                <a:gd name="T41" fmla="*/ 1 h 1"/>
                <a:gd name="T42" fmla="*/ 11 w 24"/>
                <a:gd name="T43" fmla="*/ 1 h 1"/>
                <a:gd name="T44" fmla="*/ 12 w 24"/>
                <a:gd name="T45" fmla="*/ 1 h 1"/>
                <a:gd name="T46" fmla="*/ 12 w 24"/>
                <a:gd name="T47" fmla="*/ 1 h 1"/>
                <a:gd name="T48" fmla="*/ 13 w 24"/>
                <a:gd name="T49" fmla="*/ 1 h 1"/>
                <a:gd name="T50" fmla="*/ 13 w 24"/>
                <a:gd name="T51" fmla="*/ 1 h 1"/>
                <a:gd name="T52" fmla="*/ 14 w 24"/>
                <a:gd name="T53" fmla="*/ 1 h 1"/>
                <a:gd name="T54" fmla="*/ 14 w 24"/>
                <a:gd name="T55" fmla="*/ 1 h 1"/>
                <a:gd name="T56" fmla="*/ 15 w 24"/>
                <a:gd name="T57" fmla="*/ 1 h 1"/>
                <a:gd name="T58" fmla="*/ 15 w 24"/>
                <a:gd name="T59" fmla="*/ 1 h 1"/>
                <a:gd name="T60" fmla="*/ 16 w 24"/>
                <a:gd name="T61" fmla="*/ 1 h 1"/>
                <a:gd name="T62" fmla="*/ 16 w 24"/>
                <a:gd name="T63" fmla="*/ 1 h 1"/>
                <a:gd name="T64" fmla="*/ 17 w 24"/>
                <a:gd name="T65" fmla="*/ 1 h 1"/>
                <a:gd name="T66" fmla="*/ 17 w 24"/>
                <a:gd name="T67" fmla="*/ 1 h 1"/>
                <a:gd name="T68" fmla="*/ 18 w 24"/>
                <a:gd name="T69" fmla="*/ 1 h 1"/>
                <a:gd name="T70" fmla="*/ 19 w 24"/>
                <a:gd name="T71" fmla="*/ 1 h 1"/>
                <a:gd name="T72" fmla="*/ 20 w 24"/>
                <a:gd name="T73" fmla="*/ 1 h 1"/>
                <a:gd name="T74" fmla="*/ 20 w 24"/>
                <a:gd name="T75" fmla="*/ 1 h 1"/>
                <a:gd name="T76" fmla="*/ 21 w 24"/>
                <a:gd name="T77" fmla="*/ 1 h 1"/>
                <a:gd name="T78" fmla="*/ 21 w 24"/>
                <a:gd name="T79" fmla="*/ 1 h 1"/>
                <a:gd name="T80" fmla="*/ 22 w 24"/>
                <a:gd name="T81" fmla="*/ 0 h 1"/>
                <a:gd name="T82" fmla="*/ 22 w 24"/>
                <a:gd name="T83" fmla="*/ 0 h 1"/>
                <a:gd name="T84" fmla="*/ 23 w 24"/>
                <a:gd name="T85" fmla="*/ 0 h 1"/>
                <a:gd name="T86" fmla="*/ 23 w 24"/>
                <a:gd name="T87" fmla="*/ 0 h 1"/>
                <a:gd name="T88" fmla="*/ 24 w 24"/>
                <a:gd name="T89" fmla="*/ 0 h 1"/>
                <a:gd name="T90" fmla="*/ 24 w 24"/>
                <a:gd name="T9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7" y="1"/>
                  </a:move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8" y="1"/>
                  </a:move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9" y="1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471" name="Freeform 28"/>
            <p:cNvSpPr>
              <a:spLocks noEditPoints="1" noChangeArrowheads="1"/>
            </p:cNvSpPr>
            <p:nvPr/>
          </p:nvSpPr>
          <p:spPr bwMode="auto">
            <a:xfrm>
              <a:off x="677217" y="684770"/>
              <a:ext cx="676976" cy="678478"/>
            </a:xfrm>
            <a:custGeom>
              <a:avLst/>
              <a:gdLst>
                <a:gd name="T0" fmla="*/ 271 w 381"/>
                <a:gd name="T1" fmla="*/ 99 h 382"/>
                <a:gd name="T2" fmla="*/ 271 w 381"/>
                <a:gd name="T3" fmla="*/ 0 h 382"/>
                <a:gd name="T4" fmla="*/ 110 w 381"/>
                <a:gd name="T5" fmla="*/ 0 h 382"/>
                <a:gd name="T6" fmla="*/ 110 w 381"/>
                <a:gd name="T7" fmla="*/ 99 h 382"/>
                <a:gd name="T8" fmla="*/ 0 w 381"/>
                <a:gd name="T9" fmla="*/ 99 h 382"/>
                <a:gd name="T10" fmla="*/ 0 w 381"/>
                <a:gd name="T11" fmla="*/ 382 h 382"/>
                <a:gd name="T12" fmla="*/ 381 w 381"/>
                <a:gd name="T13" fmla="*/ 382 h 382"/>
                <a:gd name="T14" fmla="*/ 381 w 381"/>
                <a:gd name="T15" fmla="*/ 99 h 382"/>
                <a:gd name="T16" fmla="*/ 271 w 381"/>
                <a:gd name="T17" fmla="*/ 99 h 382"/>
                <a:gd name="T18" fmla="*/ 355 w 381"/>
                <a:gd name="T19" fmla="*/ 356 h 382"/>
                <a:gd name="T20" fmla="*/ 238 w 381"/>
                <a:gd name="T21" fmla="*/ 356 h 382"/>
                <a:gd name="T22" fmla="*/ 238 w 381"/>
                <a:gd name="T23" fmla="*/ 318 h 382"/>
                <a:gd name="T24" fmla="*/ 218 w 381"/>
                <a:gd name="T25" fmla="*/ 295 h 382"/>
                <a:gd name="T26" fmla="*/ 162 w 381"/>
                <a:gd name="T27" fmla="*/ 295 h 382"/>
                <a:gd name="T28" fmla="*/ 142 w 381"/>
                <a:gd name="T29" fmla="*/ 318 h 382"/>
                <a:gd name="T30" fmla="*/ 142 w 381"/>
                <a:gd name="T31" fmla="*/ 356 h 382"/>
                <a:gd name="T32" fmla="*/ 26 w 381"/>
                <a:gd name="T33" fmla="*/ 356 h 382"/>
                <a:gd name="T34" fmla="*/ 26 w 381"/>
                <a:gd name="T35" fmla="*/ 124 h 382"/>
                <a:gd name="T36" fmla="*/ 135 w 381"/>
                <a:gd name="T37" fmla="*/ 124 h 382"/>
                <a:gd name="T38" fmla="*/ 135 w 381"/>
                <a:gd name="T39" fmla="*/ 25 h 382"/>
                <a:gd name="T40" fmla="*/ 245 w 381"/>
                <a:gd name="T41" fmla="*/ 25 h 382"/>
                <a:gd name="T42" fmla="*/ 245 w 381"/>
                <a:gd name="T43" fmla="*/ 124 h 382"/>
                <a:gd name="T44" fmla="*/ 355 w 381"/>
                <a:gd name="T45" fmla="*/ 124 h 382"/>
                <a:gd name="T46" fmla="*/ 355 w 381"/>
                <a:gd name="T47" fmla="*/ 35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1" h="382">
                  <a:moveTo>
                    <a:pt x="271" y="99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381" y="382"/>
                    <a:pt x="381" y="382"/>
                    <a:pt x="381" y="382"/>
                  </a:cubicBezTo>
                  <a:cubicBezTo>
                    <a:pt x="381" y="99"/>
                    <a:pt x="381" y="99"/>
                    <a:pt x="381" y="99"/>
                  </a:cubicBezTo>
                  <a:lnTo>
                    <a:pt x="271" y="99"/>
                  </a:lnTo>
                  <a:close/>
                  <a:moveTo>
                    <a:pt x="355" y="356"/>
                  </a:moveTo>
                  <a:cubicBezTo>
                    <a:pt x="238" y="356"/>
                    <a:pt x="238" y="356"/>
                    <a:pt x="238" y="356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8" y="306"/>
                    <a:pt x="229" y="295"/>
                    <a:pt x="218" y="295"/>
                  </a:cubicBezTo>
                  <a:cubicBezTo>
                    <a:pt x="162" y="295"/>
                    <a:pt x="162" y="295"/>
                    <a:pt x="162" y="295"/>
                  </a:cubicBezTo>
                  <a:cubicBezTo>
                    <a:pt x="151" y="295"/>
                    <a:pt x="142" y="306"/>
                    <a:pt x="142" y="318"/>
                  </a:cubicBezTo>
                  <a:cubicBezTo>
                    <a:pt x="142" y="356"/>
                    <a:pt x="142" y="356"/>
                    <a:pt x="142" y="356"/>
                  </a:cubicBezTo>
                  <a:cubicBezTo>
                    <a:pt x="26" y="356"/>
                    <a:pt x="26" y="356"/>
                    <a:pt x="26" y="356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5" y="124"/>
                    <a:pt x="245" y="124"/>
                    <a:pt x="245" y="124"/>
                  </a:cubicBezTo>
                  <a:cubicBezTo>
                    <a:pt x="355" y="124"/>
                    <a:pt x="355" y="124"/>
                    <a:pt x="355" y="124"/>
                  </a:cubicBezTo>
                  <a:lnTo>
                    <a:pt x="355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472" name="Freeform 29"/>
            <p:cNvSpPr>
              <a:spLocks noChangeArrowheads="1"/>
            </p:cNvSpPr>
            <p:nvPr/>
          </p:nvSpPr>
          <p:spPr bwMode="auto">
            <a:xfrm>
              <a:off x="958226" y="752392"/>
              <a:ext cx="114958" cy="117212"/>
            </a:xfrm>
            <a:custGeom>
              <a:avLst/>
              <a:gdLst>
                <a:gd name="T0" fmla="*/ 153 w 153"/>
                <a:gd name="T1" fmla="*/ 52 h 156"/>
                <a:gd name="T2" fmla="*/ 104 w 153"/>
                <a:gd name="T3" fmla="*/ 52 h 156"/>
                <a:gd name="T4" fmla="*/ 104 w 153"/>
                <a:gd name="T5" fmla="*/ 0 h 156"/>
                <a:gd name="T6" fmla="*/ 49 w 153"/>
                <a:gd name="T7" fmla="*/ 0 h 156"/>
                <a:gd name="T8" fmla="*/ 49 w 153"/>
                <a:gd name="T9" fmla="*/ 52 h 156"/>
                <a:gd name="T10" fmla="*/ 0 w 153"/>
                <a:gd name="T11" fmla="*/ 52 h 156"/>
                <a:gd name="T12" fmla="*/ 0 w 153"/>
                <a:gd name="T13" fmla="*/ 106 h 156"/>
                <a:gd name="T14" fmla="*/ 49 w 153"/>
                <a:gd name="T15" fmla="*/ 106 h 156"/>
                <a:gd name="T16" fmla="*/ 49 w 153"/>
                <a:gd name="T17" fmla="*/ 156 h 156"/>
                <a:gd name="T18" fmla="*/ 104 w 153"/>
                <a:gd name="T19" fmla="*/ 156 h 156"/>
                <a:gd name="T20" fmla="*/ 104 w 153"/>
                <a:gd name="T21" fmla="*/ 106 h 156"/>
                <a:gd name="T22" fmla="*/ 153 w 153"/>
                <a:gd name="T23" fmla="*/ 106 h 156"/>
                <a:gd name="T24" fmla="*/ 153 w 153"/>
                <a:gd name="T25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56">
                  <a:moveTo>
                    <a:pt x="153" y="52"/>
                  </a:moveTo>
                  <a:lnTo>
                    <a:pt x="104" y="52"/>
                  </a:lnTo>
                  <a:lnTo>
                    <a:pt x="104" y="0"/>
                  </a:lnTo>
                  <a:lnTo>
                    <a:pt x="49" y="0"/>
                  </a:lnTo>
                  <a:lnTo>
                    <a:pt x="49" y="52"/>
                  </a:lnTo>
                  <a:lnTo>
                    <a:pt x="0" y="52"/>
                  </a:lnTo>
                  <a:lnTo>
                    <a:pt x="0" y="106"/>
                  </a:lnTo>
                  <a:lnTo>
                    <a:pt x="49" y="106"/>
                  </a:lnTo>
                  <a:lnTo>
                    <a:pt x="49" y="156"/>
                  </a:lnTo>
                  <a:lnTo>
                    <a:pt x="104" y="156"/>
                  </a:lnTo>
                  <a:lnTo>
                    <a:pt x="104" y="106"/>
                  </a:lnTo>
                  <a:lnTo>
                    <a:pt x="153" y="106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473" name="Rectangle 30"/>
            <p:cNvSpPr>
              <a:spLocks noChangeArrowheads="1"/>
            </p:cNvSpPr>
            <p:nvPr/>
          </p:nvSpPr>
          <p:spPr bwMode="auto">
            <a:xfrm>
              <a:off x="768131" y="958265"/>
              <a:ext cx="84904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474" name="Rectangle 31"/>
            <p:cNvSpPr>
              <a:spLocks noChangeArrowheads="1"/>
            </p:cNvSpPr>
            <p:nvPr/>
          </p:nvSpPr>
          <p:spPr bwMode="auto">
            <a:xfrm>
              <a:off x="904879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475" name="Rectangle 32"/>
            <p:cNvSpPr>
              <a:spLocks noChangeArrowheads="1"/>
            </p:cNvSpPr>
            <p:nvPr/>
          </p:nvSpPr>
          <p:spPr bwMode="auto">
            <a:xfrm>
              <a:off x="1041626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476" name="Rectangle 33"/>
            <p:cNvSpPr>
              <a:spLocks noChangeArrowheads="1"/>
            </p:cNvSpPr>
            <p:nvPr/>
          </p:nvSpPr>
          <p:spPr bwMode="auto">
            <a:xfrm>
              <a:off x="1176120" y="958265"/>
              <a:ext cx="85655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477" name="Rectangle 34"/>
            <p:cNvSpPr>
              <a:spLocks noChangeArrowheads="1"/>
            </p:cNvSpPr>
            <p:nvPr/>
          </p:nvSpPr>
          <p:spPr bwMode="auto">
            <a:xfrm>
              <a:off x="76963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478" name="Rectangle 35"/>
            <p:cNvSpPr>
              <a:spLocks noChangeArrowheads="1"/>
            </p:cNvSpPr>
            <p:nvPr/>
          </p:nvSpPr>
          <p:spPr bwMode="auto">
            <a:xfrm>
              <a:off x="906382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479" name="Rectangle 36"/>
            <p:cNvSpPr>
              <a:spLocks noChangeArrowheads="1"/>
            </p:cNvSpPr>
            <p:nvPr/>
          </p:nvSpPr>
          <p:spPr bwMode="auto">
            <a:xfrm>
              <a:off x="1041626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480" name="Rectangle 37"/>
            <p:cNvSpPr>
              <a:spLocks noChangeArrowheads="1"/>
            </p:cNvSpPr>
            <p:nvPr/>
          </p:nvSpPr>
          <p:spPr bwMode="auto">
            <a:xfrm>
              <a:off x="117837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481" name="组合 18"/>
          <p:cNvGrpSpPr/>
          <p:nvPr/>
        </p:nvGrpSpPr>
        <p:grpSpPr bwMode="auto">
          <a:xfrm>
            <a:off x="2635250" y="4676775"/>
            <a:ext cx="1268413" cy="1289050"/>
            <a:chOff x="6175502" y="2094988"/>
            <a:chExt cx="1982862" cy="2015067"/>
          </a:xfrm>
        </p:grpSpPr>
        <p:sp>
          <p:nvSpPr>
            <p:cNvPr id="20" name="矩形 19"/>
            <p:cNvSpPr/>
            <p:nvPr/>
          </p:nvSpPr>
          <p:spPr>
            <a:xfrm>
              <a:off x="6175502" y="2094988"/>
              <a:ext cx="1982862" cy="2015067"/>
            </a:xfrm>
            <a:prstGeom prst="rect">
              <a:avLst/>
            </a:prstGeom>
            <a:solidFill>
              <a:srgbClr val="8EC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grpSp>
          <p:nvGrpSpPr>
            <p:cNvPr id="62483" name="组合 20"/>
            <p:cNvGrpSpPr/>
            <p:nvPr/>
          </p:nvGrpSpPr>
          <p:grpSpPr bwMode="auto">
            <a:xfrm>
              <a:off x="6833961" y="2713439"/>
              <a:ext cx="670965" cy="840021"/>
              <a:chOff x="6740173" y="2239305"/>
              <a:chExt cx="670965" cy="840021"/>
            </a:xfrm>
          </p:grpSpPr>
          <p:sp>
            <p:nvSpPr>
              <p:cNvPr id="62484" name="Freeform 13"/>
              <p:cNvSpPr>
                <a:spLocks noEditPoints="1" noChangeArrowheads="1"/>
              </p:cNvSpPr>
              <p:nvPr/>
            </p:nvSpPr>
            <p:spPr bwMode="auto">
              <a:xfrm>
                <a:off x="6740173" y="2239305"/>
                <a:ext cx="670965" cy="840021"/>
              </a:xfrm>
              <a:custGeom>
                <a:avLst/>
                <a:gdLst>
                  <a:gd name="T0" fmla="*/ 354 w 378"/>
                  <a:gd name="T1" fmla="*/ 297 h 473"/>
                  <a:gd name="T2" fmla="*/ 297 w 378"/>
                  <a:gd name="T3" fmla="*/ 277 h 473"/>
                  <a:gd name="T4" fmla="*/ 278 w 378"/>
                  <a:gd name="T5" fmla="*/ 277 h 473"/>
                  <a:gd name="T6" fmla="*/ 251 w 378"/>
                  <a:gd name="T7" fmla="*/ 269 h 473"/>
                  <a:gd name="T8" fmla="*/ 296 w 378"/>
                  <a:gd name="T9" fmla="*/ 258 h 473"/>
                  <a:gd name="T10" fmla="*/ 317 w 378"/>
                  <a:gd name="T11" fmla="*/ 41 h 473"/>
                  <a:gd name="T12" fmla="*/ 189 w 378"/>
                  <a:gd name="T13" fmla="*/ 0 h 473"/>
                  <a:gd name="T14" fmla="*/ 61 w 378"/>
                  <a:gd name="T15" fmla="*/ 41 h 473"/>
                  <a:gd name="T16" fmla="*/ 83 w 378"/>
                  <a:gd name="T17" fmla="*/ 258 h 473"/>
                  <a:gd name="T18" fmla="*/ 128 w 378"/>
                  <a:gd name="T19" fmla="*/ 269 h 473"/>
                  <a:gd name="T20" fmla="*/ 100 w 378"/>
                  <a:gd name="T21" fmla="*/ 277 h 473"/>
                  <a:gd name="T22" fmla="*/ 81 w 378"/>
                  <a:gd name="T23" fmla="*/ 277 h 473"/>
                  <a:gd name="T24" fmla="*/ 25 w 378"/>
                  <a:gd name="T25" fmla="*/ 297 h 473"/>
                  <a:gd name="T26" fmla="*/ 5 w 378"/>
                  <a:gd name="T27" fmla="*/ 408 h 473"/>
                  <a:gd name="T28" fmla="*/ 46 w 378"/>
                  <a:gd name="T29" fmla="*/ 443 h 473"/>
                  <a:gd name="T30" fmla="*/ 187 w 378"/>
                  <a:gd name="T31" fmla="*/ 473 h 473"/>
                  <a:gd name="T32" fmla="*/ 191 w 378"/>
                  <a:gd name="T33" fmla="*/ 473 h 473"/>
                  <a:gd name="T34" fmla="*/ 332 w 378"/>
                  <a:gd name="T35" fmla="*/ 443 h 473"/>
                  <a:gd name="T36" fmla="*/ 374 w 378"/>
                  <a:gd name="T37" fmla="*/ 408 h 473"/>
                  <a:gd name="T38" fmla="*/ 189 w 378"/>
                  <a:gd name="T39" fmla="*/ 355 h 473"/>
                  <a:gd name="T40" fmla="*/ 146 w 378"/>
                  <a:gd name="T41" fmla="*/ 275 h 473"/>
                  <a:gd name="T42" fmla="*/ 188 w 378"/>
                  <a:gd name="T43" fmla="*/ 280 h 473"/>
                  <a:gd name="T44" fmla="*/ 231 w 378"/>
                  <a:gd name="T45" fmla="*/ 269 h 473"/>
                  <a:gd name="T46" fmla="*/ 243 w 378"/>
                  <a:gd name="T47" fmla="*/ 291 h 473"/>
                  <a:gd name="T48" fmla="*/ 264 w 378"/>
                  <a:gd name="T49" fmla="*/ 197 h 473"/>
                  <a:gd name="T50" fmla="*/ 278 w 378"/>
                  <a:gd name="T51" fmla="*/ 175 h 473"/>
                  <a:gd name="T52" fmla="*/ 84 w 378"/>
                  <a:gd name="T53" fmla="*/ 42 h 473"/>
                  <a:gd name="T54" fmla="*/ 295 w 378"/>
                  <a:gd name="T55" fmla="*/ 42 h 473"/>
                  <a:gd name="T56" fmla="*/ 189 w 378"/>
                  <a:gd name="T57" fmla="*/ 90 h 473"/>
                  <a:gd name="T58" fmla="*/ 110 w 378"/>
                  <a:gd name="T59" fmla="*/ 100 h 473"/>
                  <a:gd name="T60" fmla="*/ 114 w 378"/>
                  <a:gd name="T61" fmla="*/ 197 h 473"/>
                  <a:gd name="T62" fmla="*/ 114 w 378"/>
                  <a:gd name="T63" fmla="*/ 153 h 473"/>
                  <a:gd name="T64" fmla="*/ 120 w 378"/>
                  <a:gd name="T65" fmla="*/ 135 h 473"/>
                  <a:gd name="T66" fmla="*/ 132 w 378"/>
                  <a:gd name="T67" fmla="*/ 115 h 473"/>
                  <a:gd name="T68" fmla="*/ 258 w 378"/>
                  <a:gd name="T69" fmla="*/ 188 h 473"/>
                  <a:gd name="T70" fmla="*/ 120 w 378"/>
                  <a:gd name="T71" fmla="*/ 188 h 473"/>
                  <a:gd name="T72" fmla="*/ 356 w 378"/>
                  <a:gd name="T73" fmla="*/ 401 h 473"/>
                  <a:gd name="T74" fmla="*/ 322 w 378"/>
                  <a:gd name="T75" fmla="*/ 426 h 473"/>
                  <a:gd name="T76" fmla="*/ 191 w 378"/>
                  <a:gd name="T77" fmla="*/ 453 h 473"/>
                  <a:gd name="T78" fmla="*/ 187 w 378"/>
                  <a:gd name="T79" fmla="*/ 453 h 473"/>
                  <a:gd name="T80" fmla="*/ 56 w 378"/>
                  <a:gd name="T81" fmla="*/ 426 h 473"/>
                  <a:gd name="T82" fmla="*/ 23 w 378"/>
                  <a:gd name="T83" fmla="*/ 401 h 473"/>
                  <a:gd name="T84" fmla="*/ 40 w 378"/>
                  <a:gd name="T85" fmla="*/ 310 h 473"/>
                  <a:gd name="T86" fmla="*/ 81 w 378"/>
                  <a:gd name="T87" fmla="*/ 297 h 473"/>
                  <a:gd name="T88" fmla="*/ 100 w 378"/>
                  <a:gd name="T89" fmla="*/ 298 h 473"/>
                  <a:gd name="T90" fmla="*/ 182 w 378"/>
                  <a:gd name="T91" fmla="*/ 372 h 473"/>
                  <a:gd name="T92" fmla="*/ 189 w 378"/>
                  <a:gd name="T93" fmla="*/ 376 h 473"/>
                  <a:gd name="T94" fmla="*/ 189 w 378"/>
                  <a:gd name="T95" fmla="*/ 376 h 473"/>
                  <a:gd name="T96" fmla="*/ 196 w 378"/>
                  <a:gd name="T97" fmla="*/ 372 h 473"/>
                  <a:gd name="T98" fmla="*/ 278 w 378"/>
                  <a:gd name="T99" fmla="*/ 298 h 473"/>
                  <a:gd name="T100" fmla="*/ 297 w 378"/>
                  <a:gd name="T101" fmla="*/ 297 h 473"/>
                  <a:gd name="T102" fmla="*/ 338 w 378"/>
                  <a:gd name="T103" fmla="*/ 310 h 473"/>
                  <a:gd name="T104" fmla="*/ 356 w 378"/>
                  <a:gd name="T105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8" h="473">
                    <a:moveTo>
                      <a:pt x="375" y="350"/>
                    </a:moveTo>
                    <a:cubicBezTo>
                      <a:pt x="371" y="329"/>
                      <a:pt x="363" y="310"/>
                      <a:pt x="354" y="297"/>
                    </a:cubicBezTo>
                    <a:cubicBezTo>
                      <a:pt x="341" y="281"/>
                      <a:pt x="323" y="279"/>
                      <a:pt x="306" y="278"/>
                    </a:cubicBezTo>
                    <a:cubicBezTo>
                      <a:pt x="304" y="277"/>
                      <a:pt x="301" y="277"/>
                      <a:pt x="297" y="277"/>
                    </a:cubicBezTo>
                    <a:cubicBezTo>
                      <a:pt x="294" y="277"/>
                      <a:pt x="291" y="277"/>
                      <a:pt x="288" y="277"/>
                    </a:cubicBezTo>
                    <a:cubicBezTo>
                      <a:pt x="285" y="277"/>
                      <a:pt x="281" y="277"/>
                      <a:pt x="278" y="277"/>
                    </a:cubicBezTo>
                    <a:cubicBezTo>
                      <a:pt x="271" y="277"/>
                      <a:pt x="262" y="277"/>
                      <a:pt x="256" y="275"/>
                    </a:cubicBezTo>
                    <a:cubicBezTo>
                      <a:pt x="254" y="274"/>
                      <a:pt x="252" y="273"/>
                      <a:pt x="251" y="269"/>
                    </a:cubicBezTo>
                    <a:cubicBezTo>
                      <a:pt x="250" y="266"/>
                      <a:pt x="249" y="262"/>
                      <a:pt x="249" y="258"/>
                    </a:cubicBezTo>
                    <a:cubicBezTo>
                      <a:pt x="296" y="258"/>
                      <a:pt x="296" y="258"/>
                      <a:pt x="296" y="258"/>
                    </a:cubicBezTo>
                    <a:cubicBezTo>
                      <a:pt x="296" y="258"/>
                      <a:pt x="313" y="169"/>
                      <a:pt x="290" y="102"/>
                    </a:cubicBezTo>
                    <a:cubicBezTo>
                      <a:pt x="317" y="41"/>
                      <a:pt x="317" y="41"/>
                      <a:pt x="317" y="41"/>
                    </a:cubicBezTo>
                    <a:cubicBezTo>
                      <a:pt x="320" y="36"/>
                      <a:pt x="317" y="30"/>
                      <a:pt x="312" y="27"/>
                    </a:cubicBezTo>
                    <a:cubicBezTo>
                      <a:pt x="273" y="9"/>
                      <a:pt x="232" y="0"/>
                      <a:pt x="189" y="0"/>
                    </a:cubicBezTo>
                    <a:cubicBezTo>
                      <a:pt x="146" y="0"/>
                      <a:pt x="105" y="10"/>
                      <a:pt x="66" y="27"/>
                    </a:cubicBezTo>
                    <a:cubicBezTo>
                      <a:pt x="61" y="30"/>
                      <a:pt x="59" y="36"/>
                      <a:pt x="61" y="41"/>
                    </a:cubicBezTo>
                    <a:cubicBezTo>
                      <a:pt x="88" y="101"/>
                      <a:pt x="88" y="101"/>
                      <a:pt x="88" y="101"/>
                    </a:cubicBezTo>
                    <a:cubicBezTo>
                      <a:pt x="65" y="169"/>
                      <a:pt x="83" y="258"/>
                      <a:pt x="83" y="258"/>
                    </a:cubicBezTo>
                    <a:cubicBezTo>
                      <a:pt x="129" y="258"/>
                      <a:pt x="129" y="258"/>
                      <a:pt x="129" y="258"/>
                    </a:cubicBezTo>
                    <a:cubicBezTo>
                      <a:pt x="129" y="262"/>
                      <a:pt x="129" y="266"/>
                      <a:pt x="128" y="269"/>
                    </a:cubicBezTo>
                    <a:cubicBezTo>
                      <a:pt x="126" y="273"/>
                      <a:pt x="124" y="274"/>
                      <a:pt x="122" y="275"/>
                    </a:cubicBezTo>
                    <a:cubicBezTo>
                      <a:pt x="116" y="277"/>
                      <a:pt x="107" y="277"/>
                      <a:pt x="100" y="277"/>
                    </a:cubicBezTo>
                    <a:cubicBezTo>
                      <a:pt x="97" y="277"/>
                      <a:pt x="94" y="277"/>
                      <a:pt x="91" y="277"/>
                    </a:cubicBezTo>
                    <a:cubicBezTo>
                      <a:pt x="88" y="277"/>
                      <a:pt x="84" y="277"/>
                      <a:pt x="81" y="277"/>
                    </a:cubicBezTo>
                    <a:cubicBezTo>
                      <a:pt x="78" y="277"/>
                      <a:pt x="75" y="277"/>
                      <a:pt x="72" y="278"/>
                    </a:cubicBezTo>
                    <a:cubicBezTo>
                      <a:pt x="56" y="279"/>
                      <a:pt x="37" y="281"/>
                      <a:pt x="25" y="297"/>
                    </a:cubicBezTo>
                    <a:cubicBezTo>
                      <a:pt x="15" y="310"/>
                      <a:pt x="8" y="329"/>
                      <a:pt x="4" y="350"/>
                    </a:cubicBezTo>
                    <a:cubicBezTo>
                      <a:pt x="0" y="372"/>
                      <a:pt x="0" y="392"/>
                      <a:pt x="5" y="408"/>
                    </a:cubicBezTo>
                    <a:cubicBezTo>
                      <a:pt x="5" y="409"/>
                      <a:pt x="5" y="411"/>
                      <a:pt x="6" y="411"/>
                    </a:cubicBezTo>
                    <a:cubicBezTo>
                      <a:pt x="7" y="412"/>
                      <a:pt x="18" y="428"/>
                      <a:pt x="46" y="443"/>
                    </a:cubicBezTo>
                    <a:cubicBezTo>
                      <a:pt x="62" y="452"/>
                      <a:pt x="81" y="459"/>
                      <a:pt x="102" y="464"/>
                    </a:cubicBezTo>
                    <a:cubicBezTo>
                      <a:pt x="127" y="470"/>
                      <a:pt x="156" y="473"/>
                      <a:pt x="187" y="473"/>
                    </a:cubicBezTo>
                    <a:cubicBezTo>
                      <a:pt x="188" y="473"/>
                      <a:pt x="189" y="473"/>
                      <a:pt x="189" y="473"/>
                    </a:cubicBezTo>
                    <a:cubicBezTo>
                      <a:pt x="190" y="473"/>
                      <a:pt x="190" y="473"/>
                      <a:pt x="191" y="473"/>
                    </a:cubicBezTo>
                    <a:cubicBezTo>
                      <a:pt x="222" y="473"/>
                      <a:pt x="251" y="470"/>
                      <a:pt x="277" y="464"/>
                    </a:cubicBezTo>
                    <a:cubicBezTo>
                      <a:pt x="297" y="459"/>
                      <a:pt x="316" y="452"/>
                      <a:pt x="332" y="443"/>
                    </a:cubicBezTo>
                    <a:cubicBezTo>
                      <a:pt x="355" y="431"/>
                      <a:pt x="368" y="418"/>
                      <a:pt x="372" y="411"/>
                    </a:cubicBezTo>
                    <a:cubicBezTo>
                      <a:pt x="373" y="411"/>
                      <a:pt x="373" y="409"/>
                      <a:pt x="374" y="408"/>
                    </a:cubicBezTo>
                    <a:cubicBezTo>
                      <a:pt x="378" y="392"/>
                      <a:pt x="378" y="372"/>
                      <a:pt x="375" y="350"/>
                    </a:cubicBezTo>
                    <a:close/>
                    <a:moveTo>
                      <a:pt x="189" y="355"/>
                    </a:moveTo>
                    <a:cubicBezTo>
                      <a:pt x="136" y="290"/>
                      <a:pt x="136" y="290"/>
                      <a:pt x="136" y="290"/>
                    </a:cubicBezTo>
                    <a:cubicBezTo>
                      <a:pt x="140" y="287"/>
                      <a:pt x="144" y="282"/>
                      <a:pt x="146" y="275"/>
                    </a:cubicBezTo>
                    <a:cubicBezTo>
                      <a:pt x="147" y="273"/>
                      <a:pt x="147" y="271"/>
                      <a:pt x="148" y="269"/>
                    </a:cubicBezTo>
                    <a:cubicBezTo>
                      <a:pt x="160" y="276"/>
                      <a:pt x="174" y="280"/>
                      <a:pt x="188" y="280"/>
                    </a:cubicBezTo>
                    <a:cubicBezTo>
                      <a:pt x="190" y="280"/>
                      <a:pt x="190" y="280"/>
                      <a:pt x="190" y="280"/>
                    </a:cubicBezTo>
                    <a:cubicBezTo>
                      <a:pt x="204" y="280"/>
                      <a:pt x="218" y="276"/>
                      <a:pt x="231" y="269"/>
                    </a:cubicBezTo>
                    <a:cubicBezTo>
                      <a:pt x="231" y="271"/>
                      <a:pt x="232" y="273"/>
                      <a:pt x="232" y="275"/>
                    </a:cubicBezTo>
                    <a:cubicBezTo>
                      <a:pt x="235" y="282"/>
                      <a:pt x="238" y="287"/>
                      <a:pt x="243" y="291"/>
                    </a:cubicBezTo>
                    <a:lnTo>
                      <a:pt x="189" y="355"/>
                    </a:lnTo>
                    <a:close/>
                    <a:moveTo>
                      <a:pt x="264" y="197"/>
                    </a:moveTo>
                    <a:cubicBezTo>
                      <a:pt x="264" y="153"/>
                      <a:pt x="264" y="153"/>
                      <a:pt x="264" y="153"/>
                    </a:cubicBezTo>
                    <a:cubicBezTo>
                      <a:pt x="272" y="153"/>
                      <a:pt x="278" y="163"/>
                      <a:pt x="278" y="175"/>
                    </a:cubicBezTo>
                    <a:cubicBezTo>
                      <a:pt x="278" y="188"/>
                      <a:pt x="272" y="197"/>
                      <a:pt x="264" y="197"/>
                    </a:cubicBezTo>
                    <a:close/>
                    <a:moveTo>
                      <a:pt x="84" y="42"/>
                    </a:moveTo>
                    <a:cubicBezTo>
                      <a:pt x="117" y="28"/>
                      <a:pt x="153" y="21"/>
                      <a:pt x="189" y="21"/>
                    </a:cubicBezTo>
                    <a:cubicBezTo>
                      <a:pt x="226" y="21"/>
                      <a:pt x="261" y="28"/>
                      <a:pt x="295" y="42"/>
                    </a:cubicBezTo>
                    <a:cubicBezTo>
                      <a:pt x="269" y="100"/>
                      <a:pt x="269" y="100"/>
                      <a:pt x="269" y="100"/>
                    </a:cubicBezTo>
                    <a:cubicBezTo>
                      <a:pt x="242" y="91"/>
                      <a:pt x="215" y="90"/>
                      <a:pt x="189" y="90"/>
                    </a:cubicBezTo>
                    <a:cubicBezTo>
                      <a:pt x="188" y="90"/>
                      <a:pt x="188" y="90"/>
                      <a:pt x="188" y="90"/>
                    </a:cubicBezTo>
                    <a:cubicBezTo>
                      <a:pt x="163" y="90"/>
                      <a:pt x="136" y="91"/>
                      <a:pt x="110" y="100"/>
                    </a:cubicBezTo>
                    <a:lnTo>
                      <a:pt x="84" y="42"/>
                    </a:lnTo>
                    <a:close/>
                    <a:moveTo>
                      <a:pt x="114" y="197"/>
                    </a:moveTo>
                    <a:cubicBezTo>
                      <a:pt x="106" y="197"/>
                      <a:pt x="101" y="188"/>
                      <a:pt x="101" y="175"/>
                    </a:cubicBezTo>
                    <a:cubicBezTo>
                      <a:pt x="101" y="163"/>
                      <a:pt x="106" y="153"/>
                      <a:pt x="114" y="153"/>
                    </a:cubicBezTo>
                    <a:lnTo>
                      <a:pt x="114" y="197"/>
                    </a:lnTo>
                    <a:close/>
                    <a:moveTo>
                      <a:pt x="120" y="135"/>
                    </a:moveTo>
                    <a:cubicBezTo>
                      <a:pt x="120" y="129"/>
                      <a:pt x="121" y="123"/>
                      <a:pt x="122" y="118"/>
                    </a:cubicBezTo>
                    <a:cubicBezTo>
                      <a:pt x="125" y="117"/>
                      <a:pt x="128" y="116"/>
                      <a:pt x="132" y="115"/>
                    </a:cubicBezTo>
                    <a:cubicBezTo>
                      <a:pt x="153" y="130"/>
                      <a:pt x="196" y="152"/>
                      <a:pt x="258" y="151"/>
                    </a:cubicBezTo>
                    <a:cubicBezTo>
                      <a:pt x="258" y="188"/>
                      <a:pt x="258" y="188"/>
                      <a:pt x="258" y="188"/>
                    </a:cubicBezTo>
                    <a:cubicBezTo>
                      <a:pt x="258" y="228"/>
                      <a:pt x="227" y="261"/>
                      <a:pt x="189" y="261"/>
                    </a:cubicBezTo>
                    <a:cubicBezTo>
                      <a:pt x="151" y="261"/>
                      <a:pt x="120" y="228"/>
                      <a:pt x="120" y="188"/>
                    </a:cubicBezTo>
                    <a:lnTo>
                      <a:pt x="120" y="135"/>
                    </a:lnTo>
                    <a:close/>
                    <a:moveTo>
                      <a:pt x="356" y="401"/>
                    </a:moveTo>
                    <a:cubicBezTo>
                      <a:pt x="354" y="402"/>
                      <a:pt x="352" y="405"/>
                      <a:pt x="349" y="408"/>
                    </a:cubicBezTo>
                    <a:cubicBezTo>
                      <a:pt x="344" y="412"/>
                      <a:pt x="335" y="419"/>
                      <a:pt x="322" y="426"/>
                    </a:cubicBezTo>
                    <a:cubicBezTo>
                      <a:pt x="308" y="434"/>
                      <a:pt x="290" y="440"/>
                      <a:pt x="271" y="445"/>
                    </a:cubicBezTo>
                    <a:cubicBezTo>
                      <a:pt x="247" y="450"/>
                      <a:pt x="220" y="453"/>
                      <a:pt x="191" y="453"/>
                    </a:cubicBezTo>
                    <a:cubicBezTo>
                      <a:pt x="190" y="453"/>
                      <a:pt x="190" y="453"/>
                      <a:pt x="189" y="453"/>
                    </a:cubicBezTo>
                    <a:cubicBezTo>
                      <a:pt x="189" y="453"/>
                      <a:pt x="188" y="453"/>
                      <a:pt x="187" y="453"/>
                    </a:cubicBezTo>
                    <a:cubicBezTo>
                      <a:pt x="158" y="453"/>
                      <a:pt x="131" y="450"/>
                      <a:pt x="107" y="445"/>
                    </a:cubicBezTo>
                    <a:cubicBezTo>
                      <a:pt x="88" y="440"/>
                      <a:pt x="71" y="434"/>
                      <a:pt x="56" y="426"/>
                    </a:cubicBezTo>
                    <a:cubicBezTo>
                      <a:pt x="43" y="419"/>
                      <a:pt x="34" y="412"/>
                      <a:pt x="29" y="408"/>
                    </a:cubicBezTo>
                    <a:cubicBezTo>
                      <a:pt x="26" y="405"/>
                      <a:pt x="24" y="402"/>
                      <a:pt x="23" y="401"/>
                    </a:cubicBezTo>
                    <a:cubicBezTo>
                      <a:pt x="20" y="388"/>
                      <a:pt x="20" y="371"/>
                      <a:pt x="23" y="354"/>
                    </a:cubicBezTo>
                    <a:cubicBezTo>
                      <a:pt x="26" y="336"/>
                      <a:pt x="32" y="320"/>
                      <a:pt x="40" y="310"/>
                    </a:cubicBezTo>
                    <a:cubicBezTo>
                      <a:pt x="47" y="300"/>
                      <a:pt x="60" y="298"/>
                      <a:pt x="73" y="298"/>
                    </a:cubicBezTo>
                    <a:cubicBezTo>
                      <a:pt x="76" y="297"/>
                      <a:pt x="78" y="297"/>
                      <a:pt x="81" y="297"/>
                    </a:cubicBezTo>
                    <a:cubicBezTo>
                      <a:pt x="84" y="297"/>
                      <a:pt x="87" y="297"/>
                      <a:pt x="90" y="297"/>
                    </a:cubicBezTo>
                    <a:cubicBezTo>
                      <a:pt x="93" y="297"/>
                      <a:pt x="97" y="298"/>
                      <a:pt x="100" y="298"/>
                    </a:cubicBezTo>
                    <a:cubicBezTo>
                      <a:pt x="106" y="298"/>
                      <a:pt x="113" y="297"/>
                      <a:pt x="120" y="296"/>
                    </a:cubicBezTo>
                    <a:cubicBezTo>
                      <a:pt x="182" y="372"/>
                      <a:pt x="182" y="372"/>
                      <a:pt x="182" y="372"/>
                    </a:cubicBezTo>
                    <a:cubicBezTo>
                      <a:pt x="183" y="372"/>
                      <a:pt x="183" y="373"/>
                      <a:pt x="184" y="374"/>
                    </a:cubicBezTo>
                    <a:cubicBezTo>
                      <a:pt x="186" y="375"/>
                      <a:pt x="187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91" y="376"/>
                      <a:pt x="193" y="375"/>
                      <a:pt x="195" y="374"/>
                    </a:cubicBezTo>
                    <a:cubicBezTo>
                      <a:pt x="195" y="373"/>
                      <a:pt x="196" y="372"/>
                      <a:pt x="196" y="372"/>
                    </a:cubicBezTo>
                    <a:cubicBezTo>
                      <a:pt x="259" y="296"/>
                      <a:pt x="259" y="296"/>
                      <a:pt x="259" y="296"/>
                    </a:cubicBezTo>
                    <a:cubicBezTo>
                      <a:pt x="265" y="297"/>
                      <a:pt x="272" y="298"/>
                      <a:pt x="278" y="298"/>
                    </a:cubicBezTo>
                    <a:cubicBezTo>
                      <a:pt x="282" y="298"/>
                      <a:pt x="285" y="297"/>
                      <a:pt x="288" y="297"/>
                    </a:cubicBezTo>
                    <a:cubicBezTo>
                      <a:pt x="291" y="297"/>
                      <a:pt x="294" y="297"/>
                      <a:pt x="297" y="297"/>
                    </a:cubicBezTo>
                    <a:cubicBezTo>
                      <a:pt x="300" y="297"/>
                      <a:pt x="303" y="297"/>
                      <a:pt x="305" y="298"/>
                    </a:cubicBezTo>
                    <a:cubicBezTo>
                      <a:pt x="318" y="298"/>
                      <a:pt x="331" y="300"/>
                      <a:pt x="338" y="310"/>
                    </a:cubicBezTo>
                    <a:cubicBezTo>
                      <a:pt x="346" y="320"/>
                      <a:pt x="352" y="336"/>
                      <a:pt x="356" y="354"/>
                    </a:cubicBezTo>
                    <a:cubicBezTo>
                      <a:pt x="359" y="371"/>
                      <a:pt x="359" y="388"/>
                      <a:pt x="356" y="4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485" name="Freeform 14"/>
              <p:cNvSpPr>
                <a:spLocks noChangeArrowheads="1"/>
              </p:cNvSpPr>
              <p:nvPr/>
            </p:nvSpPr>
            <p:spPr bwMode="auto">
              <a:xfrm>
                <a:off x="7027944" y="2285138"/>
                <a:ext cx="97677" cy="99180"/>
              </a:xfrm>
              <a:custGeom>
                <a:avLst/>
                <a:gdLst>
                  <a:gd name="T0" fmla="*/ 35 w 130"/>
                  <a:gd name="T1" fmla="*/ 132 h 132"/>
                  <a:gd name="T2" fmla="*/ 94 w 130"/>
                  <a:gd name="T3" fmla="*/ 132 h 132"/>
                  <a:gd name="T4" fmla="*/ 94 w 130"/>
                  <a:gd name="T5" fmla="*/ 95 h 132"/>
                  <a:gd name="T6" fmla="*/ 130 w 130"/>
                  <a:gd name="T7" fmla="*/ 95 h 132"/>
                  <a:gd name="T8" fmla="*/ 130 w 130"/>
                  <a:gd name="T9" fmla="*/ 38 h 132"/>
                  <a:gd name="T10" fmla="*/ 94 w 130"/>
                  <a:gd name="T11" fmla="*/ 38 h 132"/>
                  <a:gd name="T12" fmla="*/ 94 w 130"/>
                  <a:gd name="T13" fmla="*/ 0 h 132"/>
                  <a:gd name="T14" fmla="*/ 35 w 130"/>
                  <a:gd name="T15" fmla="*/ 0 h 132"/>
                  <a:gd name="T16" fmla="*/ 35 w 130"/>
                  <a:gd name="T17" fmla="*/ 38 h 132"/>
                  <a:gd name="T18" fmla="*/ 0 w 130"/>
                  <a:gd name="T19" fmla="*/ 38 h 132"/>
                  <a:gd name="T20" fmla="*/ 0 w 130"/>
                  <a:gd name="T21" fmla="*/ 95 h 132"/>
                  <a:gd name="T22" fmla="*/ 35 w 130"/>
                  <a:gd name="T23" fmla="*/ 95 h 132"/>
                  <a:gd name="T24" fmla="*/ 35 w 130"/>
                  <a:gd name="T2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32">
                    <a:moveTo>
                      <a:pt x="35" y="132"/>
                    </a:moveTo>
                    <a:lnTo>
                      <a:pt x="94" y="132"/>
                    </a:lnTo>
                    <a:lnTo>
                      <a:pt x="94" y="95"/>
                    </a:lnTo>
                    <a:lnTo>
                      <a:pt x="130" y="95"/>
                    </a:lnTo>
                    <a:lnTo>
                      <a:pt x="130" y="38"/>
                    </a:lnTo>
                    <a:lnTo>
                      <a:pt x="94" y="38"/>
                    </a:lnTo>
                    <a:lnTo>
                      <a:pt x="94" y="0"/>
                    </a:lnTo>
                    <a:lnTo>
                      <a:pt x="35" y="0"/>
                    </a:lnTo>
                    <a:lnTo>
                      <a:pt x="35" y="38"/>
                    </a:lnTo>
                    <a:lnTo>
                      <a:pt x="0" y="38"/>
                    </a:lnTo>
                    <a:lnTo>
                      <a:pt x="0" y="95"/>
                    </a:lnTo>
                    <a:lnTo>
                      <a:pt x="35" y="95"/>
                    </a:lnTo>
                    <a:lnTo>
                      <a:pt x="35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2486" name="组合 23"/>
          <p:cNvGrpSpPr/>
          <p:nvPr/>
        </p:nvGrpSpPr>
        <p:grpSpPr bwMode="auto">
          <a:xfrm>
            <a:off x="4763" y="3328988"/>
            <a:ext cx="1270000" cy="1289050"/>
            <a:chOff x="6170440" y="0"/>
            <a:chExt cx="1982862" cy="2015067"/>
          </a:xfrm>
        </p:grpSpPr>
        <p:sp>
          <p:nvSpPr>
            <p:cNvPr id="25" name="矩形 24"/>
            <p:cNvSpPr/>
            <p:nvPr/>
          </p:nvSpPr>
          <p:spPr>
            <a:xfrm>
              <a:off x="6170440" y="0"/>
              <a:ext cx="1982862" cy="20150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6786191" y="623147"/>
              <a:ext cx="813168" cy="810729"/>
              <a:chOff x="4762068" y="668615"/>
              <a:chExt cx="751360" cy="749106"/>
            </a:xfrm>
            <a:solidFill>
              <a:srgbClr val="E2413E"/>
            </a:solidFill>
          </p:grpSpPr>
          <p:sp>
            <p:nvSpPr>
              <p:cNvPr id="27" name="Freeform 23"/>
              <p:cNvSpPr/>
              <p:nvPr/>
            </p:nvSpPr>
            <p:spPr bwMode="auto">
              <a:xfrm>
                <a:off x="4952163" y="858710"/>
                <a:ext cx="371172" cy="368918"/>
              </a:xfrm>
              <a:custGeom>
                <a:avLst/>
                <a:gdLst>
                  <a:gd name="T0" fmla="*/ 343 w 494"/>
                  <a:gd name="T1" fmla="*/ 0 h 491"/>
                  <a:gd name="T2" fmla="*/ 146 w 494"/>
                  <a:gd name="T3" fmla="*/ 0 h 491"/>
                  <a:gd name="T4" fmla="*/ 146 w 494"/>
                  <a:gd name="T5" fmla="*/ 148 h 491"/>
                  <a:gd name="T6" fmla="*/ 0 w 494"/>
                  <a:gd name="T7" fmla="*/ 148 h 491"/>
                  <a:gd name="T8" fmla="*/ 0 w 494"/>
                  <a:gd name="T9" fmla="*/ 359 h 491"/>
                  <a:gd name="T10" fmla="*/ 146 w 494"/>
                  <a:gd name="T11" fmla="*/ 359 h 491"/>
                  <a:gd name="T12" fmla="*/ 146 w 494"/>
                  <a:gd name="T13" fmla="*/ 491 h 491"/>
                  <a:gd name="T14" fmla="*/ 343 w 494"/>
                  <a:gd name="T15" fmla="*/ 491 h 491"/>
                  <a:gd name="T16" fmla="*/ 343 w 494"/>
                  <a:gd name="T17" fmla="*/ 359 h 491"/>
                  <a:gd name="T18" fmla="*/ 494 w 494"/>
                  <a:gd name="T19" fmla="*/ 359 h 491"/>
                  <a:gd name="T20" fmla="*/ 494 w 494"/>
                  <a:gd name="T21" fmla="*/ 148 h 491"/>
                  <a:gd name="T22" fmla="*/ 343 w 494"/>
                  <a:gd name="T23" fmla="*/ 148 h 491"/>
                  <a:gd name="T24" fmla="*/ 343 w 494"/>
                  <a:gd name="T25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4" h="491">
                    <a:moveTo>
                      <a:pt x="343" y="0"/>
                    </a:moveTo>
                    <a:lnTo>
                      <a:pt x="146" y="0"/>
                    </a:lnTo>
                    <a:lnTo>
                      <a:pt x="146" y="148"/>
                    </a:lnTo>
                    <a:lnTo>
                      <a:pt x="0" y="148"/>
                    </a:lnTo>
                    <a:lnTo>
                      <a:pt x="0" y="359"/>
                    </a:lnTo>
                    <a:lnTo>
                      <a:pt x="146" y="359"/>
                    </a:lnTo>
                    <a:lnTo>
                      <a:pt x="146" y="491"/>
                    </a:lnTo>
                    <a:lnTo>
                      <a:pt x="343" y="491"/>
                    </a:lnTo>
                    <a:lnTo>
                      <a:pt x="343" y="359"/>
                    </a:lnTo>
                    <a:lnTo>
                      <a:pt x="494" y="359"/>
                    </a:lnTo>
                    <a:lnTo>
                      <a:pt x="494" y="148"/>
                    </a:lnTo>
                    <a:lnTo>
                      <a:pt x="343" y="148"/>
                    </a:lnTo>
                    <a:lnTo>
                      <a:pt x="3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noProof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 24"/>
              <p:cNvSpPr>
                <a:spLocks noEditPoints="1"/>
              </p:cNvSpPr>
              <p:nvPr/>
            </p:nvSpPr>
            <p:spPr bwMode="auto">
              <a:xfrm>
                <a:off x="4762068" y="668615"/>
                <a:ext cx="751360" cy="749106"/>
              </a:xfrm>
              <a:custGeom>
                <a:avLst/>
                <a:gdLst>
                  <a:gd name="T0" fmla="*/ 406 w 423"/>
                  <a:gd name="T1" fmla="*/ 129 h 422"/>
                  <a:gd name="T2" fmla="*/ 361 w 423"/>
                  <a:gd name="T3" fmla="*/ 62 h 422"/>
                  <a:gd name="T4" fmla="*/ 294 w 423"/>
                  <a:gd name="T5" fmla="*/ 16 h 422"/>
                  <a:gd name="T6" fmla="*/ 212 w 423"/>
                  <a:gd name="T7" fmla="*/ 0 h 422"/>
                  <a:gd name="T8" fmla="*/ 129 w 423"/>
                  <a:gd name="T9" fmla="*/ 16 h 422"/>
                  <a:gd name="T10" fmla="*/ 62 w 423"/>
                  <a:gd name="T11" fmla="*/ 62 h 422"/>
                  <a:gd name="T12" fmla="*/ 17 w 423"/>
                  <a:gd name="T13" fmla="*/ 129 h 422"/>
                  <a:gd name="T14" fmla="*/ 0 w 423"/>
                  <a:gd name="T15" fmla="*/ 211 h 422"/>
                  <a:gd name="T16" fmla="*/ 17 w 423"/>
                  <a:gd name="T17" fmla="*/ 293 h 422"/>
                  <a:gd name="T18" fmla="*/ 62 w 423"/>
                  <a:gd name="T19" fmla="*/ 360 h 422"/>
                  <a:gd name="T20" fmla="*/ 129 w 423"/>
                  <a:gd name="T21" fmla="*/ 405 h 422"/>
                  <a:gd name="T22" fmla="*/ 212 w 423"/>
                  <a:gd name="T23" fmla="*/ 422 h 422"/>
                  <a:gd name="T24" fmla="*/ 294 w 423"/>
                  <a:gd name="T25" fmla="*/ 405 h 422"/>
                  <a:gd name="T26" fmla="*/ 361 w 423"/>
                  <a:gd name="T27" fmla="*/ 360 h 422"/>
                  <a:gd name="T28" fmla="*/ 406 w 423"/>
                  <a:gd name="T29" fmla="*/ 293 h 422"/>
                  <a:gd name="T30" fmla="*/ 423 w 423"/>
                  <a:gd name="T31" fmla="*/ 211 h 422"/>
                  <a:gd name="T32" fmla="*/ 406 w 423"/>
                  <a:gd name="T33" fmla="*/ 129 h 422"/>
                  <a:gd name="T34" fmla="*/ 336 w 423"/>
                  <a:gd name="T35" fmla="*/ 335 h 422"/>
                  <a:gd name="T36" fmla="*/ 212 w 423"/>
                  <a:gd name="T37" fmla="*/ 387 h 422"/>
                  <a:gd name="T38" fmla="*/ 87 w 423"/>
                  <a:gd name="T39" fmla="*/ 335 h 422"/>
                  <a:gd name="T40" fmla="*/ 36 w 423"/>
                  <a:gd name="T41" fmla="*/ 211 h 422"/>
                  <a:gd name="T42" fmla="*/ 87 w 423"/>
                  <a:gd name="T43" fmla="*/ 87 h 422"/>
                  <a:gd name="T44" fmla="*/ 212 w 423"/>
                  <a:gd name="T45" fmla="*/ 35 h 422"/>
                  <a:gd name="T46" fmla="*/ 336 w 423"/>
                  <a:gd name="T47" fmla="*/ 87 h 422"/>
                  <a:gd name="T48" fmla="*/ 387 w 423"/>
                  <a:gd name="T49" fmla="*/ 211 h 422"/>
                  <a:gd name="T50" fmla="*/ 336 w 423"/>
                  <a:gd name="T51" fmla="*/ 335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422">
                    <a:moveTo>
                      <a:pt x="406" y="129"/>
                    </a:moveTo>
                    <a:cubicBezTo>
                      <a:pt x="396" y="104"/>
                      <a:pt x="380" y="81"/>
                      <a:pt x="361" y="62"/>
                    </a:cubicBezTo>
                    <a:cubicBezTo>
                      <a:pt x="342" y="42"/>
                      <a:pt x="319" y="27"/>
                      <a:pt x="294" y="16"/>
                    </a:cubicBezTo>
                    <a:cubicBezTo>
                      <a:pt x="268" y="5"/>
                      <a:pt x="240" y="0"/>
                      <a:pt x="212" y="0"/>
                    </a:cubicBezTo>
                    <a:cubicBezTo>
                      <a:pt x="183" y="0"/>
                      <a:pt x="155" y="5"/>
                      <a:pt x="129" y="16"/>
                    </a:cubicBezTo>
                    <a:cubicBezTo>
                      <a:pt x="104" y="27"/>
                      <a:pt x="82" y="42"/>
                      <a:pt x="62" y="62"/>
                    </a:cubicBezTo>
                    <a:cubicBezTo>
                      <a:pt x="43" y="81"/>
                      <a:pt x="28" y="104"/>
                      <a:pt x="17" y="129"/>
                    </a:cubicBezTo>
                    <a:cubicBezTo>
                      <a:pt x="6" y="155"/>
                      <a:pt x="0" y="182"/>
                      <a:pt x="0" y="211"/>
                    </a:cubicBezTo>
                    <a:cubicBezTo>
                      <a:pt x="0" y="239"/>
                      <a:pt x="6" y="267"/>
                      <a:pt x="17" y="293"/>
                    </a:cubicBezTo>
                    <a:cubicBezTo>
                      <a:pt x="28" y="318"/>
                      <a:pt x="43" y="341"/>
                      <a:pt x="62" y="360"/>
                    </a:cubicBezTo>
                    <a:cubicBezTo>
                      <a:pt x="82" y="380"/>
                      <a:pt x="104" y="395"/>
                      <a:pt x="129" y="405"/>
                    </a:cubicBezTo>
                    <a:cubicBezTo>
                      <a:pt x="155" y="417"/>
                      <a:pt x="183" y="422"/>
                      <a:pt x="212" y="422"/>
                    </a:cubicBezTo>
                    <a:cubicBezTo>
                      <a:pt x="240" y="422"/>
                      <a:pt x="268" y="417"/>
                      <a:pt x="294" y="405"/>
                    </a:cubicBezTo>
                    <a:cubicBezTo>
                      <a:pt x="319" y="395"/>
                      <a:pt x="342" y="380"/>
                      <a:pt x="361" y="360"/>
                    </a:cubicBezTo>
                    <a:cubicBezTo>
                      <a:pt x="380" y="341"/>
                      <a:pt x="396" y="318"/>
                      <a:pt x="406" y="293"/>
                    </a:cubicBezTo>
                    <a:cubicBezTo>
                      <a:pt x="417" y="267"/>
                      <a:pt x="423" y="239"/>
                      <a:pt x="423" y="211"/>
                    </a:cubicBezTo>
                    <a:cubicBezTo>
                      <a:pt x="423" y="182"/>
                      <a:pt x="417" y="155"/>
                      <a:pt x="406" y="129"/>
                    </a:cubicBezTo>
                    <a:close/>
                    <a:moveTo>
                      <a:pt x="336" y="335"/>
                    </a:moveTo>
                    <a:cubicBezTo>
                      <a:pt x="303" y="368"/>
                      <a:pt x="259" y="387"/>
                      <a:pt x="212" y="387"/>
                    </a:cubicBezTo>
                    <a:cubicBezTo>
                      <a:pt x="165" y="387"/>
                      <a:pt x="120" y="368"/>
                      <a:pt x="87" y="335"/>
                    </a:cubicBezTo>
                    <a:cubicBezTo>
                      <a:pt x="54" y="302"/>
                      <a:pt x="36" y="258"/>
                      <a:pt x="36" y="211"/>
                    </a:cubicBezTo>
                    <a:cubicBezTo>
                      <a:pt x="36" y="164"/>
                      <a:pt x="54" y="120"/>
                      <a:pt x="87" y="87"/>
                    </a:cubicBezTo>
                    <a:cubicBezTo>
                      <a:pt x="120" y="53"/>
                      <a:pt x="165" y="35"/>
                      <a:pt x="212" y="35"/>
                    </a:cubicBezTo>
                    <a:cubicBezTo>
                      <a:pt x="259" y="35"/>
                      <a:pt x="303" y="53"/>
                      <a:pt x="336" y="87"/>
                    </a:cubicBezTo>
                    <a:cubicBezTo>
                      <a:pt x="369" y="120"/>
                      <a:pt x="387" y="164"/>
                      <a:pt x="387" y="211"/>
                    </a:cubicBezTo>
                    <a:cubicBezTo>
                      <a:pt x="387" y="258"/>
                      <a:pt x="369" y="302"/>
                      <a:pt x="336" y="3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noProof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2489" name="组合 28"/>
          <p:cNvGrpSpPr/>
          <p:nvPr/>
        </p:nvGrpSpPr>
        <p:grpSpPr bwMode="auto">
          <a:xfrm>
            <a:off x="1306513" y="2038350"/>
            <a:ext cx="1352550" cy="1296988"/>
            <a:chOff x="2010006" y="2054859"/>
            <a:chExt cx="2112433" cy="2027767"/>
          </a:xfrm>
        </p:grpSpPr>
        <p:sp>
          <p:nvSpPr>
            <p:cNvPr id="30" name="직사각형 8"/>
            <p:cNvSpPr/>
            <p:nvPr/>
          </p:nvSpPr>
          <p:spPr>
            <a:xfrm>
              <a:off x="2010006" y="2054859"/>
              <a:ext cx="2112433" cy="2027767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2495" latinLnBrk="1">
                <a:buFontTx/>
                <a:buNone/>
                <a:defRPr/>
              </a:pPr>
              <a:endParaRPr kumimoji="1" lang="ko-KR" altLang="en-US" kern="0">
                <a:solidFill>
                  <a:prstClr val="white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62491" name="Freeform 20"/>
            <p:cNvSpPr>
              <a:spLocks noChangeArrowheads="1"/>
            </p:cNvSpPr>
            <p:nvPr/>
          </p:nvSpPr>
          <p:spPr bwMode="auto">
            <a:xfrm>
              <a:off x="2635532" y="2759272"/>
              <a:ext cx="841178" cy="770342"/>
            </a:xfrm>
            <a:custGeom>
              <a:avLst/>
              <a:gdLst>
                <a:gd name="T0" fmla="*/ 399 w 402"/>
                <a:gd name="T1" fmla="*/ 97 h 368"/>
                <a:gd name="T2" fmla="*/ 372 w 402"/>
                <a:gd name="T3" fmla="*/ 39 h 368"/>
                <a:gd name="T4" fmla="*/ 287 w 402"/>
                <a:gd name="T5" fmla="*/ 0 h 368"/>
                <a:gd name="T6" fmla="*/ 230 w 402"/>
                <a:gd name="T7" fmla="*/ 15 h 368"/>
                <a:gd name="T8" fmla="*/ 201 w 402"/>
                <a:gd name="T9" fmla="*/ 41 h 368"/>
                <a:gd name="T10" fmla="*/ 171 w 402"/>
                <a:gd name="T11" fmla="*/ 15 h 368"/>
                <a:gd name="T12" fmla="*/ 115 w 402"/>
                <a:gd name="T13" fmla="*/ 0 h 368"/>
                <a:gd name="T14" fmla="*/ 98 w 402"/>
                <a:gd name="T15" fmla="*/ 1 h 368"/>
                <a:gd name="T16" fmla="*/ 22 w 402"/>
                <a:gd name="T17" fmla="*/ 48 h 368"/>
                <a:gd name="T18" fmla="*/ 3 w 402"/>
                <a:gd name="T19" fmla="*/ 93 h 368"/>
                <a:gd name="T20" fmla="*/ 4 w 402"/>
                <a:gd name="T21" fmla="*/ 144 h 368"/>
                <a:gd name="T22" fmla="*/ 22 w 402"/>
                <a:gd name="T23" fmla="*/ 196 h 368"/>
                <a:gd name="T24" fmla="*/ 27 w 402"/>
                <a:gd name="T25" fmla="*/ 204 h 368"/>
                <a:gd name="T26" fmla="*/ 104 w 402"/>
                <a:gd name="T27" fmla="*/ 204 h 368"/>
                <a:gd name="T28" fmla="*/ 133 w 402"/>
                <a:gd name="T29" fmla="*/ 159 h 368"/>
                <a:gd name="T30" fmla="*/ 161 w 402"/>
                <a:gd name="T31" fmla="*/ 223 h 368"/>
                <a:gd name="T32" fmla="*/ 200 w 402"/>
                <a:gd name="T33" fmla="*/ 163 h 368"/>
                <a:gd name="T34" fmla="*/ 218 w 402"/>
                <a:gd name="T35" fmla="*/ 195 h 368"/>
                <a:gd name="T36" fmla="*/ 274 w 402"/>
                <a:gd name="T37" fmla="*/ 195 h 368"/>
                <a:gd name="T38" fmla="*/ 295 w 402"/>
                <a:gd name="T39" fmla="*/ 206 h 368"/>
                <a:gd name="T40" fmla="*/ 321 w 402"/>
                <a:gd name="T41" fmla="*/ 180 h 368"/>
                <a:gd name="T42" fmla="*/ 295 w 402"/>
                <a:gd name="T43" fmla="*/ 154 h 368"/>
                <a:gd name="T44" fmla="*/ 274 w 402"/>
                <a:gd name="T45" fmla="*/ 165 h 368"/>
                <a:gd name="T46" fmla="*/ 235 w 402"/>
                <a:gd name="T47" fmla="*/ 165 h 368"/>
                <a:gd name="T48" fmla="*/ 201 w 402"/>
                <a:gd name="T49" fmla="*/ 106 h 368"/>
                <a:gd name="T50" fmla="*/ 166 w 402"/>
                <a:gd name="T51" fmla="*/ 161 h 368"/>
                <a:gd name="T52" fmla="*/ 137 w 402"/>
                <a:gd name="T53" fmla="*/ 96 h 368"/>
                <a:gd name="T54" fmla="*/ 88 w 402"/>
                <a:gd name="T55" fmla="*/ 174 h 368"/>
                <a:gd name="T56" fmla="*/ 44 w 402"/>
                <a:gd name="T57" fmla="*/ 174 h 368"/>
                <a:gd name="T58" fmla="*/ 32 w 402"/>
                <a:gd name="T59" fmla="*/ 138 h 368"/>
                <a:gd name="T60" fmla="*/ 32 w 402"/>
                <a:gd name="T61" fmla="*/ 99 h 368"/>
                <a:gd name="T62" fmla="*/ 46 w 402"/>
                <a:gd name="T63" fmla="*/ 65 h 368"/>
                <a:gd name="T64" fmla="*/ 102 w 402"/>
                <a:gd name="T65" fmla="*/ 30 h 368"/>
                <a:gd name="T66" fmla="*/ 115 w 402"/>
                <a:gd name="T67" fmla="*/ 29 h 368"/>
                <a:gd name="T68" fmla="*/ 156 w 402"/>
                <a:gd name="T69" fmla="*/ 41 h 368"/>
                <a:gd name="T70" fmla="*/ 187 w 402"/>
                <a:gd name="T71" fmla="*/ 73 h 368"/>
                <a:gd name="T72" fmla="*/ 188 w 402"/>
                <a:gd name="T73" fmla="*/ 74 h 368"/>
                <a:gd name="T74" fmla="*/ 201 w 402"/>
                <a:gd name="T75" fmla="*/ 96 h 368"/>
                <a:gd name="T76" fmla="*/ 213 w 402"/>
                <a:gd name="T77" fmla="*/ 74 h 368"/>
                <a:gd name="T78" fmla="*/ 245 w 402"/>
                <a:gd name="T79" fmla="*/ 41 h 368"/>
                <a:gd name="T80" fmla="*/ 287 w 402"/>
                <a:gd name="T81" fmla="*/ 29 h 368"/>
                <a:gd name="T82" fmla="*/ 350 w 402"/>
                <a:gd name="T83" fmla="*/ 58 h 368"/>
                <a:gd name="T84" fmla="*/ 370 w 402"/>
                <a:gd name="T85" fmla="*/ 101 h 368"/>
                <a:gd name="T86" fmla="*/ 365 w 402"/>
                <a:gd name="T87" fmla="*/ 150 h 368"/>
                <a:gd name="T88" fmla="*/ 313 w 402"/>
                <a:gd name="T89" fmla="*/ 237 h 368"/>
                <a:gd name="T90" fmla="*/ 200 w 402"/>
                <a:gd name="T91" fmla="*/ 336 h 368"/>
                <a:gd name="T92" fmla="*/ 182 w 402"/>
                <a:gd name="T93" fmla="*/ 321 h 368"/>
                <a:gd name="T94" fmla="*/ 182 w 402"/>
                <a:gd name="T95" fmla="*/ 321 h 368"/>
                <a:gd name="T96" fmla="*/ 90 w 402"/>
                <a:gd name="T97" fmla="*/ 238 h 368"/>
                <a:gd name="T98" fmla="*/ 69 w 402"/>
                <a:gd name="T99" fmla="*/ 237 h 368"/>
                <a:gd name="T100" fmla="*/ 68 w 402"/>
                <a:gd name="T101" fmla="*/ 258 h 368"/>
                <a:gd name="T102" fmla="*/ 164 w 402"/>
                <a:gd name="T103" fmla="*/ 344 h 368"/>
                <a:gd name="T104" fmla="*/ 164 w 402"/>
                <a:gd name="T105" fmla="*/ 344 h 368"/>
                <a:gd name="T106" fmla="*/ 188 w 402"/>
                <a:gd name="T107" fmla="*/ 364 h 368"/>
                <a:gd name="T108" fmla="*/ 200 w 402"/>
                <a:gd name="T109" fmla="*/ 368 h 368"/>
                <a:gd name="T110" fmla="*/ 211 w 402"/>
                <a:gd name="T111" fmla="*/ 365 h 368"/>
                <a:gd name="T112" fmla="*/ 334 w 402"/>
                <a:gd name="T113" fmla="*/ 256 h 368"/>
                <a:gd name="T114" fmla="*/ 394 w 402"/>
                <a:gd name="T115" fmla="*/ 158 h 368"/>
                <a:gd name="T116" fmla="*/ 399 w 402"/>
                <a:gd name="T117" fmla="*/ 9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368">
                  <a:moveTo>
                    <a:pt x="399" y="97"/>
                  </a:moveTo>
                  <a:cubicBezTo>
                    <a:pt x="396" y="75"/>
                    <a:pt x="387" y="56"/>
                    <a:pt x="372" y="39"/>
                  </a:cubicBezTo>
                  <a:cubicBezTo>
                    <a:pt x="350" y="14"/>
                    <a:pt x="319" y="0"/>
                    <a:pt x="287" y="0"/>
                  </a:cubicBezTo>
                  <a:cubicBezTo>
                    <a:pt x="267" y="0"/>
                    <a:pt x="248" y="5"/>
                    <a:pt x="230" y="15"/>
                  </a:cubicBezTo>
                  <a:cubicBezTo>
                    <a:pt x="219" y="22"/>
                    <a:pt x="209" y="30"/>
                    <a:pt x="201" y="41"/>
                  </a:cubicBezTo>
                  <a:cubicBezTo>
                    <a:pt x="192" y="31"/>
                    <a:pt x="182" y="22"/>
                    <a:pt x="171" y="15"/>
                  </a:cubicBezTo>
                  <a:cubicBezTo>
                    <a:pt x="154" y="5"/>
                    <a:pt x="134" y="0"/>
                    <a:pt x="115" y="0"/>
                  </a:cubicBezTo>
                  <a:cubicBezTo>
                    <a:pt x="109" y="0"/>
                    <a:pt x="103" y="0"/>
                    <a:pt x="98" y="1"/>
                  </a:cubicBezTo>
                  <a:cubicBezTo>
                    <a:pt x="66" y="6"/>
                    <a:pt x="39" y="23"/>
                    <a:pt x="22" y="48"/>
                  </a:cubicBezTo>
                  <a:cubicBezTo>
                    <a:pt x="12" y="62"/>
                    <a:pt x="6" y="77"/>
                    <a:pt x="3" y="93"/>
                  </a:cubicBezTo>
                  <a:cubicBezTo>
                    <a:pt x="0" y="110"/>
                    <a:pt x="0" y="127"/>
                    <a:pt x="4" y="144"/>
                  </a:cubicBezTo>
                  <a:cubicBezTo>
                    <a:pt x="7" y="162"/>
                    <a:pt x="13" y="179"/>
                    <a:pt x="22" y="196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133" y="159"/>
                    <a:pt x="133" y="159"/>
                    <a:pt x="133" y="159"/>
                  </a:cubicBezTo>
                  <a:cubicBezTo>
                    <a:pt x="161" y="223"/>
                    <a:pt x="161" y="223"/>
                    <a:pt x="161" y="223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18" y="195"/>
                    <a:pt x="218" y="195"/>
                    <a:pt x="218" y="195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8" y="201"/>
                    <a:pt x="286" y="206"/>
                    <a:pt x="295" y="206"/>
                  </a:cubicBezTo>
                  <a:cubicBezTo>
                    <a:pt x="309" y="206"/>
                    <a:pt x="321" y="194"/>
                    <a:pt x="321" y="180"/>
                  </a:cubicBezTo>
                  <a:cubicBezTo>
                    <a:pt x="321" y="166"/>
                    <a:pt x="309" y="154"/>
                    <a:pt x="295" y="154"/>
                  </a:cubicBezTo>
                  <a:cubicBezTo>
                    <a:pt x="286" y="154"/>
                    <a:pt x="278" y="158"/>
                    <a:pt x="274" y="165"/>
                  </a:cubicBezTo>
                  <a:cubicBezTo>
                    <a:pt x="235" y="165"/>
                    <a:pt x="235" y="165"/>
                    <a:pt x="235" y="165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9" y="162"/>
                    <a:pt x="35" y="150"/>
                    <a:pt x="32" y="138"/>
                  </a:cubicBezTo>
                  <a:cubicBezTo>
                    <a:pt x="30" y="125"/>
                    <a:pt x="29" y="111"/>
                    <a:pt x="32" y="99"/>
                  </a:cubicBezTo>
                  <a:cubicBezTo>
                    <a:pt x="34" y="86"/>
                    <a:pt x="39" y="75"/>
                    <a:pt x="46" y="65"/>
                  </a:cubicBezTo>
                  <a:cubicBezTo>
                    <a:pt x="59" y="46"/>
                    <a:pt x="79" y="34"/>
                    <a:pt x="102" y="30"/>
                  </a:cubicBezTo>
                  <a:cubicBezTo>
                    <a:pt x="106" y="30"/>
                    <a:pt x="110" y="29"/>
                    <a:pt x="115" y="29"/>
                  </a:cubicBezTo>
                  <a:cubicBezTo>
                    <a:pt x="129" y="29"/>
                    <a:pt x="144" y="33"/>
                    <a:pt x="156" y="41"/>
                  </a:cubicBezTo>
                  <a:cubicBezTo>
                    <a:pt x="169" y="48"/>
                    <a:pt x="180" y="59"/>
                    <a:pt x="187" y="73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21" y="60"/>
                    <a:pt x="232" y="48"/>
                    <a:pt x="245" y="41"/>
                  </a:cubicBezTo>
                  <a:cubicBezTo>
                    <a:pt x="258" y="33"/>
                    <a:pt x="272" y="29"/>
                    <a:pt x="287" y="29"/>
                  </a:cubicBezTo>
                  <a:cubicBezTo>
                    <a:pt x="311" y="29"/>
                    <a:pt x="333" y="40"/>
                    <a:pt x="350" y="58"/>
                  </a:cubicBezTo>
                  <a:cubicBezTo>
                    <a:pt x="361" y="71"/>
                    <a:pt x="367" y="85"/>
                    <a:pt x="370" y="101"/>
                  </a:cubicBezTo>
                  <a:cubicBezTo>
                    <a:pt x="372" y="116"/>
                    <a:pt x="371" y="132"/>
                    <a:pt x="365" y="150"/>
                  </a:cubicBezTo>
                  <a:cubicBezTo>
                    <a:pt x="355" y="187"/>
                    <a:pt x="332" y="216"/>
                    <a:pt x="313" y="237"/>
                  </a:cubicBezTo>
                  <a:cubicBezTo>
                    <a:pt x="290" y="261"/>
                    <a:pt x="234" y="311"/>
                    <a:pt x="200" y="336"/>
                  </a:cubicBezTo>
                  <a:cubicBezTo>
                    <a:pt x="194" y="331"/>
                    <a:pt x="188" y="326"/>
                    <a:pt x="182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51" y="295"/>
                    <a:pt x="118" y="269"/>
                    <a:pt x="90" y="238"/>
                  </a:cubicBezTo>
                  <a:cubicBezTo>
                    <a:pt x="84" y="232"/>
                    <a:pt x="75" y="232"/>
                    <a:pt x="69" y="237"/>
                  </a:cubicBezTo>
                  <a:cubicBezTo>
                    <a:pt x="63" y="243"/>
                    <a:pt x="63" y="252"/>
                    <a:pt x="68" y="258"/>
                  </a:cubicBezTo>
                  <a:cubicBezTo>
                    <a:pt x="98" y="290"/>
                    <a:pt x="131" y="318"/>
                    <a:pt x="164" y="344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72" y="351"/>
                    <a:pt x="180" y="357"/>
                    <a:pt x="188" y="364"/>
                  </a:cubicBezTo>
                  <a:cubicBezTo>
                    <a:pt x="191" y="367"/>
                    <a:pt x="195" y="368"/>
                    <a:pt x="200" y="368"/>
                  </a:cubicBezTo>
                  <a:cubicBezTo>
                    <a:pt x="204" y="368"/>
                    <a:pt x="208" y="367"/>
                    <a:pt x="211" y="365"/>
                  </a:cubicBezTo>
                  <a:cubicBezTo>
                    <a:pt x="245" y="340"/>
                    <a:pt x="309" y="284"/>
                    <a:pt x="334" y="256"/>
                  </a:cubicBezTo>
                  <a:cubicBezTo>
                    <a:pt x="356" y="233"/>
                    <a:pt x="382" y="201"/>
                    <a:pt x="394" y="158"/>
                  </a:cubicBezTo>
                  <a:cubicBezTo>
                    <a:pt x="400" y="136"/>
                    <a:pt x="402" y="115"/>
                    <a:pt x="399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492" name="组合 31"/>
          <p:cNvGrpSpPr/>
          <p:nvPr/>
        </p:nvGrpSpPr>
        <p:grpSpPr bwMode="auto">
          <a:xfrm>
            <a:off x="1309688" y="4668838"/>
            <a:ext cx="1290637" cy="1296987"/>
            <a:chOff x="10197010" y="2054859"/>
            <a:chExt cx="2015239" cy="2027767"/>
          </a:xfrm>
        </p:grpSpPr>
        <p:sp>
          <p:nvSpPr>
            <p:cNvPr id="33" name="직사각형 9"/>
            <p:cNvSpPr/>
            <p:nvPr/>
          </p:nvSpPr>
          <p:spPr>
            <a:xfrm>
              <a:off x="10197010" y="2054859"/>
              <a:ext cx="2015239" cy="2027767"/>
            </a:xfrm>
            <a:prstGeom prst="rect">
              <a:avLst/>
            </a:prstGeom>
            <a:solidFill>
              <a:srgbClr val="4F515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2495" latinLnBrk="1">
                <a:buFontTx/>
                <a:buNone/>
                <a:defRPr/>
              </a:pPr>
              <a:endParaRPr kumimoji="1" lang="ko-KR" altLang="en-US" kern="0">
                <a:solidFill>
                  <a:prstClr val="white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grpSp>
          <p:nvGrpSpPr>
            <p:cNvPr id="62494" name="组合 33"/>
            <p:cNvGrpSpPr/>
            <p:nvPr/>
          </p:nvGrpSpPr>
          <p:grpSpPr bwMode="auto">
            <a:xfrm>
              <a:off x="10905515" y="2759272"/>
              <a:ext cx="676976" cy="649927"/>
              <a:chOff x="8382646" y="5351439"/>
              <a:chExt cx="676976" cy="649927"/>
            </a:xfrm>
          </p:grpSpPr>
          <p:sp>
            <p:nvSpPr>
              <p:cNvPr id="62495" name="Freeform 98"/>
              <p:cNvSpPr>
                <a:spLocks noChangeArrowheads="1"/>
              </p:cNvSpPr>
              <p:nvPr/>
            </p:nvSpPr>
            <p:spPr bwMode="auto">
              <a:xfrm>
                <a:off x="8590773" y="5612160"/>
                <a:ext cx="260722" cy="261473"/>
              </a:xfrm>
              <a:custGeom>
                <a:avLst/>
                <a:gdLst>
                  <a:gd name="T0" fmla="*/ 104 w 347"/>
                  <a:gd name="T1" fmla="*/ 348 h 348"/>
                  <a:gd name="T2" fmla="*/ 241 w 347"/>
                  <a:gd name="T3" fmla="*/ 348 h 348"/>
                  <a:gd name="T4" fmla="*/ 241 w 347"/>
                  <a:gd name="T5" fmla="*/ 253 h 348"/>
                  <a:gd name="T6" fmla="*/ 347 w 347"/>
                  <a:gd name="T7" fmla="*/ 253 h 348"/>
                  <a:gd name="T8" fmla="*/ 347 w 347"/>
                  <a:gd name="T9" fmla="*/ 106 h 348"/>
                  <a:gd name="T10" fmla="*/ 241 w 347"/>
                  <a:gd name="T11" fmla="*/ 106 h 348"/>
                  <a:gd name="T12" fmla="*/ 241 w 347"/>
                  <a:gd name="T13" fmla="*/ 0 h 348"/>
                  <a:gd name="T14" fmla="*/ 104 w 347"/>
                  <a:gd name="T15" fmla="*/ 0 h 348"/>
                  <a:gd name="T16" fmla="*/ 104 w 347"/>
                  <a:gd name="T17" fmla="*/ 106 h 348"/>
                  <a:gd name="T18" fmla="*/ 0 w 347"/>
                  <a:gd name="T19" fmla="*/ 106 h 348"/>
                  <a:gd name="T20" fmla="*/ 0 w 347"/>
                  <a:gd name="T21" fmla="*/ 253 h 348"/>
                  <a:gd name="T22" fmla="*/ 104 w 347"/>
                  <a:gd name="T23" fmla="*/ 253 h 348"/>
                  <a:gd name="T24" fmla="*/ 104 w 347"/>
                  <a:gd name="T25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7" h="348">
                    <a:moveTo>
                      <a:pt x="104" y="348"/>
                    </a:moveTo>
                    <a:lnTo>
                      <a:pt x="241" y="348"/>
                    </a:lnTo>
                    <a:lnTo>
                      <a:pt x="241" y="253"/>
                    </a:lnTo>
                    <a:lnTo>
                      <a:pt x="347" y="253"/>
                    </a:lnTo>
                    <a:lnTo>
                      <a:pt x="347" y="106"/>
                    </a:lnTo>
                    <a:lnTo>
                      <a:pt x="241" y="106"/>
                    </a:lnTo>
                    <a:lnTo>
                      <a:pt x="241" y="0"/>
                    </a:lnTo>
                    <a:lnTo>
                      <a:pt x="104" y="0"/>
                    </a:lnTo>
                    <a:lnTo>
                      <a:pt x="104" y="106"/>
                    </a:lnTo>
                    <a:lnTo>
                      <a:pt x="0" y="106"/>
                    </a:lnTo>
                    <a:lnTo>
                      <a:pt x="0" y="253"/>
                    </a:lnTo>
                    <a:lnTo>
                      <a:pt x="104" y="253"/>
                    </a:lnTo>
                    <a:lnTo>
                      <a:pt x="104" y="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496" name="Freeform 99"/>
              <p:cNvSpPr>
                <a:spLocks noEditPoints="1" noChangeArrowheads="1"/>
              </p:cNvSpPr>
              <p:nvPr/>
            </p:nvSpPr>
            <p:spPr bwMode="auto">
              <a:xfrm>
                <a:off x="8382646" y="5351439"/>
                <a:ext cx="676976" cy="649927"/>
              </a:xfrm>
              <a:custGeom>
                <a:avLst/>
                <a:gdLst>
                  <a:gd name="T0" fmla="*/ 348 w 381"/>
                  <a:gd name="T1" fmla="*/ 76 h 366"/>
                  <a:gd name="T2" fmla="*/ 270 w 381"/>
                  <a:gd name="T3" fmla="*/ 76 h 366"/>
                  <a:gd name="T4" fmla="*/ 270 w 381"/>
                  <a:gd name="T5" fmla="*/ 34 h 366"/>
                  <a:gd name="T6" fmla="*/ 235 w 381"/>
                  <a:gd name="T7" fmla="*/ 0 h 366"/>
                  <a:gd name="T8" fmla="*/ 146 w 381"/>
                  <a:gd name="T9" fmla="*/ 0 h 366"/>
                  <a:gd name="T10" fmla="*/ 112 w 381"/>
                  <a:gd name="T11" fmla="*/ 34 h 366"/>
                  <a:gd name="T12" fmla="*/ 112 w 381"/>
                  <a:gd name="T13" fmla="*/ 76 h 366"/>
                  <a:gd name="T14" fmla="*/ 33 w 381"/>
                  <a:gd name="T15" fmla="*/ 76 h 366"/>
                  <a:gd name="T16" fmla="*/ 0 w 381"/>
                  <a:gd name="T17" fmla="*/ 108 h 366"/>
                  <a:gd name="T18" fmla="*/ 0 w 381"/>
                  <a:gd name="T19" fmla="*/ 333 h 366"/>
                  <a:gd name="T20" fmla="*/ 33 w 381"/>
                  <a:gd name="T21" fmla="*/ 366 h 366"/>
                  <a:gd name="T22" fmla="*/ 348 w 381"/>
                  <a:gd name="T23" fmla="*/ 366 h 366"/>
                  <a:gd name="T24" fmla="*/ 381 w 381"/>
                  <a:gd name="T25" fmla="*/ 333 h 366"/>
                  <a:gd name="T26" fmla="*/ 381 w 381"/>
                  <a:gd name="T27" fmla="*/ 108 h 366"/>
                  <a:gd name="T28" fmla="*/ 348 w 381"/>
                  <a:gd name="T29" fmla="*/ 76 h 366"/>
                  <a:gd name="T30" fmla="*/ 146 w 381"/>
                  <a:gd name="T31" fmla="*/ 34 h 366"/>
                  <a:gd name="T32" fmla="*/ 235 w 381"/>
                  <a:gd name="T33" fmla="*/ 34 h 366"/>
                  <a:gd name="T34" fmla="*/ 235 w 381"/>
                  <a:gd name="T35" fmla="*/ 76 h 366"/>
                  <a:gd name="T36" fmla="*/ 146 w 381"/>
                  <a:gd name="T37" fmla="*/ 76 h 366"/>
                  <a:gd name="T38" fmla="*/ 146 w 381"/>
                  <a:gd name="T39" fmla="*/ 34 h 366"/>
                  <a:gd name="T40" fmla="*/ 347 w 381"/>
                  <a:gd name="T41" fmla="*/ 331 h 366"/>
                  <a:gd name="T42" fmla="*/ 35 w 381"/>
                  <a:gd name="T43" fmla="*/ 331 h 366"/>
                  <a:gd name="T44" fmla="*/ 35 w 381"/>
                  <a:gd name="T45" fmla="*/ 110 h 366"/>
                  <a:gd name="T46" fmla="*/ 347 w 381"/>
                  <a:gd name="T47" fmla="*/ 110 h 366"/>
                  <a:gd name="T48" fmla="*/ 347 w 381"/>
                  <a:gd name="T49" fmla="*/ 331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1" h="366">
                    <a:moveTo>
                      <a:pt x="348" y="76"/>
                    </a:moveTo>
                    <a:cubicBezTo>
                      <a:pt x="270" y="76"/>
                      <a:pt x="270" y="76"/>
                      <a:pt x="270" y="76"/>
                    </a:cubicBezTo>
                    <a:cubicBezTo>
                      <a:pt x="270" y="34"/>
                      <a:pt x="270" y="34"/>
                      <a:pt x="270" y="34"/>
                    </a:cubicBezTo>
                    <a:cubicBezTo>
                      <a:pt x="270" y="15"/>
                      <a:pt x="254" y="0"/>
                      <a:pt x="235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27" y="0"/>
                      <a:pt x="112" y="15"/>
                      <a:pt x="112" y="34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15" y="76"/>
                      <a:pt x="0" y="90"/>
                      <a:pt x="0" y="108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0" y="351"/>
                      <a:pt x="15" y="366"/>
                      <a:pt x="33" y="366"/>
                    </a:cubicBezTo>
                    <a:cubicBezTo>
                      <a:pt x="348" y="366"/>
                      <a:pt x="348" y="366"/>
                      <a:pt x="348" y="366"/>
                    </a:cubicBezTo>
                    <a:cubicBezTo>
                      <a:pt x="366" y="366"/>
                      <a:pt x="381" y="351"/>
                      <a:pt x="381" y="333"/>
                    </a:cubicBezTo>
                    <a:cubicBezTo>
                      <a:pt x="381" y="108"/>
                      <a:pt x="381" y="108"/>
                      <a:pt x="381" y="108"/>
                    </a:cubicBezTo>
                    <a:cubicBezTo>
                      <a:pt x="381" y="90"/>
                      <a:pt x="366" y="76"/>
                      <a:pt x="348" y="76"/>
                    </a:cubicBezTo>
                    <a:close/>
                    <a:moveTo>
                      <a:pt x="146" y="34"/>
                    </a:moveTo>
                    <a:cubicBezTo>
                      <a:pt x="235" y="34"/>
                      <a:pt x="235" y="34"/>
                      <a:pt x="235" y="34"/>
                    </a:cubicBezTo>
                    <a:cubicBezTo>
                      <a:pt x="235" y="76"/>
                      <a:pt x="235" y="76"/>
                      <a:pt x="235" y="76"/>
                    </a:cubicBezTo>
                    <a:cubicBezTo>
                      <a:pt x="146" y="76"/>
                      <a:pt x="146" y="76"/>
                      <a:pt x="146" y="76"/>
                    </a:cubicBezTo>
                    <a:lnTo>
                      <a:pt x="146" y="34"/>
                    </a:lnTo>
                    <a:close/>
                    <a:moveTo>
                      <a:pt x="347" y="331"/>
                    </a:moveTo>
                    <a:cubicBezTo>
                      <a:pt x="35" y="331"/>
                      <a:pt x="35" y="331"/>
                      <a:pt x="35" y="331"/>
                    </a:cubicBezTo>
                    <a:cubicBezTo>
                      <a:pt x="35" y="110"/>
                      <a:pt x="35" y="110"/>
                      <a:pt x="35" y="110"/>
                    </a:cubicBezTo>
                    <a:cubicBezTo>
                      <a:pt x="347" y="110"/>
                      <a:pt x="347" y="110"/>
                      <a:pt x="347" y="110"/>
                    </a:cubicBezTo>
                    <a:lnTo>
                      <a:pt x="347" y="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7" name="직사각형 9"/>
          <p:cNvSpPr/>
          <p:nvPr/>
        </p:nvSpPr>
        <p:spPr>
          <a:xfrm>
            <a:off x="2660650" y="1704975"/>
            <a:ext cx="314325" cy="315913"/>
          </a:xfrm>
          <a:prstGeom prst="rect">
            <a:avLst/>
          </a:prstGeom>
          <a:solidFill>
            <a:srgbClr val="4AA6C9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2495" latinLnBrk="1">
              <a:buFontTx/>
              <a:buNone/>
              <a:defRPr/>
            </a:pPr>
            <a:endParaRPr kumimoji="1" lang="ko-KR" altLang="en-US" kern="0">
              <a:solidFill>
                <a:prstClr val="white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38" name="직사각형 9"/>
          <p:cNvSpPr/>
          <p:nvPr/>
        </p:nvSpPr>
        <p:spPr>
          <a:xfrm>
            <a:off x="3011488" y="1524000"/>
            <a:ext cx="155575" cy="15875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2495" latinLnBrk="1">
              <a:buFontTx/>
              <a:buNone/>
              <a:defRPr/>
            </a:pPr>
            <a:endParaRPr kumimoji="1" lang="ko-KR" altLang="en-US" kern="0">
              <a:solidFill>
                <a:prstClr val="white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40" name="矩形 38"/>
          <p:cNvSpPr>
            <a:spLocks noChangeArrowheads="1"/>
          </p:cNvSpPr>
          <p:nvPr/>
        </p:nvSpPr>
        <p:spPr bwMode="auto">
          <a:xfrm>
            <a:off x="5030788" y="2212975"/>
            <a:ext cx="667543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8800" b="1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效果确认 </a:t>
            </a:r>
          </a:p>
        </p:txBody>
      </p:sp>
      <p:grpSp>
        <p:nvGrpSpPr>
          <p:cNvPr id="41" name="组合 40"/>
          <p:cNvGrpSpPr/>
          <p:nvPr/>
        </p:nvGrpSpPr>
        <p:grpSpPr bwMode="auto">
          <a:xfrm>
            <a:off x="5203825" y="3582988"/>
            <a:ext cx="5692775" cy="400050"/>
            <a:chOff x="4856247" y="3761971"/>
            <a:chExt cx="5693430" cy="400110"/>
          </a:xfrm>
        </p:grpSpPr>
        <p:grpSp>
          <p:nvGrpSpPr>
            <p:cNvPr id="62501" name="组合 41"/>
            <p:cNvGrpSpPr/>
            <p:nvPr/>
          </p:nvGrpSpPr>
          <p:grpSpPr bwMode="auto">
            <a:xfrm>
              <a:off x="4856247" y="3798822"/>
              <a:ext cx="329713" cy="338554"/>
              <a:chOff x="4912707" y="3793580"/>
              <a:chExt cx="269405" cy="276629"/>
            </a:xfrm>
          </p:grpSpPr>
          <p:sp>
            <p:nvSpPr>
              <p:cNvPr id="44" name="椭圆 114"/>
              <p:cNvSpPr/>
              <p:nvPr/>
            </p:nvSpPr>
            <p:spPr>
              <a:xfrm>
                <a:off x="4912707" y="3803686"/>
                <a:ext cx="238699" cy="23870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000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2503" name="文本框 44"/>
              <p:cNvSpPr txBox="1">
                <a:spLocks noChangeArrowheads="1"/>
              </p:cNvSpPr>
              <p:nvPr/>
            </p:nvSpPr>
            <p:spPr bwMode="auto">
              <a:xfrm>
                <a:off x="4916629" y="3793580"/>
                <a:ext cx="265483" cy="276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1600">
                    <a:solidFill>
                      <a:schemeClr val="bg1"/>
                    </a:solidFill>
                    <a:latin typeface="Impact" panose="020B0806030902050204" pitchFamily="34" charset="0"/>
                  </a:rPr>
                  <a:t>1</a:t>
                </a:r>
                <a:endParaRPr lang="zh-CN" altLang="en-US" sz="16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62504" name="矩形 42"/>
            <p:cNvSpPr>
              <a:spLocks noChangeArrowheads="1"/>
            </p:cNvSpPr>
            <p:nvPr/>
          </p:nvSpPr>
          <p:spPr bwMode="auto">
            <a:xfrm>
              <a:off x="5123082" y="3761971"/>
              <a:ext cx="542659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柏拉图</a:t>
              </a:r>
            </a:p>
          </p:txBody>
        </p:sp>
      </p:grpSp>
      <p:sp>
        <p:nvSpPr>
          <p:cNvPr id="56" name="矩形 38"/>
          <p:cNvSpPr>
            <a:spLocks noChangeArrowheads="1"/>
          </p:cNvSpPr>
          <p:nvPr/>
        </p:nvSpPr>
        <p:spPr bwMode="auto">
          <a:xfrm>
            <a:off x="3152775" y="1608138"/>
            <a:ext cx="819150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3900" b="1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zh-CN" altLang="en-US" sz="23900" b="1">
              <a:solidFill>
                <a:srgbClr val="E24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3" name="组合 1"/>
          <p:cNvGrpSpPr/>
          <p:nvPr/>
        </p:nvGrpSpPr>
        <p:grpSpPr bwMode="auto">
          <a:xfrm>
            <a:off x="212725" y="65088"/>
            <a:ext cx="2684463" cy="584200"/>
            <a:chOff x="213031" y="64758"/>
            <a:chExt cx="2684401" cy="584775"/>
          </a:xfrm>
        </p:grpSpPr>
        <p:sp>
          <p:nvSpPr>
            <p:cNvPr id="64514" name="矩形 2"/>
            <p:cNvSpPr>
              <a:spLocks noChangeArrowheads="1"/>
            </p:cNvSpPr>
            <p:nvPr/>
          </p:nvSpPr>
          <p:spPr bwMode="auto">
            <a:xfrm>
              <a:off x="1071291" y="64758"/>
              <a:ext cx="182614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效果确认</a:t>
              </a:r>
            </a:p>
          </p:txBody>
        </p:sp>
        <p:sp>
          <p:nvSpPr>
            <p:cNvPr id="64515" name="矩形 3"/>
            <p:cNvSpPr>
              <a:spLocks noChangeArrowheads="1"/>
            </p:cNvSpPr>
            <p:nvPr/>
          </p:nvSpPr>
          <p:spPr bwMode="auto">
            <a:xfrm>
              <a:off x="213031" y="221631"/>
              <a:ext cx="75943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6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8</a:t>
              </a:r>
              <a:endParaRPr lang="zh-CN" altLang="en-US"/>
            </a:p>
          </p:txBody>
        </p:sp>
      </p:grpSp>
      <p:pic>
        <p:nvPicPr>
          <p:cNvPr id="64516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942975"/>
            <a:ext cx="4154488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942975"/>
            <a:ext cx="33020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图片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3324225"/>
            <a:ext cx="6802437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图片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942975"/>
            <a:ext cx="33020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1" name="组合 11"/>
          <p:cNvGrpSpPr/>
          <p:nvPr/>
        </p:nvGrpSpPr>
        <p:grpSpPr bwMode="auto">
          <a:xfrm>
            <a:off x="212725" y="65088"/>
            <a:ext cx="2684463" cy="584200"/>
            <a:chOff x="213031" y="64758"/>
            <a:chExt cx="2684401" cy="584775"/>
          </a:xfrm>
        </p:grpSpPr>
        <p:sp>
          <p:nvSpPr>
            <p:cNvPr id="66562" name="矩形 12"/>
            <p:cNvSpPr>
              <a:spLocks noChangeArrowheads="1"/>
            </p:cNvSpPr>
            <p:nvPr/>
          </p:nvSpPr>
          <p:spPr bwMode="auto">
            <a:xfrm>
              <a:off x="1071291" y="64758"/>
              <a:ext cx="182614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效果确认</a:t>
              </a:r>
            </a:p>
          </p:txBody>
        </p:sp>
        <p:sp>
          <p:nvSpPr>
            <p:cNvPr id="66563" name="矩形 13"/>
            <p:cNvSpPr>
              <a:spLocks noChangeArrowheads="1"/>
            </p:cNvSpPr>
            <p:nvPr/>
          </p:nvSpPr>
          <p:spPr bwMode="auto">
            <a:xfrm>
              <a:off x="213031" y="221631"/>
              <a:ext cx="75943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6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8</a:t>
              </a:r>
              <a:endParaRPr lang="zh-CN" altLang="en-US"/>
            </a:p>
          </p:txBody>
        </p:sp>
      </p:grpSp>
      <p:graphicFrame>
        <p:nvGraphicFramePr>
          <p:cNvPr id="66564" name="对象 1"/>
          <p:cNvGraphicFramePr/>
          <p:nvPr/>
        </p:nvGraphicFramePr>
        <p:xfrm>
          <a:off x="973138" y="1630363"/>
          <a:ext cx="10279062" cy="533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0277475" imgH="5324475" progId="excel.sheet.8">
                  <p:embed/>
                </p:oleObj>
              </mc:Choice>
              <mc:Fallback>
                <p:oleObj r:id="rId4" imgW="10277475" imgH="5324475" progId="excel.sheet.8">
                  <p:embed/>
                  <p:pic>
                    <p:nvPicPr>
                      <p:cNvPr id="0" name="对象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1630363"/>
                        <a:ext cx="10279062" cy="533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0" name="组合 59"/>
          <p:cNvGrpSpPr/>
          <p:nvPr/>
        </p:nvGrpSpPr>
        <p:grpSpPr bwMode="auto">
          <a:xfrm>
            <a:off x="6111875" y="2606675"/>
            <a:ext cx="4222750" cy="2459038"/>
            <a:chOff x="5916410" y="2315624"/>
            <a:chExt cx="4221859" cy="2459602"/>
          </a:xfrm>
        </p:grpSpPr>
        <p:sp>
          <p:nvSpPr>
            <p:cNvPr id="61" name="矩形: 圆角 12"/>
            <p:cNvSpPr/>
            <p:nvPr/>
          </p:nvSpPr>
          <p:spPr>
            <a:xfrm>
              <a:off x="5916410" y="2315624"/>
              <a:ext cx="4221859" cy="2459602"/>
            </a:xfrm>
            <a:prstGeom prst="roundRect">
              <a:avLst>
                <a:gd name="adj" fmla="val 10999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66567" name="矩形 61"/>
            <p:cNvSpPr>
              <a:spLocks noChangeArrowheads="1"/>
            </p:cNvSpPr>
            <p:nvPr/>
          </p:nvSpPr>
          <p:spPr bwMode="auto">
            <a:xfrm>
              <a:off x="6083001" y="3012038"/>
              <a:ext cx="3888675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t"/>
              <a:r>
                <a:rPr lang="zh-CN" altLang="en-US" sz="20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根据柏拉图分布的结果显示，</a:t>
              </a:r>
              <a:endPara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t"/>
              <a:r>
                <a:rPr lang="zh-CN" altLang="en-US" sz="32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完好率达</a:t>
              </a:r>
              <a:r>
                <a:rPr lang="en-US" altLang="zh-CN" sz="32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96%</a:t>
              </a:r>
              <a:endParaRPr lang="zh-CN" altLang="en-US" sz="32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斜纹 62"/>
            <p:cNvSpPr/>
            <p:nvPr/>
          </p:nvSpPr>
          <p:spPr>
            <a:xfrm rot="5400000">
              <a:off x="9169916" y="2285668"/>
              <a:ext cx="827277" cy="966584"/>
            </a:xfrm>
            <a:prstGeom prst="diagStripe">
              <a:avLst>
                <a:gd name="adj" fmla="val 38718"/>
              </a:avLst>
            </a:prstGeom>
            <a:solidFill>
              <a:srgbClr val="E24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olidFill>
                  <a:schemeClr val="tx1"/>
                </a:solidFill>
              </a:endParaRPr>
            </a:p>
          </p:txBody>
        </p:sp>
        <p:sp>
          <p:nvSpPr>
            <p:cNvPr id="66569" name="矩形 63"/>
            <p:cNvSpPr>
              <a:spLocks noChangeArrowheads="1"/>
            </p:cNvSpPr>
            <p:nvPr/>
          </p:nvSpPr>
          <p:spPr bwMode="auto">
            <a:xfrm rot="2423491">
              <a:off x="9394150" y="2455497"/>
              <a:ext cx="6976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结论</a:t>
              </a:r>
            </a:p>
          </p:txBody>
        </p:sp>
      </p:grpSp>
      <p:sp>
        <p:nvSpPr>
          <p:cNvPr id="66570" name="直接连接符 64"/>
          <p:cNvSpPr>
            <a:spLocks noChangeShapeType="1"/>
          </p:cNvSpPr>
          <p:nvPr/>
        </p:nvSpPr>
        <p:spPr bwMode="auto">
          <a:xfrm rot="5400000" flipV="1">
            <a:off x="8012907" y="40481"/>
            <a:ext cx="0" cy="4960937"/>
          </a:xfrm>
          <a:prstGeom prst="line">
            <a:avLst/>
          </a:prstGeom>
          <a:noFill/>
          <a:ln w="12700">
            <a:solidFill>
              <a:srgbClr val="000000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66571" name="Line 1034"/>
          <p:cNvSpPr>
            <a:spLocks noChangeShapeType="1"/>
          </p:cNvSpPr>
          <p:nvPr/>
        </p:nvSpPr>
        <p:spPr bwMode="auto">
          <a:xfrm flipH="1">
            <a:off x="5559425" y="2528888"/>
            <a:ext cx="0" cy="3011487"/>
          </a:xfrm>
          <a:prstGeom prst="line">
            <a:avLst/>
          </a:prstGeom>
          <a:noFill/>
          <a:ln w="15875">
            <a:solidFill>
              <a:srgbClr val="0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66572" name="矩形 2"/>
          <p:cNvSpPr>
            <a:spLocks noChangeArrowheads="1"/>
          </p:cNvSpPr>
          <p:nvPr/>
        </p:nvSpPr>
        <p:spPr bwMode="auto">
          <a:xfrm>
            <a:off x="1739900" y="796925"/>
            <a:ext cx="6096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日至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收集对象：分娩中心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月份采集数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262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份</a:t>
            </a:r>
          </a:p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改进后查检表的制定</a:t>
            </a:r>
          </a:p>
        </p:txBody>
      </p:sp>
    </p:spTree>
    <p:custDataLst>
      <p:tags r:id="rId1"/>
    </p:custData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矩形 75"/>
          <p:cNvSpPr/>
          <p:nvPr/>
        </p:nvSpPr>
        <p:spPr>
          <a:xfrm>
            <a:off x="0" y="2046288"/>
            <a:ext cx="1262063" cy="1289050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1306513" y="3348038"/>
            <a:ext cx="1293812" cy="1290637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3315" name="组合 77"/>
          <p:cNvGrpSpPr/>
          <p:nvPr/>
        </p:nvGrpSpPr>
        <p:grpSpPr bwMode="auto">
          <a:xfrm>
            <a:off x="0" y="730250"/>
            <a:ext cx="1262063" cy="1290638"/>
            <a:chOff x="0" y="0"/>
            <a:chExt cx="1972011" cy="2015067"/>
          </a:xfrm>
        </p:grpSpPr>
        <p:sp>
          <p:nvSpPr>
            <p:cNvPr id="79" name="矩形 78"/>
            <p:cNvSpPr/>
            <p:nvPr/>
          </p:nvSpPr>
          <p:spPr>
            <a:xfrm>
              <a:off x="0" y="0"/>
              <a:ext cx="1972011" cy="2015067"/>
            </a:xfrm>
            <a:prstGeom prst="rect">
              <a:avLst/>
            </a:prstGeom>
            <a:solidFill>
              <a:srgbClr val="2C9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317" name="Freeform 26"/>
            <p:cNvSpPr>
              <a:spLocks noEditPoints="1" noChangeArrowheads="1"/>
            </p:cNvSpPr>
            <p:nvPr/>
          </p:nvSpPr>
          <p:spPr bwMode="auto">
            <a:xfrm>
              <a:off x="1011572" y="1583396"/>
              <a:ext cx="42076" cy="1503"/>
            </a:xfrm>
            <a:custGeom>
              <a:avLst/>
              <a:gdLst>
                <a:gd name="T0" fmla="*/ 2 w 24"/>
                <a:gd name="T1" fmla="*/ 1 h 1"/>
                <a:gd name="T2" fmla="*/ 3 w 24"/>
                <a:gd name="T3" fmla="*/ 1 h 1"/>
                <a:gd name="T4" fmla="*/ 1 w 24"/>
                <a:gd name="T5" fmla="*/ 1 h 1"/>
                <a:gd name="T6" fmla="*/ 3 w 24"/>
                <a:gd name="T7" fmla="*/ 1 h 1"/>
                <a:gd name="T8" fmla="*/ 1 w 24"/>
                <a:gd name="T9" fmla="*/ 1 h 1"/>
                <a:gd name="T10" fmla="*/ 4 w 24"/>
                <a:gd name="T11" fmla="*/ 1 h 1"/>
                <a:gd name="T12" fmla="*/ 0 w 24"/>
                <a:gd name="T13" fmla="*/ 1 h 1"/>
                <a:gd name="T14" fmla="*/ 4 w 24"/>
                <a:gd name="T15" fmla="*/ 1 h 1"/>
                <a:gd name="T16" fmla="*/ 5 w 24"/>
                <a:gd name="T17" fmla="*/ 1 h 1"/>
                <a:gd name="T18" fmla="*/ 5 w 24"/>
                <a:gd name="T19" fmla="*/ 1 h 1"/>
                <a:gd name="T20" fmla="*/ 6 w 24"/>
                <a:gd name="T21" fmla="*/ 1 h 1"/>
                <a:gd name="T22" fmla="*/ 6 w 24"/>
                <a:gd name="T23" fmla="*/ 1 h 1"/>
                <a:gd name="T24" fmla="*/ 7 w 24"/>
                <a:gd name="T25" fmla="*/ 1 h 1"/>
                <a:gd name="T26" fmla="*/ 7 w 24"/>
                <a:gd name="T27" fmla="*/ 1 h 1"/>
                <a:gd name="T28" fmla="*/ 8 w 24"/>
                <a:gd name="T29" fmla="*/ 1 h 1"/>
                <a:gd name="T30" fmla="*/ 8 w 24"/>
                <a:gd name="T31" fmla="*/ 1 h 1"/>
                <a:gd name="T32" fmla="*/ 9 w 24"/>
                <a:gd name="T33" fmla="*/ 1 h 1"/>
                <a:gd name="T34" fmla="*/ 9 w 24"/>
                <a:gd name="T35" fmla="*/ 1 h 1"/>
                <a:gd name="T36" fmla="*/ 10 w 24"/>
                <a:gd name="T37" fmla="*/ 1 h 1"/>
                <a:gd name="T38" fmla="*/ 10 w 24"/>
                <a:gd name="T39" fmla="*/ 1 h 1"/>
                <a:gd name="T40" fmla="*/ 11 w 24"/>
                <a:gd name="T41" fmla="*/ 1 h 1"/>
                <a:gd name="T42" fmla="*/ 11 w 24"/>
                <a:gd name="T43" fmla="*/ 1 h 1"/>
                <a:gd name="T44" fmla="*/ 12 w 24"/>
                <a:gd name="T45" fmla="*/ 1 h 1"/>
                <a:gd name="T46" fmla="*/ 12 w 24"/>
                <a:gd name="T47" fmla="*/ 1 h 1"/>
                <a:gd name="T48" fmla="*/ 13 w 24"/>
                <a:gd name="T49" fmla="*/ 1 h 1"/>
                <a:gd name="T50" fmla="*/ 13 w 24"/>
                <a:gd name="T51" fmla="*/ 1 h 1"/>
                <a:gd name="T52" fmla="*/ 14 w 24"/>
                <a:gd name="T53" fmla="*/ 1 h 1"/>
                <a:gd name="T54" fmla="*/ 14 w 24"/>
                <a:gd name="T55" fmla="*/ 1 h 1"/>
                <a:gd name="T56" fmla="*/ 15 w 24"/>
                <a:gd name="T57" fmla="*/ 1 h 1"/>
                <a:gd name="T58" fmla="*/ 15 w 24"/>
                <a:gd name="T59" fmla="*/ 1 h 1"/>
                <a:gd name="T60" fmla="*/ 16 w 24"/>
                <a:gd name="T61" fmla="*/ 1 h 1"/>
                <a:gd name="T62" fmla="*/ 16 w 24"/>
                <a:gd name="T63" fmla="*/ 1 h 1"/>
                <a:gd name="T64" fmla="*/ 17 w 24"/>
                <a:gd name="T65" fmla="*/ 1 h 1"/>
                <a:gd name="T66" fmla="*/ 17 w 24"/>
                <a:gd name="T67" fmla="*/ 1 h 1"/>
                <a:gd name="T68" fmla="*/ 18 w 24"/>
                <a:gd name="T69" fmla="*/ 1 h 1"/>
                <a:gd name="T70" fmla="*/ 19 w 24"/>
                <a:gd name="T71" fmla="*/ 1 h 1"/>
                <a:gd name="T72" fmla="*/ 20 w 24"/>
                <a:gd name="T73" fmla="*/ 1 h 1"/>
                <a:gd name="T74" fmla="*/ 20 w 24"/>
                <a:gd name="T75" fmla="*/ 1 h 1"/>
                <a:gd name="T76" fmla="*/ 21 w 24"/>
                <a:gd name="T77" fmla="*/ 1 h 1"/>
                <a:gd name="T78" fmla="*/ 21 w 24"/>
                <a:gd name="T79" fmla="*/ 1 h 1"/>
                <a:gd name="T80" fmla="*/ 22 w 24"/>
                <a:gd name="T81" fmla="*/ 0 h 1"/>
                <a:gd name="T82" fmla="*/ 22 w 24"/>
                <a:gd name="T83" fmla="*/ 0 h 1"/>
                <a:gd name="T84" fmla="*/ 23 w 24"/>
                <a:gd name="T85" fmla="*/ 0 h 1"/>
                <a:gd name="T86" fmla="*/ 23 w 24"/>
                <a:gd name="T87" fmla="*/ 0 h 1"/>
                <a:gd name="T88" fmla="*/ 24 w 24"/>
                <a:gd name="T89" fmla="*/ 0 h 1"/>
                <a:gd name="T90" fmla="*/ 24 w 24"/>
                <a:gd name="T9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7" y="1"/>
                  </a:move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8" y="1"/>
                  </a:move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9" y="1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18" name="Freeform 28"/>
            <p:cNvSpPr>
              <a:spLocks noEditPoints="1" noChangeArrowheads="1"/>
            </p:cNvSpPr>
            <p:nvPr/>
          </p:nvSpPr>
          <p:spPr bwMode="auto">
            <a:xfrm>
              <a:off x="677217" y="684770"/>
              <a:ext cx="676976" cy="678478"/>
            </a:xfrm>
            <a:custGeom>
              <a:avLst/>
              <a:gdLst>
                <a:gd name="T0" fmla="*/ 271 w 381"/>
                <a:gd name="T1" fmla="*/ 99 h 382"/>
                <a:gd name="T2" fmla="*/ 271 w 381"/>
                <a:gd name="T3" fmla="*/ 0 h 382"/>
                <a:gd name="T4" fmla="*/ 110 w 381"/>
                <a:gd name="T5" fmla="*/ 0 h 382"/>
                <a:gd name="T6" fmla="*/ 110 w 381"/>
                <a:gd name="T7" fmla="*/ 99 h 382"/>
                <a:gd name="T8" fmla="*/ 0 w 381"/>
                <a:gd name="T9" fmla="*/ 99 h 382"/>
                <a:gd name="T10" fmla="*/ 0 w 381"/>
                <a:gd name="T11" fmla="*/ 382 h 382"/>
                <a:gd name="T12" fmla="*/ 381 w 381"/>
                <a:gd name="T13" fmla="*/ 382 h 382"/>
                <a:gd name="T14" fmla="*/ 381 w 381"/>
                <a:gd name="T15" fmla="*/ 99 h 382"/>
                <a:gd name="T16" fmla="*/ 271 w 381"/>
                <a:gd name="T17" fmla="*/ 99 h 382"/>
                <a:gd name="T18" fmla="*/ 355 w 381"/>
                <a:gd name="T19" fmla="*/ 356 h 382"/>
                <a:gd name="T20" fmla="*/ 238 w 381"/>
                <a:gd name="T21" fmla="*/ 356 h 382"/>
                <a:gd name="T22" fmla="*/ 238 w 381"/>
                <a:gd name="T23" fmla="*/ 318 h 382"/>
                <a:gd name="T24" fmla="*/ 218 w 381"/>
                <a:gd name="T25" fmla="*/ 295 h 382"/>
                <a:gd name="T26" fmla="*/ 162 w 381"/>
                <a:gd name="T27" fmla="*/ 295 h 382"/>
                <a:gd name="T28" fmla="*/ 142 w 381"/>
                <a:gd name="T29" fmla="*/ 318 h 382"/>
                <a:gd name="T30" fmla="*/ 142 w 381"/>
                <a:gd name="T31" fmla="*/ 356 h 382"/>
                <a:gd name="T32" fmla="*/ 26 w 381"/>
                <a:gd name="T33" fmla="*/ 356 h 382"/>
                <a:gd name="T34" fmla="*/ 26 w 381"/>
                <a:gd name="T35" fmla="*/ 124 h 382"/>
                <a:gd name="T36" fmla="*/ 135 w 381"/>
                <a:gd name="T37" fmla="*/ 124 h 382"/>
                <a:gd name="T38" fmla="*/ 135 w 381"/>
                <a:gd name="T39" fmla="*/ 25 h 382"/>
                <a:gd name="T40" fmla="*/ 245 w 381"/>
                <a:gd name="T41" fmla="*/ 25 h 382"/>
                <a:gd name="T42" fmla="*/ 245 w 381"/>
                <a:gd name="T43" fmla="*/ 124 h 382"/>
                <a:gd name="T44" fmla="*/ 355 w 381"/>
                <a:gd name="T45" fmla="*/ 124 h 382"/>
                <a:gd name="T46" fmla="*/ 355 w 381"/>
                <a:gd name="T47" fmla="*/ 35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1" h="382">
                  <a:moveTo>
                    <a:pt x="271" y="99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381" y="382"/>
                    <a:pt x="381" y="382"/>
                    <a:pt x="381" y="382"/>
                  </a:cubicBezTo>
                  <a:cubicBezTo>
                    <a:pt x="381" y="99"/>
                    <a:pt x="381" y="99"/>
                    <a:pt x="381" y="99"/>
                  </a:cubicBezTo>
                  <a:lnTo>
                    <a:pt x="271" y="99"/>
                  </a:lnTo>
                  <a:close/>
                  <a:moveTo>
                    <a:pt x="355" y="356"/>
                  </a:moveTo>
                  <a:cubicBezTo>
                    <a:pt x="238" y="356"/>
                    <a:pt x="238" y="356"/>
                    <a:pt x="238" y="356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8" y="306"/>
                    <a:pt x="229" y="295"/>
                    <a:pt x="218" y="295"/>
                  </a:cubicBezTo>
                  <a:cubicBezTo>
                    <a:pt x="162" y="295"/>
                    <a:pt x="162" y="295"/>
                    <a:pt x="162" y="295"/>
                  </a:cubicBezTo>
                  <a:cubicBezTo>
                    <a:pt x="151" y="295"/>
                    <a:pt x="142" y="306"/>
                    <a:pt x="142" y="318"/>
                  </a:cubicBezTo>
                  <a:cubicBezTo>
                    <a:pt x="142" y="356"/>
                    <a:pt x="142" y="356"/>
                    <a:pt x="142" y="356"/>
                  </a:cubicBezTo>
                  <a:cubicBezTo>
                    <a:pt x="26" y="356"/>
                    <a:pt x="26" y="356"/>
                    <a:pt x="26" y="356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5" y="124"/>
                    <a:pt x="245" y="124"/>
                    <a:pt x="245" y="124"/>
                  </a:cubicBezTo>
                  <a:cubicBezTo>
                    <a:pt x="355" y="124"/>
                    <a:pt x="355" y="124"/>
                    <a:pt x="355" y="124"/>
                  </a:cubicBezTo>
                  <a:lnTo>
                    <a:pt x="355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19" name="Freeform 29"/>
            <p:cNvSpPr>
              <a:spLocks noChangeArrowheads="1"/>
            </p:cNvSpPr>
            <p:nvPr/>
          </p:nvSpPr>
          <p:spPr bwMode="auto">
            <a:xfrm>
              <a:off x="958226" y="752392"/>
              <a:ext cx="114958" cy="117212"/>
            </a:xfrm>
            <a:custGeom>
              <a:avLst/>
              <a:gdLst>
                <a:gd name="T0" fmla="*/ 153 w 153"/>
                <a:gd name="T1" fmla="*/ 52 h 156"/>
                <a:gd name="T2" fmla="*/ 104 w 153"/>
                <a:gd name="T3" fmla="*/ 52 h 156"/>
                <a:gd name="T4" fmla="*/ 104 w 153"/>
                <a:gd name="T5" fmla="*/ 0 h 156"/>
                <a:gd name="T6" fmla="*/ 49 w 153"/>
                <a:gd name="T7" fmla="*/ 0 h 156"/>
                <a:gd name="T8" fmla="*/ 49 w 153"/>
                <a:gd name="T9" fmla="*/ 52 h 156"/>
                <a:gd name="T10" fmla="*/ 0 w 153"/>
                <a:gd name="T11" fmla="*/ 52 h 156"/>
                <a:gd name="T12" fmla="*/ 0 w 153"/>
                <a:gd name="T13" fmla="*/ 106 h 156"/>
                <a:gd name="T14" fmla="*/ 49 w 153"/>
                <a:gd name="T15" fmla="*/ 106 h 156"/>
                <a:gd name="T16" fmla="*/ 49 w 153"/>
                <a:gd name="T17" fmla="*/ 156 h 156"/>
                <a:gd name="T18" fmla="*/ 104 w 153"/>
                <a:gd name="T19" fmla="*/ 156 h 156"/>
                <a:gd name="T20" fmla="*/ 104 w 153"/>
                <a:gd name="T21" fmla="*/ 106 h 156"/>
                <a:gd name="T22" fmla="*/ 153 w 153"/>
                <a:gd name="T23" fmla="*/ 106 h 156"/>
                <a:gd name="T24" fmla="*/ 153 w 153"/>
                <a:gd name="T25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56">
                  <a:moveTo>
                    <a:pt x="153" y="52"/>
                  </a:moveTo>
                  <a:lnTo>
                    <a:pt x="104" y="52"/>
                  </a:lnTo>
                  <a:lnTo>
                    <a:pt x="104" y="0"/>
                  </a:lnTo>
                  <a:lnTo>
                    <a:pt x="49" y="0"/>
                  </a:lnTo>
                  <a:lnTo>
                    <a:pt x="49" y="52"/>
                  </a:lnTo>
                  <a:lnTo>
                    <a:pt x="0" y="52"/>
                  </a:lnTo>
                  <a:lnTo>
                    <a:pt x="0" y="106"/>
                  </a:lnTo>
                  <a:lnTo>
                    <a:pt x="49" y="106"/>
                  </a:lnTo>
                  <a:lnTo>
                    <a:pt x="49" y="156"/>
                  </a:lnTo>
                  <a:lnTo>
                    <a:pt x="104" y="156"/>
                  </a:lnTo>
                  <a:lnTo>
                    <a:pt x="104" y="106"/>
                  </a:lnTo>
                  <a:lnTo>
                    <a:pt x="153" y="106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20" name="Rectangle 30"/>
            <p:cNvSpPr>
              <a:spLocks noChangeArrowheads="1"/>
            </p:cNvSpPr>
            <p:nvPr/>
          </p:nvSpPr>
          <p:spPr bwMode="auto">
            <a:xfrm>
              <a:off x="768131" y="958265"/>
              <a:ext cx="84904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21" name="Rectangle 31"/>
            <p:cNvSpPr>
              <a:spLocks noChangeArrowheads="1"/>
            </p:cNvSpPr>
            <p:nvPr/>
          </p:nvSpPr>
          <p:spPr bwMode="auto">
            <a:xfrm>
              <a:off x="904879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22" name="Rectangle 32"/>
            <p:cNvSpPr>
              <a:spLocks noChangeArrowheads="1"/>
            </p:cNvSpPr>
            <p:nvPr/>
          </p:nvSpPr>
          <p:spPr bwMode="auto">
            <a:xfrm>
              <a:off x="1041626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23" name="Rectangle 33"/>
            <p:cNvSpPr>
              <a:spLocks noChangeArrowheads="1"/>
            </p:cNvSpPr>
            <p:nvPr/>
          </p:nvSpPr>
          <p:spPr bwMode="auto">
            <a:xfrm>
              <a:off x="1176120" y="958265"/>
              <a:ext cx="85655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24" name="Rectangle 34"/>
            <p:cNvSpPr>
              <a:spLocks noChangeArrowheads="1"/>
            </p:cNvSpPr>
            <p:nvPr/>
          </p:nvSpPr>
          <p:spPr bwMode="auto">
            <a:xfrm>
              <a:off x="76963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25" name="Rectangle 35"/>
            <p:cNvSpPr>
              <a:spLocks noChangeArrowheads="1"/>
            </p:cNvSpPr>
            <p:nvPr/>
          </p:nvSpPr>
          <p:spPr bwMode="auto">
            <a:xfrm>
              <a:off x="906382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26" name="Rectangle 36"/>
            <p:cNvSpPr>
              <a:spLocks noChangeArrowheads="1"/>
            </p:cNvSpPr>
            <p:nvPr/>
          </p:nvSpPr>
          <p:spPr bwMode="auto">
            <a:xfrm>
              <a:off x="1041626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27" name="Rectangle 37"/>
            <p:cNvSpPr>
              <a:spLocks noChangeArrowheads="1"/>
            </p:cNvSpPr>
            <p:nvPr/>
          </p:nvSpPr>
          <p:spPr bwMode="auto">
            <a:xfrm>
              <a:off x="117837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328" name="组合 90"/>
          <p:cNvGrpSpPr/>
          <p:nvPr/>
        </p:nvGrpSpPr>
        <p:grpSpPr bwMode="auto">
          <a:xfrm>
            <a:off x="2635250" y="4676775"/>
            <a:ext cx="1268413" cy="1289050"/>
            <a:chOff x="6175502" y="2094988"/>
            <a:chExt cx="1982862" cy="2015067"/>
          </a:xfrm>
        </p:grpSpPr>
        <p:sp>
          <p:nvSpPr>
            <p:cNvPr id="92" name="矩形 91"/>
            <p:cNvSpPr/>
            <p:nvPr/>
          </p:nvSpPr>
          <p:spPr>
            <a:xfrm>
              <a:off x="6175502" y="2094988"/>
              <a:ext cx="1982862" cy="2015067"/>
            </a:xfrm>
            <a:prstGeom prst="rect">
              <a:avLst/>
            </a:prstGeom>
            <a:solidFill>
              <a:srgbClr val="8EC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3330" name="组合 92"/>
            <p:cNvGrpSpPr/>
            <p:nvPr/>
          </p:nvGrpSpPr>
          <p:grpSpPr bwMode="auto">
            <a:xfrm>
              <a:off x="6833961" y="2713439"/>
              <a:ext cx="670965" cy="840021"/>
              <a:chOff x="6740173" y="2239305"/>
              <a:chExt cx="670965" cy="840021"/>
            </a:xfrm>
          </p:grpSpPr>
          <p:sp>
            <p:nvSpPr>
              <p:cNvPr id="13331" name="Freeform 13"/>
              <p:cNvSpPr>
                <a:spLocks noEditPoints="1" noChangeArrowheads="1"/>
              </p:cNvSpPr>
              <p:nvPr/>
            </p:nvSpPr>
            <p:spPr bwMode="auto">
              <a:xfrm>
                <a:off x="6740173" y="2239305"/>
                <a:ext cx="670965" cy="840021"/>
              </a:xfrm>
              <a:custGeom>
                <a:avLst/>
                <a:gdLst>
                  <a:gd name="T0" fmla="*/ 354 w 378"/>
                  <a:gd name="T1" fmla="*/ 297 h 473"/>
                  <a:gd name="T2" fmla="*/ 297 w 378"/>
                  <a:gd name="T3" fmla="*/ 277 h 473"/>
                  <a:gd name="T4" fmla="*/ 278 w 378"/>
                  <a:gd name="T5" fmla="*/ 277 h 473"/>
                  <a:gd name="T6" fmla="*/ 251 w 378"/>
                  <a:gd name="T7" fmla="*/ 269 h 473"/>
                  <a:gd name="T8" fmla="*/ 296 w 378"/>
                  <a:gd name="T9" fmla="*/ 258 h 473"/>
                  <a:gd name="T10" fmla="*/ 317 w 378"/>
                  <a:gd name="T11" fmla="*/ 41 h 473"/>
                  <a:gd name="T12" fmla="*/ 189 w 378"/>
                  <a:gd name="T13" fmla="*/ 0 h 473"/>
                  <a:gd name="T14" fmla="*/ 61 w 378"/>
                  <a:gd name="T15" fmla="*/ 41 h 473"/>
                  <a:gd name="T16" fmla="*/ 83 w 378"/>
                  <a:gd name="T17" fmla="*/ 258 h 473"/>
                  <a:gd name="T18" fmla="*/ 128 w 378"/>
                  <a:gd name="T19" fmla="*/ 269 h 473"/>
                  <a:gd name="T20" fmla="*/ 100 w 378"/>
                  <a:gd name="T21" fmla="*/ 277 h 473"/>
                  <a:gd name="T22" fmla="*/ 81 w 378"/>
                  <a:gd name="T23" fmla="*/ 277 h 473"/>
                  <a:gd name="T24" fmla="*/ 25 w 378"/>
                  <a:gd name="T25" fmla="*/ 297 h 473"/>
                  <a:gd name="T26" fmla="*/ 5 w 378"/>
                  <a:gd name="T27" fmla="*/ 408 h 473"/>
                  <a:gd name="T28" fmla="*/ 46 w 378"/>
                  <a:gd name="T29" fmla="*/ 443 h 473"/>
                  <a:gd name="T30" fmla="*/ 187 w 378"/>
                  <a:gd name="T31" fmla="*/ 473 h 473"/>
                  <a:gd name="T32" fmla="*/ 191 w 378"/>
                  <a:gd name="T33" fmla="*/ 473 h 473"/>
                  <a:gd name="T34" fmla="*/ 332 w 378"/>
                  <a:gd name="T35" fmla="*/ 443 h 473"/>
                  <a:gd name="T36" fmla="*/ 374 w 378"/>
                  <a:gd name="T37" fmla="*/ 408 h 473"/>
                  <a:gd name="T38" fmla="*/ 189 w 378"/>
                  <a:gd name="T39" fmla="*/ 355 h 473"/>
                  <a:gd name="T40" fmla="*/ 146 w 378"/>
                  <a:gd name="T41" fmla="*/ 275 h 473"/>
                  <a:gd name="T42" fmla="*/ 188 w 378"/>
                  <a:gd name="T43" fmla="*/ 280 h 473"/>
                  <a:gd name="T44" fmla="*/ 231 w 378"/>
                  <a:gd name="T45" fmla="*/ 269 h 473"/>
                  <a:gd name="T46" fmla="*/ 243 w 378"/>
                  <a:gd name="T47" fmla="*/ 291 h 473"/>
                  <a:gd name="T48" fmla="*/ 264 w 378"/>
                  <a:gd name="T49" fmla="*/ 197 h 473"/>
                  <a:gd name="T50" fmla="*/ 278 w 378"/>
                  <a:gd name="T51" fmla="*/ 175 h 473"/>
                  <a:gd name="T52" fmla="*/ 84 w 378"/>
                  <a:gd name="T53" fmla="*/ 42 h 473"/>
                  <a:gd name="T54" fmla="*/ 295 w 378"/>
                  <a:gd name="T55" fmla="*/ 42 h 473"/>
                  <a:gd name="T56" fmla="*/ 189 w 378"/>
                  <a:gd name="T57" fmla="*/ 90 h 473"/>
                  <a:gd name="T58" fmla="*/ 110 w 378"/>
                  <a:gd name="T59" fmla="*/ 100 h 473"/>
                  <a:gd name="T60" fmla="*/ 114 w 378"/>
                  <a:gd name="T61" fmla="*/ 197 h 473"/>
                  <a:gd name="T62" fmla="*/ 114 w 378"/>
                  <a:gd name="T63" fmla="*/ 153 h 473"/>
                  <a:gd name="T64" fmla="*/ 120 w 378"/>
                  <a:gd name="T65" fmla="*/ 135 h 473"/>
                  <a:gd name="T66" fmla="*/ 132 w 378"/>
                  <a:gd name="T67" fmla="*/ 115 h 473"/>
                  <a:gd name="T68" fmla="*/ 258 w 378"/>
                  <a:gd name="T69" fmla="*/ 188 h 473"/>
                  <a:gd name="T70" fmla="*/ 120 w 378"/>
                  <a:gd name="T71" fmla="*/ 188 h 473"/>
                  <a:gd name="T72" fmla="*/ 356 w 378"/>
                  <a:gd name="T73" fmla="*/ 401 h 473"/>
                  <a:gd name="T74" fmla="*/ 322 w 378"/>
                  <a:gd name="T75" fmla="*/ 426 h 473"/>
                  <a:gd name="T76" fmla="*/ 191 w 378"/>
                  <a:gd name="T77" fmla="*/ 453 h 473"/>
                  <a:gd name="T78" fmla="*/ 187 w 378"/>
                  <a:gd name="T79" fmla="*/ 453 h 473"/>
                  <a:gd name="T80" fmla="*/ 56 w 378"/>
                  <a:gd name="T81" fmla="*/ 426 h 473"/>
                  <a:gd name="T82" fmla="*/ 23 w 378"/>
                  <a:gd name="T83" fmla="*/ 401 h 473"/>
                  <a:gd name="T84" fmla="*/ 40 w 378"/>
                  <a:gd name="T85" fmla="*/ 310 h 473"/>
                  <a:gd name="T86" fmla="*/ 81 w 378"/>
                  <a:gd name="T87" fmla="*/ 297 h 473"/>
                  <a:gd name="T88" fmla="*/ 100 w 378"/>
                  <a:gd name="T89" fmla="*/ 298 h 473"/>
                  <a:gd name="T90" fmla="*/ 182 w 378"/>
                  <a:gd name="T91" fmla="*/ 372 h 473"/>
                  <a:gd name="T92" fmla="*/ 189 w 378"/>
                  <a:gd name="T93" fmla="*/ 376 h 473"/>
                  <a:gd name="T94" fmla="*/ 189 w 378"/>
                  <a:gd name="T95" fmla="*/ 376 h 473"/>
                  <a:gd name="T96" fmla="*/ 196 w 378"/>
                  <a:gd name="T97" fmla="*/ 372 h 473"/>
                  <a:gd name="T98" fmla="*/ 278 w 378"/>
                  <a:gd name="T99" fmla="*/ 298 h 473"/>
                  <a:gd name="T100" fmla="*/ 297 w 378"/>
                  <a:gd name="T101" fmla="*/ 297 h 473"/>
                  <a:gd name="T102" fmla="*/ 338 w 378"/>
                  <a:gd name="T103" fmla="*/ 310 h 473"/>
                  <a:gd name="T104" fmla="*/ 356 w 378"/>
                  <a:gd name="T105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8" h="473">
                    <a:moveTo>
                      <a:pt x="375" y="350"/>
                    </a:moveTo>
                    <a:cubicBezTo>
                      <a:pt x="371" y="329"/>
                      <a:pt x="363" y="310"/>
                      <a:pt x="354" y="297"/>
                    </a:cubicBezTo>
                    <a:cubicBezTo>
                      <a:pt x="341" y="281"/>
                      <a:pt x="323" y="279"/>
                      <a:pt x="306" y="278"/>
                    </a:cubicBezTo>
                    <a:cubicBezTo>
                      <a:pt x="304" y="277"/>
                      <a:pt x="301" y="277"/>
                      <a:pt x="297" y="277"/>
                    </a:cubicBezTo>
                    <a:cubicBezTo>
                      <a:pt x="294" y="277"/>
                      <a:pt x="291" y="277"/>
                      <a:pt x="288" y="277"/>
                    </a:cubicBezTo>
                    <a:cubicBezTo>
                      <a:pt x="285" y="277"/>
                      <a:pt x="281" y="277"/>
                      <a:pt x="278" y="277"/>
                    </a:cubicBezTo>
                    <a:cubicBezTo>
                      <a:pt x="271" y="277"/>
                      <a:pt x="262" y="277"/>
                      <a:pt x="256" y="275"/>
                    </a:cubicBezTo>
                    <a:cubicBezTo>
                      <a:pt x="254" y="274"/>
                      <a:pt x="252" y="273"/>
                      <a:pt x="251" y="269"/>
                    </a:cubicBezTo>
                    <a:cubicBezTo>
                      <a:pt x="250" y="266"/>
                      <a:pt x="249" y="262"/>
                      <a:pt x="249" y="258"/>
                    </a:cubicBezTo>
                    <a:cubicBezTo>
                      <a:pt x="296" y="258"/>
                      <a:pt x="296" y="258"/>
                      <a:pt x="296" y="258"/>
                    </a:cubicBezTo>
                    <a:cubicBezTo>
                      <a:pt x="296" y="258"/>
                      <a:pt x="313" y="169"/>
                      <a:pt x="290" y="102"/>
                    </a:cubicBezTo>
                    <a:cubicBezTo>
                      <a:pt x="317" y="41"/>
                      <a:pt x="317" y="41"/>
                      <a:pt x="317" y="41"/>
                    </a:cubicBezTo>
                    <a:cubicBezTo>
                      <a:pt x="320" y="36"/>
                      <a:pt x="317" y="30"/>
                      <a:pt x="312" y="27"/>
                    </a:cubicBezTo>
                    <a:cubicBezTo>
                      <a:pt x="273" y="9"/>
                      <a:pt x="232" y="0"/>
                      <a:pt x="189" y="0"/>
                    </a:cubicBezTo>
                    <a:cubicBezTo>
                      <a:pt x="146" y="0"/>
                      <a:pt x="105" y="10"/>
                      <a:pt x="66" y="27"/>
                    </a:cubicBezTo>
                    <a:cubicBezTo>
                      <a:pt x="61" y="30"/>
                      <a:pt x="59" y="36"/>
                      <a:pt x="61" y="41"/>
                    </a:cubicBezTo>
                    <a:cubicBezTo>
                      <a:pt x="88" y="101"/>
                      <a:pt x="88" y="101"/>
                      <a:pt x="88" y="101"/>
                    </a:cubicBezTo>
                    <a:cubicBezTo>
                      <a:pt x="65" y="169"/>
                      <a:pt x="83" y="258"/>
                      <a:pt x="83" y="258"/>
                    </a:cubicBezTo>
                    <a:cubicBezTo>
                      <a:pt x="129" y="258"/>
                      <a:pt x="129" y="258"/>
                      <a:pt x="129" y="258"/>
                    </a:cubicBezTo>
                    <a:cubicBezTo>
                      <a:pt x="129" y="262"/>
                      <a:pt x="129" y="266"/>
                      <a:pt x="128" y="269"/>
                    </a:cubicBezTo>
                    <a:cubicBezTo>
                      <a:pt x="126" y="273"/>
                      <a:pt x="124" y="274"/>
                      <a:pt x="122" y="275"/>
                    </a:cubicBezTo>
                    <a:cubicBezTo>
                      <a:pt x="116" y="277"/>
                      <a:pt x="107" y="277"/>
                      <a:pt x="100" y="277"/>
                    </a:cubicBezTo>
                    <a:cubicBezTo>
                      <a:pt x="97" y="277"/>
                      <a:pt x="94" y="277"/>
                      <a:pt x="91" y="277"/>
                    </a:cubicBezTo>
                    <a:cubicBezTo>
                      <a:pt x="88" y="277"/>
                      <a:pt x="84" y="277"/>
                      <a:pt x="81" y="277"/>
                    </a:cubicBezTo>
                    <a:cubicBezTo>
                      <a:pt x="78" y="277"/>
                      <a:pt x="75" y="277"/>
                      <a:pt x="72" y="278"/>
                    </a:cubicBezTo>
                    <a:cubicBezTo>
                      <a:pt x="56" y="279"/>
                      <a:pt x="37" y="281"/>
                      <a:pt x="25" y="297"/>
                    </a:cubicBezTo>
                    <a:cubicBezTo>
                      <a:pt x="15" y="310"/>
                      <a:pt x="8" y="329"/>
                      <a:pt x="4" y="350"/>
                    </a:cubicBezTo>
                    <a:cubicBezTo>
                      <a:pt x="0" y="372"/>
                      <a:pt x="0" y="392"/>
                      <a:pt x="5" y="408"/>
                    </a:cubicBezTo>
                    <a:cubicBezTo>
                      <a:pt x="5" y="409"/>
                      <a:pt x="5" y="411"/>
                      <a:pt x="6" y="411"/>
                    </a:cubicBezTo>
                    <a:cubicBezTo>
                      <a:pt x="7" y="412"/>
                      <a:pt x="18" y="428"/>
                      <a:pt x="46" y="443"/>
                    </a:cubicBezTo>
                    <a:cubicBezTo>
                      <a:pt x="62" y="452"/>
                      <a:pt x="81" y="459"/>
                      <a:pt x="102" y="464"/>
                    </a:cubicBezTo>
                    <a:cubicBezTo>
                      <a:pt x="127" y="470"/>
                      <a:pt x="156" y="473"/>
                      <a:pt x="187" y="473"/>
                    </a:cubicBezTo>
                    <a:cubicBezTo>
                      <a:pt x="188" y="473"/>
                      <a:pt x="189" y="473"/>
                      <a:pt x="189" y="473"/>
                    </a:cubicBezTo>
                    <a:cubicBezTo>
                      <a:pt x="190" y="473"/>
                      <a:pt x="190" y="473"/>
                      <a:pt x="191" y="473"/>
                    </a:cubicBezTo>
                    <a:cubicBezTo>
                      <a:pt x="222" y="473"/>
                      <a:pt x="251" y="470"/>
                      <a:pt x="277" y="464"/>
                    </a:cubicBezTo>
                    <a:cubicBezTo>
                      <a:pt x="297" y="459"/>
                      <a:pt x="316" y="452"/>
                      <a:pt x="332" y="443"/>
                    </a:cubicBezTo>
                    <a:cubicBezTo>
                      <a:pt x="355" y="431"/>
                      <a:pt x="368" y="418"/>
                      <a:pt x="372" y="411"/>
                    </a:cubicBezTo>
                    <a:cubicBezTo>
                      <a:pt x="373" y="411"/>
                      <a:pt x="373" y="409"/>
                      <a:pt x="374" y="408"/>
                    </a:cubicBezTo>
                    <a:cubicBezTo>
                      <a:pt x="378" y="392"/>
                      <a:pt x="378" y="372"/>
                      <a:pt x="375" y="350"/>
                    </a:cubicBezTo>
                    <a:close/>
                    <a:moveTo>
                      <a:pt x="189" y="355"/>
                    </a:moveTo>
                    <a:cubicBezTo>
                      <a:pt x="136" y="290"/>
                      <a:pt x="136" y="290"/>
                      <a:pt x="136" y="290"/>
                    </a:cubicBezTo>
                    <a:cubicBezTo>
                      <a:pt x="140" y="287"/>
                      <a:pt x="144" y="282"/>
                      <a:pt x="146" y="275"/>
                    </a:cubicBezTo>
                    <a:cubicBezTo>
                      <a:pt x="147" y="273"/>
                      <a:pt x="147" y="271"/>
                      <a:pt x="148" y="269"/>
                    </a:cubicBezTo>
                    <a:cubicBezTo>
                      <a:pt x="160" y="276"/>
                      <a:pt x="174" y="280"/>
                      <a:pt x="188" y="280"/>
                    </a:cubicBezTo>
                    <a:cubicBezTo>
                      <a:pt x="190" y="280"/>
                      <a:pt x="190" y="280"/>
                      <a:pt x="190" y="280"/>
                    </a:cubicBezTo>
                    <a:cubicBezTo>
                      <a:pt x="204" y="280"/>
                      <a:pt x="218" y="276"/>
                      <a:pt x="231" y="269"/>
                    </a:cubicBezTo>
                    <a:cubicBezTo>
                      <a:pt x="231" y="271"/>
                      <a:pt x="232" y="273"/>
                      <a:pt x="232" y="275"/>
                    </a:cubicBezTo>
                    <a:cubicBezTo>
                      <a:pt x="235" y="282"/>
                      <a:pt x="238" y="287"/>
                      <a:pt x="243" y="291"/>
                    </a:cubicBezTo>
                    <a:lnTo>
                      <a:pt x="189" y="355"/>
                    </a:lnTo>
                    <a:close/>
                    <a:moveTo>
                      <a:pt x="264" y="197"/>
                    </a:moveTo>
                    <a:cubicBezTo>
                      <a:pt x="264" y="153"/>
                      <a:pt x="264" y="153"/>
                      <a:pt x="264" y="153"/>
                    </a:cubicBezTo>
                    <a:cubicBezTo>
                      <a:pt x="272" y="153"/>
                      <a:pt x="278" y="163"/>
                      <a:pt x="278" y="175"/>
                    </a:cubicBezTo>
                    <a:cubicBezTo>
                      <a:pt x="278" y="188"/>
                      <a:pt x="272" y="197"/>
                      <a:pt x="264" y="197"/>
                    </a:cubicBezTo>
                    <a:close/>
                    <a:moveTo>
                      <a:pt x="84" y="42"/>
                    </a:moveTo>
                    <a:cubicBezTo>
                      <a:pt x="117" y="28"/>
                      <a:pt x="153" y="21"/>
                      <a:pt x="189" y="21"/>
                    </a:cubicBezTo>
                    <a:cubicBezTo>
                      <a:pt x="226" y="21"/>
                      <a:pt x="261" y="28"/>
                      <a:pt x="295" y="42"/>
                    </a:cubicBezTo>
                    <a:cubicBezTo>
                      <a:pt x="269" y="100"/>
                      <a:pt x="269" y="100"/>
                      <a:pt x="269" y="100"/>
                    </a:cubicBezTo>
                    <a:cubicBezTo>
                      <a:pt x="242" y="91"/>
                      <a:pt x="215" y="90"/>
                      <a:pt x="189" y="90"/>
                    </a:cubicBezTo>
                    <a:cubicBezTo>
                      <a:pt x="188" y="90"/>
                      <a:pt x="188" y="90"/>
                      <a:pt x="188" y="90"/>
                    </a:cubicBezTo>
                    <a:cubicBezTo>
                      <a:pt x="163" y="90"/>
                      <a:pt x="136" y="91"/>
                      <a:pt x="110" y="100"/>
                    </a:cubicBezTo>
                    <a:lnTo>
                      <a:pt x="84" y="42"/>
                    </a:lnTo>
                    <a:close/>
                    <a:moveTo>
                      <a:pt x="114" y="197"/>
                    </a:moveTo>
                    <a:cubicBezTo>
                      <a:pt x="106" y="197"/>
                      <a:pt x="101" y="188"/>
                      <a:pt x="101" y="175"/>
                    </a:cubicBezTo>
                    <a:cubicBezTo>
                      <a:pt x="101" y="163"/>
                      <a:pt x="106" y="153"/>
                      <a:pt x="114" y="153"/>
                    </a:cubicBezTo>
                    <a:lnTo>
                      <a:pt x="114" y="197"/>
                    </a:lnTo>
                    <a:close/>
                    <a:moveTo>
                      <a:pt x="120" y="135"/>
                    </a:moveTo>
                    <a:cubicBezTo>
                      <a:pt x="120" y="129"/>
                      <a:pt x="121" y="123"/>
                      <a:pt x="122" y="118"/>
                    </a:cubicBezTo>
                    <a:cubicBezTo>
                      <a:pt x="125" y="117"/>
                      <a:pt x="128" y="116"/>
                      <a:pt x="132" y="115"/>
                    </a:cubicBezTo>
                    <a:cubicBezTo>
                      <a:pt x="153" y="130"/>
                      <a:pt x="196" y="152"/>
                      <a:pt x="258" y="151"/>
                    </a:cubicBezTo>
                    <a:cubicBezTo>
                      <a:pt x="258" y="188"/>
                      <a:pt x="258" y="188"/>
                      <a:pt x="258" y="188"/>
                    </a:cubicBezTo>
                    <a:cubicBezTo>
                      <a:pt x="258" y="228"/>
                      <a:pt x="227" y="261"/>
                      <a:pt x="189" y="261"/>
                    </a:cubicBezTo>
                    <a:cubicBezTo>
                      <a:pt x="151" y="261"/>
                      <a:pt x="120" y="228"/>
                      <a:pt x="120" y="188"/>
                    </a:cubicBezTo>
                    <a:lnTo>
                      <a:pt x="120" y="135"/>
                    </a:lnTo>
                    <a:close/>
                    <a:moveTo>
                      <a:pt x="356" y="401"/>
                    </a:moveTo>
                    <a:cubicBezTo>
                      <a:pt x="354" y="402"/>
                      <a:pt x="352" y="405"/>
                      <a:pt x="349" y="408"/>
                    </a:cubicBezTo>
                    <a:cubicBezTo>
                      <a:pt x="344" y="412"/>
                      <a:pt x="335" y="419"/>
                      <a:pt x="322" y="426"/>
                    </a:cubicBezTo>
                    <a:cubicBezTo>
                      <a:pt x="308" y="434"/>
                      <a:pt x="290" y="440"/>
                      <a:pt x="271" y="445"/>
                    </a:cubicBezTo>
                    <a:cubicBezTo>
                      <a:pt x="247" y="450"/>
                      <a:pt x="220" y="453"/>
                      <a:pt x="191" y="453"/>
                    </a:cubicBezTo>
                    <a:cubicBezTo>
                      <a:pt x="190" y="453"/>
                      <a:pt x="190" y="453"/>
                      <a:pt x="189" y="453"/>
                    </a:cubicBezTo>
                    <a:cubicBezTo>
                      <a:pt x="189" y="453"/>
                      <a:pt x="188" y="453"/>
                      <a:pt x="187" y="453"/>
                    </a:cubicBezTo>
                    <a:cubicBezTo>
                      <a:pt x="158" y="453"/>
                      <a:pt x="131" y="450"/>
                      <a:pt x="107" y="445"/>
                    </a:cubicBezTo>
                    <a:cubicBezTo>
                      <a:pt x="88" y="440"/>
                      <a:pt x="71" y="434"/>
                      <a:pt x="56" y="426"/>
                    </a:cubicBezTo>
                    <a:cubicBezTo>
                      <a:pt x="43" y="419"/>
                      <a:pt x="34" y="412"/>
                      <a:pt x="29" y="408"/>
                    </a:cubicBezTo>
                    <a:cubicBezTo>
                      <a:pt x="26" y="405"/>
                      <a:pt x="24" y="402"/>
                      <a:pt x="23" y="401"/>
                    </a:cubicBezTo>
                    <a:cubicBezTo>
                      <a:pt x="20" y="388"/>
                      <a:pt x="20" y="371"/>
                      <a:pt x="23" y="354"/>
                    </a:cubicBezTo>
                    <a:cubicBezTo>
                      <a:pt x="26" y="336"/>
                      <a:pt x="32" y="320"/>
                      <a:pt x="40" y="310"/>
                    </a:cubicBezTo>
                    <a:cubicBezTo>
                      <a:pt x="47" y="300"/>
                      <a:pt x="60" y="298"/>
                      <a:pt x="73" y="298"/>
                    </a:cubicBezTo>
                    <a:cubicBezTo>
                      <a:pt x="76" y="297"/>
                      <a:pt x="78" y="297"/>
                      <a:pt x="81" y="297"/>
                    </a:cubicBezTo>
                    <a:cubicBezTo>
                      <a:pt x="84" y="297"/>
                      <a:pt x="87" y="297"/>
                      <a:pt x="90" y="297"/>
                    </a:cubicBezTo>
                    <a:cubicBezTo>
                      <a:pt x="93" y="297"/>
                      <a:pt x="97" y="298"/>
                      <a:pt x="100" y="298"/>
                    </a:cubicBezTo>
                    <a:cubicBezTo>
                      <a:pt x="106" y="298"/>
                      <a:pt x="113" y="297"/>
                      <a:pt x="120" y="296"/>
                    </a:cubicBezTo>
                    <a:cubicBezTo>
                      <a:pt x="182" y="372"/>
                      <a:pt x="182" y="372"/>
                      <a:pt x="182" y="372"/>
                    </a:cubicBezTo>
                    <a:cubicBezTo>
                      <a:pt x="183" y="372"/>
                      <a:pt x="183" y="373"/>
                      <a:pt x="184" y="374"/>
                    </a:cubicBezTo>
                    <a:cubicBezTo>
                      <a:pt x="186" y="375"/>
                      <a:pt x="187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91" y="376"/>
                      <a:pt x="193" y="375"/>
                      <a:pt x="195" y="374"/>
                    </a:cubicBezTo>
                    <a:cubicBezTo>
                      <a:pt x="195" y="373"/>
                      <a:pt x="196" y="372"/>
                      <a:pt x="196" y="372"/>
                    </a:cubicBezTo>
                    <a:cubicBezTo>
                      <a:pt x="259" y="296"/>
                      <a:pt x="259" y="296"/>
                      <a:pt x="259" y="296"/>
                    </a:cubicBezTo>
                    <a:cubicBezTo>
                      <a:pt x="265" y="297"/>
                      <a:pt x="272" y="298"/>
                      <a:pt x="278" y="298"/>
                    </a:cubicBezTo>
                    <a:cubicBezTo>
                      <a:pt x="282" y="298"/>
                      <a:pt x="285" y="297"/>
                      <a:pt x="288" y="297"/>
                    </a:cubicBezTo>
                    <a:cubicBezTo>
                      <a:pt x="291" y="297"/>
                      <a:pt x="294" y="297"/>
                      <a:pt x="297" y="297"/>
                    </a:cubicBezTo>
                    <a:cubicBezTo>
                      <a:pt x="300" y="297"/>
                      <a:pt x="303" y="297"/>
                      <a:pt x="305" y="298"/>
                    </a:cubicBezTo>
                    <a:cubicBezTo>
                      <a:pt x="318" y="298"/>
                      <a:pt x="331" y="300"/>
                      <a:pt x="338" y="310"/>
                    </a:cubicBezTo>
                    <a:cubicBezTo>
                      <a:pt x="346" y="320"/>
                      <a:pt x="352" y="336"/>
                      <a:pt x="356" y="354"/>
                    </a:cubicBezTo>
                    <a:cubicBezTo>
                      <a:pt x="359" y="371"/>
                      <a:pt x="359" y="388"/>
                      <a:pt x="356" y="4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332" name="Freeform 14"/>
              <p:cNvSpPr>
                <a:spLocks noChangeArrowheads="1"/>
              </p:cNvSpPr>
              <p:nvPr/>
            </p:nvSpPr>
            <p:spPr bwMode="auto">
              <a:xfrm>
                <a:off x="7027944" y="2285138"/>
                <a:ext cx="97677" cy="99180"/>
              </a:xfrm>
              <a:custGeom>
                <a:avLst/>
                <a:gdLst>
                  <a:gd name="T0" fmla="*/ 35 w 130"/>
                  <a:gd name="T1" fmla="*/ 132 h 132"/>
                  <a:gd name="T2" fmla="*/ 94 w 130"/>
                  <a:gd name="T3" fmla="*/ 132 h 132"/>
                  <a:gd name="T4" fmla="*/ 94 w 130"/>
                  <a:gd name="T5" fmla="*/ 95 h 132"/>
                  <a:gd name="T6" fmla="*/ 130 w 130"/>
                  <a:gd name="T7" fmla="*/ 95 h 132"/>
                  <a:gd name="T8" fmla="*/ 130 w 130"/>
                  <a:gd name="T9" fmla="*/ 38 h 132"/>
                  <a:gd name="T10" fmla="*/ 94 w 130"/>
                  <a:gd name="T11" fmla="*/ 38 h 132"/>
                  <a:gd name="T12" fmla="*/ 94 w 130"/>
                  <a:gd name="T13" fmla="*/ 0 h 132"/>
                  <a:gd name="T14" fmla="*/ 35 w 130"/>
                  <a:gd name="T15" fmla="*/ 0 h 132"/>
                  <a:gd name="T16" fmla="*/ 35 w 130"/>
                  <a:gd name="T17" fmla="*/ 38 h 132"/>
                  <a:gd name="T18" fmla="*/ 0 w 130"/>
                  <a:gd name="T19" fmla="*/ 38 h 132"/>
                  <a:gd name="T20" fmla="*/ 0 w 130"/>
                  <a:gd name="T21" fmla="*/ 95 h 132"/>
                  <a:gd name="T22" fmla="*/ 35 w 130"/>
                  <a:gd name="T23" fmla="*/ 95 h 132"/>
                  <a:gd name="T24" fmla="*/ 35 w 130"/>
                  <a:gd name="T2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32">
                    <a:moveTo>
                      <a:pt x="35" y="132"/>
                    </a:moveTo>
                    <a:lnTo>
                      <a:pt x="94" y="132"/>
                    </a:lnTo>
                    <a:lnTo>
                      <a:pt x="94" y="95"/>
                    </a:lnTo>
                    <a:lnTo>
                      <a:pt x="130" y="95"/>
                    </a:lnTo>
                    <a:lnTo>
                      <a:pt x="130" y="38"/>
                    </a:lnTo>
                    <a:lnTo>
                      <a:pt x="94" y="38"/>
                    </a:lnTo>
                    <a:lnTo>
                      <a:pt x="94" y="0"/>
                    </a:lnTo>
                    <a:lnTo>
                      <a:pt x="35" y="0"/>
                    </a:lnTo>
                    <a:lnTo>
                      <a:pt x="35" y="38"/>
                    </a:lnTo>
                    <a:lnTo>
                      <a:pt x="0" y="38"/>
                    </a:lnTo>
                    <a:lnTo>
                      <a:pt x="0" y="95"/>
                    </a:lnTo>
                    <a:lnTo>
                      <a:pt x="35" y="95"/>
                    </a:lnTo>
                    <a:lnTo>
                      <a:pt x="35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333" name="组合 95"/>
          <p:cNvGrpSpPr/>
          <p:nvPr/>
        </p:nvGrpSpPr>
        <p:grpSpPr bwMode="auto">
          <a:xfrm>
            <a:off x="4763" y="3328988"/>
            <a:ext cx="1270000" cy="1289050"/>
            <a:chOff x="6170440" y="0"/>
            <a:chExt cx="1982862" cy="2015067"/>
          </a:xfrm>
        </p:grpSpPr>
        <p:sp>
          <p:nvSpPr>
            <p:cNvPr id="97" name="矩形 96"/>
            <p:cNvSpPr/>
            <p:nvPr/>
          </p:nvSpPr>
          <p:spPr>
            <a:xfrm>
              <a:off x="6170440" y="0"/>
              <a:ext cx="1982862" cy="20150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6786191" y="623147"/>
              <a:ext cx="813168" cy="810729"/>
              <a:chOff x="4762068" y="668615"/>
              <a:chExt cx="751360" cy="749106"/>
            </a:xfrm>
            <a:solidFill>
              <a:srgbClr val="E2413E"/>
            </a:solidFill>
          </p:grpSpPr>
          <p:sp>
            <p:nvSpPr>
              <p:cNvPr id="99" name="Freeform 23"/>
              <p:cNvSpPr/>
              <p:nvPr/>
            </p:nvSpPr>
            <p:spPr bwMode="auto">
              <a:xfrm>
                <a:off x="4952163" y="858710"/>
                <a:ext cx="371172" cy="368918"/>
              </a:xfrm>
              <a:custGeom>
                <a:avLst/>
                <a:gdLst>
                  <a:gd name="T0" fmla="*/ 343 w 494"/>
                  <a:gd name="T1" fmla="*/ 0 h 491"/>
                  <a:gd name="T2" fmla="*/ 146 w 494"/>
                  <a:gd name="T3" fmla="*/ 0 h 491"/>
                  <a:gd name="T4" fmla="*/ 146 w 494"/>
                  <a:gd name="T5" fmla="*/ 148 h 491"/>
                  <a:gd name="T6" fmla="*/ 0 w 494"/>
                  <a:gd name="T7" fmla="*/ 148 h 491"/>
                  <a:gd name="T8" fmla="*/ 0 w 494"/>
                  <a:gd name="T9" fmla="*/ 359 h 491"/>
                  <a:gd name="T10" fmla="*/ 146 w 494"/>
                  <a:gd name="T11" fmla="*/ 359 h 491"/>
                  <a:gd name="T12" fmla="*/ 146 w 494"/>
                  <a:gd name="T13" fmla="*/ 491 h 491"/>
                  <a:gd name="T14" fmla="*/ 343 w 494"/>
                  <a:gd name="T15" fmla="*/ 491 h 491"/>
                  <a:gd name="T16" fmla="*/ 343 w 494"/>
                  <a:gd name="T17" fmla="*/ 359 h 491"/>
                  <a:gd name="T18" fmla="*/ 494 w 494"/>
                  <a:gd name="T19" fmla="*/ 359 h 491"/>
                  <a:gd name="T20" fmla="*/ 494 w 494"/>
                  <a:gd name="T21" fmla="*/ 148 h 491"/>
                  <a:gd name="T22" fmla="*/ 343 w 494"/>
                  <a:gd name="T23" fmla="*/ 148 h 491"/>
                  <a:gd name="T24" fmla="*/ 343 w 494"/>
                  <a:gd name="T25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4" h="491">
                    <a:moveTo>
                      <a:pt x="343" y="0"/>
                    </a:moveTo>
                    <a:lnTo>
                      <a:pt x="146" y="0"/>
                    </a:lnTo>
                    <a:lnTo>
                      <a:pt x="146" y="148"/>
                    </a:lnTo>
                    <a:lnTo>
                      <a:pt x="0" y="148"/>
                    </a:lnTo>
                    <a:lnTo>
                      <a:pt x="0" y="359"/>
                    </a:lnTo>
                    <a:lnTo>
                      <a:pt x="146" y="359"/>
                    </a:lnTo>
                    <a:lnTo>
                      <a:pt x="146" y="491"/>
                    </a:lnTo>
                    <a:lnTo>
                      <a:pt x="343" y="491"/>
                    </a:lnTo>
                    <a:lnTo>
                      <a:pt x="343" y="359"/>
                    </a:lnTo>
                    <a:lnTo>
                      <a:pt x="494" y="359"/>
                    </a:lnTo>
                    <a:lnTo>
                      <a:pt x="494" y="148"/>
                    </a:lnTo>
                    <a:lnTo>
                      <a:pt x="343" y="148"/>
                    </a:lnTo>
                    <a:lnTo>
                      <a:pt x="3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noProof="1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0" name="Freeform 24"/>
              <p:cNvSpPr>
                <a:spLocks noEditPoints="1"/>
              </p:cNvSpPr>
              <p:nvPr/>
            </p:nvSpPr>
            <p:spPr bwMode="auto">
              <a:xfrm>
                <a:off x="4762068" y="668615"/>
                <a:ext cx="751360" cy="749106"/>
              </a:xfrm>
              <a:custGeom>
                <a:avLst/>
                <a:gdLst>
                  <a:gd name="T0" fmla="*/ 406 w 423"/>
                  <a:gd name="T1" fmla="*/ 129 h 422"/>
                  <a:gd name="T2" fmla="*/ 361 w 423"/>
                  <a:gd name="T3" fmla="*/ 62 h 422"/>
                  <a:gd name="T4" fmla="*/ 294 w 423"/>
                  <a:gd name="T5" fmla="*/ 16 h 422"/>
                  <a:gd name="T6" fmla="*/ 212 w 423"/>
                  <a:gd name="T7" fmla="*/ 0 h 422"/>
                  <a:gd name="T8" fmla="*/ 129 w 423"/>
                  <a:gd name="T9" fmla="*/ 16 h 422"/>
                  <a:gd name="T10" fmla="*/ 62 w 423"/>
                  <a:gd name="T11" fmla="*/ 62 h 422"/>
                  <a:gd name="T12" fmla="*/ 17 w 423"/>
                  <a:gd name="T13" fmla="*/ 129 h 422"/>
                  <a:gd name="T14" fmla="*/ 0 w 423"/>
                  <a:gd name="T15" fmla="*/ 211 h 422"/>
                  <a:gd name="T16" fmla="*/ 17 w 423"/>
                  <a:gd name="T17" fmla="*/ 293 h 422"/>
                  <a:gd name="T18" fmla="*/ 62 w 423"/>
                  <a:gd name="T19" fmla="*/ 360 h 422"/>
                  <a:gd name="T20" fmla="*/ 129 w 423"/>
                  <a:gd name="T21" fmla="*/ 405 h 422"/>
                  <a:gd name="T22" fmla="*/ 212 w 423"/>
                  <a:gd name="T23" fmla="*/ 422 h 422"/>
                  <a:gd name="T24" fmla="*/ 294 w 423"/>
                  <a:gd name="T25" fmla="*/ 405 h 422"/>
                  <a:gd name="T26" fmla="*/ 361 w 423"/>
                  <a:gd name="T27" fmla="*/ 360 h 422"/>
                  <a:gd name="T28" fmla="*/ 406 w 423"/>
                  <a:gd name="T29" fmla="*/ 293 h 422"/>
                  <a:gd name="T30" fmla="*/ 423 w 423"/>
                  <a:gd name="T31" fmla="*/ 211 h 422"/>
                  <a:gd name="T32" fmla="*/ 406 w 423"/>
                  <a:gd name="T33" fmla="*/ 129 h 422"/>
                  <a:gd name="T34" fmla="*/ 336 w 423"/>
                  <a:gd name="T35" fmla="*/ 335 h 422"/>
                  <a:gd name="T36" fmla="*/ 212 w 423"/>
                  <a:gd name="T37" fmla="*/ 387 h 422"/>
                  <a:gd name="T38" fmla="*/ 87 w 423"/>
                  <a:gd name="T39" fmla="*/ 335 h 422"/>
                  <a:gd name="T40" fmla="*/ 36 w 423"/>
                  <a:gd name="T41" fmla="*/ 211 h 422"/>
                  <a:gd name="T42" fmla="*/ 87 w 423"/>
                  <a:gd name="T43" fmla="*/ 87 h 422"/>
                  <a:gd name="T44" fmla="*/ 212 w 423"/>
                  <a:gd name="T45" fmla="*/ 35 h 422"/>
                  <a:gd name="T46" fmla="*/ 336 w 423"/>
                  <a:gd name="T47" fmla="*/ 87 h 422"/>
                  <a:gd name="T48" fmla="*/ 387 w 423"/>
                  <a:gd name="T49" fmla="*/ 211 h 422"/>
                  <a:gd name="T50" fmla="*/ 336 w 423"/>
                  <a:gd name="T51" fmla="*/ 335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422">
                    <a:moveTo>
                      <a:pt x="406" y="129"/>
                    </a:moveTo>
                    <a:cubicBezTo>
                      <a:pt x="396" y="104"/>
                      <a:pt x="380" y="81"/>
                      <a:pt x="361" y="62"/>
                    </a:cubicBezTo>
                    <a:cubicBezTo>
                      <a:pt x="342" y="42"/>
                      <a:pt x="319" y="27"/>
                      <a:pt x="294" y="16"/>
                    </a:cubicBezTo>
                    <a:cubicBezTo>
                      <a:pt x="268" y="5"/>
                      <a:pt x="240" y="0"/>
                      <a:pt x="212" y="0"/>
                    </a:cubicBezTo>
                    <a:cubicBezTo>
                      <a:pt x="183" y="0"/>
                      <a:pt x="155" y="5"/>
                      <a:pt x="129" y="16"/>
                    </a:cubicBezTo>
                    <a:cubicBezTo>
                      <a:pt x="104" y="27"/>
                      <a:pt x="82" y="42"/>
                      <a:pt x="62" y="62"/>
                    </a:cubicBezTo>
                    <a:cubicBezTo>
                      <a:pt x="43" y="81"/>
                      <a:pt x="28" y="104"/>
                      <a:pt x="17" y="129"/>
                    </a:cubicBezTo>
                    <a:cubicBezTo>
                      <a:pt x="6" y="155"/>
                      <a:pt x="0" y="182"/>
                      <a:pt x="0" y="211"/>
                    </a:cubicBezTo>
                    <a:cubicBezTo>
                      <a:pt x="0" y="239"/>
                      <a:pt x="6" y="267"/>
                      <a:pt x="17" y="293"/>
                    </a:cubicBezTo>
                    <a:cubicBezTo>
                      <a:pt x="28" y="318"/>
                      <a:pt x="43" y="341"/>
                      <a:pt x="62" y="360"/>
                    </a:cubicBezTo>
                    <a:cubicBezTo>
                      <a:pt x="82" y="380"/>
                      <a:pt x="104" y="395"/>
                      <a:pt x="129" y="405"/>
                    </a:cubicBezTo>
                    <a:cubicBezTo>
                      <a:pt x="155" y="417"/>
                      <a:pt x="183" y="422"/>
                      <a:pt x="212" y="422"/>
                    </a:cubicBezTo>
                    <a:cubicBezTo>
                      <a:pt x="240" y="422"/>
                      <a:pt x="268" y="417"/>
                      <a:pt x="294" y="405"/>
                    </a:cubicBezTo>
                    <a:cubicBezTo>
                      <a:pt x="319" y="395"/>
                      <a:pt x="342" y="380"/>
                      <a:pt x="361" y="360"/>
                    </a:cubicBezTo>
                    <a:cubicBezTo>
                      <a:pt x="380" y="341"/>
                      <a:pt x="396" y="318"/>
                      <a:pt x="406" y="293"/>
                    </a:cubicBezTo>
                    <a:cubicBezTo>
                      <a:pt x="417" y="267"/>
                      <a:pt x="423" y="239"/>
                      <a:pt x="423" y="211"/>
                    </a:cubicBezTo>
                    <a:cubicBezTo>
                      <a:pt x="423" y="182"/>
                      <a:pt x="417" y="155"/>
                      <a:pt x="406" y="129"/>
                    </a:cubicBezTo>
                    <a:close/>
                    <a:moveTo>
                      <a:pt x="336" y="335"/>
                    </a:moveTo>
                    <a:cubicBezTo>
                      <a:pt x="303" y="368"/>
                      <a:pt x="259" y="387"/>
                      <a:pt x="212" y="387"/>
                    </a:cubicBezTo>
                    <a:cubicBezTo>
                      <a:pt x="165" y="387"/>
                      <a:pt x="120" y="368"/>
                      <a:pt x="87" y="335"/>
                    </a:cubicBezTo>
                    <a:cubicBezTo>
                      <a:pt x="54" y="302"/>
                      <a:pt x="36" y="258"/>
                      <a:pt x="36" y="211"/>
                    </a:cubicBezTo>
                    <a:cubicBezTo>
                      <a:pt x="36" y="164"/>
                      <a:pt x="54" y="120"/>
                      <a:pt x="87" y="87"/>
                    </a:cubicBezTo>
                    <a:cubicBezTo>
                      <a:pt x="120" y="53"/>
                      <a:pt x="165" y="35"/>
                      <a:pt x="212" y="35"/>
                    </a:cubicBezTo>
                    <a:cubicBezTo>
                      <a:pt x="259" y="35"/>
                      <a:pt x="303" y="53"/>
                      <a:pt x="336" y="87"/>
                    </a:cubicBezTo>
                    <a:cubicBezTo>
                      <a:pt x="369" y="120"/>
                      <a:pt x="387" y="164"/>
                      <a:pt x="387" y="211"/>
                    </a:cubicBezTo>
                    <a:cubicBezTo>
                      <a:pt x="387" y="258"/>
                      <a:pt x="369" y="302"/>
                      <a:pt x="336" y="3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noProof="1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336" name="组合 100"/>
          <p:cNvGrpSpPr/>
          <p:nvPr/>
        </p:nvGrpSpPr>
        <p:grpSpPr bwMode="auto">
          <a:xfrm>
            <a:off x="1306513" y="2038350"/>
            <a:ext cx="1352550" cy="1296988"/>
            <a:chOff x="2010006" y="2054859"/>
            <a:chExt cx="2112433" cy="2027767"/>
          </a:xfrm>
        </p:grpSpPr>
        <p:sp>
          <p:nvSpPr>
            <p:cNvPr id="102" name="직사각형 8"/>
            <p:cNvSpPr/>
            <p:nvPr/>
          </p:nvSpPr>
          <p:spPr>
            <a:xfrm>
              <a:off x="2010006" y="2054859"/>
              <a:ext cx="2112433" cy="2027767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2495" latinLnBrk="1">
                <a:buFontTx/>
                <a:buNone/>
                <a:defRPr/>
              </a:pPr>
              <a:endParaRPr kumimoji="1" lang="ko-KR" altLang="en-US" kern="0">
                <a:solidFill>
                  <a:prstClr val="white"/>
                </a:solidFill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sp>
          <p:nvSpPr>
            <p:cNvPr id="13338" name="Freeform 20"/>
            <p:cNvSpPr>
              <a:spLocks noChangeArrowheads="1"/>
            </p:cNvSpPr>
            <p:nvPr/>
          </p:nvSpPr>
          <p:spPr bwMode="auto">
            <a:xfrm>
              <a:off x="2635532" y="2759272"/>
              <a:ext cx="841178" cy="770342"/>
            </a:xfrm>
            <a:custGeom>
              <a:avLst/>
              <a:gdLst>
                <a:gd name="T0" fmla="*/ 399 w 402"/>
                <a:gd name="T1" fmla="*/ 97 h 368"/>
                <a:gd name="T2" fmla="*/ 372 w 402"/>
                <a:gd name="T3" fmla="*/ 39 h 368"/>
                <a:gd name="T4" fmla="*/ 287 w 402"/>
                <a:gd name="T5" fmla="*/ 0 h 368"/>
                <a:gd name="T6" fmla="*/ 230 w 402"/>
                <a:gd name="T7" fmla="*/ 15 h 368"/>
                <a:gd name="T8" fmla="*/ 201 w 402"/>
                <a:gd name="T9" fmla="*/ 41 h 368"/>
                <a:gd name="T10" fmla="*/ 171 w 402"/>
                <a:gd name="T11" fmla="*/ 15 h 368"/>
                <a:gd name="T12" fmla="*/ 115 w 402"/>
                <a:gd name="T13" fmla="*/ 0 h 368"/>
                <a:gd name="T14" fmla="*/ 98 w 402"/>
                <a:gd name="T15" fmla="*/ 1 h 368"/>
                <a:gd name="T16" fmla="*/ 22 w 402"/>
                <a:gd name="T17" fmla="*/ 48 h 368"/>
                <a:gd name="T18" fmla="*/ 3 w 402"/>
                <a:gd name="T19" fmla="*/ 93 h 368"/>
                <a:gd name="T20" fmla="*/ 4 w 402"/>
                <a:gd name="T21" fmla="*/ 144 h 368"/>
                <a:gd name="T22" fmla="*/ 22 w 402"/>
                <a:gd name="T23" fmla="*/ 196 h 368"/>
                <a:gd name="T24" fmla="*/ 27 w 402"/>
                <a:gd name="T25" fmla="*/ 204 h 368"/>
                <a:gd name="T26" fmla="*/ 104 w 402"/>
                <a:gd name="T27" fmla="*/ 204 h 368"/>
                <a:gd name="T28" fmla="*/ 133 w 402"/>
                <a:gd name="T29" fmla="*/ 159 h 368"/>
                <a:gd name="T30" fmla="*/ 161 w 402"/>
                <a:gd name="T31" fmla="*/ 223 h 368"/>
                <a:gd name="T32" fmla="*/ 200 w 402"/>
                <a:gd name="T33" fmla="*/ 163 h 368"/>
                <a:gd name="T34" fmla="*/ 218 w 402"/>
                <a:gd name="T35" fmla="*/ 195 h 368"/>
                <a:gd name="T36" fmla="*/ 274 w 402"/>
                <a:gd name="T37" fmla="*/ 195 h 368"/>
                <a:gd name="T38" fmla="*/ 295 w 402"/>
                <a:gd name="T39" fmla="*/ 206 h 368"/>
                <a:gd name="T40" fmla="*/ 321 w 402"/>
                <a:gd name="T41" fmla="*/ 180 h 368"/>
                <a:gd name="T42" fmla="*/ 295 w 402"/>
                <a:gd name="T43" fmla="*/ 154 h 368"/>
                <a:gd name="T44" fmla="*/ 274 w 402"/>
                <a:gd name="T45" fmla="*/ 165 h 368"/>
                <a:gd name="T46" fmla="*/ 235 w 402"/>
                <a:gd name="T47" fmla="*/ 165 h 368"/>
                <a:gd name="T48" fmla="*/ 201 w 402"/>
                <a:gd name="T49" fmla="*/ 106 h 368"/>
                <a:gd name="T50" fmla="*/ 166 w 402"/>
                <a:gd name="T51" fmla="*/ 161 h 368"/>
                <a:gd name="T52" fmla="*/ 137 w 402"/>
                <a:gd name="T53" fmla="*/ 96 h 368"/>
                <a:gd name="T54" fmla="*/ 88 w 402"/>
                <a:gd name="T55" fmla="*/ 174 h 368"/>
                <a:gd name="T56" fmla="*/ 44 w 402"/>
                <a:gd name="T57" fmla="*/ 174 h 368"/>
                <a:gd name="T58" fmla="*/ 32 w 402"/>
                <a:gd name="T59" fmla="*/ 138 h 368"/>
                <a:gd name="T60" fmla="*/ 32 w 402"/>
                <a:gd name="T61" fmla="*/ 99 h 368"/>
                <a:gd name="T62" fmla="*/ 46 w 402"/>
                <a:gd name="T63" fmla="*/ 65 h 368"/>
                <a:gd name="T64" fmla="*/ 102 w 402"/>
                <a:gd name="T65" fmla="*/ 30 h 368"/>
                <a:gd name="T66" fmla="*/ 115 w 402"/>
                <a:gd name="T67" fmla="*/ 29 h 368"/>
                <a:gd name="T68" fmla="*/ 156 w 402"/>
                <a:gd name="T69" fmla="*/ 41 h 368"/>
                <a:gd name="T70" fmla="*/ 187 w 402"/>
                <a:gd name="T71" fmla="*/ 73 h 368"/>
                <a:gd name="T72" fmla="*/ 188 w 402"/>
                <a:gd name="T73" fmla="*/ 74 h 368"/>
                <a:gd name="T74" fmla="*/ 201 w 402"/>
                <a:gd name="T75" fmla="*/ 96 h 368"/>
                <a:gd name="T76" fmla="*/ 213 w 402"/>
                <a:gd name="T77" fmla="*/ 74 h 368"/>
                <a:gd name="T78" fmla="*/ 245 w 402"/>
                <a:gd name="T79" fmla="*/ 41 h 368"/>
                <a:gd name="T80" fmla="*/ 287 w 402"/>
                <a:gd name="T81" fmla="*/ 29 h 368"/>
                <a:gd name="T82" fmla="*/ 350 w 402"/>
                <a:gd name="T83" fmla="*/ 58 h 368"/>
                <a:gd name="T84" fmla="*/ 370 w 402"/>
                <a:gd name="T85" fmla="*/ 101 h 368"/>
                <a:gd name="T86" fmla="*/ 365 w 402"/>
                <a:gd name="T87" fmla="*/ 150 h 368"/>
                <a:gd name="T88" fmla="*/ 313 w 402"/>
                <a:gd name="T89" fmla="*/ 237 h 368"/>
                <a:gd name="T90" fmla="*/ 200 w 402"/>
                <a:gd name="T91" fmla="*/ 336 h 368"/>
                <a:gd name="T92" fmla="*/ 182 w 402"/>
                <a:gd name="T93" fmla="*/ 321 h 368"/>
                <a:gd name="T94" fmla="*/ 182 w 402"/>
                <a:gd name="T95" fmla="*/ 321 h 368"/>
                <a:gd name="T96" fmla="*/ 90 w 402"/>
                <a:gd name="T97" fmla="*/ 238 h 368"/>
                <a:gd name="T98" fmla="*/ 69 w 402"/>
                <a:gd name="T99" fmla="*/ 237 h 368"/>
                <a:gd name="T100" fmla="*/ 68 w 402"/>
                <a:gd name="T101" fmla="*/ 258 h 368"/>
                <a:gd name="T102" fmla="*/ 164 w 402"/>
                <a:gd name="T103" fmla="*/ 344 h 368"/>
                <a:gd name="T104" fmla="*/ 164 w 402"/>
                <a:gd name="T105" fmla="*/ 344 h 368"/>
                <a:gd name="T106" fmla="*/ 188 w 402"/>
                <a:gd name="T107" fmla="*/ 364 h 368"/>
                <a:gd name="T108" fmla="*/ 200 w 402"/>
                <a:gd name="T109" fmla="*/ 368 h 368"/>
                <a:gd name="T110" fmla="*/ 211 w 402"/>
                <a:gd name="T111" fmla="*/ 365 h 368"/>
                <a:gd name="T112" fmla="*/ 334 w 402"/>
                <a:gd name="T113" fmla="*/ 256 h 368"/>
                <a:gd name="T114" fmla="*/ 394 w 402"/>
                <a:gd name="T115" fmla="*/ 158 h 368"/>
                <a:gd name="T116" fmla="*/ 399 w 402"/>
                <a:gd name="T117" fmla="*/ 9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368">
                  <a:moveTo>
                    <a:pt x="399" y="97"/>
                  </a:moveTo>
                  <a:cubicBezTo>
                    <a:pt x="396" y="75"/>
                    <a:pt x="387" y="56"/>
                    <a:pt x="372" y="39"/>
                  </a:cubicBezTo>
                  <a:cubicBezTo>
                    <a:pt x="350" y="14"/>
                    <a:pt x="319" y="0"/>
                    <a:pt x="287" y="0"/>
                  </a:cubicBezTo>
                  <a:cubicBezTo>
                    <a:pt x="267" y="0"/>
                    <a:pt x="248" y="5"/>
                    <a:pt x="230" y="15"/>
                  </a:cubicBezTo>
                  <a:cubicBezTo>
                    <a:pt x="219" y="22"/>
                    <a:pt x="209" y="30"/>
                    <a:pt x="201" y="41"/>
                  </a:cubicBezTo>
                  <a:cubicBezTo>
                    <a:pt x="192" y="31"/>
                    <a:pt x="182" y="22"/>
                    <a:pt x="171" y="15"/>
                  </a:cubicBezTo>
                  <a:cubicBezTo>
                    <a:pt x="154" y="5"/>
                    <a:pt x="134" y="0"/>
                    <a:pt x="115" y="0"/>
                  </a:cubicBezTo>
                  <a:cubicBezTo>
                    <a:pt x="109" y="0"/>
                    <a:pt x="103" y="0"/>
                    <a:pt x="98" y="1"/>
                  </a:cubicBezTo>
                  <a:cubicBezTo>
                    <a:pt x="66" y="6"/>
                    <a:pt x="39" y="23"/>
                    <a:pt x="22" y="48"/>
                  </a:cubicBezTo>
                  <a:cubicBezTo>
                    <a:pt x="12" y="62"/>
                    <a:pt x="6" y="77"/>
                    <a:pt x="3" y="93"/>
                  </a:cubicBezTo>
                  <a:cubicBezTo>
                    <a:pt x="0" y="110"/>
                    <a:pt x="0" y="127"/>
                    <a:pt x="4" y="144"/>
                  </a:cubicBezTo>
                  <a:cubicBezTo>
                    <a:pt x="7" y="162"/>
                    <a:pt x="13" y="179"/>
                    <a:pt x="22" y="196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133" y="159"/>
                    <a:pt x="133" y="159"/>
                    <a:pt x="133" y="159"/>
                  </a:cubicBezTo>
                  <a:cubicBezTo>
                    <a:pt x="161" y="223"/>
                    <a:pt x="161" y="223"/>
                    <a:pt x="161" y="223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18" y="195"/>
                    <a:pt x="218" y="195"/>
                    <a:pt x="218" y="195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8" y="201"/>
                    <a:pt x="286" y="206"/>
                    <a:pt x="295" y="206"/>
                  </a:cubicBezTo>
                  <a:cubicBezTo>
                    <a:pt x="309" y="206"/>
                    <a:pt x="321" y="194"/>
                    <a:pt x="321" y="180"/>
                  </a:cubicBezTo>
                  <a:cubicBezTo>
                    <a:pt x="321" y="166"/>
                    <a:pt x="309" y="154"/>
                    <a:pt x="295" y="154"/>
                  </a:cubicBezTo>
                  <a:cubicBezTo>
                    <a:pt x="286" y="154"/>
                    <a:pt x="278" y="158"/>
                    <a:pt x="274" y="165"/>
                  </a:cubicBezTo>
                  <a:cubicBezTo>
                    <a:pt x="235" y="165"/>
                    <a:pt x="235" y="165"/>
                    <a:pt x="235" y="165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9" y="162"/>
                    <a:pt x="35" y="150"/>
                    <a:pt x="32" y="138"/>
                  </a:cubicBezTo>
                  <a:cubicBezTo>
                    <a:pt x="30" y="125"/>
                    <a:pt x="29" y="111"/>
                    <a:pt x="32" y="99"/>
                  </a:cubicBezTo>
                  <a:cubicBezTo>
                    <a:pt x="34" y="86"/>
                    <a:pt x="39" y="75"/>
                    <a:pt x="46" y="65"/>
                  </a:cubicBezTo>
                  <a:cubicBezTo>
                    <a:pt x="59" y="46"/>
                    <a:pt x="79" y="34"/>
                    <a:pt x="102" y="30"/>
                  </a:cubicBezTo>
                  <a:cubicBezTo>
                    <a:pt x="106" y="30"/>
                    <a:pt x="110" y="29"/>
                    <a:pt x="115" y="29"/>
                  </a:cubicBezTo>
                  <a:cubicBezTo>
                    <a:pt x="129" y="29"/>
                    <a:pt x="144" y="33"/>
                    <a:pt x="156" y="41"/>
                  </a:cubicBezTo>
                  <a:cubicBezTo>
                    <a:pt x="169" y="48"/>
                    <a:pt x="180" y="59"/>
                    <a:pt x="187" y="73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21" y="60"/>
                    <a:pt x="232" y="48"/>
                    <a:pt x="245" y="41"/>
                  </a:cubicBezTo>
                  <a:cubicBezTo>
                    <a:pt x="258" y="33"/>
                    <a:pt x="272" y="29"/>
                    <a:pt x="287" y="29"/>
                  </a:cubicBezTo>
                  <a:cubicBezTo>
                    <a:pt x="311" y="29"/>
                    <a:pt x="333" y="40"/>
                    <a:pt x="350" y="58"/>
                  </a:cubicBezTo>
                  <a:cubicBezTo>
                    <a:pt x="361" y="71"/>
                    <a:pt x="367" y="85"/>
                    <a:pt x="370" y="101"/>
                  </a:cubicBezTo>
                  <a:cubicBezTo>
                    <a:pt x="372" y="116"/>
                    <a:pt x="371" y="132"/>
                    <a:pt x="365" y="150"/>
                  </a:cubicBezTo>
                  <a:cubicBezTo>
                    <a:pt x="355" y="187"/>
                    <a:pt x="332" y="216"/>
                    <a:pt x="313" y="237"/>
                  </a:cubicBezTo>
                  <a:cubicBezTo>
                    <a:pt x="290" y="261"/>
                    <a:pt x="234" y="311"/>
                    <a:pt x="200" y="336"/>
                  </a:cubicBezTo>
                  <a:cubicBezTo>
                    <a:pt x="194" y="331"/>
                    <a:pt x="188" y="326"/>
                    <a:pt x="182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51" y="295"/>
                    <a:pt x="118" y="269"/>
                    <a:pt x="90" y="238"/>
                  </a:cubicBezTo>
                  <a:cubicBezTo>
                    <a:pt x="84" y="232"/>
                    <a:pt x="75" y="232"/>
                    <a:pt x="69" y="237"/>
                  </a:cubicBezTo>
                  <a:cubicBezTo>
                    <a:pt x="63" y="243"/>
                    <a:pt x="63" y="252"/>
                    <a:pt x="68" y="258"/>
                  </a:cubicBezTo>
                  <a:cubicBezTo>
                    <a:pt x="98" y="290"/>
                    <a:pt x="131" y="318"/>
                    <a:pt x="164" y="344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72" y="351"/>
                    <a:pt x="180" y="357"/>
                    <a:pt x="188" y="364"/>
                  </a:cubicBezTo>
                  <a:cubicBezTo>
                    <a:pt x="191" y="367"/>
                    <a:pt x="195" y="368"/>
                    <a:pt x="200" y="368"/>
                  </a:cubicBezTo>
                  <a:cubicBezTo>
                    <a:pt x="204" y="368"/>
                    <a:pt x="208" y="367"/>
                    <a:pt x="211" y="365"/>
                  </a:cubicBezTo>
                  <a:cubicBezTo>
                    <a:pt x="245" y="340"/>
                    <a:pt x="309" y="284"/>
                    <a:pt x="334" y="256"/>
                  </a:cubicBezTo>
                  <a:cubicBezTo>
                    <a:pt x="356" y="233"/>
                    <a:pt x="382" y="201"/>
                    <a:pt x="394" y="158"/>
                  </a:cubicBezTo>
                  <a:cubicBezTo>
                    <a:pt x="400" y="136"/>
                    <a:pt x="402" y="115"/>
                    <a:pt x="399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339" name="组合 103"/>
          <p:cNvGrpSpPr/>
          <p:nvPr/>
        </p:nvGrpSpPr>
        <p:grpSpPr bwMode="auto">
          <a:xfrm>
            <a:off x="1309688" y="4668838"/>
            <a:ext cx="1290637" cy="1296987"/>
            <a:chOff x="10197010" y="2054859"/>
            <a:chExt cx="2015239" cy="2027767"/>
          </a:xfrm>
        </p:grpSpPr>
        <p:sp>
          <p:nvSpPr>
            <p:cNvPr id="105" name="직사각형 9"/>
            <p:cNvSpPr/>
            <p:nvPr/>
          </p:nvSpPr>
          <p:spPr>
            <a:xfrm>
              <a:off x="10197010" y="2054859"/>
              <a:ext cx="2015239" cy="2027767"/>
            </a:xfrm>
            <a:prstGeom prst="rect">
              <a:avLst/>
            </a:prstGeom>
            <a:solidFill>
              <a:srgbClr val="4F515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2495" latinLnBrk="1">
                <a:buFontTx/>
                <a:buNone/>
                <a:defRPr/>
              </a:pPr>
              <a:endParaRPr kumimoji="1" lang="ko-KR" altLang="en-US" kern="0">
                <a:solidFill>
                  <a:prstClr val="white"/>
                </a:solidFill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grpSp>
          <p:nvGrpSpPr>
            <p:cNvPr id="13341" name="组合 110"/>
            <p:cNvGrpSpPr/>
            <p:nvPr/>
          </p:nvGrpSpPr>
          <p:grpSpPr bwMode="auto">
            <a:xfrm>
              <a:off x="10905515" y="2759272"/>
              <a:ext cx="676976" cy="649927"/>
              <a:chOff x="8382646" y="5351439"/>
              <a:chExt cx="676976" cy="649927"/>
            </a:xfrm>
          </p:grpSpPr>
          <p:sp>
            <p:nvSpPr>
              <p:cNvPr id="13342" name="Freeform 98"/>
              <p:cNvSpPr>
                <a:spLocks noChangeArrowheads="1"/>
              </p:cNvSpPr>
              <p:nvPr/>
            </p:nvSpPr>
            <p:spPr bwMode="auto">
              <a:xfrm>
                <a:off x="8590773" y="5612160"/>
                <a:ext cx="260722" cy="261473"/>
              </a:xfrm>
              <a:custGeom>
                <a:avLst/>
                <a:gdLst>
                  <a:gd name="T0" fmla="*/ 104 w 347"/>
                  <a:gd name="T1" fmla="*/ 348 h 348"/>
                  <a:gd name="T2" fmla="*/ 241 w 347"/>
                  <a:gd name="T3" fmla="*/ 348 h 348"/>
                  <a:gd name="T4" fmla="*/ 241 w 347"/>
                  <a:gd name="T5" fmla="*/ 253 h 348"/>
                  <a:gd name="T6" fmla="*/ 347 w 347"/>
                  <a:gd name="T7" fmla="*/ 253 h 348"/>
                  <a:gd name="T8" fmla="*/ 347 w 347"/>
                  <a:gd name="T9" fmla="*/ 106 h 348"/>
                  <a:gd name="T10" fmla="*/ 241 w 347"/>
                  <a:gd name="T11" fmla="*/ 106 h 348"/>
                  <a:gd name="T12" fmla="*/ 241 w 347"/>
                  <a:gd name="T13" fmla="*/ 0 h 348"/>
                  <a:gd name="T14" fmla="*/ 104 w 347"/>
                  <a:gd name="T15" fmla="*/ 0 h 348"/>
                  <a:gd name="T16" fmla="*/ 104 w 347"/>
                  <a:gd name="T17" fmla="*/ 106 h 348"/>
                  <a:gd name="T18" fmla="*/ 0 w 347"/>
                  <a:gd name="T19" fmla="*/ 106 h 348"/>
                  <a:gd name="T20" fmla="*/ 0 w 347"/>
                  <a:gd name="T21" fmla="*/ 253 h 348"/>
                  <a:gd name="T22" fmla="*/ 104 w 347"/>
                  <a:gd name="T23" fmla="*/ 253 h 348"/>
                  <a:gd name="T24" fmla="*/ 104 w 347"/>
                  <a:gd name="T25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7" h="348">
                    <a:moveTo>
                      <a:pt x="104" y="348"/>
                    </a:moveTo>
                    <a:lnTo>
                      <a:pt x="241" y="348"/>
                    </a:lnTo>
                    <a:lnTo>
                      <a:pt x="241" y="253"/>
                    </a:lnTo>
                    <a:lnTo>
                      <a:pt x="347" y="253"/>
                    </a:lnTo>
                    <a:lnTo>
                      <a:pt x="347" y="106"/>
                    </a:lnTo>
                    <a:lnTo>
                      <a:pt x="241" y="106"/>
                    </a:lnTo>
                    <a:lnTo>
                      <a:pt x="241" y="0"/>
                    </a:lnTo>
                    <a:lnTo>
                      <a:pt x="104" y="0"/>
                    </a:lnTo>
                    <a:lnTo>
                      <a:pt x="104" y="106"/>
                    </a:lnTo>
                    <a:lnTo>
                      <a:pt x="0" y="106"/>
                    </a:lnTo>
                    <a:lnTo>
                      <a:pt x="0" y="253"/>
                    </a:lnTo>
                    <a:lnTo>
                      <a:pt x="104" y="253"/>
                    </a:lnTo>
                    <a:lnTo>
                      <a:pt x="104" y="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343" name="Freeform 99"/>
              <p:cNvSpPr>
                <a:spLocks noEditPoints="1" noChangeArrowheads="1"/>
              </p:cNvSpPr>
              <p:nvPr/>
            </p:nvSpPr>
            <p:spPr bwMode="auto">
              <a:xfrm>
                <a:off x="8382646" y="5351439"/>
                <a:ext cx="676976" cy="649927"/>
              </a:xfrm>
              <a:custGeom>
                <a:avLst/>
                <a:gdLst>
                  <a:gd name="T0" fmla="*/ 348 w 381"/>
                  <a:gd name="T1" fmla="*/ 76 h 366"/>
                  <a:gd name="T2" fmla="*/ 270 w 381"/>
                  <a:gd name="T3" fmla="*/ 76 h 366"/>
                  <a:gd name="T4" fmla="*/ 270 w 381"/>
                  <a:gd name="T5" fmla="*/ 34 h 366"/>
                  <a:gd name="T6" fmla="*/ 235 w 381"/>
                  <a:gd name="T7" fmla="*/ 0 h 366"/>
                  <a:gd name="T8" fmla="*/ 146 w 381"/>
                  <a:gd name="T9" fmla="*/ 0 h 366"/>
                  <a:gd name="T10" fmla="*/ 112 w 381"/>
                  <a:gd name="T11" fmla="*/ 34 h 366"/>
                  <a:gd name="T12" fmla="*/ 112 w 381"/>
                  <a:gd name="T13" fmla="*/ 76 h 366"/>
                  <a:gd name="T14" fmla="*/ 33 w 381"/>
                  <a:gd name="T15" fmla="*/ 76 h 366"/>
                  <a:gd name="T16" fmla="*/ 0 w 381"/>
                  <a:gd name="T17" fmla="*/ 108 h 366"/>
                  <a:gd name="T18" fmla="*/ 0 w 381"/>
                  <a:gd name="T19" fmla="*/ 333 h 366"/>
                  <a:gd name="T20" fmla="*/ 33 w 381"/>
                  <a:gd name="T21" fmla="*/ 366 h 366"/>
                  <a:gd name="T22" fmla="*/ 348 w 381"/>
                  <a:gd name="T23" fmla="*/ 366 h 366"/>
                  <a:gd name="T24" fmla="*/ 381 w 381"/>
                  <a:gd name="T25" fmla="*/ 333 h 366"/>
                  <a:gd name="T26" fmla="*/ 381 w 381"/>
                  <a:gd name="T27" fmla="*/ 108 h 366"/>
                  <a:gd name="T28" fmla="*/ 348 w 381"/>
                  <a:gd name="T29" fmla="*/ 76 h 366"/>
                  <a:gd name="T30" fmla="*/ 146 w 381"/>
                  <a:gd name="T31" fmla="*/ 34 h 366"/>
                  <a:gd name="T32" fmla="*/ 235 w 381"/>
                  <a:gd name="T33" fmla="*/ 34 h 366"/>
                  <a:gd name="T34" fmla="*/ 235 w 381"/>
                  <a:gd name="T35" fmla="*/ 76 h 366"/>
                  <a:gd name="T36" fmla="*/ 146 w 381"/>
                  <a:gd name="T37" fmla="*/ 76 h 366"/>
                  <a:gd name="T38" fmla="*/ 146 w 381"/>
                  <a:gd name="T39" fmla="*/ 34 h 366"/>
                  <a:gd name="T40" fmla="*/ 347 w 381"/>
                  <a:gd name="T41" fmla="*/ 331 h 366"/>
                  <a:gd name="T42" fmla="*/ 35 w 381"/>
                  <a:gd name="T43" fmla="*/ 331 h 366"/>
                  <a:gd name="T44" fmla="*/ 35 w 381"/>
                  <a:gd name="T45" fmla="*/ 110 h 366"/>
                  <a:gd name="T46" fmla="*/ 347 w 381"/>
                  <a:gd name="T47" fmla="*/ 110 h 366"/>
                  <a:gd name="T48" fmla="*/ 347 w 381"/>
                  <a:gd name="T49" fmla="*/ 331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1" h="366">
                    <a:moveTo>
                      <a:pt x="348" y="76"/>
                    </a:moveTo>
                    <a:cubicBezTo>
                      <a:pt x="270" y="76"/>
                      <a:pt x="270" y="76"/>
                      <a:pt x="270" y="76"/>
                    </a:cubicBezTo>
                    <a:cubicBezTo>
                      <a:pt x="270" y="34"/>
                      <a:pt x="270" y="34"/>
                      <a:pt x="270" y="34"/>
                    </a:cubicBezTo>
                    <a:cubicBezTo>
                      <a:pt x="270" y="15"/>
                      <a:pt x="254" y="0"/>
                      <a:pt x="235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27" y="0"/>
                      <a:pt x="112" y="15"/>
                      <a:pt x="112" y="34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15" y="76"/>
                      <a:pt x="0" y="90"/>
                      <a:pt x="0" y="108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0" y="351"/>
                      <a:pt x="15" y="366"/>
                      <a:pt x="33" y="366"/>
                    </a:cubicBezTo>
                    <a:cubicBezTo>
                      <a:pt x="348" y="366"/>
                      <a:pt x="348" y="366"/>
                      <a:pt x="348" y="366"/>
                    </a:cubicBezTo>
                    <a:cubicBezTo>
                      <a:pt x="366" y="366"/>
                      <a:pt x="381" y="351"/>
                      <a:pt x="381" y="333"/>
                    </a:cubicBezTo>
                    <a:cubicBezTo>
                      <a:pt x="381" y="108"/>
                      <a:pt x="381" y="108"/>
                      <a:pt x="381" y="108"/>
                    </a:cubicBezTo>
                    <a:cubicBezTo>
                      <a:pt x="381" y="90"/>
                      <a:pt x="366" y="76"/>
                      <a:pt x="348" y="76"/>
                    </a:cubicBezTo>
                    <a:close/>
                    <a:moveTo>
                      <a:pt x="146" y="34"/>
                    </a:moveTo>
                    <a:cubicBezTo>
                      <a:pt x="235" y="34"/>
                      <a:pt x="235" y="34"/>
                      <a:pt x="235" y="34"/>
                    </a:cubicBezTo>
                    <a:cubicBezTo>
                      <a:pt x="235" y="76"/>
                      <a:pt x="235" y="76"/>
                      <a:pt x="235" y="76"/>
                    </a:cubicBezTo>
                    <a:cubicBezTo>
                      <a:pt x="146" y="76"/>
                      <a:pt x="146" y="76"/>
                      <a:pt x="146" y="76"/>
                    </a:cubicBezTo>
                    <a:lnTo>
                      <a:pt x="146" y="34"/>
                    </a:lnTo>
                    <a:close/>
                    <a:moveTo>
                      <a:pt x="347" y="331"/>
                    </a:moveTo>
                    <a:cubicBezTo>
                      <a:pt x="35" y="331"/>
                      <a:pt x="35" y="331"/>
                      <a:pt x="35" y="331"/>
                    </a:cubicBezTo>
                    <a:cubicBezTo>
                      <a:pt x="35" y="110"/>
                      <a:pt x="35" y="110"/>
                      <a:pt x="35" y="110"/>
                    </a:cubicBezTo>
                    <a:cubicBezTo>
                      <a:pt x="347" y="110"/>
                      <a:pt x="347" y="110"/>
                      <a:pt x="347" y="110"/>
                    </a:cubicBezTo>
                    <a:lnTo>
                      <a:pt x="347" y="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1" name="직사각형 9"/>
          <p:cNvSpPr/>
          <p:nvPr/>
        </p:nvSpPr>
        <p:spPr>
          <a:xfrm>
            <a:off x="2660650" y="1704975"/>
            <a:ext cx="314325" cy="315913"/>
          </a:xfrm>
          <a:prstGeom prst="rect">
            <a:avLst/>
          </a:prstGeom>
          <a:solidFill>
            <a:srgbClr val="4AA6C9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2495" latinLnBrk="1">
              <a:buFontTx/>
              <a:buNone/>
              <a:defRPr/>
            </a:pPr>
            <a:endParaRPr kumimoji="1" lang="ko-KR" altLang="en-US" kern="0">
              <a:solidFill>
                <a:prstClr val="white"/>
              </a:solidFill>
              <a:ea typeface="Malgun Gothic" panose="020B0503020000020004" charset="-127"/>
              <a:sym typeface="Arial" panose="020B0604020202020204" pitchFamily="34" charset="0"/>
            </a:endParaRPr>
          </a:p>
        </p:txBody>
      </p:sp>
      <p:sp>
        <p:nvSpPr>
          <p:cNvPr id="172" name="직사각형 9"/>
          <p:cNvSpPr/>
          <p:nvPr/>
        </p:nvSpPr>
        <p:spPr>
          <a:xfrm>
            <a:off x="3011488" y="1524000"/>
            <a:ext cx="155575" cy="15875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2495" latinLnBrk="1">
              <a:buFontTx/>
              <a:buNone/>
              <a:defRPr/>
            </a:pPr>
            <a:endParaRPr kumimoji="1" lang="ko-KR" altLang="en-US" kern="0">
              <a:solidFill>
                <a:prstClr val="white"/>
              </a:solidFill>
              <a:ea typeface="Malgun Gothic" panose="020B0503020000020004" charset="-127"/>
              <a:sym typeface="Arial" panose="020B0604020202020204" pitchFamily="34" charset="0"/>
            </a:endParaRPr>
          </a:p>
        </p:txBody>
      </p:sp>
      <p:sp>
        <p:nvSpPr>
          <p:cNvPr id="106" name="矩形 38"/>
          <p:cNvSpPr>
            <a:spLocks noChangeArrowheads="1"/>
          </p:cNvSpPr>
          <p:nvPr/>
        </p:nvSpPr>
        <p:spPr bwMode="auto">
          <a:xfrm>
            <a:off x="5030788" y="2212975"/>
            <a:ext cx="667543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8800" b="1">
                <a:solidFill>
                  <a:srgbClr val="E2413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成员介绍</a:t>
            </a:r>
          </a:p>
        </p:txBody>
      </p:sp>
      <p:grpSp>
        <p:nvGrpSpPr>
          <p:cNvPr id="110" name="组合 109"/>
          <p:cNvGrpSpPr/>
          <p:nvPr/>
        </p:nvGrpSpPr>
        <p:grpSpPr bwMode="auto">
          <a:xfrm>
            <a:off x="5203825" y="3582988"/>
            <a:ext cx="1724025" cy="400050"/>
            <a:chOff x="4856247" y="3761971"/>
            <a:chExt cx="1724012" cy="400110"/>
          </a:xfrm>
        </p:grpSpPr>
        <p:grpSp>
          <p:nvGrpSpPr>
            <p:cNvPr id="13348" name="组合 111"/>
            <p:cNvGrpSpPr/>
            <p:nvPr/>
          </p:nvGrpSpPr>
          <p:grpSpPr bwMode="auto">
            <a:xfrm>
              <a:off x="4856247" y="3798822"/>
              <a:ext cx="329713" cy="338554"/>
              <a:chOff x="4912707" y="3793580"/>
              <a:chExt cx="269405" cy="276629"/>
            </a:xfrm>
          </p:grpSpPr>
          <p:sp>
            <p:nvSpPr>
              <p:cNvPr id="115" name="椭圆 114"/>
              <p:cNvSpPr/>
              <p:nvPr/>
            </p:nvSpPr>
            <p:spPr>
              <a:xfrm>
                <a:off x="4912707" y="3803686"/>
                <a:ext cx="238670" cy="23870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0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350" name="文本框 115"/>
              <p:cNvSpPr txBox="1">
                <a:spLocks noChangeArrowheads="1"/>
              </p:cNvSpPr>
              <p:nvPr/>
            </p:nvSpPr>
            <p:spPr bwMode="auto">
              <a:xfrm>
                <a:off x="4916629" y="3793580"/>
                <a:ext cx="265483" cy="276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1600">
                    <a:solidFill>
                      <a:schemeClr val="bg1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1</a:t>
                </a:r>
                <a:endParaRPr lang="zh-CN" altLang="en-US" sz="160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351" name="矩形 113"/>
            <p:cNvSpPr>
              <a:spLocks noChangeArrowheads="1"/>
            </p:cNvSpPr>
            <p:nvPr/>
          </p:nvSpPr>
          <p:spPr bwMode="auto">
            <a:xfrm>
              <a:off x="5123083" y="3761971"/>
              <a:ext cx="145717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>
                  <a:solidFill>
                    <a:srgbClr val="595959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组长</a:t>
              </a:r>
            </a:p>
          </p:txBody>
        </p:sp>
      </p:grpSp>
      <p:grpSp>
        <p:nvGrpSpPr>
          <p:cNvPr id="117" name="组合 116"/>
          <p:cNvGrpSpPr/>
          <p:nvPr/>
        </p:nvGrpSpPr>
        <p:grpSpPr bwMode="auto">
          <a:xfrm>
            <a:off x="5203825" y="4087813"/>
            <a:ext cx="2062163" cy="400050"/>
            <a:chOff x="4856246" y="3768304"/>
            <a:chExt cx="2062320" cy="400110"/>
          </a:xfrm>
        </p:grpSpPr>
        <p:grpSp>
          <p:nvGrpSpPr>
            <p:cNvPr id="13353" name="组合 118"/>
            <p:cNvGrpSpPr/>
            <p:nvPr/>
          </p:nvGrpSpPr>
          <p:grpSpPr bwMode="auto">
            <a:xfrm>
              <a:off x="4856246" y="3794424"/>
              <a:ext cx="324913" cy="338554"/>
              <a:chOff x="4912707" y="3789986"/>
              <a:chExt cx="265483" cy="276629"/>
            </a:xfrm>
          </p:grpSpPr>
          <p:sp>
            <p:nvSpPr>
              <p:cNvPr id="121" name="椭圆 120"/>
              <p:cNvSpPr/>
              <p:nvPr/>
            </p:nvSpPr>
            <p:spPr>
              <a:xfrm>
                <a:off x="4912707" y="3803671"/>
                <a:ext cx="239988" cy="240006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0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355" name="文本框 121"/>
              <p:cNvSpPr txBox="1">
                <a:spLocks noChangeArrowheads="1"/>
              </p:cNvSpPr>
              <p:nvPr/>
            </p:nvSpPr>
            <p:spPr bwMode="auto">
              <a:xfrm>
                <a:off x="4912707" y="3789986"/>
                <a:ext cx="265483" cy="276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1600">
                    <a:solidFill>
                      <a:schemeClr val="bg1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2</a:t>
                </a:r>
                <a:endParaRPr lang="zh-CN" altLang="en-US" sz="160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356" name="矩形 119"/>
            <p:cNvSpPr>
              <a:spLocks noChangeArrowheads="1"/>
            </p:cNvSpPr>
            <p:nvPr/>
          </p:nvSpPr>
          <p:spPr bwMode="auto">
            <a:xfrm>
              <a:off x="5123082" y="3768304"/>
              <a:ext cx="179548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>
                  <a:solidFill>
                    <a:srgbClr val="595959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协调员</a:t>
              </a:r>
              <a:r>
                <a:rPr lang="en-US" altLang="zh-CN" sz="2000">
                  <a:solidFill>
                    <a:srgbClr val="595959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/</a:t>
              </a:r>
              <a:r>
                <a:rPr lang="zh-CN" altLang="en-US" sz="2000">
                  <a:solidFill>
                    <a:srgbClr val="595959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秘书</a:t>
              </a:r>
            </a:p>
          </p:txBody>
        </p:sp>
      </p:grpSp>
      <p:grpSp>
        <p:nvGrpSpPr>
          <p:cNvPr id="124" name="组合 123"/>
          <p:cNvGrpSpPr/>
          <p:nvPr/>
        </p:nvGrpSpPr>
        <p:grpSpPr bwMode="auto">
          <a:xfrm>
            <a:off x="6931025" y="3602038"/>
            <a:ext cx="1725613" cy="400050"/>
            <a:chOff x="4856237" y="3765028"/>
            <a:chExt cx="1724564" cy="400110"/>
          </a:xfrm>
        </p:grpSpPr>
        <p:grpSp>
          <p:nvGrpSpPr>
            <p:cNvPr id="13358" name="组合 124"/>
            <p:cNvGrpSpPr/>
            <p:nvPr/>
          </p:nvGrpSpPr>
          <p:grpSpPr bwMode="auto">
            <a:xfrm>
              <a:off x="4856237" y="3807829"/>
              <a:ext cx="333843" cy="338554"/>
              <a:chOff x="4912707" y="3800940"/>
              <a:chExt cx="272780" cy="276629"/>
            </a:xfrm>
          </p:grpSpPr>
          <p:sp>
            <p:nvSpPr>
              <p:cNvPr id="127" name="椭圆 126"/>
              <p:cNvSpPr/>
              <p:nvPr/>
            </p:nvSpPr>
            <p:spPr>
              <a:xfrm>
                <a:off x="4912707" y="3804887"/>
                <a:ext cx="238527" cy="23870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0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360" name="文本框 128"/>
              <p:cNvSpPr txBox="1">
                <a:spLocks noChangeArrowheads="1"/>
              </p:cNvSpPr>
              <p:nvPr/>
            </p:nvSpPr>
            <p:spPr bwMode="auto">
              <a:xfrm>
                <a:off x="4920004" y="3800940"/>
                <a:ext cx="265483" cy="276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1600">
                    <a:solidFill>
                      <a:schemeClr val="bg1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3</a:t>
                </a:r>
                <a:endParaRPr lang="zh-CN" altLang="en-US" sz="160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361" name="矩形 125"/>
            <p:cNvSpPr>
              <a:spLocks noChangeArrowheads="1"/>
            </p:cNvSpPr>
            <p:nvPr/>
          </p:nvSpPr>
          <p:spPr bwMode="auto">
            <a:xfrm>
              <a:off x="5123625" y="3765028"/>
              <a:ext cx="145717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>
                  <a:solidFill>
                    <a:srgbClr val="595959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成员</a:t>
              </a:r>
            </a:p>
          </p:txBody>
        </p:sp>
      </p:grpSp>
      <p:sp>
        <p:nvSpPr>
          <p:cNvPr id="130" name="矩形 38"/>
          <p:cNvSpPr>
            <a:spLocks noChangeArrowheads="1"/>
          </p:cNvSpPr>
          <p:nvPr/>
        </p:nvSpPr>
        <p:spPr bwMode="auto">
          <a:xfrm>
            <a:off x="3397250" y="1679575"/>
            <a:ext cx="819150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3900" b="1">
                <a:solidFill>
                  <a:srgbClr val="E2413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zh-CN" altLang="en-US" sz="23900" b="1">
              <a:solidFill>
                <a:srgbClr val="E2413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9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49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49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09" name="组合 11"/>
          <p:cNvGrpSpPr/>
          <p:nvPr/>
        </p:nvGrpSpPr>
        <p:grpSpPr bwMode="auto">
          <a:xfrm>
            <a:off x="212725" y="65088"/>
            <a:ext cx="2684463" cy="584200"/>
            <a:chOff x="213031" y="64758"/>
            <a:chExt cx="2684401" cy="584775"/>
          </a:xfrm>
        </p:grpSpPr>
        <p:sp>
          <p:nvSpPr>
            <p:cNvPr id="68610" name="矩形 12"/>
            <p:cNvSpPr>
              <a:spLocks noChangeArrowheads="1"/>
            </p:cNvSpPr>
            <p:nvPr/>
          </p:nvSpPr>
          <p:spPr bwMode="auto">
            <a:xfrm>
              <a:off x="1071291" y="64758"/>
              <a:ext cx="182614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效果确认</a:t>
              </a:r>
            </a:p>
          </p:txBody>
        </p:sp>
        <p:sp>
          <p:nvSpPr>
            <p:cNvPr id="68611" name="矩形 13"/>
            <p:cNvSpPr>
              <a:spLocks noChangeArrowheads="1"/>
            </p:cNvSpPr>
            <p:nvPr/>
          </p:nvSpPr>
          <p:spPr bwMode="auto">
            <a:xfrm>
              <a:off x="213031" y="221631"/>
              <a:ext cx="75943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6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8</a:t>
              </a:r>
              <a:endParaRPr lang="zh-CN" altLang="en-US"/>
            </a:p>
          </p:txBody>
        </p:sp>
      </p:grpSp>
      <p:graphicFrame>
        <p:nvGraphicFramePr>
          <p:cNvPr id="68612" name="对象 1"/>
          <p:cNvGraphicFramePr/>
          <p:nvPr/>
        </p:nvGraphicFramePr>
        <p:xfrm>
          <a:off x="419100" y="928688"/>
          <a:ext cx="10658475" cy="429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0658475" imgH="4286250" progId="excel.sheet.8">
                  <p:embed/>
                </p:oleObj>
              </mc:Choice>
              <mc:Fallback>
                <p:oleObj r:id="rId4" imgW="10658475" imgH="4286250" progId="excel.sheet.8">
                  <p:embed/>
                  <p:pic>
                    <p:nvPicPr>
                      <p:cNvPr id="0" name="对象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928688"/>
                        <a:ext cx="10658475" cy="429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本框 99"/>
          <p:cNvSpPr txBox="1">
            <a:spLocks noChangeArrowheads="1"/>
          </p:cNvSpPr>
          <p:nvPr/>
        </p:nvSpPr>
        <p:spPr bwMode="auto">
          <a:xfrm>
            <a:off x="2211388" y="4984750"/>
            <a:ext cx="87439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目标达成率</a:t>
            </a:r>
            <a:r>
              <a:rPr lang="en-US" altLang="zh-CN" sz="2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=(</a:t>
            </a:r>
            <a:r>
              <a:rPr lang="zh-CN" altLang="en-US" sz="2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改善后</a:t>
            </a:r>
            <a:r>
              <a:rPr lang="en-US" altLang="zh-CN" sz="2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改善前</a:t>
            </a:r>
            <a:r>
              <a:rPr lang="en-US" altLang="zh-CN" sz="2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)/(</a:t>
            </a:r>
            <a:r>
              <a:rPr lang="zh-CN" altLang="en-US" sz="2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目标值</a:t>
            </a:r>
            <a:r>
              <a:rPr lang="en-US" altLang="zh-CN" sz="2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改善前</a:t>
            </a:r>
            <a:r>
              <a:rPr lang="en-US" altLang="zh-CN" sz="2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)X100%</a:t>
            </a:r>
          </a:p>
          <a:p>
            <a:r>
              <a:rPr lang="en-US" altLang="zh-CN" sz="2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=</a:t>
            </a:r>
            <a:r>
              <a:rPr lang="zh-CN" altLang="en-US" sz="2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96%-74%</a:t>
            </a:r>
            <a:r>
              <a:rPr lang="zh-CN" altLang="en-US" sz="2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92%-74%)x100%=</a:t>
            </a:r>
            <a:r>
              <a:rPr lang="en-US" altLang="zh-CN" sz="2400" b="1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122.2%</a:t>
            </a:r>
          </a:p>
          <a:p>
            <a:r>
              <a:rPr lang="en-US" altLang="zh-CN" sz="2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进步率</a:t>
            </a:r>
            <a:r>
              <a:rPr lang="en-US" altLang="zh-CN" sz="2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（改善前</a:t>
            </a:r>
            <a:r>
              <a:rPr lang="en-US" altLang="zh-CN" sz="2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改善后）</a:t>
            </a:r>
            <a:r>
              <a:rPr lang="en-US" altLang="zh-CN" sz="2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改善前</a:t>
            </a:r>
            <a:r>
              <a:rPr lang="en-US" altLang="zh-CN" sz="2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X100%</a:t>
            </a:r>
          </a:p>
          <a:p>
            <a:r>
              <a:rPr lang="en-US" altLang="zh-CN" sz="2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=</a:t>
            </a:r>
            <a:r>
              <a:rPr lang="zh-CN" altLang="en-US" sz="2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74%-96%</a:t>
            </a:r>
            <a:r>
              <a:rPr lang="zh-CN" altLang="en-US" sz="2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/74%x100%=</a:t>
            </a:r>
            <a:r>
              <a:rPr lang="en-US" altLang="zh-CN" sz="2400" b="1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29.7%</a:t>
            </a:r>
            <a:endParaRPr lang="en-US" altLang="zh-CN" sz="2000" b="1">
              <a:solidFill>
                <a:srgbClr val="E24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fld id="{02B2CF64-E549-4982-A032-76F74B1FAE68}" type="datetime1">
              <a:rPr lang="zh-CN" altLang="en-US" noProof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2021/1/5</a:t>
            </a:fld>
            <a:endParaRPr lang="zh-CN" altLang="en-US" sz="180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046288"/>
            <a:ext cx="1262063" cy="1289050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5" name="矩形 4"/>
          <p:cNvSpPr/>
          <p:nvPr/>
        </p:nvSpPr>
        <p:spPr>
          <a:xfrm>
            <a:off x="1306513" y="3348038"/>
            <a:ext cx="1293812" cy="1290637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grpSp>
        <p:nvGrpSpPr>
          <p:cNvPr id="70660" name="组合 5"/>
          <p:cNvGrpSpPr/>
          <p:nvPr/>
        </p:nvGrpSpPr>
        <p:grpSpPr bwMode="auto">
          <a:xfrm>
            <a:off x="0" y="730250"/>
            <a:ext cx="1262063" cy="1290638"/>
            <a:chOff x="0" y="0"/>
            <a:chExt cx="1972011" cy="2015067"/>
          </a:xfrm>
        </p:grpSpPr>
        <p:sp>
          <p:nvSpPr>
            <p:cNvPr id="7" name="矩形 6"/>
            <p:cNvSpPr/>
            <p:nvPr/>
          </p:nvSpPr>
          <p:spPr>
            <a:xfrm>
              <a:off x="0" y="0"/>
              <a:ext cx="1972011" cy="2015067"/>
            </a:xfrm>
            <a:prstGeom prst="rect">
              <a:avLst/>
            </a:prstGeom>
            <a:solidFill>
              <a:srgbClr val="2C9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70662" name="Freeform 26"/>
            <p:cNvSpPr>
              <a:spLocks noEditPoints="1" noChangeArrowheads="1"/>
            </p:cNvSpPr>
            <p:nvPr/>
          </p:nvSpPr>
          <p:spPr bwMode="auto">
            <a:xfrm>
              <a:off x="1011572" y="1583396"/>
              <a:ext cx="42076" cy="1503"/>
            </a:xfrm>
            <a:custGeom>
              <a:avLst/>
              <a:gdLst>
                <a:gd name="T0" fmla="*/ 2 w 24"/>
                <a:gd name="T1" fmla="*/ 1 h 1"/>
                <a:gd name="T2" fmla="*/ 3 w 24"/>
                <a:gd name="T3" fmla="*/ 1 h 1"/>
                <a:gd name="T4" fmla="*/ 1 w 24"/>
                <a:gd name="T5" fmla="*/ 1 h 1"/>
                <a:gd name="T6" fmla="*/ 3 w 24"/>
                <a:gd name="T7" fmla="*/ 1 h 1"/>
                <a:gd name="T8" fmla="*/ 1 w 24"/>
                <a:gd name="T9" fmla="*/ 1 h 1"/>
                <a:gd name="T10" fmla="*/ 4 w 24"/>
                <a:gd name="T11" fmla="*/ 1 h 1"/>
                <a:gd name="T12" fmla="*/ 0 w 24"/>
                <a:gd name="T13" fmla="*/ 1 h 1"/>
                <a:gd name="T14" fmla="*/ 4 w 24"/>
                <a:gd name="T15" fmla="*/ 1 h 1"/>
                <a:gd name="T16" fmla="*/ 5 w 24"/>
                <a:gd name="T17" fmla="*/ 1 h 1"/>
                <a:gd name="T18" fmla="*/ 5 w 24"/>
                <a:gd name="T19" fmla="*/ 1 h 1"/>
                <a:gd name="T20" fmla="*/ 6 w 24"/>
                <a:gd name="T21" fmla="*/ 1 h 1"/>
                <a:gd name="T22" fmla="*/ 6 w 24"/>
                <a:gd name="T23" fmla="*/ 1 h 1"/>
                <a:gd name="T24" fmla="*/ 7 w 24"/>
                <a:gd name="T25" fmla="*/ 1 h 1"/>
                <a:gd name="T26" fmla="*/ 7 w 24"/>
                <a:gd name="T27" fmla="*/ 1 h 1"/>
                <a:gd name="T28" fmla="*/ 8 w 24"/>
                <a:gd name="T29" fmla="*/ 1 h 1"/>
                <a:gd name="T30" fmla="*/ 8 w 24"/>
                <a:gd name="T31" fmla="*/ 1 h 1"/>
                <a:gd name="T32" fmla="*/ 9 w 24"/>
                <a:gd name="T33" fmla="*/ 1 h 1"/>
                <a:gd name="T34" fmla="*/ 9 w 24"/>
                <a:gd name="T35" fmla="*/ 1 h 1"/>
                <a:gd name="T36" fmla="*/ 10 w 24"/>
                <a:gd name="T37" fmla="*/ 1 h 1"/>
                <a:gd name="T38" fmla="*/ 10 w 24"/>
                <a:gd name="T39" fmla="*/ 1 h 1"/>
                <a:gd name="T40" fmla="*/ 11 w 24"/>
                <a:gd name="T41" fmla="*/ 1 h 1"/>
                <a:gd name="T42" fmla="*/ 11 w 24"/>
                <a:gd name="T43" fmla="*/ 1 h 1"/>
                <a:gd name="T44" fmla="*/ 12 w 24"/>
                <a:gd name="T45" fmla="*/ 1 h 1"/>
                <a:gd name="T46" fmla="*/ 12 w 24"/>
                <a:gd name="T47" fmla="*/ 1 h 1"/>
                <a:gd name="T48" fmla="*/ 13 w 24"/>
                <a:gd name="T49" fmla="*/ 1 h 1"/>
                <a:gd name="T50" fmla="*/ 13 w 24"/>
                <a:gd name="T51" fmla="*/ 1 h 1"/>
                <a:gd name="T52" fmla="*/ 14 w 24"/>
                <a:gd name="T53" fmla="*/ 1 h 1"/>
                <a:gd name="T54" fmla="*/ 14 w 24"/>
                <a:gd name="T55" fmla="*/ 1 h 1"/>
                <a:gd name="T56" fmla="*/ 15 w 24"/>
                <a:gd name="T57" fmla="*/ 1 h 1"/>
                <a:gd name="T58" fmla="*/ 15 w 24"/>
                <a:gd name="T59" fmla="*/ 1 h 1"/>
                <a:gd name="T60" fmla="*/ 16 w 24"/>
                <a:gd name="T61" fmla="*/ 1 h 1"/>
                <a:gd name="T62" fmla="*/ 16 w 24"/>
                <a:gd name="T63" fmla="*/ 1 h 1"/>
                <a:gd name="T64" fmla="*/ 17 w 24"/>
                <a:gd name="T65" fmla="*/ 1 h 1"/>
                <a:gd name="T66" fmla="*/ 17 w 24"/>
                <a:gd name="T67" fmla="*/ 1 h 1"/>
                <a:gd name="T68" fmla="*/ 18 w 24"/>
                <a:gd name="T69" fmla="*/ 1 h 1"/>
                <a:gd name="T70" fmla="*/ 19 w 24"/>
                <a:gd name="T71" fmla="*/ 1 h 1"/>
                <a:gd name="T72" fmla="*/ 20 w 24"/>
                <a:gd name="T73" fmla="*/ 1 h 1"/>
                <a:gd name="T74" fmla="*/ 20 w 24"/>
                <a:gd name="T75" fmla="*/ 1 h 1"/>
                <a:gd name="T76" fmla="*/ 21 w 24"/>
                <a:gd name="T77" fmla="*/ 1 h 1"/>
                <a:gd name="T78" fmla="*/ 21 w 24"/>
                <a:gd name="T79" fmla="*/ 1 h 1"/>
                <a:gd name="T80" fmla="*/ 22 w 24"/>
                <a:gd name="T81" fmla="*/ 0 h 1"/>
                <a:gd name="T82" fmla="*/ 22 w 24"/>
                <a:gd name="T83" fmla="*/ 0 h 1"/>
                <a:gd name="T84" fmla="*/ 23 w 24"/>
                <a:gd name="T85" fmla="*/ 0 h 1"/>
                <a:gd name="T86" fmla="*/ 23 w 24"/>
                <a:gd name="T87" fmla="*/ 0 h 1"/>
                <a:gd name="T88" fmla="*/ 24 w 24"/>
                <a:gd name="T89" fmla="*/ 0 h 1"/>
                <a:gd name="T90" fmla="*/ 24 w 24"/>
                <a:gd name="T9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7" y="1"/>
                  </a:move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8" y="1"/>
                  </a:move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9" y="1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663" name="Freeform 28"/>
            <p:cNvSpPr>
              <a:spLocks noEditPoints="1" noChangeArrowheads="1"/>
            </p:cNvSpPr>
            <p:nvPr/>
          </p:nvSpPr>
          <p:spPr bwMode="auto">
            <a:xfrm>
              <a:off x="677217" y="684770"/>
              <a:ext cx="676976" cy="678478"/>
            </a:xfrm>
            <a:custGeom>
              <a:avLst/>
              <a:gdLst>
                <a:gd name="T0" fmla="*/ 271 w 381"/>
                <a:gd name="T1" fmla="*/ 99 h 382"/>
                <a:gd name="T2" fmla="*/ 271 w 381"/>
                <a:gd name="T3" fmla="*/ 0 h 382"/>
                <a:gd name="T4" fmla="*/ 110 w 381"/>
                <a:gd name="T5" fmla="*/ 0 h 382"/>
                <a:gd name="T6" fmla="*/ 110 w 381"/>
                <a:gd name="T7" fmla="*/ 99 h 382"/>
                <a:gd name="T8" fmla="*/ 0 w 381"/>
                <a:gd name="T9" fmla="*/ 99 h 382"/>
                <a:gd name="T10" fmla="*/ 0 w 381"/>
                <a:gd name="T11" fmla="*/ 382 h 382"/>
                <a:gd name="T12" fmla="*/ 381 w 381"/>
                <a:gd name="T13" fmla="*/ 382 h 382"/>
                <a:gd name="T14" fmla="*/ 381 w 381"/>
                <a:gd name="T15" fmla="*/ 99 h 382"/>
                <a:gd name="T16" fmla="*/ 271 w 381"/>
                <a:gd name="T17" fmla="*/ 99 h 382"/>
                <a:gd name="T18" fmla="*/ 355 w 381"/>
                <a:gd name="T19" fmla="*/ 356 h 382"/>
                <a:gd name="T20" fmla="*/ 238 w 381"/>
                <a:gd name="T21" fmla="*/ 356 h 382"/>
                <a:gd name="T22" fmla="*/ 238 w 381"/>
                <a:gd name="T23" fmla="*/ 318 h 382"/>
                <a:gd name="T24" fmla="*/ 218 w 381"/>
                <a:gd name="T25" fmla="*/ 295 h 382"/>
                <a:gd name="T26" fmla="*/ 162 w 381"/>
                <a:gd name="T27" fmla="*/ 295 h 382"/>
                <a:gd name="T28" fmla="*/ 142 w 381"/>
                <a:gd name="T29" fmla="*/ 318 h 382"/>
                <a:gd name="T30" fmla="*/ 142 w 381"/>
                <a:gd name="T31" fmla="*/ 356 h 382"/>
                <a:gd name="T32" fmla="*/ 26 w 381"/>
                <a:gd name="T33" fmla="*/ 356 h 382"/>
                <a:gd name="T34" fmla="*/ 26 w 381"/>
                <a:gd name="T35" fmla="*/ 124 h 382"/>
                <a:gd name="T36" fmla="*/ 135 w 381"/>
                <a:gd name="T37" fmla="*/ 124 h 382"/>
                <a:gd name="T38" fmla="*/ 135 w 381"/>
                <a:gd name="T39" fmla="*/ 25 h 382"/>
                <a:gd name="T40" fmla="*/ 245 w 381"/>
                <a:gd name="T41" fmla="*/ 25 h 382"/>
                <a:gd name="T42" fmla="*/ 245 w 381"/>
                <a:gd name="T43" fmla="*/ 124 h 382"/>
                <a:gd name="T44" fmla="*/ 355 w 381"/>
                <a:gd name="T45" fmla="*/ 124 h 382"/>
                <a:gd name="T46" fmla="*/ 355 w 381"/>
                <a:gd name="T47" fmla="*/ 35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1" h="382">
                  <a:moveTo>
                    <a:pt x="271" y="99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381" y="382"/>
                    <a:pt x="381" y="382"/>
                    <a:pt x="381" y="382"/>
                  </a:cubicBezTo>
                  <a:cubicBezTo>
                    <a:pt x="381" y="99"/>
                    <a:pt x="381" y="99"/>
                    <a:pt x="381" y="99"/>
                  </a:cubicBezTo>
                  <a:lnTo>
                    <a:pt x="271" y="99"/>
                  </a:lnTo>
                  <a:close/>
                  <a:moveTo>
                    <a:pt x="355" y="356"/>
                  </a:moveTo>
                  <a:cubicBezTo>
                    <a:pt x="238" y="356"/>
                    <a:pt x="238" y="356"/>
                    <a:pt x="238" y="356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8" y="306"/>
                    <a:pt x="229" y="295"/>
                    <a:pt x="218" y="295"/>
                  </a:cubicBezTo>
                  <a:cubicBezTo>
                    <a:pt x="162" y="295"/>
                    <a:pt x="162" y="295"/>
                    <a:pt x="162" y="295"/>
                  </a:cubicBezTo>
                  <a:cubicBezTo>
                    <a:pt x="151" y="295"/>
                    <a:pt x="142" y="306"/>
                    <a:pt x="142" y="318"/>
                  </a:cubicBezTo>
                  <a:cubicBezTo>
                    <a:pt x="142" y="356"/>
                    <a:pt x="142" y="356"/>
                    <a:pt x="142" y="356"/>
                  </a:cubicBezTo>
                  <a:cubicBezTo>
                    <a:pt x="26" y="356"/>
                    <a:pt x="26" y="356"/>
                    <a:pt x="26" y="356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5" y="124"/>
                    <a:pt x="245" y="124"/>
                    <a:pt x="245" y="124"/>
                  </a:cubicBezTo>
                  <a:cubicBezTo>
                    <a:pt x="355" y="124"/>
                    <a:pt x="355" y="124"/>
                    <a:pt x="355" y="124"/>
                  </a:cubicBezTo>
                  <a:lnTo>
                    <a:pt x="355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664" name="Freeform 29"/>
            <p:cNvSpPr>
              <a:spLocks noChangeArrowheads="1"/>
            </p:cNvSpPr>
            <p:nvPr/>
          </p:nvSpPr>
          <p:spPr bwMode="auto">
            <a:xfrm>
              <a:off x="958226" y="752392"/>
              <a:ext cx="114958" cy="117212"/>
            </a:xfrm>
            <a:custGeom>
              <a:avLst/>
              <a:gdLst>
                <a:gd name="T0" fmla="*/ 153 w 153"/>
                <a:gd name="T1" fmla="*/ 52 h 156"/>
                <a:gd name="T2" fmla="*/ 104 w 153"/>
                <a:gd name="T3" fmla="*/ 52 h 156"/>
                <a:gd name="T4" fmla="*/ 104 w 153"/>
                <a:gd name="T5" fmla="*/ 0 h 156"/>
                <a:gd name="T6" fmla="*/ 49 w 153"/>
                <a:gd name="T7" fmla="*/ 0 h 156"/>
                <a:gd name="T8" fmla="*/ 49 w 153"/>
                <a:gd name="T9" fmla="*/ 52 h 156"/>
                <a:gd name="T10" fmla="*/ 0 w 153"/>
                <a:gd name="T11" fmla="*/ 52 h 156"/>
                <a:gd name="T12" fmla="*/ 0 w 153"/>
                <a:gd name="T13" fmla="*/ 106 h 156"/>
                <a:gd name="T14" fmla="*/ 49 w 153"/>
                <a:gd name="T15" fmla="*/ 106 h 156"/>
                <a:gd name="T16" fmla="*/ 49 w 153"/>
                <a:gd name="T17" fmla="*/ 156 h 156"/>
                <a:gd name="T18" fmla="*/ 104 w 153"/>
                <a:gd name="T19" fmla="*/ 156 h 156"/>
                <a:gd name="T20" fmla="*/ 104 w 153"/>
                <a:gd name="T21" fmla="*/ 106 h 156"/>
                <a:gd name="T22" fmla="*/ 153 w 153"/>
                <a:gd name="T23" fmla="*/ 106 h 156"/>
                <a:gd name="T24" fmla="*/ 153 w 153"/>
                <a:gd name="T25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56">
                  <a:moveTo>
                    <a:pt x="153" y="52"/>
                  </a:moveTo>
                  <a:lnTo>
                    <a:pt x="104" y="52"/>
                  </a:lnTo>
                  <a:lnTo>
                    <a:pt x="104" y="0"/>
                  </a:lnTo>
                  <a:lnTo>
                    <a:pt x="49" y="0"/>
                  </a:lnTo>
                  <a:lnTo>
                    <a:pt x="49" y="52"/>
                  </a:lnTo>
                  <a:lnTo>
                    <a:pt x="0" y="52"/>
                  </a:lnTo>
                  <a:lnTo>
                    <a:pt x="0" y="106"/>
                  </a:lnTo>
                  <a:lnTo>
                    <a:pt x="49" y="106"/>
                  </a:lnTo>
                  <a:lnTo>
                    <a:pt x="49" y="156"/>
                  </a:lnTo>
                  <a:lnTo>
                    <a:pt x="104" y="156"/>
                  </a:lnTo>
                  <a:lnTo>
                    <a:pt x="104" y="106"/>
                  </a:lnTo>
                  <a:lnTo>
                    <a:pt x="153" y="106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665" name="Rectangle 30"/>
            <p:cNvSpPr>
              <a:spLocks noChangeArrowheads="1"/>
            </p:cNvSpPr>
            <p:nvPr/>
          </p:nvSpPr>
          <p:spPr bwMode="auto">
            <a:xfrm>
              <a:off x="768131" y="958265"/>
              <a:ext cx="84904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666" name="Rectangle 31"/>
            <p:cNvSpPr>
              <a:spLocks noChangeArrowheads="1"/>
            </p:cNvSpPr>
            <p:nvPr/>
          </p:nvSpPr>
          <p:spPr bwMode="auto">
            <a:xfrm>
              <a:off x="904879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667" name="Rectangle 32"/>
            <p:cNvSpPr>
              <a:spLocks noChangeArrowheads="1"/>
            </p:cNvSpPr>
            <p:nvPr/>
          </p:nvSpPr>
          <p:spPr bwMode="auto">
            <a:xfrm>
              <a:off x="1041626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668" name="Rectangle 33"/>
            <p:cNvSpPr>
              <a:spLocks noChangeArrowheads="1"/>
            </p:cNvSpPr>
            <p:nvPr/>
          </p:nvSpPr>
          <p:spPr bwMode="auto">
            <a:xfrm>
              <a:off x="1176120" y="958265"/>
              <a:ext cx="85655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669" name="Rectangle 34"/>
            <p:cNvSpPr>
              <a:spLocks noChangeArrowheads="1"/>
            </p:cNvSpPr>
            <p:nvPr/>
          </p:nvSpPr>
          <p:spPr bwMode="auto">
            <a:xfrm>
              <a:off x="76963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670" name="Rectangle 35"/>
            <p:cNvSpPr>
              <a:spLocks noChangeArrowheads="1"/>
            </p:cNvSpPr>
            <p:nvPr/>
          </p:nvSpPr>
          <p:spPr bwMode="auto">
            <a:xfrm>
              <a:off x="906382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671" name="Rectangle 36"/>
            <p:cNvSpPr>
              <a:spLocks noChangeArrowheads="1"/>
            </p:cNvSpPr>
            <p:nvPr/>
          </p:nvSpPr>
          <p:spPr bwMode="auto">
            <a:xfrm>
              <a:off x="1041626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672" name="Rectangle 37"/>
            <p:cNvSpPr>
              <a:spLocks noChangeArrowheads="1"/>
            </p:cNvSpPr>
            <p:nvPr/>
          </p:nvSpPr>
          <p:spPr bwMode="auto">
            <a:xfrm>
              <a:off x="117837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0673" name="组合 18"/>
          <p:cNvGrpSpPr/>
          <p:nvPr/>
        </p:nvGrpSpPr>
        <p:grpSpPr bwMode="auto">
          <a:xfrm>
            <a:off x="2635250" y="4676775"/>
            <a:ext cx="1268413" cy="1289050"/>
            <a:chOff x="6175502" y="2094988"/>
            <a:chExt cx="1982862" cy="2015067"/>
          </a:xfrm>
        </p:grpSpPr>
        <p:sp>
          <p:nvSpPr>
            <p:cNvPr id="20" name="矩形 19"/>
            <p:cNvSpPr/>
            <p:nvPr/>
          </p:nvSpPr>
          <p:spPr>
            <a:xfrm>
              <a:off x="6175502" y="2094988"/>
              <a:ext cx="1982862" cy="2015067"/>
            </a:xfrm>
            <a:prstGeom prst="rect">
              <a:avLst/>
            </a:prstGeom>
            <a:solidFill>
              <a:srgbClr val="8EC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grpSp>
          <p:nvGrpSpPr>
            <p:cNvPr id="70675" name="组合 20"/>
            <p:cNvGrpSpPr/>
            <p:nvPr/>
          </p:nvGrpSpPr>
          <p:grpSpPr bwMode="auto">
            <a:xfrm>
              <a:off x="6833961" y="2713439"/>
              <a:ext cx="670965" cy="840021"/>
              <a:chOff x="6740173" y="2239305"/>
              <a:chExt cx="670965" cy="840021"/>
            </a:xfrm>
          </p:grpSpPr>
          <p:sp>
            <p:nvSpPr>
              <p:cNvPr id="70676" name="Freeform 13"/>
              <p:cNvSpPr>
                <a:spLocks noEditPoints="1" noChangeArrowheads="1"/>
              </p:cNvSpPr>
              <p:nvPr/>
            </p:nvSpPr>
            <p:spPr bwMode="auto">
              <a:xfrm>
                <a:off x="6740173" y="2239305"/>
                <a:ext cx="670965" cy="840021"/>
              </a:xfrm>
              <a:custGeom>
                <a:avLst/>
                <a:gdLst>
                  <a:gd name="T0" fmla="*/ 354 w 378"/>
                  <a:gd name="T1" fmla="*/ 297 h 473"/>
                  <a:gd name="T2" fmla="*/ 297 w 378"/>
                  <a:gd name="T3" fmla="*/ 277 h 473"/>
                  <a:gd name="T4" fmla="*/ 278 w 378"/>
                  <a:gd name="T5" fmla="*/ 277 h 473"/>
                  <a:gd name="T6" fmla="*/ 251 w 378"/>
                  <a:gd name="T7" fmla="*/ 269 h 473"/>
                  <a:gd name="T8" fmla="*/ 296 w 378"/>
                  <a:gd name="T9" fmla="*/ 258 h 473"/>
                  <a:gd name="T10" fmla="*/ 317 w 378"/>
                  <a:gd name="T11" fmla="*/ 41 h 473"/>
                  <a:gd name="T12" fmla="*/ 189 w 378"/>
                  <a:gd name="T13" fmla="*/ 0 h 473"/>
                  <a:gd name="T14" fmla="*/ 61 w 378"/>
                  <a:gd name="T15" fmla="*/ 41 h 473"/>
                  <a:gd name="T16" fmla="*/ 83 w 378"/>
                  <a:gd name="T17" fmla="*/ 258 h 473"/>
                  <a:gd name="T18" fmla="*/ 128 w 378"/>
                  <a:gd name="T19" fmla="*/ 269 h 473"/>
                  <a:gd name="T20" fmla="*/ 100 w 378"/>
                  <a:gd name="T21" fmla="*/ 277 h 473"/>
                  <a:gd name="T22" fmla="*/ 81 w 378"/>
                  <a:gd name="T23" fmla="*/ 277 h 473"/>
                  <a:gd name="T24" fmla="*/ 25 w 378"/>
                  <a:gd name="T25" fmla="*/ 297 h 473"/>
                  <a:gd name="T26" fmla="*/ 5 w 378"/>
                  <a:gd name="T27" fmla="*/ 408 h 473"/>
                  <a:gd name="T28" fmla="*/ 46 w 378"/>
                  <a:gd name="T29" fmla="*/ 443 h 473"/>
                  <a:gd name="T30" fmla="*/ 187 w 378"/>
                  <a:gd name="T31" fmla="*/ 473 h 473"/>
                  <a:gd name="T32" fmla="*/ 191 w 378"/>
                  <a:gd name="T33" fmla="*/ 473 h 473"/>
                  <a:gd name="T34" fmla="*/ 332 w 378"/>
                  <a:gd name="T35" fmla="*/ 443 h 473"/>
                  <a:gd name="T36" fmla="*/ 374 w 378"/>
                  <a:gd name="T37" fmla="*/ 408 h 473"/>
                  <a:gd name="T38" fmla="*/ 189 w 378"/>
                  <a:gd name="T39" fmla="*/ 355 h 473"/>
                  <a:gd name="T40" fmla="*/ 146 w 378"/>
                  <a:gd name="T41" fmla="*/ 275 h 473"/>
                  <a:gd name="T42" fmla="*/ 188 w 378"/>
                  <a:gd name="T43" fmla="*/ 280 h 473"/>
                  <a:gd name="T44" fmla="*/ 231 w 378"/>
                  <a:gd name="T45" fmla="*/ 269 h 473"/>
                  <a:gd name="T46" fmla="*/ 243 w 378"/>
                  <a:gd name="T47" fmla="*/ 291 h 473"/>
                  <a:gd name="T48" fmla="*/ 264 w 378"/>
                  <a:gd name="T49" fmla="*/ 197 h 473"/>
                  <a:gd name="T50" fmla="*/ 278 w 378"/>
                  <a:gd name="T51" fmla="*/ 175 h 473"/>
                  <a:gd name="T52" fmla="*/ 84 w 378"/>
                  <a:gd name="T53" fmla="*/ 42 h 473"/>
                  <a:gd name="T54" fmla="*/ 295 w 378"/>
                  <a:gd name="T55" fmla="*/ 42 h 473"/>
                  <a:gd name="T56" fmla="*/ 189 w 378"/>
                  <a:gd name="T57" fmla="*/ 90 h 473"/>
                  <a:gd name="T58" fmla="*/ 110 w 378"/>
                  <a:gd name="T59" fmla="*/ 100 h 473"/>
                  <a:gd name="T60" fmla="*/ 114 w 378"/>
                  <a:gd name="T61" fmla="*/ 197 h 473"/>
                  <a:gd name="T62" fmla="*/ 114 w 378"/>
                  <a:gd name="T63" fmla="*/ 153 h 473"/>
                  <a:gd name="T64" fmla="*/ 120 w 378"/>
                  <a:gd name="T65" fmla="*/ 135 h 473"/>
                  <a:gd name="T66" fmla="*/ 132 w 378"/>
                  <a:gd name="T67" fmla="*/ 115 h 473"/>
                  <a:gd name="T68" fmla="*/ 258 w 378"/>
                  <a:gd name="T69" fmla="*/ 188 h 473"/>
                  <a:gd name="T70" fmla="*/ 120 w 378"/>
                  <a:gd name="T71" fmla="*/ 188 h 473"/>
                  <a:gd name="T72" fmla="*/ 356 w 378"/>
                  <a:gd name="T73" fmla="*/ 401 h 473"/>
                  <a:gd name="T74" fmla="*/ 322 w 378"/>
                  <a:gd name="T75" fmla="*/ 426 h 473"/>
                  <a:gd name="T76" fmla="*/ 191 w 378"/>
                  <a:gd name="T77" fmla="*/ 453 h 473"/>
                  <a:gd name="T78" fmla="*/ 187 w 378"/>
                  <a:gd name="T79" fmla="*/ 453 h 473"/>
                  <a:gd name="T80" fmla="*/ 56 w 378"/>
                  <a:gd name="T81" fmla="*/ 426 h 473"/>
                  <a:gd name="T82" fmla="*/ 23 w 378"/>
                  <a:gd name="T83" fmla="*/ 401 h 473"/>
                  <a:gd name="T84" fmla="*/ 40 w 378"/>
                  <a:gd name="T85" fmla="*/ 310 h 473"/>
                  <a:gd name="T86" fmla="*/ 81 w 378"/>
                  <a:gd name="T87" fmla="*/ 297 h 473"/>
                  <a:gd name="T88" fmla="*/ 100 w 378"/>
                  <a:gd name="T89" fmla="*/ 298 h 473"/>
                  <a:gd name="T90" fmla="*/ 182 w 378"/>
                  <a:gd name="T91" fmla="*/ 372 h 473"/>
                  <a:gd name="T92" fmla="*/ 189 w 378"/>
                  <a:gd name="T93" fmla="*/ 376 h 473"/>
                  <a:gd name="T94" fmla="*/ 189 w 378"/>
                  <a:gd name="T95" fmla="*/ 376 h 473"/>
                  <a:gd name="T96" fmla="*/ 196 w 378"/>
                  <a:gd name="T97" fmla="*/ 372 h 473"/>
                  <a:gd name="T98" fmla="*/ 278 w 378"/>
                  <a:gd name="T99" fmla="*/ 298 h 473"/>
                  <a:gd name="T100" fmla="*/ 297 w 378"/>
                  <a:gd name="T101" fmla="*/ 297 h 473"/>
                  <a:gd name="T102" fmla="*/ 338 w 378"/>
                  <a:gd name="T103" fmla="*/ 310 h 473"/>
                  <a:gd name="T104" fmla="*/ 356 w 378"/>
                  <a:gd name="T105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8" h="473">
                    <a:moveTo>
                      <a:pt x="375" y="350"/>
                    </a:moveTo>
                    <a:cubicBezTo>
                      <a:pt x="371" y="329"/>
                      <a:pt x="363" y="310"/>
                      <a:pt x="354" y="297"/>
                    </a:cubicBezTo>
                    <a:cubicBezTo>
                      <a:pt x="341" y="281"/>
                      <a:pt x="323" y="279"/>
                      <a:pt x="306" y="278"/>
                    </a:cubicBezTo>
                    <a:cubicBezTo>
                      <a:pt x="304" y="277"/>
                      <a:pt x="301" y="277"/>
                      <a:pt x="297" y="277"/>
                    </a:cubicBezTo>
                    <a:cubicBezTo>
                      <a:pt x="294" y="277"/>
                      <a:pt x="291" y="277"/>
                      <a:pt x="288" y="277"/>
                    </a:cubicBezTo>
                    <a:cubicBezTo>
                      <a:pt x="285" y="277"/>
                      <a:pt x="281" y="277"/>
                      <a:pt x="278" y="277"/>
                    </a:cubicBezTo>
                    <a:cubicBezTo>
                      <a:pt x="271" y="277"/>
                      <a:pt x="262" y="277"/>
                      <a:pt x="256" y="275"/>
                    </a:cubicBezTo>
                    <a:cubicBezTo>
                      <a:pt x="254" y="274"/>
                      <a:pt x="252" y="273"/>
                      <a:pt x="251" y="269"/>
                    </a:cubicBezTo>
                    <a:cubicBezTo>
                      <a:pt x="250" y="266"/>
                      <a:pt x="249" y="262"/>
                      <a:pt x="249" y="258"/>
                    </a:cubicBezTo>
                    <a:cubicBezTo>
                      <a:pt x="296" y="258"/>
                      <a:pt x="296" y="258"/>
                      <a:pt x="296" y="258"/>
                    </a:cubicBezTo>
                    <a:cubicBezTo>
                      <a:pt x="296" y="258"/>
                      <a:pt x="313" y="169"/>
                      <a:pt x="290" y="102"/>
                    </a:cubicBezTo>
                    <a:cubicBezTo>
                      <a:pt x="317" y="41"/>
                      <a:pt x="317" y="41"/>
                      <a:pt x="317" y="41"/>
                    </a:cubicBezTo>
                    <a:cubicBezTo>
                      <a:pt x="320" y="36"/>
                      <a:pt x="317" y="30"/>
                      <a:pt x="312" y="27"/>
                    </a:cubicBezTo>
                    <a:cubicBezTo>
                      <a:pt x="273" y="9"/>
                      <a:pt x="232" y="0"/>
                      <a:pt x="189" y="0"/>
                    </a:cubicBezTo>
                    <a:cubicBezTo>
                      <a:pt x="146" y="0"/>
                      <a:pt x="105" y="10"/>
                      <a:pt x="66" y="27"/>
                    </a:cubicBezTo>
                    <a:cubicBezTo>
                      <a:pt x="61" y="30"/>
                      <a:pt x="59" y="36"/>
                      <a:pt x="61" y="41"/>
                    </a:cubicBezTo>
                    <a:cubicBezTo>
                      <a:pt x="88" y="101"/>
                      <a:pt x="88" y="101"/>
                      <a:pt x="88" y="101"/>
                    </a:cubicBezTo>
                    <a:cubicBezTo>
                      <a:pt x="65" y="169"/>
                      <a:pt x="83" y="258"/>
                      <a:pt x="83" y="258"/>
                    </a:cubicBezTo>
                    <a:cubicBezTo>
                      <a:pt x="129" y="258"/>
                      <a:pt x="129" y="258"/>
                      <a:pt x="129" y="258"/>
                    </a:cubicBezTo>
                    <a:cubicBezTo>
                      <a:pt x="129" y="262"/>
                      <a:pt x="129" y="266"/>
                      <a:pt x="128" y="269"/>
                    </a:cubicBezTo>
                    <a:cubicBezTo>
                      <a:pt x="126" y="273"/>
                      <a:pt x="124" y="274"/>
                      <a:pt x="122" y="275"/>
                    </a:cubicBezTo>
                    <a:cubicBezTo>
                      <a:pt x="116" y="277"/>
                      <a:pt x="107" y="277"/>
                      <a:pt x="100" y="277"/>
                    </a:cubicBezTo>
                    <a:cubicBezTo>
                      <a:pt x="97" y="277"/>
                      <a:pt x="94" y="277"/>
                      <a:pt x="91" y="277"/>
                    </a:cubicBezTo>
                    <a:cubicBezTo>
                      <a:pt x="88" y="277"/>
                      <a:pt x="84" y="277"/>
                      <a:pt x="81" y="277"/>
                    </a:cubicBezTo>
                    <a:cubicBezTo>
                      <a:pt x="78" y="277"/>
                      <a:pt x="75" y="277"/>
                      <a:pt x="72" y="278"/>
                    </a:cubicBezTo>
                    <a:cubicBezTo>
                      <a:pt x="56" y="279"/>
                      <a:pt x="37" y="281"/>
                      <a:pt x="25" y="297"/>
                    </a:cubicBezTo>
                    <a:cubicBezTo>
                      <a:pt x="15" y="310"/>
                      <a:pt x="8" y="329"/>
                      <a:pt x="4" y="350"/>
                    </a:cubicBezTo>
                    <a:cubicBezTo>
                      <a:pt x="0" y="372"/>
                      <a:pt x="0" y="392"/>
                      <a:pt x="5" y="408"/>
                    </a:cubicBezTo>
                    <a:cubicBezTo>
                      <a:pt x="5" y="409"/>
                      <a:pt x="5" y="411"/>
                      <a:pt x="6" y="411"/>
                    </a:cubicBezTo>
                    <a:cubicBezTo>
                      <a:pt x="7" y="412"/>
                      <a:pt x="18" y="428"/>
                      <a:pt x="46" y="443"/>
                    </a:cubicBezTo>
                    <a:cubicBezTo>
                      <a:pt x="62" y="452"/>
                      <a:pt x="81" y="459"/>
                      <a:pt x="102" y="464"/>
                    </a:cubicBezTo>
                    <a:cubicBezTo>
                      <a:pt x="127" y="470"/>
                      <a:pt x="156" y="473"/>
                      <a:pt x="187" y="473"/>
                    </a:cubicBezTo>
                    <a:cubicBezTo>
                      <a:pt x="188" y="473"/>
                      <a:pt x="189" y="473"/>
                      <a:pt x="189" y="473"/>
                    </a:cubicBezTo>
                    <a:cubicBezTo>
                      <a:pt x="190" y="473"/>
                      <a:pt x="190" y="473"/>
                      <a:pt x="191" y="473"/>
                    </a:cubicBezTo>
                    <a:cubicBezTo>
                      <a:pt x="222" y="473"/>
                      <a:pt x="251" y="470"/>
                      <a:pt x="277" y="464"/>
                    </a:cubicBezTo>
                    <a:cubicBezTo>
                      <a:pt x="297" y="459"/>
                      <a:pt x="316" y="452"/>
                      <a:pt x="332" y="443"/>
                    </a:cubicBezTo>
                    <a:cubicBezTo>
                      <a:pt x="355" y="431"/>
                      <a:pt x="368" y="418"/>
                      <a:pt x="372" y="411"/>
                    </a:cubicBezTo>
                    <a:cubicBezTo>
                      <a:pt x="373" y="411"/>
                      <a:pt x="373" y="409"/>
                      <a:pt x="374" y="408"/>
                    </a:cubicBezTo>
                    <a:cubicBezTo>
                      <a:pt x="378" y="392"/>
                      <a:pt x="378" y="372"/>
                      <a:pt x="375" y="350"/>
                    </a:cubicBezTo>
                    <a:close/>
                    <a:moveTo>
                      <a:pt x="189" y="355"/>
                    </a:moveTo>
                    <a:cubicBezTo>
                      <a:pt x="136" y="290"/>
                      <a:pt x="136" y="290"/>
                      <a:pt x="136" y="290"/>
                    </a:cubicBezTo>
                    <a:cubicBezTo>
                      <a:pt x="140" y="287"/>
                      <a:pt x="144" y="282"/>
                      <a:pt x="146" y="275"/>
                    </a:cubicBezTo>
                    <a:cubicBezTo>
                      <a:pt x="147" y="273"/>
                      <a:pt x="147" y="271"/>
                      <a:pt x="148" y="269"/>
                    </a:cubicBezTo>
                    <a:cubicBezTo>
                      <a:pt x="160" y="276"/>
                      <a:pt x="174" y="280"/>
                      <a:pt x="188" y="280"/>
                    </a:cubicBezTo>
                    <a:cubicBezTo>
                      <a:pt x="190" y="280"/>
                      <a:pt x="190" y="280"/>
                      <a:pt x="190" y="280"/>
                    </a:cubicBezTo>
                    <a:cubicBezTo>
                      <a:pt x="204" y="280"/>
                      <a:pt x="218" y="276"/>
                      <a:pt x="231" y="269"/>
                    </a:cubicBezTo>
                    <a:cubicBezTo>
                      <a:pt x="231" y="271"/>
                      <a:pt x="232" y="273"/>
                      <a:pt x="232" y="275"/>
                    </a:cubicBezTo>
                    <a:cubicBezTo>
                      <a:pt x="235" y="282"/>
                      <a:pt x="238" y="287"/>
                      <a:pt x="243" y="291"/>
                    </a:cubicBezTo>
                    <a:lnTo>
                      <a:pt x="189" y="355"/>
                    </a:lnTo>
                    <a:close/>
                    <a:moveTo>
                      <a:pt x="264" y="197"/>
                    </a:moveTo>
                    <a:cubicBezTo>
                      <a:pt x="264" y="153"/>
                      <a:pt x="264" y="153"/>
                      <a:pt x="264" y="153"/>
                    </a:cubicBezTo>
                    <a:cubicBezTo>
                      <a:pt x="272" y="153"/>
                      <a:pt x="278" y="163"/>
                      <a:pt x="278" y="175"/>
                    </a:cubicBezTo>
                    <a:cubicBezTo>
                      <a:pt x="278" y="188"/>
                      <a:pt x="272" y="197"/>
                      <a:pt x="264" y="197"/>
                    </a:cubicBezTo>
                    <a:close/>
                    <a:moveTo>
                      <a:pt x="84" y="42"/>
                    </a:moveTo>
                    <a:cubicBezTo>
                      <a:pt x="117" y="28"/>
                      <a:pt x="153" y="21"/>
                      <a:pt x="189" y="21"/>
                    </a:cubicBezTo>
                    <a:cubicBezTo>
                      <a:pt x="226" y="21"/>
                      <a:pt x="261" y="28"/>
                      <a:pt x="295" y="42"/>
                    </a:cubicBezTo>
                    <a:cubicBezTo>
                      <a:pt x="269" y="100"/>
                      <a:pt x="269" y="100"/>
                      <a:pt x="269" y="100"/>
                    </a:cubicBezTo>
                    <a:cubicBezTo>
                      <a:pt x="242" y="91"/>
                      <a:pt x="215" y="90"/>
                      <a:pt x="189" y="90"/>
                    </a:cubicBezTo>
                    <a:cubicBezTo>
                      <a:pt x="188" y="90"/>
                      <a:pt x="188" y="90"/>
                      <a:pt x="188" y="90"/>
                    </a:cubicBezTo>
                    <a:cubicBezTo>
                      <a:pt x="163" y="90"/>
                      <a:pt x="136" y="91"/>
                      <a:pt x="110" y="100"/>
                    </a:cubicBezTo>
                    <a:lnTo>
                      <a:pt x="84" y="42"/>
                    </a:lnTo>
                    <a:close/>
                    <a:moveTo>
                      <a:pt x="114" y="197"/>
                    </a:moveTo>
                    <a:cubicBezTo>
                      <a:pt x="106" y="197"/>
                      <a:pt x="101" y="188"/>
                      <a:pt x="101" y="175"/>
                    </a:cubicBezTo>
                    <a:cubicBezTo>
                      <a:pt x="101" y="163"/>
                      <a:pt x="106" y="153"/>
                      <a:pt x="114" y="153"/>
                    </a:cubicBezTo>
                    <a:lnTo>
                      <a:pt x="114" y="197"/>
                    </a:lnTo>
                    <a:close/>
                    <a:moveTo>
                      <a:pt x="120" y="135"/>
                    </a:moveTo>
                    <a:cubicBezTo>
                      <a:pt x="120" y="129"/>
                      <a:pt x="121" y="123"/>
                      <a:pt x="122" y="118"/>
                    </a:cubicBezTo>
                    <a:cubicBezTo>
                      <a:pt x="125" y="117"/>
                      <a:pt x="128" y="116"/>
                      <a:pt x="132" y="115"/>
                    </a:cubicBezTo>
                    <a:cubicBezTo>
                      <a:pt x="153" y="130"/>
                      <a:pt x="196" y="152"/>
                      <a:pt x="258" y="151"/>
                    </a:cubicBezTo>
                    <a:cubicBezTo>
                      <a:pt x="258" y="188"/>
                      <a:pt x="258" y="188"/>
                      <a:pt x="258" y="188"/>
                    </a:cubicBezTo>
                    <a:cubicBezTo>
                      <a:pt x="258" y="228"/>
                      <a:pt x="227" y="261"/>
                      <a:pt x="189" y="261"/>
                    </a:cubicBezTo>
                    <a:cubicBezTo>
                      <a:pt x="151" y="261"/>
                      <a:pt x="120" y="228"/>
                      <a:pt x="120" y="188"/>
                    </a:cubicBezTo>
                    <a:lnTo>
                      <a:pt x="120" y="135"/>
                    </a:lnTo>
                    <a:close/>
                    <a:moveTo>
                      <a:pt x="356" y="401"/>
                    </a:moveTo>
                    <a:cubicBezTo>
                      <a:pt x="354" y="402"/>
                      <a:pt x="352" y="405"/>
                      <a:pt x="349" y="408"/>
                    </a:cubicBezTo>
                    <a:cubicBezTo>
                      <a:pt x="344" y="412"/>
                      <a:pt x="335" y="419"/>
                      <a:pt x="322" y="426"/>
                    </a:cubicBezTo>
                    <a:cubicBezTo>
                      <a:pt x="308" y="434"/>
                      <a:pt x="290" y="440"/>
                      <a:pt x="271" y="445"/>
                    </a:cubicBezTo>
                    <a:cubicBezTo>
                      <a:pt x="247" y="450"/>
                      <a:pt x="220" y="453"/>
                      <a:pt x="191" y="453"/>
                    </a:cubicBezTo>
                    <a:cubicBezTo>
                      <a:pt x="190" y="453"/>
                      <a:pt x="190" y="453"/>
                      <a:pt x="189" y="453"/>
                    </a:cubicBezTo>
                    <a:cubicBezTo>
                      <a:pt x="189" y="453"/>
                      <a:pt x="188" y="453"/>
                      <a:pt x="187" y="453"/>
                    </a:cubicBezTo>
                    <a:cubicBezTo>
                      <a:pt x="158" y="453"/>
                      <a:pt x="131" y="450"/>
                      <a:pt x="107" y="445"/>
                    </a:cubicBezTo>
                    <a:cubicBezTo>
                      <a:pt x="88" y="440"/>
                      <a:pt x="71" y="434"/>
                      <a:pt x="56" y="426"/>
                    </a:cubicBezTo>
                    <a:cubicBezTo>
                      <a:pt x="43" y="419"/>
                      <a:pt x="34" y="412"/>
                      <a:pt x="29" y="408"/>
                    </a:cubicBezTo>
                    <a:cubicBezTo>
                      <a:pt x="26" y="405"/>
                      <a:pt x="24" y="402"/>
                      <a:pt x="23" y="401"/>
                    </a:cubicBezTo>
                    <a:cubicBezTo>
                      <a:pt x="20" y="388"/>
                      <a:pt x="20" y="371"/>
                      <a:pt x="23" y="354"/>
                    </a:cubicBezTo>
                    <a:cubicBezTo>
                      <a:pt x="26" y="336"/>
                      <a:pt x="32" y="320"/>
                      <a:pt x="40" y="310"/>
                    </a:cubicBezTo>
                    <a:cubicBezTo>
                      <a:pt x="47" y="300"/>
                      <a:pt x="60" y="298"/>
                      <a:pt x="73" y="298"/>
                    </a:cubicBezTo>
                    <a:cubicBezTo>
                      <a:pt x="76" y="297"/>
                      <a:pt x="78" y="297"/>
                      <a:pt x="81" y="297"/>
                    </a:cubicBezTo>
                    <a:cubicBezTo>
                      <a:pt x="84" y="297"/>
                      <a:pt x="87" y="297"/>
                      <a:pt x="90" y="297"/>
                    </a:cubicBezTo>
                    <a:cubicBezTo>
                      <a:pt x="93" y="297"/>
                      <a:pt x="97" y="298"/>
                      <a:pt x="100" y="298"/>
                    </a:cubicBezTo>
                    <a:cubicBezTo>
                      <a:pt x="106" y="298"/>
                      <a:pt x="113" y="297"/>
                      <a:pt x="120" y="296"/>
                    </a:cubicBezTo>
                    <a:cubicBezTo>
                      <a:pt x="182" y="372"/>
                      <a:pt x="182" y="372"/>
                      <a:pt x="182" y="372"/>
                    </a:cubicBezTo>
                    <a:cubicBezTo>
                      <a:pt x="183" y="372"/>
                      <a:pt x="183" y="373"/>
                      <a:pt x="184" y="374"/>
                    </a:cubicBezTo>
                    <a:cubicBezTo>
                      <a:pt x="186" y="375"/>
                      <a:pt x="187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91" y="376"/>
                      <a:pt x="193" y="375"/>
                      <a:pt x="195" y="374"/>
                    </a:cubicBezTo>
                    <a:cubicBezTo>
                      <a:pt x="195" y="373"/>
                      <a:pt x="196" y="372"/>
                      <a:pt x="196" y="372"/>
                    </a:cubicBezTo>
                    <a:cubicBezTo>
                      <a:pt x="259" y="296"/>
                      <a:pt x="259" y="296"/>
                      <a:pt x="259" y="296"/>
                    </a:cubicBezTo>
                    <a:cubicBezTo>
                      <a:pt x="265" y="297"/>
                      <a:pt x="272" y="298"/>
                      <a:pt x="278" y="298"/>
                    </a:cubicBezTo>
                    <a:cubicBezTo>
                      <a:pt x="282" y="298"/>
                      <a:pt x="285" y="297"/>
                      <a:pt x="288" y="297"/>
                    </a:cubicBezTo>
                    <a:cubicBezTo>
                      <a:pt x="291" y="297"/>
                      <a:pt x="294" y="297"/>
                      <a:pt x="297" y="297"/>
                    </a:cubicBezTo>
                    <a:cubicBezTo>
                      <a:pt x="300" y="297"/>
                      <a:pt x="303" y="297"/>
                      <a:pt x="305" y="298"/>
                    </a:cubicBezTo>
                    <a:cubicBezTo>
                      <a:pt x="318" y="298"/>
                      <a:pt x="331" y="300"/>
                      <a:pt x="338" y="310"/>
                    </a:cubicBezTo>
                    <a:cubicBezTo>
                      <a:pt x="346" y="320"/>
                      <a:pt x="352" y="336"/>
                      <a:pt x="356" y="354"/>
                    </a:cubicBezTo>
                    <a:cubicBezTo>
                      <a:pt x="359" y="371"/>
                      <a:pt x="359" y="388"/>
                      <a:pt x="356" y="4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677" name="Freeform 14"/>
              <p:cNvSpPr>
                <a:spLocks noChangeArrowheads="1"/>
              </p:cNvSpPr>
              <p:nvPr/>
            </p:nvSpPr>
            <p:spPr bwMode="auto">
              <a:xfrm>
                <a:off x="7027944" y="2285138"/>
                <a:ext cx="97677" cy="99180"/>
              </a:xfrm>
              <a:custGeom>
                <a:avLst/>
                <a:gdLst>
                  <a:gd name="T0" fmla="*/ 35 w 130"/>
                  <a:gd name="T1" fmla="*/ 132 h 132"/>
                  <a:gd name="T2" fmla="*/ 94 w 130"/>
                  <a:gd name="T3" fmla="*/ 132 h 132"/>
                  <a:gd name="T4" fmla="*/ 94 w 130"/>
                  <a:gd name="T5" fmla="*/ 95 h 132"/>
                  <a:gd name="T6" fmla="*/ 130 w 130"/>
                  <a:gd name="T7" fmla="*/ 95 h 132"/>
                  <a:gd name="T8" fmla="*/ 130 w 130"/>
                  <a:gd name="T9" fmla="*/ 38 h 132"/>
                  <a:gd name="T10" fmla="*/ 94 w 130"/>
                  <a:gd name="T11" fmla="*/ 38 h 132"/>
                  <a:gd name="T12" fmla="*/ 94 w 130"/>
                  <a:gd name="T13" fmla="*/ 0 h 132"/>
                  <a:gd name="T14" fmla="*/ 35 w 130"/>
                  <a:gd name="T15" fmla="*/ 0 h 132"/>
                  <a:gd name="T16" fmla="*/ 35 w 130"/>
                  <a:gd name="T17" fmla="*/ 38 h 132"/>
                  <a:gd name="T18" fmla="*/ 0 w 130"/>
                  <a:gd name="T19" fmla="*/ 38 h 132"/>
                  <a:gd name="T20" fmla="*/ 0 w 130"/>
                  <a:gd name="T21" fmla="*/ 95 h 132"/>
                  <a:gd name="T22" fmla="*/ 35 w 130"/>
                  <a:gd name="T23" fmla="*/ 95 h 132"/>
                  <a:gd name="T24" fmla="*/ 35 w 130"/>
                  <a:gd name="T2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32">
                    <a:moveTo>
                      <a:pt x="35" y="132"/>
                    </a:moveTo>
                    <a:lnTo>
                      <a:pt x="94" y="132"/>
                    </a:lnTo>
                    <a:lnTo>
                      <a:pt x="94" y="95"/>
                    </a:lnTo>
                    <a:lnTo>
                      <a:pt x="130" y="95"/>
                    </a:lnTo>
                    <a:lnTo>
                      <a:pt x="130" y="38"/>
                    </a:lnTo>
                    <a:lnTo>
                      <a:pt x="94" y="38"/>
                    </a:lnTo>
                    <a:lnTo>
                      <a:pt x="94" y="0"/>
                    </a:lnTo>
                    <a:lnTo>
                      <a:pt x="35" y="0"/>
                    </a:lnTo>
                    <a:lnTo>
                      <a:pt x="35" y="38"/>
                    </a:lnTo>
                    <a:lnTo>
                      <a:pt x="0" y="38"/>
                    </a:lnTo>
                    <a:lnTo>
                      <a:pt x="0" y="95"/>
                    </a:lnTo>
                    <a:lnTo>
                      <a:pt x="35" y="95"/>
                    </a:lnTo>
                    <a:lnTo>
                      <a:pt x="35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0678" name="组合 23"/>
          <p:cNvGrpSpPr/>
          <p:nvPr/>
        </p:nvGrpSpPr>
        <p:grpSpPr bwMode="auto">
          <a:xfrm>
            <a:off x="4763" y="3328988"/>
            <a:ext cx="1270000" cy="1289050"/>
            <a:chOff x="6170440" y="0"/>
            <a:chExt cx="1982862" cy="2015067"/>
          </a:xfrm>
        </p:grpSpPr>
        <p:sp>
          <p:nvSpPr>
            <p:cNvPr id="25" name="矩形 24"/>
            <p:cNvSpPr/>
            <p:nvPr/>
          </p:nvSpPr>
          <p:spPr>
            <a:xfrm>
              <a:off x="6170440" y="0"/>
              <a:ext cx="1982862" cy="20150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6786191" y="623147"/>
              <a:ext cx="813168" cy="810729"/>
              <a:chOff x="4762068" y="668615"/>
              <a:chExt cx="751360" cy="749106"/>
            </a:xfrm>
            <a:solidFill>
              <a:srgbClr val="E2413E"/>
            </a:solidFill>
          </p:grpSpPr>
          <p:sp>
            <p:nvSpPr>
              <p:cNvPr id="27" name="Freeform 23"/>
              <p:cNvSpPr/>
              <p:nvPr/>
            </p:nvSpPr>
            <p:spPr bwMode="auto">
              <a:xfrm>
                <a:off x="4952163" y="858710"/>
                <a:ext cx="371172" cy="368918"/>
              </a:xfrm>
              <a:custGeom>
                <a:avLst/>
                <a:gdLst>
                  <a:gd name="T0" fmla="*/ 343 w 494"/>
                  <a:gd name="T1" fmla="*/ 0 h 491"/>
                  <a:gd name="T2" fmla="*/ 146 w 494"/>
                  <a:gd name="T3" fmla="*/ 0 h 491"/>
                  <a:gd name="T4" fmla="*/ 146 w 494"/>
                  <a:gd name="T5" fmla="*/ 148 h 491"/>
                  <a:gd name="T6" fmla="*/ 0 w 494"/>
                  <a:gd name="T7" fmla="*/ 148 h 491"/>
                  <a:gd name="T8" fmla="*/ 0 w 494"/>
                  <a:gd name="T9" fmla="*/ 359 h 491"/>
                  <a:gd name="T10" fmla="*/ 146 w 494"/>
                  <a:gd name="T11" fmla="*/ 359 h 491"/>
                  <a:gd name="T12" fmla="*/ 146 w 494"/>
                  <a:gd name="T13" fmla="*/ 491 h 491"/>
                  <a:gd name="T14" fmla="*/ 343 w 494"/>
                  <a:gd name="T15" fmla="*/ 491 h 491"/>
                  <a:gd name="T16" fmla="*/ 343 w 494"/>
                  <a:gd name="T17" fmla="*/ 359 h 491"/>
                  <a:gd name="T18" fmla="*/ 494 w 494"/>
                  <a:gd name="T19" fmla="*/ 359 h 491"/>
                  <a:gd name="T20" fmla="*/ 494 w 494"/>
                  <a:gd name="T21" fmla="*/ 148 h 491"/>
                  <a:gd name="T22" fmla="*/ 343 w 494"/>
                  <a:gd name="T23" fmla="*/ 148 h 491"/>
                  <a:gd name="T24" fmla="*/ 343 w 494"/>
                  <a:gd name="T25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4" h="491">
                    <a:moveTo>
                      <a:pt x="343" y="0"/>
                    </a:moveTo>
                    <a:lnTo>
                      <a:pt x="146" y="0"/>
                    </a:lnTo>
                    <a:lnTo>
                      <a:pt x="146" y="148"/>
                    </a:lnTo>
                    <a:lnTo>
                      <a:pt x="0" y="148"/>
                    </a:lnTo>
                    <a:lnTo>
                      <a:pt x="0" y="359"/>
                    </a:lnTo>
                    <a:lnTo>
                      <a:pt x="146" y="359"/>
                    </a:lnTo>
                    <a:lnTo>
                      <a:pt x="146" y="491"/>
                    </a:lnTo>
                    <a:lnTo>
                      <a:pt x="343" y="491"/>
                    </a:lnTo>
                    <a:lnTo>
                      <a:pt x="343" y="359"/>
                    </a:lnTo>
                    <a:lnTo>
                      <a:pt x="494" y="359"/>
                    </a:lnTo>
                    <a:lnTo>
                      <a:pt x="494" y="148"/>
                    </a:lnTo>
                    <a:lnTo>
                      <a:pt x="343" y="148"/>
                    </a:lnTo>
                    <a:lnTo>
                      <a:pt x="3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noProof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 24"/>
              <p:cNvSpPr>
                <a:spLocks noEditPoints="1"/>
              </p:cNvSpPr>
              <p:nvPr/>
            </p:nvSpPr>
            <p:spPr bwMode="auto">
              <a:xfrm>
                <a:off x="4762068" y="668615"/>
                <a:ext cx="751360" cy="749106"/>
              </a:xfrm>
              <a:custGeom>
                <a:avLst/>
                <a:gdLst>
                  <a:gd name="T0" fmla="*/ 406 w 423"/>
                  <a:gd name="T1" fmla="*/ 129 h 422"/>
                  <a:gd name="T2" fmla="*/ 361 w 423"/>
                  <a:gd name="T3" fmla="*/ 62 h 422"/>
                  <a:gd name="T4" fmla="*/ 294 w 423"/>
                  <a:gd name="T5" fmla="*/ 16 h 422"/>
                  <a:gd name="T6" fmla="*/ 212 w 423"/>
                  <a:gd name="T7" fmla="*/ 0 h 422"/>
                  <a:gd name="T8" fmla="*/ 129 w 423"/>
                  <a:gd name="T9" fmla="*/ 16 h 422"/>
                  <a:gd name="T10" fmla="*/ 62 w 423"/>
                  <a:gd name="T11" fmla="*/ 62 h 422"/>
                  <a:gd name="T12" fmla="*/ 17 w 423"/>
                  <a:gd name="T13" fmla="*/ 129 h 422"/>
                  <a:gd name="T14" fmla="*/ 0 w 423"/>
                  <a:gd name="T15" fmla="*/ 211 h 422"/>
                  <a:gd name="T16" fmla="*/ 17 w 423"/>
                  <a:gd name="T17" fmla="*/ 293 h 422"/>
                  <a:gd name="T18" fmla="*/ 62 w 423"/>
                  <a:gd name="T19" fmla="*/ 360 h 422"/>
                  <a:gd name="T20" fmla="*/ 129 w 423"/>
                  <a:gd name="T21" fmla="*/ 405 h 422"/>
                  <a:gd name="T22" fmla="*/ 212 w 423"/>
                  <a:gd name="T23" fmla="*/ 422 h 422"/>
                  <a:gd name="T24" fmla="*/ 294 w 423"/>
                  <a:gd name="T25" fmla="*/ 405 h 422"/>
                  <a:gd name="T26" fmla="*/ 361 w 423"/>
                  <a:gd name="T27" fmla="*/ 360 h 422"/>
                  <a:gd name="T28" fmla="*/ 406 w 423"/>
                  <a:gd name="T29" fmla="*/ 293 h 422"/>
                  <a:gd name="T30" fmla="*/ 423 w 423"/>
                  <a:gd name="T31" fmla="*/ 211 h 422"/>
                  <a:gd name="T32" fmla="*/ 406 w 423"/>
                  <a:gd name="T33" fmla="*/ 129 h 422"/>
                  <a:gd name="T34" fmla="*/ 336 w 423"/>
                  <a:gd name="T35" fmla="*/ 335 h 422"/>
                  <a:gd name="T36" fmla="*/ 212 w 423"/>
                  <a:gd name="T37" fmla="*/ 387 h 422"/>
                  <a:gd name="T38" fmla="*/ 87 w 423"/>
                  <a:gd name="T39" fmla="*/ 335 h 422"/>
                  <a:gd name="T40" fmla="*/ 36 w 423"/>
                  <a:gd name="T41" fmla="*/ 211 h 422"/>
                  <a:gd name="T42" fmla="*/ 87 w 423"/>
                  <a:gd name="T43" fmla="*/ 87 h 422"/>
                  <a:gd name="T44" fmla="*/ 212 w 423"/>
                  <a:gd name="T45" fmla="*/ 35 h 422"/>
                  <a:gd name="T46" fmla="*/ 336 w 423"/>
                  <a:gd name="T47" fmla="*/ 87 h 422"/>
                  <a:gd name="T48" fmla="*/ 387 w 423"/>
                  <a:gd name="T49" fmla="*/ 211 h 422"/>
                  <a:gd name="T50" fmla="*/ 336 w 423"/>
                  <a:gd name="T51" fmla="*/ 335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422">
                    <a:moveTo>
                      <a:pt x="406" y="129"/>
                    </a:moveTo>
                    <a:cubicBezTo>
                      <a:pt x="396" y="104"/>
                      <a:pt x="380" y="81"/>
                      <a:pt x="361" y="62"/>
                    </a:cubicBezTo>
                    <a:cubicBezTo>
                      <a:pt x="342" y="42"/>
                      <a:pt x="319" y="27"/>
                      <a:pt x="294" y="16"/>
                    </a:cubicBezTo>
                    <a:cubicBezTo>
                      <a:pt x="268" y="5"/>
                      <a:pt x="240" y="0"/>
                      <a:pt x="212" y="0"/>
                    </a:cubicBezTo>
                    <a:cubicBezTo>
                      <a:pt x="183" y="0"/>
                      <a:pt x="155" y="5"/>
                      <a:pt x="129" y="16"/>
                    </a:cubicBezTo>
                    <a:cubicBezTo>
                      <a:pt x="104" y="27"/>
                      <a:pt x="82" y="42"/>
                      <a:pt x="62" y="62"/>
                    </a:cubicBezTo>
                    <a:cubicBezTo>
                      <a:pt x="43" y="81"/>
                      <a:pt x="28" y="104"/>
                      <a:pt x="17" y="129"/>
                    </a:cubicBezTo>
                    <a:cubicBezTo>
                      <a:pt x="6" y="155"/>
                      <a:pt x="0" y="182"/>
                      <a:pt x="0" y="211"/>
                    </a:cubicBezTo>
                    <a:cubicBezTo>
                      <a:pt x="0" y="239"/>
                      <a:pt x="6" y="267"/>
                      <a:pt x="17" y="293"/>
                    </a:cubicBezTo>
                    <a:cubicBezTo>
                      <a:pt x="28" y="318"/>
                      <a:pt x="43" y="341"/>
                      <a:pt x="62" y="360"/>
                    </a:cubicBezTo>
                    <a:cubicBezTo>
                      <a:pt x="82" y="380"/>
                      <a:pt x="104" y="395"/>
                      <a:pt x="129" y="405"/>
                    </a:cubicBezTo>
                    <a:cubicBezTo>
                      <a:pt x="155" y="417"/>
                      <a:pt x="183" y="422"/>
                      <a:pt x="212" y="422"/>
                    </a:cubicBezTo>
                    <a:cubicBezTo>
                      <a:pt x="240" y="422"/>
                      <a:pt x="268" y="417"/>
                      <a:pt x="294" y="405"/>
                    </a:cubicBezTo>
                    <a:cubicBezTo>
                      <a:pt x="319" y="395"/>
                      <a:pt x="342" y="380"/>
                      <a:pt x="361" y="360"/>
                    </a:cubicBezTo>
                    <a:cubicBezTo>
                      <a:pt x="380" y="341"/>
                      <a:pt x="396" y="318"/>
                      <a:pt x="406" y="293"/>
                    </a:cubicBezTo>
                    <a:cubicBezTo>
                      <a:pt x="417" y="267"/>
                      <a:pt x="423" y="239"/>
                      <a:pt x="423" y="211"/>
                    </a:cubicBezTo>
                    <a:cubicBezTo>
                      <a:pt x="423" y="182"/>
                      <a:pt x="417" y="155"/>
                      <a:pt x="406" y="129"/>
                    </a:cubicBezTo>
                    <a:close/>
                    <a:moveTo>
                      <a:pt x="336" y="335"/>
                    </a:moveTo>
                    <a:cubicBezTo>
                      <a:pt x="303" y="368"/>
                      <a:pt x="259" y="387"/>
                      <a:pt x="212" y="387"/>
                    </a:cubicBezTo>
                    <a:cubicBezTo>
                      <a:pt x="165" y="387"/>
                      <a:pt x="120" y="368"/>
                      <a:pt x="87" y="335"/>
                    </a:cubicBezTo>
                    <a:cubicBezTo>
                      <a:pt x="54" y="302"/>
                      <a:pt x="36" y="258"/>
                      <a:pt x="36" y="211"/>
                    </a:cubicBezTo>
                    <a:cubicBezTo>
                      <a:pt x="36" y="164"/>
                      <a:pt x="54" y="120"/>
                      <a:pt x="87" y="87"/>
                    </a:cubicBezTo>
                    <a:cubicBezTo>
                      <a:pt x="120" y="53"/>
                      <a:pt x="165" y="35"/>
                      <a:pt x="212" y="35"/>
                    </a:cubicBezTo>
                    <a:cubicBezTo>
                      <a:pt x="259" y="35"/>
                      <a:pt x="303" y="53"/>
                      <a:pt x="336" y="87"/>
                    </a:cubicBezTo>
                    <a:cubicBezTo>
                      <a:pt x="369" y="120"/>
                      <a:pt x="387" y="164"/>
                      <a:pt x="387" y="211"/>
                    </a:cubicBezTo>
                    <a:cubicBezTo>
                      <a:pt x="387" y="258"/>
                      <a:pt x="369" y="302"/>
                      <a:pt x="336" y="3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noProof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0681" name="组合 28"/>
          <p:cNvGrpSpPr/>
          <p:nvPr/>
        </p:nvGrpSpPr>
        <p:grpSpPr bwMode="auto">
          <a:xfrm>
            <a:off x="1306513" y="2038350"/>
            <a:ext cx="1352550" cy="1296988"/>
            <a:chOff x="2010006" y="2054859"/>
            <a:chExt cx="2112433" cy="2027767"/>
          </a:xfrm>
        </p:grpSpPr>
        <p:sp>
          <p:nvSpPr>
            <p:cNvPr id="30" name="직사각형 8"/>
            <p:cNvSpPr/>
            <p:nvPr/>
          </p:nvSpPr>
          <p:spPr>
            <a:xfrm>
              <a:off x="2010006" y="2054859"/>
              <a:ext cx="2112433" cy="2027767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2495" latinLnBrk="1">
                <a:buFontTx/>
                <a:buNone/>
                <a:defRPr/>
              </a:pPr>
              <a:endParaRPr kumimoji="1" lang="ko-KR" altLang="en-US" kern="0">
                <a:solidFill>
                  <a:prstClr val="white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70683" name="Freeform 20"/>
            <p:cNvSpPr>
              <a:spLocks noChangeArrowheads="1"/>
            </p:cNvSpPr>
            <p:nvPr/>
          </p:nvSpPr>
          <p:spPr bwMode="auto">
            <a:xfrm>
              <a:off x="2635532" y="2759272"/>
              <a:ext cx="841178" cy="770342"/>
            </a:xfrm>
            <a:custGeom>
              <a:avLst/>
              <a:gdLst>
                <a:gd name="T0" fmla="*/ 399 w 402"/>
                <a:gd name="T1" fmla="*/ 97 h 368"/>
                <a:gd name="T2" fmla="*/ 372 w 402"/>
                <a:gd name="T3" fmla="*/ 39 h 368"/>
                <a:gd name="T4" fmla="*/ 287 w 402"/>
                <a:gd name="T5" fmla="*/ 0 h 368"/>
                <a:gd name="T6" fmla="*/ 230 w 402"/>
                <a:gd name="T7" fmla="*/ 15 h 368"/>
                <a:gd name="T8" fmla="*/ 201 w 402"/>
                <a:gd name="T9" fmla="*/ 41 h 368"/>
                <a:gd name="T10" fmla="*/ 171 w 402"/>
                <a:gd name="T11" fmla="*/ 15 h 368"/>
                <a:gd name="T12" fmla="*/ 115 w 402"/>
                <a:gd name="T13" fmla="*/ 0 h 368"/>
                <a:gd name="T14" fmla="*/ 98 w 402"/>
                <a:gd name="T15" fmla="*/ 1 h 368"/>
                <a:gd name="T16" fmla="*/ 22 w 402"/>
                <a:gd name="T17" fmla="*/ 48 h 368"/>
                <a:gd name="T18" fmla="*/ 3 w 402"/>
                <a:gd name="T19" fmla="*/ 93 h 368"/>
                <a:gd name="T20" fmla="*/ 4 w 402"/>
                <a:gd name="T21" fmla="*/ 144 h 368"/>
                <a:gd name="T22" fmla="*/ 22 w 402"/>
                <a:gd name="T23" fmla="*/ 196 h 368"/>
                <a:gd name="T24" fmla="*/ 27 w 402"/>
                <a:gd name="T25" fmla="*/ 204 h 368"/>
                <a:gd name="T26" fmla="*/ 104 w 402"/>
                <a:gd name="T27" fmla="*/ 204 h 368"/>
                <a:gd name="T28" fmla="*/ 133 w 402"/>
                <a:gd name="T29" fmla="*/ 159 h 368"/>
                <a:gd name="T30" fmla="*/ 161 w 402"/>
                <a:gd name="T31" fmla="*/ 223 h 368"/>
                <a:gd name="T32" fmla="*/ 200 w 402"/>
                <a:gd name="T33" fmla="*/ 163 h 368"/>
                <a:gd name="T34" fmla="*/ 218 w 402"/>
                <a:gd name="T35" fmla="*/ 195 h 368"/>
                <a:gd name="T36" fmla="*/ 274 w 402"/>
                <a:gd name="T37" fmla="*/ 195 h 368"/>
                <a:gd name="T38" fmla="*/ 295 w 402"/>
                <a:gd name="T39" fmla="*/ 206 h 368"/>
                <a:gd name="T40" fmla="*/ 321 w 402"/>
                <a:gd name="T41" fmla="*/ 180 h 368"/>
                <a:gd name="T42" fmla="*/ 295 w 402"/>
                <a:gd name="T43" fmla="*/ 154 h 368"/>
                <a:gd name="T44" fmla="*/ 274 w 402"/>
                <a:gd name="T45" fmla="*/ 165 h 368"/>
                <a:gd name="T46" fmla="*/ 235 w 402"/>
                <a:gd name="T47" fmla="*/ 165 h 368"/>
                <a:gd name="T48" fmla="*/ 201 w 402"/>
                <a:gd name="T49" fmla="*/ 106 h 368"/>
                <a:gd name="T50" fmla="*/ 166 w 402"/>
                <a:gd name="T51" fmla="*/ 161 h 368"/>
                <a:gd name="T52" fmla="*/ 137 w 402"/>
                <a:gd name="T53" fmla="*/ 96 h 368"/>
                <a:gd name="T54" fmla="*/ 88 w 402"/>
                <a:gd name="T55" fmla="*/ 174 h 368"/>
                <a:gd name="T56" fmla="*/ 44 w 402"/>
                <a:gd name="T57" fmla="*/ 174 h 368"/>
                <a:gd name="T58" fmla="*/ 32 w 402"/>
                <a:gd name="T59" fmla="*/ 138 h 368"/>
                <a:gd name="T60" fmla="*/ 32 w 402"/>
                <a:gd name="T61" fmla="*/ 99 h 368"/>
                <a:gd name="T62" fmla="*/ 46 w 402"/>
                <a:gd name="T63" fmla="*/ 65 h 368"/>
                <a:gd name="T64" fmla="*/ 102 w 402"/>
                <a:gd name="T65" fmla="*/ 30 h 368"/>
                <a:gd name="T66" fmla="*/ 115 w 402"/>
                <a:gd name="T67" fmla="*/ 29 h 368"/>
                <a:gd name="T68" fmla="*/ 156 w 402"/>
                <a:gd name="T69" fmla="*/ 41 h 368"/>
                <a:gd name="T70" fmla="*/ 187 w 402"/>
                <a:gd name="T71" fmla="*/ 73 h 368"/>
                <a:gd name="T72" fmla="*/ 188 w 402"/>
                <a:gd name="T73" fmla="*/ 74 h 368"/>
                <a:gd name="T74" fmla="*/ 201 w 402"/>
                <a:gd name="T75" fmla="*/ 96 h 368"/>
                <a:gd name="T76" fmla="*/ 213 w 402"/>
                <a:gd name="T77" fmla="*/ 74 h 368"/>
                <a:gd name="T78" fmla="*/ 245 w 402"/>
                <a:gd name="T79" fmla="*/ 41 h 368"/>
                <a:gd name="T80" fmla="*/ 287 w 402"/>
                <a:gd name="T81" fmla="*/ 29 h 368"/>
                <a:gd name="T82" fmla="*/ 350 w 402"/>
                <a:gd name="T83" fmla="*/ 58 h 368"/>
                <a:gd name="T84" fmla="*/ 370 w 402"/>
                <a:gd name="T85" fmla="*/ 101 h 368"/>
                <a:gd name="T86" fmla="*/ 365 w 402"/>
                <a:gd name="T87" fmla="*/ 150 h 368"/>
                <a:gd name="T88" fmla="*/ 313 w 402"/>
                <a:gd name="T89" fmla="*/ 237 h 368"/>
                <a:gd name="T90" fmla="*/ 200 w 402"/>
                <a:gd name="T91" fmla="*/ 336 h 368"/>
                <a:gd name="T92" fmla="*/ 182 w 402"/>
                <a:gd name="T93" fmla="*/ 321 h 368"/>
                <a:gd name="T94" fmla="*/ 182 w 402"/>
                <a:gd name="T95" fmla="*/ 321 h 368"/>
                <a:gd name="T96" fmla="*/ 90 w 402"/>
                <a:gd name="T97" fmla="*/ 238 h 368"/>
                <a:gd name="T98" fmla="*/ 69 w 402"/>
                <a:gd name="T99" fmla="*/ 237 h 368"/>
                <a:gd name="T100" fmla="*/ 68 w 402"/>
                <a:gd name="T101" fmla="*/ 258 h 368"/>
                <a:gd name="T102" fmla="*/ 164 w 402"/>
                <a:gd name="T103" fmla="*/ 344 h 368"/>
                <a:gd name="T104" fmla="*/ 164 w 402"/>
                <a:gd name="T105" fmla="*/ 344 h 368"/>
                <a:gd name="T106" fmla="*/ 188 w 402"/>
                <a:gd name="T107" fmla="*/ 364 h 368"/>
                <a:gd name="T108" fmla="*/ 200 w 402"/>
                <a:gd name="T109" fmla="*/ 368 h 368"/>
                <a:gd name="T110" fmla="*/ 211 w 402"/>
                <a:gd name="T111" fmla="*/ 365 h 368"/>
                <a:gd name="T112" fmla="*/ 334 w 402"/>
                <a:gd name="T113" fmla="*/ 256 h 368"/>
                <a:gd name="T114" fmla="*/ 394 w 402"/>
                <a:gd name="T115" fmla="*/ 158 h 368"/>
                <a:gd name="T116" fmla="*/ 399 w 402"/>
                <a:gd name="T117" fmla="*/ 9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368">
                  <a:moveTo>
                    <a:pt x="399" y="97"/>
                  </a:moveTo>
                  <a:cubicBezTo>
                    <a:pt x="396" y="75"/>
                    <a:pt x="387" y="56"/>
                    <a:pt x="372" y="39"/>
                  </a:cubicBezTo>
                  <a:cubicBezTo>
                    <a:pt x="350" y="14"/>
                    <a:pt x="319" y="0"/>
                    <a:pt x="287" y="0"/>
                  </a:cubicBezTo>
                  <a:cubicBezTo>
                    <a:pt x="267" y="0"/>
                    <a:pt x="248" y="5"/>
                    <a:pt x="230" y="15"/>
                  </a:cubicBezTo>
                  <a:cubicBezTo>
                    <a:pt x="219" y="22"/>
                    <a:pt x="209" y="30"/>
                    <a:pt x="201" y="41"/>
                  </a:cubicBezTo>
                  <a:cubicBezTo>
                    <a:pt x="192" y="31"/>
                    <a:pt x="182" y="22"/>
                    <a:pt x="171" y="15"/>
                  </a:cubicBezTo>
                  <a:cubicBezTo>
                    <a:pt x="154" y="5"/>
                    <a:pt x="134" y="0"/>
                    <a:pt x="115" y="0"/>
                  </a:cubicBezTo>
                  <a:cubicBezTo>
                    <a:pt x="109" y="0"/>
                    <a:pt x="103" y="0"/>
                    <a:pt x="98" y="1"/>
                  </a:cubicBezTo>
                  <a:cubicBezTo>
                    <a:pt x="66" y="6"/>
                    <a:pt x="39" y="23"/>
                    <a:pt x="22" y="48"/>
                  </a:cubicBezTo>
                  <a:cubicBezTo>
                    <a:pt x="12" y="62"/>
                    <a:pt x="6" y="77"/>
                    <a:pt x="3" y="93"/>
                  </a:cubicBezTo>
                  <a:cubicBezTo>
                    <a:pt x="0" y="110"/>
                    <a:pt x="0" y="127"/>
                    <a:pt x="4" y="144"/>
                  </a:cubicBezTo>
                  <a:cubicBezTo>
                    <a:pt x="7" y="162"/>
                    <a:pt x="13" y="179"/>
                    <a:pt x="22" y="196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133" y="159"/>
                    <a:pt x="133" y="159"/>
                    <a:pt x="133" y="159"/>
                  </a:cubicBezTo>
                  <a:cubicBezTo>
                    <a:pt x="161" y="223"/>
                    <a:pt x="161" y="223"/>
                    <a:pt x="161" y="223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18" y="195"/>
                    <a:pt x="218" y="195"/>
                    <a:pt x="218" y="195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8" y="201"/>
                    <a:pt x="286" y="206"/>
                    <a:pt x="295" y="206"/>
                  </a:cubicBezTo>
                  <a:cubicBezTo>
                    <a:pt x="309" y="206"/>
                    <a:pt x="321" y="194"/>
                    <a:pt x="321" y="180"/>
                  </a:cubicBezTo>
                  <a:cubicBezTo>
                    <a:pt x="321" y="166"/>
                    <a:pt x="309" y="154"/>
                    <a:pt x="295" y="154"/>
                  </a:cubicBezTo>
                  <a:cubicBezTo>
                    <a:pt x="286" y="154"/>
                    <a:pt x="278" y="158"/>
                    <a:pt x="274" y="165"/>
                  </a:cubicBezTo>
                  <a:cubicBezTo>
                    <a:pt x="235" y="165"/>
                    <a:pt x="235" y="165"/>
                    <a:pt x="235" y="165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9" y="162"/>
                    <a:pt x="35" y="150"/>
                    <a:pt x="32" y="138"/>
                  </a:cubicBezTo>
                  <a:cubicBezTo>
                    <a:pt x="30" y="125"/>
                    <a:pt x="29" y="111"/>
                    <a:pt x="32" y="99"/>
                  </a:cubicBezTo>
                  <a:cubicBezTo>
                    <a:pt x="34" y="86"/>
                    <a:pt x="39" y="75"/>
                    <a:pt x="46" y="65"/>
                  </a:cubicBezTo>
                  <a:cubicBezTo>
                    <a:pt x="59" y="46"/>
                    <a:pt x="79" y="34"/>
                    <a:pt x="102" y="30"/>
                  </a:cubicBezTo>
                  <a:cubicBezTo>
                    <a:pt x="106" y="30"/>
                    <a:pt x="110" y="29"/>
                    <a:pt x="115" y="29"/>
                  </a:cubicBezTo>
                  <a:cubicBezTo>
                    <a:pt x="129" y="29"/>
                    <a:pt x="144" y="33"/>
                    <a:pt x="156" y="41"/>
                  </a:cubicBezTo>
                  <a:cubicBezTo>
                    <a:pt x="169" y="48"/>
                    <a:pt x="180" y="59"/>
                    <a:pt x="187" y="73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21" y="60"/>
                    <a:pt x="232" y="48"/>
                    <a:pt x="245" y="41"/>
                  </a:cubicBezTo>
                  <a:cubicBezTo>
                    <a:pt x="258" y="33"/>
                    <a:pt x="272" y="29"/>
                    <a:pt x="287" y="29"/>
                  </a:cubicBezTo>
                  <a:cubicBezTo>
                    <a:pt x="311" y="29"/>
                    <a:pt x="333" y="40"/>
                    <a:pt x="350" y="58"/>
                  </a:cubicBezTo>
                  <a:cubicBezTo>
                    <a:pt x="361" y="71"/>
                    <a:pt x="367" y="85"/>
                    <a:pt x="370" y="101"/>
                  </a:cubicBezTo>
                  <a:cubicBezTo>
                    <a:pt x="372" y="116"/>
                    <a:pt x="371" y="132"/>
                    <a:pt x="365" y="150"/>
                  </a:cubicBezTo>
                  <a:cubicBezTo>
                    <a:pt x="355" y="187"/>
                    <a:pt x="332" y="216"/>
                    <a:pt x="313" y="237"/>
                  </a:cubicBezTo>
                  <a:cubicBezTo>
                    <a:pt x="290" y="261"/>
                    <a:pt x="234" y="311"/>
                    <a:pt x="200" y="336"/>
                  </a:cubicBezTo>
                  <a:cubicBezTo>
                    <a:pt x="194" y="331"/>
                    <a:pt x="188" y="326"/>
                    <a:pt x="182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51" y="295"/>
                    <a:pt x="118" y="269"/>
                    <a:pt x="90" y="238"/>
                  </a:cubicBezTo>
                  <a:cubicBezTo>
                    <a:pt x="84" y="232"/>
                    <a:pt x="75" y="232"/>
                    <a:pt x="69" y="237"/>
                  </a:cubicBezTo>
                  <a:cubicBezTo>
                    <a:pt x="63" y="243"/>
                    <a:pt x="63" y="252"/>
                    <a:pt x="68" y="258"/>
                  </a:cubicBezTo>
                  <a:cubicBezTo>
                    <a:pt x="98" y="290"/>
                    <a:pt x="131" y="318"/>
                    <a:pt x="164" y="344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72" y="351"/>
                    <a:pt x="180" y="357"/>
                    <a:pt x="188" y="364"/>
                  </a:cubicBezTo>
                  <a:cubicBezTo>
                    <a:pt x="191" y="367"/>
                    <a:pt x="195" y="368"/>
                    <a:pt x="200" y="368"/>
                  </a:cubicBezTo>
                  <a:cubicBezTo>
                    <a:pt x="204" y="368"/>
                    <a:pt x="208" y="367"/>
                    <a:pt x="211" y="365"/>
                  </a:cubicBezTo>
                  <a:cubicBezTo>
                    <a:pt x="245" y="340"/>
                    <a:pt x="309" y="284"/>
                    <a:pt x="334" y="256"/>
                  </a:cubicBezTo>
                  <a:cubicBezTo>
                    <a:pt x="356" y="233"/>
                    <a:pt x="382" y="201"/>
                    <a:pt x="394" y="158"/>
                  </a:cubicBezTo>
                  <a:cubicBezTo>
                    <a:pt x="400" y="136"/>
                    <a:pt x="402" y="115"/>
                    <a:pt x="399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0684" name="组合 31"/>
          <p:cNvGrpSpPr/>
          <p:nvPr/>
        </p:nvGrpSpPr>
        <p:grpSpPr bwMode="auto">
          <a:xfrm>
            <a:off x="1309688" y="4668838"/>
            <a:ext cx="1290637" cy="1296987"/>
            <a:chOff x="10197010" y="2054859"/>
            <a:chExt cx="2015239" cy="2027767"/>
          </a:xfrm>
        </p:grpSpPr>
        <p:sp>
          <p:nvSpPr>
            <p:cNvPr id="33" name="직사각형 9"/>
            <p:cNvSpPr/>
            <p:nvPr/>
          </p:nvSpPr>
          <p:spPr>
            <a:xfrm>
              <a:off x="10197010" y="2054859"/>
              <a:ext cx="2015239" cy="2027767"/>
            </a:xfrm>
            <a:prstGeom prst="rect">
              <a:avLst/>
            </a:prstGeom>
            <a:solidFill>
              <a:srgbClr val="4F515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2495" latinLnBrk="1">
                <a:buFontTx/>
                <a:buNone/>
                <a:defRPr/>
              </a:pPr>
              <a:endParaRPr kumimoji="1" lang="ko-KR" altLang="en-US" kern="0">
                <a:solidFill>
                  <a:prstClr val="white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grpSp>
          <p:nvGrpSpPr>
            <p:cNvPr id="70686" name="组合 33"/>
            <p:cNvGrpSpPr/>
            <p:nvPr/>
          </p:nvGrpSpPr>
          <p:grpSpPr bwMode="auto">
            <a:xfrm>
              <a:off x="10905515" y="2759272"/>
              <a:ext cx="676976" cy="649927"/>
              <a:chOff x="8382646" y="5351439"/>
              <a:chExt cx="676976" cy="649927"/>
            </a:xfrm>
          </p:grpSpPr>
          <p:sp>
            <p:nvSpPr>
              <p:cNvPr id="70687" name="Freeform 98"/>
              <p:cNvSpPr>
                <a:spLocks noChangeArrowheads="1"/>
              </p:cNvSpPr>
              <p:nvPr/>
            </p:nvSpPr>
            <p:spPr bwMode="auto">
              <a:xfrm>
                <a:off x="8590773" y="5612160"/>
                <a:ext cx="260722" cy="261473"/>
              </a:xfrm>
              <a:custGeom>
                <a:avLst/>
                <a:gdLst>
                  <a:gd name="T0" fmla="*/ 104 w 347"/>
                  <a:gd name="T1" fmla="*/ 348 h 348"/>
                  <a:gd name="T2" fmla="*/ 241 w 347"/>
                  <a:gd name="T3" fmla="*/ 348 h 348"/>
                  <a:gd name="T4" fmla="*/ 241 w 347"/>
                  <a:gd name="T5" fmla="*/ 253 h 348"/>
                  <a:gd name="T6" fmla="*/ 347 w 347"/>
                  <a:gd name="T7" fmla="*/ 253 h 348"/>
                  <a:gd name="T8" fmla="*/ 347 w 347"/>
                  <a:gd name="T9" fmla="*/ 106 h 348"/>
                  <a:gd name="T10" fmla="*/ 241 w 347"/>
                  <a:gd name="T11" fmla="*/ 106 h 348"/>
                  <a:gd name="T12" fmla="*/ 241 w 347"/>
                  <a:gd name="T13" fmla="*/ 0 h 348"/>
                  <a:gd name="T14" fmla="*/ 104 w 347"/>
                  <a:gd name="T15" fmla="*/ 0 h 348"/>
                  <a:gd name="T16" fmla="*/ 104 w 347"/>
                  <a:gd name="T17" fmla="*/ 106 h 348"/>
                  <a:gd name="T18" fmla="*/ 0 w 347"/>
                  <a:gd name="T19" fmla="*/ 106 h 348"/>
                  <a:gd name="T20" fmla="*/ 0 w 347"/>
                  <a:gd name="T21" fmla="*/ 253 h 348"/>
                  <a:gd name="T22" fmla="*/ 104 w 347"/>
                  <a:gd name="T23" fmla="*/ 253 h 348"/>
                  <a:gd name="T24" fmla="*/ 104 w 347"/>
                  <a:gd name="T25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7" h="348">
                    <a:moveTo>
                      <a:pt x="104" y="348"/>
                    </a:moveTo>
                    <a:lnTo>
                      <a:pt x="241" y="348"/>
                    </a:lnTo>
                    <a:lnTo>
                      <a:pt x="241" y="253"/>
                    </a:lnTo>
                    <a:lnTo>
                      <a:pt x="347" y="253"/>
                    </a:lnTo>
                    <a:lnTo>
                      <a:pt x="347" y="106"/>
                    </a:lnTo>
                    <a:lnTo>
                      <a:pt x="241" y="106"/>
                    </a:lnTo>
                    <a:lnTo>
                      <a:pt x="241" y="0"/>
                    </a:lnTo>
                    <a:lnTo>
                      <a:pt x="104" y="0"/>
                    </a:lnTo>
                    <a:lnTo>
                      <a:pt x="104" y="106"/>
                    </a:lnTo>
                    <a:lnTo>
                      <a:pt x="0" y="106"/>
                    </a:lnTo>
                    <a:lnTo>
                      <a:pt x="0" y="253"/>
                    </a:lnTo>
                    <a:lnTo>
                      <a:pt x="104" y="253"/>
                    </a:lnTo>
                    <a:lnTo>
                      <a:pt x="104" y="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688" name="Freeform 99"/>
              <p:cNvSpPr>
                <a:spLocks noEditPoints="1" noChangeArrowheads="1"/>
              </p:cNvSpPr>
              <p:nvPr/>
            </p:nvSpPr>
            <p:spPr bwMode="auto">
              <a:xfrm>
                <a:off x="8382646" y="5351439"/>
                <a:ext cx="676976" cy="649927"/>
              </a:xfrm>
              <a:custGeom>
                <a:avLst/>
                <a:gdLst>
                  <a:gd name="T0" fmla="*/ 348 w 381"/>
                  <a:gd name="T1" fmla="*/ 76 h 366"/>
                  <a:gd name="T2" fmla="*/ 270 w 381"/>
                  <a:gd name="T3" fmla="*/ 76 h 366"/>
                  <a:gd name="T4" fmla="*/ 270 w 381"/>
                  <a:gd name="T5" fmla="*/ 34 h 366"/>
                  <a:gd name="T6" fmla="*/ 235 w 381"/>
                  <a:gd name="T7" fmla="*/ 0 h 366"/>
                  <a:gd name="T8" fmla="*/ 146 w 381"/>
                  <a:gd name="T9" fmla="*/ 0 h 366"/>
                  <a:gd name="T10" fmla="*/ 112 w 381"/>
                  <a:gd name="T11" fmla="*/ 34 h 366"/>
                  <a:gd name="T12" fmla="*/ 112 w 381"/>
                  <a:gd name="T13" fmla="*/ 76 h 366"/>
                  <a:gd name="T14" fmla="*/ 33 w 381"/>
                  <a:gd name="T15" fmla="*/ 76 h 366"/>
                  <a:gd name="T16" fmla="*/ 0 w 381"/>
                  <a:gd name="T17" fmla="*/ 108 h 366"/>
                  <a:gd name="T18" fmla="*/ 0 w 381"/>
                  <a:gd name="T19" fmla="*/ 333 h 366"/>
                  <a:gd name="T20" fmla="*/ 33 w 381"/>
                  <a:gd name="T21" fmla="*/ 366 h 366"/>
                  <a:gd name="T22" fmla="*/ 348 w 381"/>
                  <a:gd name="T23" fmla="*/ 366 h 366"/>
                  <a:gd name="T24" fmla="*/ 381 w 381"/>
                  <a:gd name="T25" fmla="*/ 333 h 366"/>
                  <a:gd name="T26" fmla="*/ 381 w 381"/>
                  <a:gd name="T27" fmla="*/ 108 h 366"/>
                  <a:gd name="T28" fmla="*/ 348 w 381"/>
                  <a:gd name="T29" fmla="*/ 76 h 366"/>
                  <a:gd name="T30" fmla="*/ 146 w 381"/>
                  <a:gd name="T31" fmla="*/ 34 h 366"/>
                  <a:gd name="T32" fmla="*/ 235 w 381"/>
                  <a:gd name="T33" fmla="*/ 34 h 366"/>
                  <a:gd name="T34" fmla="*/ 235 w 381"/>
                  <a:gd name="T35" fmla="*/ 76 h 366"/>
                  <a:gd name="T36" fmla="*/ 146 w 381"/>
                  <a:gd name="T37" fmla="*/ 76 h 366"/>
                  <a:gd name="T38" fmla="*/ 146 w 381"/>
                  <a:gd name="T39" fmla="*/ 34 h 366"/>
                  <a:gd name="T40" fmla="*/ 347 w 381"/>
                  <a:gd name="T41" fmla="*/ 331 h 366"/>
                  <a:gd name="T42" fmla="*/ 35 w 381"/>
                  <a:gd name="T43" fmla="*/ 331 h 366"/>
                  <a:gd name="T44" fmla="*/ 35 w 381"/>
                  <a:gd name="T45" fmla="*/ 110 h 366"/>
                  <a:gd name="T46" fmla="*/ 347 w 381"/>
                  <a:gd name="T47" fmla="*/ 110 h 366"/>
                  <a:gd name="T48" fmla="*/ 347 w 381"/>
                  <a:gd name="T49" fmla="*/ 331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1" h="366">
                    <a:moveTo>
                      <a:pt x="348" y="76"/>
                    </a:moveTo>
                    <a:cubicBezTo>
                      <a:pt x="270" y="76"/>
                      <a:pt x="270" y="76"/>
                      <a:pt x="270" y="76"/>
                    </a:cubicBezTo>
                    <a:cubicBezTo>
                      <a:pt x="270" y="34"/>
                      <a:pt x="270" y="34"/>
                      <a:pt x="270" y="34"/>
                    </a:cubicBezTo>
                    <a:cubicBezTo>
                      <a:pt x="270" y="15"/>
                      <a:pt x="254" y="0"/>
                      <a:pt x="235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27" y="0"/>
                      <a:pt x="112" y="15"/>
                      <a:pt x="112" y="34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15" y="76"/>
                      <a:pt x="0" y="90"/>
                      <a:pt x="0" y="108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0" y="351"/>
                      <a:pt x="15" y="366"/>
                      <a:pt x="33" y="366"/>
                    </a:cubicBezTo>
                    <a:cubicBezTo>
                      <a:pt x="348" y="366"/>
                      <a:pt x="348" y="366"/>
                      <a:pt x="348" y="366"/>
                    </a:cubicBezTo>
                    <a:cubicBezTo>
                      <a:pt x="366" y="366"/>
                      <a:pt x="381" y="351"/>
                      <a:pt x="381" y="333"/>
                    </a:cubicBezTo>
                    <a:cubicBezTo>
                      <a:pt x="381" y="108"/>
                      <a:pt x="381" y="108"/>
                      <a:pt x="381" y="108"/>
                    </a:cubicBezTo>
                    <a:cubicBezTo>
                      <a:pt x="381" y="90"/>
                      <a:pt x="366" y="76"/>
                      <a:pt x="348" y="76"/>
                    </a:cubicBezTo>
                    <a:close/>
                    <a:moveTo>
                      <a:pt x="146" y="34"/>
                    </a:moveTo>
                    <a:cubicBezTo>
                      <a:pt x="235" y="34"/>
                      <a:pt x="235" y="34"/>
                      <a:pt x="235" y="34"/>
                    </a:cubicBezTo>
                    <a:cubicBezTo>
                      <a:pt x="235" y="76"/>
                      <a:pt x="235" y="76"/>
                      <a:pt x="235" y="76"/>
                    </a:cubicBezTo>
                    <a:cubicBezTo>
                      <a:pt x="146" y="76"/>
                      <a:pt x="146" y="76"/>
                      <a:pt x="146" y="76"/>
                    </a:cubicBezTo>
                    <a:lnTo>
                      <a:pt x="146" y="34"/>
                    </a:lnTo>
                    <a:close/>
                    <a:moveTo>
                      <a:pt x="347" y="331"/>
                    </a:moveTo>
                    <a:cubicBezTo>
                      <a:pt x="35" y="331"/>
                      <a:pt x="35" y="331"/>
                      <a:pt x="35" y="331"/>
                    </a:cubicBezTo>
                    <a:cubicBezTo>
                      <a:pt x="35" y="110"/>
                      <a:pt x="35" y="110"/>
                      <a:pt x="35" y="110"/>
                    </a:cubicBezTo>
                    <a:cubicBezTo>
                      <a:pt x="347" y="110"/>
                      <a:pt x="347" y="110"/>
                      <a:pt x="347" y="110"/>
                    </a:cubicBezTo>
                    <a:lnTo>
                      <a:pt x="347" y="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7" name="직사각형 9"/>
          <p:cNvSpPr/>
          <p:nvPr/>
        </p:nvSpPr>
        <p:spPr>
          <a:xfrm>
            <a:off x="2660650" y="1704975"/>
            <a:ext cx="314325" cy="315913"/>
          </a:xfrm>
          <a:prstGeom prst="rect">
            <a:avLst/>
          </a:prstGeom>
          <a:solidFill>
            <a:srgbClr val="4AA6C9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2495" latinLnBrk="1">
              <a:buFontTx/>
              <a:buNone/>
              <a:defRPr/>
            </a:pPr>
            <a:endParaRPr kumimoji="1" lang="ko-KR" altLang="en-US" kern="0">
              <a:solidFill>
                <a:prstClr val="white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38" name="직사각형 9"/>
          <p:cNvSpPr/>
          <p:nvPr/>
        </p:nvSpPr>
        <p:spPr>
          <a:xfrm>
            <a:off x="3011488" y="1524000"/>
            <a:ext cx="155575" cy="15875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2495" latinLnBrk="1">
              <a:buFontTx/>
              <a:buNone/>
              <a:defRPr/>
            </a:pPr>
            <a:endParaRPr kumimoji="1" lang="ko-KR" altLang="en-US" kern="0">
              <a:solidFill>
                <a:prstClr val="white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40" name="矩形 38"/>
          <p:cNvSpPr>
            <a:spLocks noChangeArrowheads="1"/>
          </p:cNvSpPr>
          <p:nvPr/>
        </p:nvSpPr>
        <p:spPr bwMode="auto">
          <a:xfrm>
            <a:off x="5030788" y="2212975"/>
            <a:ext cx="667543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8800" b="1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标准化</a:t>
            </a:r>
          </a:p>
        </p:txBody>
      </p:sp>
      <p:grpSp>
        <p:nvGrpSpPr>
          <p:cNvPr id="41" name="组合 40"/>
          <p:cNvGrpSpPr/>
          <p:nvPr/>
        </p:nvGrpSpPr>
        <p:grpSpPr bwMode="auto">
          <a:xfrm>
            <a:off x="5203825" y="3582988"/>
            <a:ext cx="5692775" cy="400050"/>
            <a:chOff x="4856247" y="3761971"/>
            <a:chExt cx="5693430" cy="400110"/>
          </a:xfrm>
        </p:grpSpPr>
        <p:grpSp>
          <p:nvGrpSpPr>
            <p:cNvPr id="70693" name="组合 41"/>
            <p:cNvGrpSpPr/>
            <p:nvPr/>
          </p:nvGrpSpPr>
          <p:grpSpPr bwMode="auto">
            <a:xfrm>
              <a:off x="4856247" y="3798822"/>
              <a:ext cx="329713" cy="338554"/>
              <a:chOff x="4912707" y="3793580"/>
              <a:chExt cx="269405" cy="276629"/>
            </a:xfrm>
          </p:grpSpPr>
          <p:sp>
            <p:nvSpPr>
              <p:cNvPr id="44" name="椭圆 114"/>
              <p:cNvSpPr/>
              <p:nvPr/>
            </p:nvSpPr>
            <p:spPr>
              <a:xfrm>
                <a:off x="4912707" y="3803686"/>
                <a:ext cx="238699" cy="23870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000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0695" name="文本框 44"/>
              <p:cNvSpPr txBox="1">
                <a:spLocks noChangeArrowheads="1"/>
              </p:cNvSpPr>
              <p:nvPr/>
            </p:nvSpPr>
            <p:spPr bwMode="auto">
              <a:xfrm>
                <a:off x="4916629" y="3793580"/>
                <a:ext cx="265483" cy="276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1600">
                    <a:solidFill>
                      <a:schemeClr val="bg1"/>
                    </a:solidFill>
                    <a:latin typeface="Impact" panose="020B0806030902050204" pitchFamily="34" charset="0"/>
                  </a:rPr>
                  <a:t>1</a:t>
                </a:r>
                <a:endParaRPr lang="zh-CN" altLang="en-US" sz="16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70696" name="矩形 42"/>
            <p:cNvSpPr>
              <a:spLocks noChangeArrowheads="1"/>
            </p:cNvSpPr>
            <p:nvPr/>
          </p:nvSpPr>
          <p:spPr bwMode="auto">
            <a:xfrm>
              <a:off x="5123082" y="3761971"/>
              <a:ext cx="542659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柏拉图</a:t>
              </a:r>
            </a:p>
          </p:txBody>
        </p:sp>
      </p:grpSp>
      <p:sp>
        <p:nvSpPr>
          <p:cNvPr id="56" name="矩形 38"/>
          <p:cNvSpPr>
            <a:spLocks noChangeArrowheads="1"/>
          </p:cNvSpPr>
          <p:nvPr/>
        </p:nvSpPr>
        <p:spPr bwMode="auto">
          <a:xfrm>
            <a:off x="3152775" y="1608138"/>
            <a:ext cx="819150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3900" b="1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endParaRPr lang="zh-CN" altLang="en-US" sz="23900" b="1">
              <a:solidFill>
                <a:srgbClr val="E24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5" name="组合 1"/>
          <p:cNvGrpSpPr/>
          <p:nvPr/>
        </p:nvGrpSpPr>
        <p:grpSpPr bwMode="auto">
          <a:xfrm>
            <a:off x="212725" y="65088"/>
            <a:ext cx="2649538" cy="584200"/>
            <a:chOff x="213031" y="64758"/>
            <a:chExt cx="2649135" cy="584775"/>
          </a:xfrm>
        </p:grpSpPr>
        <p:sp>
          <p:nvSpPr>
            <p:cNvPr id="72706" name="矩形 2"/>
            <p:cNvSpPr>
              <a:spLocks noChangeArrowheads="1"/>
            </p:cNvSpPr>
            <p:nvPr/>
          </p:nvSpPr>
          <p:spPr bwMode="auto">
            <a:xfrm>
              <a:off x="1071291" y="64758"/>
              <a:ext cx="179087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标准化 </a:t>
              </a:r>
              <a:r>
                <a:rPr lang="en-US" altLang="zh-CN" sz="3200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2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707" name="矩形 3"/>
            <p:cNvSpPr>
              <a:spLocks noChangeArrowheads="1"/>
            </p:cNvSpPr>
            <p:nvPr/>
          </p:nvSpPr>
          <p:spPr bwMode="auto">
            <a:xfrm>
              <a:off x="213031" y="221631"/>
              <a:ext cx="75943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6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9</a:t>
              </a:r>
              <a:endParaRPr lang="zh-CN" altLang="en-US"/>
            </a:p>
          </p:txBody>
        </p:sp>
      </p:grp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30200" y="977900"/>
          <a:ext cx="11455401" cy="5121274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3795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3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5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265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类别 ■流程优化</a:t>
                      </a:r>
                    </a:p>
                    <a:p>
                      <a:pPr indent="333375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□提升力量</a:t>
                      </a:r>
                    </a:p>
                    <a:p>
                      <a:pPr indent="333375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□临床沟通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069" marR="64069" marT="0" marB="0">
                    <a:solidFill>
                      <a:srgbClr val="E2413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名称 ：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提高孕妇从穿刺到分娩后留置针的完好率</a:t>
                      </a:r>
                    </a:p>
                  </a:txBody>
                  <a:tcPr marL="64069" marR="64069" marT="0" marB="0"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编号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 PDCA-1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069" marR="64069" marT="0" marB="0">
                    <a:solidFill>
                      <a:srgbClr val="E241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2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主办部门： 分娩中心</a:t>
                      </a:r>
                    </a:p>
                  </a:txBody>
                  <a:tcPr marL="64069" marR="64069" marT="0" marB="0">
                    <a:solidFill>
                      <a:srgbClr val="E241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729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一 目的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    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提高分娩中心孕妇从穿刺后到分娩后留置针的完好率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二适用范围 分娩中心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656080" algn="l"/>
                        </a:tabLs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656080" algn="l"/>
                        </a:tabLst>
                      </a:pP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三说明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656080" algn="l"/>
                        </a:tabLs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656080" algn="l"/>
                        </a:tabLst>
                      </a:pP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（一）留置针操作流程</a:t>
                      </a:r>
                    </a:p>
                    <a:p>
                      <a:pPr marL="114300"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助产士服装鞋帽整洁，符合着装要求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洗手，戴口罩。环境整洁、明亮、宽敞，备齐用物，物品完好无破损，均在有效期内。核对病人信息，查看手腕带，向患者做好解释工作，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.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给患者取舒适体位，系止血带，选择粗直、弹性好、血流丰富的血管，避开关节和静脉瓣，第一次消毒穿刺处皮肤，消毒面积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8cmx8cm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，待干。排气至滤网处，准备套管针、贴膜、胶条等（写好日期、时间）。系止血带，松紧度以放入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横指为宜，位置在穿刺点上方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10cm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；第二次消毒，消毒面积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8cmx8cm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，小于第一次。连接输液接头（如有）、套管针；去除护针帽，排气。穿刺过程中口头再次核对患者信息，无误后再进行穿刺。绷紧皮肤，在消毒范围的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1/2-1/3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处穿刺，以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15-30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度角进针，针头斜面朝上，直刺静脉，进针速度慢，避免刺穿血管后壁，保证导管和针芯均在血管内，见回血后降低角度再进针少许，一次性匀速撤出针芯，穿刺过程中，已抽出的部分针芯不能再重新插入。松止血带，时间不超过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分钟，指导患者松拳，打开输液调节器，冲回血、调节滴速。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14.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用无菌透明敷料，以穿刺点为中心固定，中心点正确、无张力、平整，延长管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U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型固定，输液接头要高于导管尖端，且与血管平行，标记条位置正确，利于观察穿刺点，不可贴后再写日期调节滴速，输液卡上签字。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.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操作后再次核对药物及患者信息。帮助病人摆好体位，做好健康宣教。快速手消，垃圾分类处理正确，洗手。在输液过程中每隔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15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分钟观察留置针情况，输液过程及时正确封管，在产程分娩过程中每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小时观察留置针情况。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656080" algn="l"/>
                        </a:tabLst>
                      </a:pP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四 注意事项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    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选择粗直、弹性好、易固定的静脉，避开关节和静脉瓣处，首选前臂、手背部位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656080" algn="l"/>
                        </a:tabLs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4069" marR="64069" marT="0" marB="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Tm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自选图形 766"/>
          <p:cNvSpPr>
            <a:spLocks noChangeArrowheads="1"/>
          </p:cNvSpPr>
          <p:nvPr/>
        </p:nvSpPr>
        <p:spPr bwMode="auto">
          <a:xfrm>
            <a:off x="8304213" y="5757863"/>
            <a:ext cx="230187" cy="217487"/>
          </a:xfrm>
          <a:prstGeom prst="downArrow">
            <a:avLst>
              <a:gd name="adj1" fmla="val 50000"/>
              <a:gd name="adj2" fmla="val 44458"/>
            </a:avLst>
          </a:prstGeom>
          <a:solidFill>
            <a:srgbClr val="ED7D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74754" name="自选图形 766"/>
          <p:cNvSpPr>
            <a:spLocks noChangeArrowheads="1"/>
          </p:cNvSpPr>
          <p:nvPr/>
        </p:nvSpPr>
        <p:spPr bwMode="auto">
          <a:xfrm>
            <a:off x="8301038" y="5276850"/>
            <a:ext cx="230187" cy="215900"/>
          </a:xfrm>
          <a:prstGeom prst="downArrow">
            <a:avLst>
              <a:gd name="adj1" fmla="val 50000"/>
              <a:gd name="adj2" fmla="val 44458"/>
            </a:avLst>
          </a:prstGeom>
          <a:solidFill>
            <a:srgbClr val="ED7D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1200">
              <a:solidFill>
                <a:schemeClr val="bg1"/>
              </a:solidFill>
            </a:endParaRPr>
          </a:p>
        </p:txBody>
      </p:sp>
      <p:grpSp>
        <p:nvGrpSpPr>
          <p:cNvPr id="74755" name="组合 1"/>
          <p:cNvGrpSpPr/>
          <p:nvPr/>
        </p:nvGrpSpPr>
        <p:grpSpPr bwMode="auto">
          <a:xfrm>
            <a:off x="212725" y="65088"/>
            <a:ext cx="2649538" cy="584200"/>
            <a:chOff x="213031" y="64758"/>
            <a:chExt cx="2649135" cy="584775"/>
          </a:xfrm>
        </p:grpSpPr>
        <p:sp>
          <p:nvSpPr>
            <p:cNvPr id="74756" name="矩形 2"/>
            <p:cNvSpPr>
              <a:spLocks noChangeArrowheads="1"/>
            </p:cNvSpPr>
            <p:nvPr/>
          </p:nvSpPr>
          <p:spPr bwMode="auto">
            <a:xfrm>
              <a:off x="1071291" y="64758"/>
              <a:ext cx="179087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标准化 </a:t>
              </a:r>
              <a:r>
                <a:rPr lang="en-US" altLang="zh-CN" sz="3200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2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757" name="矩形 3"/>
            <p:cNvSpPr>
              <a:spLocks noChangeArrowheads="1"/>
            </p:cNvSpPr>
            <p:nvPr/>
          </p:nvSpPr>
          <p:spPr bwMode="auto">
            <a:xfrm>
              <a:off x="213031" y="221631"/>
              <a:ext cx="75943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6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9</a:t>
              </a:r>
              <a:endParaRPr lang="zh-CN" altLang="en-US"/>
            </a:p>
          </p:txBody>
        </p:sp>
      </p:grp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30200" y="977900"/>
          <a:ext cx="4870450" cy="2030413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613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534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类别 ■流程</a:t>
                      </a:r>
                      <a:r>
                        <a:rPr lang="zh-CN" altLang="en-US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改善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indent="333375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□提升力量</a:t>
                      </a:r>
                    </a:p>
                    <a:p>
                      <a:pPr indent="333375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□临床沟通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060" marR="64060" marT="0" marB="0">
                    <a:solidFill>
                      <a:srgbClr val="E2413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名称 ：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zh-CN" altLang="en-US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标本发送流程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060" marR="64060" marT="0" marB="0"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编号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 PDCA-2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060" marR="64060" marT="0" marB="0">
                    <a:solidFill>
                      <a:srgbClr val="E241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66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主办部门： 分娩中心</a:t>
                      </a:r>
                    </a:p>
                  </a:txBody>
                  <a:tcPr marL="64060" marR="64060" marT="0" marB="0">
                    <a:solidFill>
                      <a:srgbClr val="E241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0218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一 目的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    </a:t>
                      </a:r>
                      <a:r>
                        <a:rPr lang="zh-CN" altLang="en-US" sz="1400" kern="100" dirty="0">
                          <a:effectLst/>
                          <a:latin typeface="+mn-ea"/>
                          <a:ea typeface="+mn-ea"/>
                        </a:rPr>
                        <a:t>标本能够及时送检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二适用范围 分娩中心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656080" algn="l"/>
                        </a:tabLst>
                      </a:pP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三说明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656080" algn="l"/>
                        </a:tabLst>
                      </a:pP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（一）操作流程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656080" algn="l"/>
                        </a:tabLs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4060" marR="64060" marT="0" marB="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4772" name="矩形 32"/>
          <p:cNvSpPr>
            <a:spLocks noChangeArrowheads="1"/>
          </p:cNvSpPr>
          <p:nvPr/>
        </p:nvSpPr>
        <p:spPr bwMode="auto">
          <a:xfrm>
            <a:off x="10115550" y="1751013"/>
            <a:ext cx="41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无</a:t>
            </a:r>
          </a:p>
        </p:txBody>
      </p:sp>
      <p:sp>
        <p:nvSpPr>
          <p:cNvPr id="74773" name="矩形 33"/>
          <p:cNvSpPr>
            <a:spLocks noChangeArrowheads="1"/>
          </p:cNvSpPr>
          <p:nvPr/>
        </p:nvSpPr>
        <p:spPr bwMode="auto">
          <a:xfrm>
            <a:off x="7224713" y="1781175"/>
            <a:ext cx="414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有</a:t>
            </a:r>
          </a:p>
        </p:txBody>
      </p:sp>
      <p:sp>
        <p:nvSpPr>
          <p:cNvPr id="74774" name="矩形 44"/>
          <p:cNvSpPr>
            <a:spLocks noChangeArrowheads="1"/>
          </p:cNvSpPr>
          <p:nvPr/>
        </p:nvSpPr>
        <p:spPr bwMode="auto">
          <a:xfrm>
            <a:off x="7905750" y="3141663"/>
            <a:ext cx="417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zh-CN" b="1">
                <a:latin typeface="Times New Roman" panose="02020603050405020304" pitchFamily="18" charset="0"/>
              </a:rPr>
              <a:t>是</a:t>
            </a:r>
            <a:endParaRPr lang="zh-CN" altLang="zh-CN">
              <a:latin typeface="Times New Roman" panose="02020603050405020304" pitchFamily="18" charset="0"/>
            </a:endParaRPr>
          </a:p>
        </p:txBody>
      </p:sp>
      <p:sp>
        <p:nvSpPr>
          <p:cNvPr id="74775" name="矩形 45"/>
          <p:cNvSpPr>
            <a:spLocks noChangeArrowheads="1"/>
          </p:cNvSpPr>
          <p:nvPr/>
        </p:nvSpPr>
        <p:spPr bwMode="auto">
          <a:xfrm>
            <a:off x="6557963" y="2957513"/>
            <a:ext cx="417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b="1">
                <a:latin typeface="Times New Roman" panose="02020603050405020304" pitchFamily="18" charset="0"/>
              </a:rPr>
              <a:t>否</a:t>
            </a:r>
            <a:endParaRPr lang="zh-CN" altLang="zh-CN">
              <a:latin typeface="Times New Roman" panose="02020603050405020304" pitchFamily="18" charset="0"/>
            </a:endParaRPr>
          </a:p>
        </p:txBody>
      </p:sp>
      <p:grpSp>
        <p:nvGrpSpPr>
          <p:cNvPr id="74776" name="组合 36"/>
          <p:cNvGrpSpPr/>
          <p:nvPr/>
        </p:nvGrpSpPr>
        <p:grpSpPr bwMode="auto">
          <a:xfrm>
            <a:off x="5767388" y="201613"/>
            <a:ext cx="5589587" cy="6424612"/>
            <a:chOff x="787303" y="844745"/>
            <a:chExt cx="7022689" cy="8074047"/>
          </a:xfrm>
        </p:grpSpPr>
        <p:sp>
          <p:nvSpPr>
            <p:cNvPr id="74777" name="椭圆 754"/>
            <p:cNvSpPr>
              <a:spLocks noChangeArrowheads="1"/>
            </p:cNvSpPr>
            <p:nvPr/>
          </p:nvSpPr>
          <p:spPr bwMode="auto">
            <a:xfrm>
              <a:off x="1450937" y="844745"/>
              <a:ext cx="4995446" cy="675157"/>
            </a:xfrm>
            <a:prstGeom prst="ellipse">
              <a:avLst/>
            </a:prstGeom>
            <a:solidFill>
              <a:srgbClr val="E24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医生开出医嘱需要静脉输液</a:t>
              </a:r>
            </a:p>
          </p:txBody>
        </p:sp>
        <p:sp>
          <p:nvSpPr>
            <p:cNvPr id="74778" name="自选图形 757"/>
            <p:cNvSpPr>
              <a:spLocks noChangeArrowheads="1"/>
            </p:cNvSpPr>
            <p:nvPr/>
          </p:nvSpPr>
          <p:spPr bwMode="auto">
            <a:xfrm>
              <a:off x="3825311" y="1571385"/>
              <a:ext cx="246698" cy="281709"/>
            </a:xfrm>
            <a:prstGeom prst="downArrow">
              <a:avLst>
                <a:gd name="adj1" fmla="val 50000"/>
                <a:gd name="adj2" fmla="val 28590"/>
              </a:avLst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74779" name="椭圆 763"/>
            <p:cNvSpPr>
              <a:spLocks noChangeArrowheads="1"/>
            </p:cNvSpPr>
            <p:nvPr/>
          </p:nvSpPr>
          <p:spPr bwMode="auto">
            <a:xfrm>
              <a:off x="1175821" y="8063435"/>
              <a:ext cx="5792373" cy="855357"/>
            </a:xfrm>
            <a:prstGeom prst="ellipse">
              <a:avLst/>
            </a:prstGeom>
            <a:solidFill>
              <a:srgbClr val="E24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输液结束正确封管</a:t>
              </a:r>
            </a:p>
          </p:txBody>
        </p:sp>
        <p:grpSp>
          <p:nvGrpSpPr>
            <p:cNvPr id="74780" name="组合 43"/>
            <p:cNvGrpSpPr/>
            <p:nvPr/>
          </p:nvGrpSpPr>
          <p:grpSpPr bwMode="auto">
            <a:xfrm>
              <a:off x="2311233" y="2857287"/>
              <a:ext cx="3817343" cy="526434"/>
              <a:chOff x="2311233" y="2857287"/>
              <a:chExt cx="3817343" cy="526434"/>
            </a:xfrm>
          </p:grpSpPr>
          <p:sp>
            <p:nvSpPr>
              <p:cNvPr id="74781" name="自选图形 758"/>
              <p:cNvSpPr>
                <a:spLocks noChangeArrowheads="1"/>
              </p:cNvSpPr>
              <p:nvPr/>
            </p:nvSpPr>
            <p:spPr bwMode="auto">
              <a:xfrm>
                <a:off x="2311233" y="2857287"/>
                <a:ext cx="246698" cy="526434"/>
              </a:xfrm>
              <a:prstGeom prst="downArrow">
                <a:avLst>
                  <a:gd name="adj1" fmla="val 50000"/>
                  <a:gd name="adj2" fmla="val 53427"/>
                </a:avLst>
              </a:pr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74782" name="自选图形 766"/>
              <p:cNvSpPr>
                <a:spLocks noChangeArrowheads="1"/>
              </p:cNvSpPr>
              <p:nvPr/>
            </p:nvSpPr>
            <p:spPr bwMode="auto">
              <a:xfrm>
                <a:off x="5858232" y="2857287"/>
                <a:ext cx="270344" cy="480007"/>
              </a:xfrm>
              <a:prstGeom prst="downArrow">
                <a:avLst>
                  <a:gd name="adj1" fmla="val 50000"/>
                  <a:gd name="adj2" fmla="val 44454"/>
                </a:avLst>
              </a:pr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4783" name="组合 49"/>
            <p:cNvGrpSpPr/>
            <p:nvPr/>
          </p:nvGrpSpPr>
          <p:grpSpPr bwMode="auto">
            <a:xfrm>
              <a:off x="2312021" y="4259079"/>
              <a:ext cx="3804338" cy="387940"/>
              <a:chOff x="2312021" y="4259079"/>
              <a:chExt cx="3804338" cy="387940"/>
            </a:xfrm>
          </p:grpSpPr>
          <p:sp>
            <p:nvSpPr>
              <p:cNvPr id="74784" name="自选图形 759"/>
              <p:cNvSpPr>
                <a:spLocks noChangeArrowheads="1"/>
              </p:cNvSpPr>
              <p:nvPr/>
            </p:nvSpPr>
            <p:spPr bwMode="auto">
              <a:xfrm>
                <a:off x="2312021" y="4259079"/>
                <a:ext cx="245122" cy="387940"/>
              </a:xfrm>
              <a:prstGeom prst="downArrow">
                <a:avLst>
                  <a:gd name="adj1" fmla="val 50000"/>
                  <a:gd name="adj2" fmla="val 39625"/>
                </a:avLst>
              </a:pr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74785" name="自选图形 768"/>
              <p:cNvSpPr>
                <a:spLocks noChangeArrowheads="1"/>
              </p:cNvSpPr>
              <p:nvPr/>
            </p:nvSpPr>
            <p:spPr bwMode="auto">
              <a:xfrm>
                <a:off x="5870449" y="4259079"/>
                <a:ext cx="245910" cy="387940"/>
              </a:xfrm>
              <a:prstGeom prst="downArrow">
                <a:avLst>
                  <a:gd name="adj1" fmla="val 50000"/>
                  <a:gd name="adj2" fmla="val 39498"/>
                </a:avLst>
              </a:pr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4786" name="组合 50"/>
            <p:cNvGrpSpPr/>
            <p:nvPr/>
          </p:nvGrpSpPr>
          <p:grpSpPr bwMode="auto">
            <a:xfrm>
              <a:off x="4352658" y="5278201"/>
              <a:ext cx="3286568" cy="1444569"/>
              <a:chOff x="4352658" y="5278201"/>
              <a:chExt cx="3286568" cy="1444569"/>
            </a:xfrm>
          </p:grpSpPr>
          <p:sp>
            <p:nvSpPr>
              <p:cNvPr id="74787" name="自选图形 769"/>
              <p:cNvSpPr>
                <a:spLocks noChangeArrowheads="1"/>
              </p:cNvSpPr>
              <p:nvPr/>
            </p:nvSpPr>
            <p:spPr bwMode="auto">
              <a:xfrm>
                <a:off x="5870449" y="5278201"/>
                <a:ext cx="245910" cy="387941"/>
              </a:xfrm>
              <a:prstGeom prst="downArrow">
                <a:avLst>
                  <a:gd name="adj1" fmla="val 50000"/>
                  <a:gd name="adj2" fmla="val 39498"/>
                </a:avLst>
              </a:pr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74788" name="矩形 770"/>
              <p:cNvSpPr>
                <a:spLocks noChangeArrowheads="1"/>
              </p:cNvSpPr>
              <p:nvPr/>
            </p:nvSpPr>
            <p:spPr bwMode="auto">
              <a:xfrm>
                <a:off x="4352658" y="5278440"/>
                <a:ext cx="3277789" cy="690895"/>
              </a:xfrm>
              <a:prstGeom prst="rect">
                <a:avLst/>
              </a:prstGeom>
              <a:solidFill>
                <a:srgbClr val="74AC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0" hangingPunct="0"/>
                <a:r>
                  <a:rPr lang="zh-CN" altLang="en-US" sz="12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延长管</a:t>
                </a:r>
                <a:r>
                  <a:rPr lang="en-US" altLang="zh-CN" sz="12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U</a:t>
                </a:r>
                <a:r>
                  <a:rPr lang="zh-CN" altLang="en-US" sz="12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型固定，输液接头高于导管尖端，且与血管平行待送产房时用弹力绷带加强固定</a:t>
                </a:r>
              </a:p>
            </p:txBody>
          </p:sp>
          <p:sp>
            <p:nvSpPr>
              <p:cNvPr id="74789" name="矩形 770"/>
              <p:cNvSpPr>
                <a:spLocks noChangeArrowheads="1"/>
              </p:cNvSpPr>
              <p:nvPr/>
            </p:nvSpPr>
            <p:spPr bwMode="auto">
              <a:xfrm>
                <a:off x="4361437" y="6031875"/>
                <a:ext cx="3277789" cy="690895"/>
              </a:xfrm>
              <a:prstGeom prst="rect">
                <a:avLst/>
              </a:prstGeom>
              <a:solidFill>
                <a:srgbClr val="74AC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0" hangingPunct="0"/>
                <a:r>
                  <a:rPr lang="zh-CN" altLang="en-US" sz="12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连接输液器进行输液，根据药物性质调节滴速</a:t>
                </a:r>
              </a:p>
            </p:txBody>
          </p:sp>
        </p:grpSp>
        <p:grpSp>
          <p:nvGrpSpPr>
            <p:cNvPr id="74790" name="组合 51"/>
            <p:cNvGrpSpPr/>
            <p:nvPr/>
          </p:nvGrpSpPr>
          <p:grpSpPr bwMode="auto">
            <a:xfrm>
              <a:off x="787303" y="3501638"/>
              <a:ext cx="7022689" cy="585211"/>
              <a:chOff x="118151" y="2191180"/>
              <a:chExt cx="7022689" cy="585211"/>
            </a:xfrm>
          </p:grpSpPr>
          <p:sp>
            <p:nvSpPr>
              <p:cNvPr id="74791" name="矩形 755"/>
              <p:cNvSpPr>
                <a:spLocks noChangeArrowheads="1"/>
              </p:cNvSpPr>
              <p:nvPr/>
            </p:nvSpPr>
            <p:spPr bwMode="auto">
              <a:xfrm>
                <a:off x="118151" y="2191180"/>
                <a:ext cx="3378316" cy="585211"/>
              </a:xfrm>
              <a:prstGeom prst="rect">
                <a:avLst/>
              </a:prstGeom>
              <a:solidFill>
                <a:srgbClr val="E24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0" hangingPunct="0"/>
                <a:r>
                  <a:rPr lang="zh-CN" altLang="en-US" sz="12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查看留置针、敷贴是否完整，留置针是否通畅</a:t>
                </a:r>
              </a:p>
              <a:p>
                <a:pPr algn="ctr" eaLnBrk="0" hangingPunct="0"/>
                <a:endParaRPr lang="zh-CN" altLang="zh-CN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74792" name="矩形 761"/>
              <p:cNvSpPr>
                <a:spLocks noChangeArrowheads="1"/>
              </p:cNvSpPr>
              <p:nvPr/>
            </p:nvSpPr>
            <p:spPr bwMode="auto">
              <a:xfrm>
                <a:off x="3753573" y="2195374"/>
                <a:ext cx="3387267" cy="564803"/>
              </a:xfrm>
              <a:prstGeom prst="rect">
                <a:avLst/>
              </a:prstGeom>
              <a:solidFill>
                <a:srgbClr val="E24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0" hangingPunct="0"/>
                <a:r>
                  <a:rPr lang="zh-CN" altLang="en-US" sz="12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准备用物，选择静脉（粗直弹性好血管），首选部位手背、前臂</a:t>
                </a:r>
              </a:p>
            </p:txBody>
          </p:sp>
        </p:grpSp>
        <p:grpSp>
          <p:nvGrpSpPr>
            <p:cNvPr id="74793" name="组合 52"/>
            <p:cNvGrpSpPr/>
            <p:nvPr/>
          </p:nvGrpSpPr>
          <p:grpSpPr bwMode="auto">
            <a:xfrm>
              <a:off x="1419414" y="4443419"/>
              <a:ext cx="6211033" cy="794470"/>
              <a:chOff x="1419414" y="4443419"/>
              <a:chExt cx="6211033" cy="794470"/>
            </a:xfrm>
          </p:grpSpPr>
          <p:sp>
            <p:nvSpPr>
              <p:cNvPr id="74794" name="矩形 756"/>
              <p:cNvSpPr>
                <a:spLocks noChangeArrowheads="1"/>
              </p:cNvSpPr>
              <p:nvPr/>
            </p:nvSpPr>
            <p:spPr bwMode="auto">
              <a:xfrm>
                <a:off x="1419414" y="4763391"/>
                <a:ext cx="2030336" cy="474498"/>
              </a:xfrm>
              <a:prstGeom prst="rect">
                <a:avLst/>
              </a:prstGeom>
              <a:solidFill>
                <a:srgbClr val="74AC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0" hangingPunct="0"/>
                <a:r>
                  <a:rPr lang="zh-CN" altLang="en-US" sz="12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必要时跟换留置针或敷贴</a:t>
                </a:r>
              </a:p>
            </p:txBody>
          </p:sp>
          <p:sp>
            <p:nvSpPr>
              <p:cNvPr id="74795" name="矩形 767"/>
              <p:cNvSpPr>
                <a:spLocks noChangeArrowheads="1"/>
              </p:cNvSpPr>
              <p:nvPr/>
            </p:nvSpPr>
            <p:spPr bwMode="auto">
              <a:xfrm>
                <a:off x="4352658" y="4443419"/>
                <a:ext cx="3277789" cy="739150"/>
              </a:xfrm>
              <a:prstGeom prst="rect">
                <a:avLst/>
              </a:prstGeom>
              <a:solidFill>
                <a:srgbClr val="74AC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0" hangingPunct="0"/>
                <a:r>
                  <a:rPr lang="zh-CN" altLang="en-US" sz="12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消毒后待干，准确穿刺后用无菌透明敷料以穿刺点为中心无张力平整固定</a:t>
                </a:r>
              </a:p>
            </p:txBody>
          </p:sp>
        </p:grpSp>
        <p:sp>
          <p:nvSpPr>
            <p:cNvPr id="74796" name="自选图形 847"/>
            <p:cNvSpPr>
              <a:spLocks noChangeArrowheads="1"/>
            </p:cNvSpPr>
            <p:nvPr/>
          </p:nvSpPr>
          <p:spPr bwMode="auto">
            <a:xfrm>
              <a:off x="2315957" y="1962703"/>
              <a:ext cx="3265405" cy="776667"/>
            </a:xfrm>
            <a:prstGeom prst="diamond">
              <a:avLst/>
            </a:prstGeom>
            <a:solidFill>
              <a:srgbClr val="74AC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判断有无留置针</a:t>
              </a:r>
            </a:p>
          </p:txBody>
        </p:sp>
      </p:grpSp>
      <p:sp>
        <p:nvSpPr>
          <p:cNvPr id="69" name="矩形: 圆角 18"/>
          <p:cNvSpPr/>
          <p:nvPr/>
        </p:nvSpPr>
        <p:spPr>
          <a:xfrm>
            <a:off x="5405438" y="3008313"/>
            <a:ext cx="5791200" cy="1897062"/>
          </a:xfrm>
          <a:prstGeom prst="roundRect">
            <a:avLst>
              <a:gd name="adj" fmla="val 1064"/>
            </a:avLst>
          </a:prstGeom>
          <a:noFill/>
          <a:ln w="25400">
            <a:solidFill>
              <a:srgbClr val="E9380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cxnSp>
        <p:nvCxnSpPr>
          <p:cNvPr id="74798" name="肘形连接符 23"/>
          <p:cNvCxnSpPr>
            <a:cxnSpLocks noChangeShapeType="1"/>
            <a:stCxn id="74794" idx="3"/>
            <a:endCxn id="74789" idx="1"/>
          </p:cNvCxnSpPr>
          <p:nvPr/>
        </p:nvCxnSpPr>
        <p:spPr bwMode="auto">
          <a:xfrm>
            <a:off x="7886700" y="3508375"/>
            <a:ext cx="725488" cy="1095375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ED7D31"/>
            </a:solidFill>
            <a:round/>
            <a:tailEnd type="triangle" w="med" len="med"/>
          </a:ln>
        </p:spPr>
      </p:cxnSp>
      <p:sp>
        <p:nvSpPr>
          <p:cNvPr id="74799" name="矩形 755"/>
          <p:cNvSpPr>
            <a:spLocks noChangeArrowheads="1"/>
          </p:cNvSpPr>
          <p:nvPr/>
        </p:nvSpPr>
        <p:spPr bwMode="auto">
          <a:xfrm>
            <a:off x="5405438" y="5111750"/>
            <a:ext cx="5815012" cy="279400"/>
          </a:xfrm>
          <a:prstGeom prst="rect">
            <a:avLst/>
          </a:prstGeom>
          <a:solidFill>
            <a:srgbClr val="E24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lang="zh-CN" altLang="en-US" sz="1200" b="1">
                <a:solidFill>
                  <a:schemeClr val="bg1"/>
                </a:solidFill>
                <a:latin typeface="Times New Roman" panose="02020603050405020304" pitchFamily="18" charset="0"/>
              </a:rPr>
              <a:t>对孕妇进行留置针输液宣教，观察有无输液反应</a:t>
            </a:r>
          </a:p>
        </p:txBody>
      </p:sp>
      <p:sp>
        <p:nvSpPr>
          <p:cNvPr id="74800" name="矩形 755"/>
          <p:cNvSpPr>
            <a:spLocks noChangeArrowheads="1"/>
          </p:cNvSpPr>
          <p:nvPr/>
        </p:nvSpPr>
        <p:spPr bwMode="auto">
          <a:xfrm>
            <a:off x="5399088" y="5476875"/>
            <a:ext cx="5815012" cy="279400"/>
          </a:xfrm>
          <a:prstGeom prst="rect">
            <a:avLst/>
          </a:prstGeom>
          <a:solidFill>
            <a:srgbClr val="E24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lang="zh-CN" altLang="en-US" sz="1200" b="1">
                <a:solidFill>
                  <a:schemeClr val="bg1"/>
                </a:solidFill>
                <a:latin typeface="Times New Roman" panose="02020603050405020304" pitchFamily="18" charset="0"/>
              </a:rPr>
              <a:t>每隔</a:t>
            </a:r>
            <a:r>
              <a:rPr lang="en-US" altLang="zh-CN" sz="1200" b="1">
                <a:solidFill>
                  <a:schemeClr val="bg1"/>
                </a:solidFill>
                <a:latin typeface="Times New Roman" panose="02020603050405020304" pitchFamily="18" charset="0"/>
              </a:rPr>
              <a:t>15</a:t>
            </a:r>
            <a:r>
              <a:rPr lang="zh-CN" altLang="en-US" sz="1200" b="1">
                <a:solidFill>
                  <a:schemeClr val="bg1"/>
                </a:solidFill>
                <a:latin typeface="Times New Roman" panose="02020603050405020304" pitchFamily="18" charset="0"/>
              </a:rPr>
              <a:t>分钟巡视一次</a:t>
            </a:r>
          </a:p>
        </p:txBody>
      </p:sp>
      <p:sp>
        <p:nvSpPr>
          <p:cNvPr id="74801" name="自选图形 766"/>
          <p:cNvSpPr>
            <a:spLocks noChangeArrowheads="1"/>
          </p:cNvSpPr>
          <p:nvPr/>
        </p:nvSpPr>
        <p:spPr bwMode="auto">
          <a:xfrm>
            <a:off x="9582150" y="4895850"/>
            <a:ext cx="230188" cy="215900"/>
          </a:xfrm>
          <a:prstGeom prst="downArrow">
            <a:avLst>
              <a:gd name="adj1" fmla="val 50000"/>
              <a:gd name="adj2" fmla="val 44458"/>
            </a:avLst>
          </a:prstGeom>
          <a:solidFill>
            <a:srgbClr val="ED7D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fld id="{02B2CF64-E549-4982-A032-76F74B1FAE68}" type="datetime1">
              <a:rPr lang="zh-CN" altLang="en-US" noProof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2021/1/5</a:t>
            </a:fld>
            <a:endParaRPr lang="zh-CN" altLang="en-US" sz="180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046288"/>
            <a:ext cx="1262063" cy="1289050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5" name="矩形 4"/>
          <p:cNvSpPr/>
          <p:nvPr/>
        </p:nvSpPr>
        <p:spPr>
          <a:xfrm>
            <a:off x="1306513" y="3348038"/>
            <a:ext cx="1293812" cy="1290637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grpSp>
        <p:nvGrpSpPr>
          <p:cNvPr id="76804" name="组合 5"/>
          <p:cNvGrpSpPr/>
          <p:nvPr/>
        </p:nvGrpSpPr>
        <p:grpSpPr bwMode="auto">
          <a:xfrm>
            <a:off x="0" y="730250"/>
            <a:ext cx="1262063" cy="1290638"/>
            <a:chOff x="0" y="0"/>
            <a:chExt cx="1972011" cy="2015067"/>
          </a:xfrm>
        </p:grpSpPr>
        <p:sp>
          <p:nvSpPr>
            <p:cNvPr id="7" name="矩形 6"/>
            <p:cNvSpPr/>
            <p:nvPr/>
          </p:nvSpPr>
          <p:spPr>
            <a:xfrm>
              <a:off x="0" y="0"/>
              <a:ext cx="1972011" cy="2015067"/>
            </a:xfrm>
            <a:prstGeom prst="rect">
              <a:avLst/>
            </a:prstGeom>
            <a:solidFill>
              <a:srgbClr val="2C9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76806" name="Freeform 26"/>
            <p:cNvSpPr>
              <a:spLocks noEditPoints="1" noChangeArrowheads="1"/>
            </p:cNvSpPr>
            <p:nvPr/>
          </p:nvSpPr>
          <p:spPr bwMode="auto">
            <a:xfrm>
              <a:off x="1011572" y="1583396"/>
              <a:ext cx="42076" cy="1503"/>
            </a:xfrm>
            <a:custGeom>
              <a:avLst/>
              <a:gdLst>
                <a:gd name="T0" fmla="*/ 2 w 24"/>
                <a:gd name="T1" fmla="*/ 1 h 1"/>
                <a:gd name="T2" fmla="*/ 3 w 24"/>
                <a:gd name="T3" fmla="*/ 1 h 1"/>
                <a:gd name="T4" fmla="*/ 1 w 24"/>
                <a:gd name="T5" fmla="*/ 1 h 1"/>
                <a:gd name="T6" fmla="*/ 3 w 24"/>
                <a:gd name="T7" fmla="*/ 1 h 1"/>
                <a:gd name="T8" fmla="*/ 1 w 24"/>
                <a:gd name="T9" fmla="*/ 1 h 1"/>
                <a:gd name="T10" fmla="*/ 4 w 24"/>
                <a:gd name="T11" fmla="*/ 1 h 1"/>
                <a:gd name="T12" fmla="*/ 0 w 24"/>
                <a:gd name="T13" fmla="*/ 1 h 1"/>
                <a:gd name="T14" fmla="*/ 4 w 24"/>
                <a:gd name="T15" fmla="*/ 1 h 1"/>
                <a:gd name="T16" fmla="*/ 5 w 24"/>
                <a:gd name="T17" fmla="*/ 1 h 1"/>
                <a:gd name="T18" fmla="*/ 5 w 24"/>
                <a:gd name="T19" fmla="*/ 1 h 1"/>
                <a:gd name="T20" fmla="*/ 6 w 24"/>
                <a:gd name="T21" fmla="*/ 1 h 1"/>
                <a:gd name="T22" fmla="*/ 6 w 24"/>
                <a:gd name="T23" fmla="*/ 1 h 1"/>
                <a:gd name="T24" fmla="*/ 7 w 24"/>
                <a:gd name="T25" fmla="*/ 1 h 1"/>
                <a:gd name="T26" fmla="*/ 7 w 24"/>
                <a:gd name="T27" fmla="*/ 1 h 1"/>
                <a:gd name="T28" fmla="*/ 8 w 24"/>
                <a:gd name="T29" fmla="*/ 1 h 1"/>
                <a:gd name="T30" fmla="*/ 8 w 24"/>
                <a:gd name="T31" fmla="*/ 1 h 1"/>
                <a:gd name="T32" fmla="*/ 9 w 24"/>
                <a:gd name="T33" fmla="*/ 1 h 1"/>
                <a:gd name="T34" fmla="*/ 9 w 24"/>
                <a:gd name="T35" fmla="*/ 1 h 1"/>
                <a:gd name="T36" fmla="*/ 10 w 24"/>
                <a:gd name="T37" fmla="*/ 1 h 1"/>
                <a:gd name="T38" fmla="*/ 10 w 24"/>
                <a:gd name="T39" fmla="*/ 1 h 1"/>
                <a:gd name="T40" fmla="*/ 11 w 24"/>
                <a:gd name="T41" fmla="*/ 1 h 1"/>
                <a:gd name="T42" fmla="*/ 11 w 24"/>
                <a:gd name="T43" fmla="*/ 1 h 1"/>
                <a:gd name="T44" fmla="*/ 12 w 24"/>
                <a:gd name="T45" fmla="*/ 1 h 1"/>
                <a:gd name="T46" fmla="*/ 12 w 24"/>
                <a:gd name="T47" fmla="*/ 1 h 1"/>
                <a:gd name="T48" fmla="*/ 13 w 24"/>
                <a:gd name="T49" fmla="*/ 1 h 1"/>
                <a:gd name="T50" fmla="*/ 13 w 24"/>
                <a:gd name="T51" fmla="*/ 1 h 1"/>
                <a:gd name="T52" fmla="*/ 14 w 24"/>
                <a:gd name="T53" fmla="*/ 1 h 1"/>
                <a:gd name="T54" fmla="*/ 14 w 24"/>
                <a:gd name="T55" fmla="*/ 1 h 1"/>
                <a:gd name="T56" fmla="*/ 15 w 24"/>
                <a:gd name="T57" fmla="*/ 1 h 1"/>
                <a:gd name="T58" fmla="*/ 15 w 24"/>
                <a:gd name="T59" fmla="*/ 1 h 1"/>
                <a:gd name="T60" fmla="*/ 16 w 24"/>
                <a:gd name="T61" fmla="*/ 1 h 1"/>
                <a:gd name="T62" fmla="*/ 16 w 24"/>
                <a:gd name="T63" fmla="*/ 1 h 1"/>
                <a:gd name="T64" fmla="*/ 17 w 24"/>
                <a:gd name="T65" fmla="*/ 1 h 1"/>
                <a:gd name="T66" fmla="*/ 17 w 24"/>
                <a:gd name="T67" fmla="*/ 1 h 1"/>
                <a:gd name="T68" fmla="*/ 18 w 24"/>
                <a:gd name="T69" fmla="*/ 1 h 1"/>
                <a:gd name="T70" fmla="*/ 19 w 24"/>
                <a:gd name="T71" fmla="*/ 1 h 1"/>
                <a:gd name="T72" fmla="*/ 20 w 24"/>
                <a:gd name="T73" fmla="*/ 1 h 1"/>
                <a:gd name="T74" fmla="*/ 20 w 24"/>
                <a:gd name="T75" fmla="*/ 1 h 1"/>
                <a:gd name="T76" fmla="*/ 21 w 24"/>
                <a:gd name="T77" fmla="*/ 1 h 1"/>
                <a:gd name="T78" fmla="*/ 21 w 24"/>
                <a:gd name="T79" fmla="*/ 1 h 1"/>
                <a:gd name="T80" fmla="*/ 22 w 24"/>
                <a:gd name="T81" fmla="*/ 0 h 1"/>
                <a:gd name="T82" fmla="*/ 22 w 24"/>
                <a:gd name="T83" fmla="*/ 0 h 1"/>
                <a:gd name="T84" fmla="*/ 23 w 24"/>
                <a:gd name="T85" fmla="*/ 0 h 1"/>
                <a:gd name="T86" fmla="*/ 23 w 24"/>
                <a:gd name="T87" fmla="*/ 0 h 1"/>
                <a:gd name="T88" fmla="*/ 24 w 24"/>
                <a:gd name="T89" fmla="*/ 0 h 1"/>
                <a:gd name="T90" fmla="*/ 24 w 24"/>
                <a:gd name="T9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7" y="1"/>
                  </a:move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8" y="1"/>
                  </a:move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9" y="1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807" name="Freeform 28"/>
            <p:cNvSpPr>
              <a:spLocks noEditPoints="1" noChangeArrowheads="1"/>
            </p:cNvSpPr>
            <p:nvPr/>
          </p:nvSpPr>
          <p:spPr bwMode="auto">
            <a:xfrm>
              <a:off x="677217" y="684770"/>
              <a:ext cx="676976" cy="678478"/>
            </a:xfrm>
            <a:custGeom>
              <a:avLst/>
              <a:gdLst>
                <a:gd name="T0" fmla="*/ 271 w 381"/>
                <a:gd name="T1" fmla="*/ 99 h 382"/>
                <a:gd name="T2" fmla="*/ 271 w 381"/>
                <a:gd name="T3" fmla="*/ 0 h 382"/>
                <a:gd name="T4" fmla="*/ 110 w 381"/>
                <a:gd name="T5" fmla="*/ 0 h 382"/>
                <a:gd name="T6" fmla="*/ 110 w 381"/>
                <a:gd name="T7" fmla="*/ 99 h 382"/>
                <a:gd name="T8" fmla="*/ 0 w 381"/>
                <a:gd name="T9" fmla="*/ 99 h 382"/>
                <a:gd name="T10" fmla="*/ 0 w 381"/>
                <a:gd name="T11" fmla="*/ 382 h 382"/>
                <a:gd name="T12" fmla="*/ 381 w 381"/>
                <a:gd name="T13" fmla="*/ 382 h 382"/>
                <a:gd name="T14" fmla="*/ 381 w 381"/>
                <a:gd name="T15" fmla="*/ 99 h 382"/>
                <a:gd name="T16" fmla="*/ 271 w 381"/>
                <a:gd name="T17" fmla="*/ 99 h 382"/>
                <a:gd name="T18" fmla="*/ 355 w 381"/>
                <a:gd name="T19" fmla="*/ 356 h 382"/>
                <a:gd name="T20" fmla="*/ 238 w 381"/>
                <a:gd name="T21" fmla="*/ 356 h 382"/>
                <a:gd name="T22" fmla="*/ 238 w 381"/>
                <a:gd name="T23" fmla="*/ 318 h 382"/>
                <a:gd name="T24" fmla="*/ 218 w 381"/>
                <a:gd name="T25" fmla="*/ 295 h 382"/>
                <a:gd name="T26" fmla="*/ 162 w 381"/>
                <a:gd name="T27" fmla="*/ 295 h 382"/>
                <a:gd name="T28" fmla="*/ 142 w 381"/>
                <a:gd name="T29" fmla="*/ 318 h 382"/>
                <a:gd name="T30" fmla="*/ 142 w 381"/>
                <a:gd name="T31" fmla="*/ 356 h 382"/>
                <a:gd name="T32" fmla="*/ 26 w 381"/>
                <a:gd name="T33" fmla="*/ 356 h 382"/>
                <a:gd name="T34" fmla="*/ 26 w 381"/>
                <a:gd name="T35" fmla="*/ 124 h 382"/>
                <a:gd name="T36" fmla="*/ 135 w 381"/>
                <a:gd name="T37" fmla="*/ 124 h 382"/>
                <a:gd name="T38" fmla="*/ 135 w 381"/>
                <a:gd name="T39" fmla="*/ 25 h 382"/>
                <a:gd name="T40" fmla="*/ 245 w 381"/>
                <a:gd name="T41" fmla="*/ 25 h 382"/>
                <a:gd name="T42" fmla="*/ 245 w 381"/>
                <a:gd name="T43" fmla="*/ 124 h 382"/>
                <a:gd name="T44" fmla="*/ 355 w 381"/>
                <a:gd name="T45" fmla="*/ 124 h 382"/>
                <a:gd name="T46" fmla="*/ 355 w 381"/>
                <a:gd name="T47" fmla="*/ 35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1" h="382">
                  <a:moveTo>
                    <a:pt x="271" y="99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381" y="382"/>
                    <a:pt x="381" y="382"/>
                    <a:pt x="381" y="382"/>
                  </a:cubicBezTo>
                  <a:cubicBezTo>
                    <a:pt x="381" y="99"/>
                    <a:pt x="381" y="99"/>
                    <a:pt x="381" y="99"/>
                  </a:cubicBezTo>
                  <a:lnTo>
                    <a:pt x="271" y="99"/>
                  </a:lnTo>
                  <a:close/>
                  <a:moveTo>
                    <a:pt x="355" y="356"/>
                  </a:moveTo>
                  <a:cubicBezTo>
                    <a:pt x="238" y="356"/>
                    <a:pt x="238" y="356"/>
                    <a:pt x="238" y="356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8" y="306"/>
                    <a:pt x="229" y="295"/>
                    <a:pt x="218" y="295"/>
                  </a:cubicBezTo>
                  <a:cubicBezTo>
                    <a:pt x="162" y="295"/>
                    <a:pt x="162" y="295"/>
                    <a:pt x="162" y="295"/>
                  </a:cubicBezTo>
                  <a:cubicBezTo>
                    <a:pt x="151" y="295"/>
                    <a:pt x="142" y="306"/>
                    <a:pt x="142" y="318"/>
                  </a:cubicBezTo>
                  <a:cubicBezTo>
                    <a:pt x="142" y="356"/>
                    <a:pt x="142" y="356"/>
                    <a:pt x="142" y="356"/>
                  </a:cubicBezTo>
                  <a:cubicBezTo>
                    <a:pt x="26" y="356"/>
                    <a:pt x="26" y="356"/>
                    <a:pt x="26" y="356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5" y="124"/>
                    <a:pt x="245" y="124"/>
                    <a:pt x="245" y="124"/>
                  </a:cubicBezTo>
                  <a:cubicBezTo>
                    <a:pt x="355" y="124"/>
                    <a:pt x="355" y="124"/>
                    <a:pt x="355" y="124"/>
                  </a:cubicBezTo>
                  <a:lnTo>
                    <a:pt x="355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808" name="Freeform 29"/>
            <p:cNvSpPr>
              <a:spLocks noChangeArrowheads="1"/>
            </p:cNvSpPr>
            <p:nvPr/>
          </p:nvSpPr>
          <p:spPr bwMode="auto">
            <a:xfrm>
              <a:off x="958226" y="752392"/>
              <a:ext cx="114958" cy="117212"/>
            </a:xfrm>
            <a:custGeom>
              <a:avLst/>
              <a:gdLst>
                <a:gd name="T0" fmla="*/ 153 w 153"/>
                <a:gd name="T1" fmla="*/ 52 h 156"/>
                <a:gd name="T2" fmla="*/ 104 w 153"/>
                <a:gd name="T3" fmla="*/ 52 h 156"/>
                <a:gd name="T4" fmla="*/ 104 w 153"/>
                <a:gd name="T5" fmla="*/ 0 h 156"/>
                <a:gd name="T6" fmla="*/ 49 w 153"/>
                <a:gd name="T7" fmla="*/ 0 h 156"/>
                <a:gd name="T8" fmla="*/ 49 w 153"/>
                <a:gd name="T9" fmla="*/ 52 h 156"/>
                <a:gd name="T10" fmla="*/ 0 w 153"/>
                <a:gd name="T11" fmla="*/ 52 h 156"/>
                <a:gd name="T12" fmla="*/ 0 w 153"/>
                <a:gd name="T13" fmla="*/ 106 h 156"/>
                <a:gd name="T14" fmla="*/ 49 w 153"/>
                <a:gd name="T15" fmla="*/ 106 h 156"/>
                <a:gd name="T16" fmla="*/ 49 w 153"/>
                <a:gd name="T17" fmla="*/ 156 h 156"/>
                <a:gd name="T18" fmla="*/ 104 w 153"/>
                <a:gd name="T19" fmla="*/ 156 h 156"/>
                <a:gd name="T20" fmla="*/ 104 w 153"/>
                <a:gd name="T21" fmla="*/ 106 h 156"/>
                <a:gd name="T22" fmla="*/ 153 w 153"/>
                <a:gd name="T23" fmla="*/ 106 h 156"/>
                <a:gd name="T24" fmla="*/ 153 w 153"/>
                <a:gd name="T25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56">
                  <a:moveTo>
                    <a:pt x="153" y="52"/>
                  </a:moveTo>
                  <a:lnTo>
                    <a:pt x="104" y="52"/>
                  </a:lnTo>
                  <a:lnTo>
                    <a:pt x="104" y="0"/>
                  </a:lnTo>
                  <a:lnTo>
                    <a:pt x="49" y="0"/>
                  </a:lnTo>
                  <a:lnTo>
                    <a:pt x="49" y="52"/>
                  </a:lnTo>
                  <a:lnTo>
                    <a:pt x="0" y="52"/>
                  </a:lnTo>
                  <a:lnTo>
                    <a:pt x="0" y="106"/>
                  </a:lnTo>
                  <a:lnTo>
                    <a:pt x="49" y="106"/>
                  </a:lnTo>
                  <a:lnTo>
                    <a:pt x="49" y="156"/>
                  </a:lnTo>
                  <a:lnTo>
                    <a:pt x="104" y="156"/>
                  </a:lnTo>
                  <a:lnTo>
                    <a:pt x="104" y="106"/>
                  </a:lnTo>
                  <a:lnTo>
                    <a:pt x="153" y="106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809" name="Rectangle 30"/>
            <p:cNvSpPr>
              <a:spLocks noChangeArrowheads="1"/>
            </p:cNvSpPr>
            <p:nvPr/>
          </p:nvSpPr>
          <p:spPr bwMode="auto">
            <a:xfrm>
              <a:off x="768131" y="958265"/>
              <a:ext cx="84904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810" name="Rectangle 31"/>
            <p:cNvSpPr>
              <a:spLocks noChangeArrowheads="1"/>
            </p:cNvSpPr>
            <p:nvPr/>
          </p:nvSpPr>
          <p:spPr bwMode="auto">
            <a:xfrm>
              <a:off x="904879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811" name="Rectangle 32"/>
            <p:cNvSpPr>
              <a:spLocks noChangeArrowheads="1"/>
            </p:cNvSpPr>
            <p:nvPr/>
          </p:nvSpPr>
          <p:spPr bwMode="auto">
            <a:xfrm>
              <a:off x="1041626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812" name="Rectangle 33"/>
            <p:cNvSpPr>
              <a:spLocks noChangeArrowheads="1"/>
            </p:cNvSpPr>
            <p:nvPr/>
          </p:nvSpPr>
          <p:spPr bwMode="auto">
            <a:xfrm>
              <a:off x="1176120" y="958265"/>
              <a:ext cx="85655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813" name="Rectangle 34"/>
            <p:cNvSpPr>
              <a:spLocks noChangeArrowheads="1"/>
            </p:cNvSpPr>
            <p:nvPr/>
          </p:nvSpPr>
          <p:spPr bwMode="auto">
            <a:xfrm>
              <a:off x="76963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814" name="Rectangle 35"/>
            <p:cNvSpPr>
              <a:spLocks noChangeArrowheads="1"/>
            </p:cNvSpPr>
            <p:nvPr/>
          </p:nvSpPr>
          <p:spPr bwMode="auto">
            <a:xfrm>
              <a:off x="906382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815" name="Rectangle 36"/>
            <p:cNvSpPr>
              <a:spLocks noChangeArrowheads="1"/>
            </p:cNvSpPr>
            <p:nvPr/>
          </p:nvSpPr>
          <p:spPr bwMode="auto">
            <a:xfrm>
              <a:off x="1041626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816" name="Rectangle 37"/>
            <p:cNvSpPr>
              <a:spLocks noChangeArrowheads="1"/>
            </p:cNvSpPr>
            <p:nvPr/>
          </p:nvSpPr>
          <p:spPr bwMode="auto">
            <a:xfrm>
              <a:off x="117837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6817" name="组合 18"/>
          <p:cNvGrpSpPr/>
          <p:nvPr/>
        </p:nvGrpSpPr>
        <p:grpSpPr bwMode="auto">
          <a:xfrm>
            <a:off x="2635250" y="4676775"/>
            <a:ext cx="1268413" cy="1289050"/>
            <a:chOff x="6175502" y="2094988"/>
            <a:chExt cx="1982862" cy="2015067"/>
          </a:xfrm>
        </p:grpSpPr>
        <p:sp>
          <p:nvSpPr>
            <p:cNvPr id="20" name="矩形 19"/>
            <p:cNvSpPr/>
            <p:nvPr/>
          </p:nvSpPr>
          <p:spPr>
            <a:xfrm>
              <a:off x="6175502" y="2094988"/>
              <a:ext cx="1982862" cy="2015067"/>
            </a:xfrm>
            <a:prstGeom prst="rect">
              <a:avLst/>
            </a:prstGeom>
            <a:solidFill>
              <a:srgbClr val="8EC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grpSp>
          <p:nvGrpSpPr>
            <p:cNvPr id="76819" name="组合 20"/>
            <p:cNvGrpSpPr/>
            <p:nvPr/>
          </p:nvGrpSpPr>
          <p:grpSpPr bwMode="auto">
            <a:xfrm>
              <a:off x="6833961" y="2713439"/>
              <a:ext cx="670965" cy="840021"/>
              <a:chOff x="6740173" y="2239305"/>
              <a:chExt cx="670965" cy="840021"/>
            </a:xfrm>
          </p:grpSpPr>
          <p:sp>
            <p:nvSpPr>
              <p:cNvPr id="76820" name="Freeform 13"/>
              <p:cNvSpPr>
                <a:spLocks noEditPoints="1" noChangeArrowheads="1"/>
              </p:cNvSpPr>
              <p:nvPr/>
            </p:nvSpPr>
            <p:spPr bwMode="auto">
              <a:xfrm>
                <a:off x="6740173" y="2239305"/>
                <a:ext cx="670965" cy="840021"/>
              </a:xfrm>
              <a:custGeom>
                <a:avLst/>
                <a:gdLst>
                  <a:gd name="T0" fmla="*/ 354 w 378"/>
                  <a:gd name="T1" fmla="*/ 297 h 473"/>
                  <a:gd name="T2" fmla="*/ 297 w 378"/>
                  <a:gd name="T3" fmla="*/ 277 h 473"/>
                  <a:gd name="T4" fmla="*/ 278 w 378"/>
                  <a:gd name="T5" fmla="*/ 277 h 473"/>
                  <a:gd name="T6" fmla="*/ 251 w 378"/>
                  <a:gd name="T7" fmla="*/ 269 h 473"/>
                  <a:gd name="T8" fmla="*/ 296 w 378"/>
                  <a:gd name="T9" fmla="*/ 258 h 473"/>
                  <a:gd name="T10" fmla="*/ 317 w 378"/>
                  <a:gd name="T11" fmla="*/ 41 h 473"/>
                  <a:gd name="T12" fmla="*/ 189 w 378"/>
                  <a:gd name="T13" fmla="*/ 0 h 473"/>
                  <a:gd name="T14" fmla="*/ 61 w 378"/>
                  <a:gd name="T15" fmla="*/ 41 h 473"/>
                  <a:gd name="T16" fmla="*/ 83 w 378"/>
                  <a:gd name="T17" fmla="*/ 258 h 473"/>
                  <a:gd name="T18" fmla="*/ 128 w 378"/>
                  <a:gd name="T19" fmla="*/ 269 h 473"/>
                  <a:gd name="T20" fmla="*/ 100 w 378"/>
                  <a:gd name="T21" fmla="*/ 277 h 473"/>
                  <a:gd name="T22" fmla="*/ 81 w 378"/>
                  <a:gd name="T23" fmla="*/ 277 h 473"/>
                  <a:gd name="T24" fmla="*/ 25 w 378"/>
                  <a:gd name="T25" fmla="*/ 297 h 473"/>
                  <a:gd name="T26" fmla="*/ 5 w 378"/>
                  <a:gd name="T27" fmla="*/ 408 h 473"/>
                  <a:gd name="T28" fmla="*/ 46 w 378"/>
                  <a:gd name="T29" fmla="*/ 443 h 473"/>
                  <a:gd name="T30" fmla="*/ 187 w 378"/>
                  <a:gd name="T31" fmla="*/ 473 h 473"/>
                  <a:gd name="T32" fmla="*/ 191 w 378"/>
                  <a:gd name="T33" fmla="*/ 473 h 473"/>
                  <a:gd name="T34" fmla="*/ 332 w 378"/>
                  <a:gd name="T35" fmla="*/ 443 h 473"/>
                  <a:gd name="T36" fmla="*/ 374 w 378"/>
                  <a:gd name="T37" fmla="*/ 408 h 473"/>
                  <a:gd name="T38" fmla="*/ 189 w 378"/>
                  <a:gd name="T39" fmla="*/ 355 h 473"/>
                  <a:gd name="T40" fmla="*/ 146 w 378"/>
                  <a:gd name="T41" fmla="*/ 275 h 473"/>
                  <a:gd name="T42" fmla="*/ 188 w 378"/>
                  <a:gd name="T43" fmla="*/ 280 h 473"/>
                  <a:gd name="T44" fmla="*/ 231 w 378"/>
                  <a:gd name="T45" fmla="*/ 269 h 473"/>
                  <a:gd name="T46" fmla="*/ 243 w 378"/>
                  <a:gd name="T47" fmla="*/ 291 h 473"/>
                  <a:gd name="T48" fmla="*/ 264 w 378"/>
                  <a:gd name="T49" fmla="*/ 197 h 473"/>
                  <a:gd name="T50" fmla="*/ 278 w 378"/>
                  <a:gd name="T51" fmla="*/ 175 h 473"/>
                  <a:gd name="T52" fmla="*/ 84 w 378"/>
                  <a:gd name="T53" fmla="*/ 42 h 473"/>
                  <a:gd name="T54" fmla="*/ 295 w 378"/>
                  <a:gd name="T55" fmla="*/ 42 h 473"/>
                  <a:gd name="T56" fmla="*/ 189 w 378"/>
                  <a:gd name="T57" fmla="*/ 90 h 473"/>
                  <a:gd name="T58" fmla="*/ 110 w 378"/>
                  <a:gd name="T59" fmla="*/ 100 h 473"/>
                  <a:gd name="T60" fmla="*/ 114 w 378"/>
                  <a:gd name="T61" fmla="*/ 197 h 473"/>
                  <a:gd name="T62" fmla="*/ 114 w 378"/>
                  <a:gd name="T63" fmla="*/ 153 h 473"/>
                  <a:gd name="T64" fmla="*/ 120 w 378"/>
                  <a:gd name="T65" fmla="*/ 135 h 473"/>
                  <a:gd name="T66" fmla="*/ 132 w 378"/>
                  <a:gd name="T67" fmla="*/ 115 h 473"/>
                  <a:gd name="T68" fmla="*/ 258 w 378"/>
                  <a:gd name="T69" fmla="*/ 188 h 473"/>
                  <a:gd name="T70" fmla="*/ 120 w 378"/>
                  <a:gd name="T71" fmla="*/ 188 h 473"/>
                  <a:gd name="T72" fmla="*/ 356 w 378"/>
                  <a:gd name="T73" fmla="*/ 401 h 473"/>
                  <a:gd name="T74" fmla="*/ 322 w 378"/>
                  <a:gd name="T75" fmla="*/ 426 h 473"/>
                  <a:gd name="T76" fmla="*/ 191 w 378"/>
                  <a:gd name="T77" fmla="*/ 453 h 473"/>
                  <a:gd name="T78" fmla="*/ 187 w 378"/>
                  <a:gd name="T79" fmla="*/ 453 h 473"/>
                  <a:gd name="T80" fmla="*/ 56 w 378"/>
                  <a:gd name="T81" fmla="*/ 426 h 473"/>
                  <a:gd name="T82" fmla="*/ 23 w 378"/>
                  <a:gd name="T83" fmla="*/ 401 h 473"/>
                  <a:gd name="T84" fmla="*/ 40 w 378"/>
                  <a:gd name="T85" fmla="*/ 310 h 473"/>
                  <a:gd name="T86" fmla="*/ 81 w 378"/>
                  <a:gd name="T87" fmla="*/ 297 h 473"/>
                  <a:gd name="T88" fmla="*/ 100 w 378"/>
                  <a:gd name="T89" fmla="*/ 298 h 473"/>
                  <a:gd name="T90" fmla="*/ 182 w 378"/>
                  <a:gd name="T91" fmla="*/ 372 h 473"/>
                  <a:gd name="T92" fmla="*/ 189 w 378"/>
                  <a:gd name="T93" fmla="*/ 376 h 473"/>
                  <a:gd name="T94" fmla="*/ 189 w 378"/>
                  <a:gd name="T95" fmla="*/ 376 h 473"/>
                  <a:gd name="T96" fmla="*/ 196 w 378"/>
                  <a:gd name="T97" fmla="*/ 372 h 473"/>
                  <a:gd name="T98" fmla="*/ 278 w 378"/>
                  <a:gd name="T99" fmla="*/ 298 h 473"/>
                  <a:gd name="T100" fmla="*/ 297 w 378"/>
                  <a:gd name="T101" fmla="*/ 297 h 473"/>
                  <a:gd name="T102" fmla="*/ 338 w 378"/>
                  <a:gd name="T103" fmla="*/ 310 h 473"/>
                  <a:gd name="T104" fmla="*/ 356 w 378"/>
                  <a:gd name="T105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8" h="473">
                    <a:moveTo>
                      <a:pt x="375" y="350"/>
                    </a:moveTo>
                    <a:cubicBezTo>
                      <a:pt x="371" y="329"/>
                      <a:pt x="363" y="310"/>
                      <a:pt x="354" y="297"/>
                    </a:cubicBezTo>
                    <a:cubicBezTo>
                      <a:pt x="341" y="281"/>
                      <a:pt x="323" y="279"/>
                      <a:pt x="306" y="278"/>
                    </a:cubicBezTo>
                    <a:cubicBezTo>
                      <a:pt x="304" y="277"/>
                      <a:pt x="301" y="277"/>
                      <a:pt x="297" y="277"/>
                    </a:cubicBezTo>
                    <a:cubicBezTo>
                      <a:pt x="294" y="277"/>
                      <a:pt x="291" y="277"/>
                      <a:pt x="288" y="277"/>
                    </a:cubicBezTo>
                    <a:cubicBezTo>
                      <a:pt x="285" y="277"/>
                      <a:pt x="281" y="277"/>
                      <a:pt x="278" y="277"/>
                    </a:cubicBezTo>
                    <a:cubicBezTo>
                      <a:pt x="271" y="277"/>
                      <a:pt x="262" y="277"/>
                      <a:pt x="256" y="275"/>
                    </a:cubicBezTo>
                    <a:cubicBezTo>
                      <a:pt x="254" y="274"/>
                      <a:pt x="252" y="273"/>
                      <a:pt x="251" y="269"/>
                    </a:cubicBezTo>
                    <a:cubicBezTo>
                      <a:pt x="250" y="266"/>
                      <a:pt x="249" y="262"/>
                      <a:pt x="249" y="258"/>
                    </a:cubicBezTo>
                    <a:cubicBezTo>
                      <a:pt x="296" y="258"/>
                      <a:pt x="296" y="258"/>
                      <a:pt x="296" y="258"/>
                    </a:cubicBezTo>
                    <a:cubicBezTo>
                      <a:pt x="296" y="258"/>
                      <a:pt x="313" y="169"/>
                      <a:pt x="290" y="102"/>
                    </a:cubicBezTo>
                    <a:cubicBezTo>
                      <a:pt x="317" y="41"/>
                      <a:pt x="317" y="41"/>
                      <a:pt x="317" y="41"/>
                    </a:cubicBezTo>
                    <a:cubicBezTo>
                      <a:pt x="320" y="36"/>
                      <a:pt x="317" y="30"/>
                      <a:pt x="312" y="27"/>
                    </a:cubicBezTo>
                    <a:cubicBezTo>
                      <a:pt x="273" y="9"/>
                      <a:pt x="232" y="0"/>
                      <a:pt x="189" y="0"/>
                    </a:cubicBezTo>
                    <a:cubicBezTo>
                      <a:pt x="146" y="0"/>
                      <a:pt x="105" y="10"/>
                      <a:pt x="66" y="27"/>
                    </a:cubicBezTo>
                    <a:cubicBezTo>
                      <a:pt x="61" y="30"/>
                      <a:pt x="59" y="36"/>
                      <a:pt x="61" y="41"/>
                    </a:cubicBezTo>
                    <a:cubicBezTo>
                      <a:pt x="88" y="101"/>
                      <a:pt x="88" y="101"/>
                      <a:pt x="88" y="101"/>
                    </a:cubicBezTo>
                    <a:cubicBezTo>
                      <a:pt x="65" y="169"/>
                      <a:pt x="83" y="258"/>
                      <a:pt x="83" y="258"/>
                    </a:cubicBezTo>
                    <a:cubicBezTo>
                      <a:pt x="129" y="258"/>
                      <a:pt x="129" y="258"/>
                      <a:pt x="129" y="258"/>
                    </a:cubicBezTo>
                    <a:cubicBezTo>
                      <a:pt x="129" y="262"/>
                      <a:pt x="129" y="266"/>
                      <a:pt x="128" y="269"/>
                    </a:cubicBezTo>
                    <a:cubicBezTo>
                      <a:pt x="126" y="273"/>
                      <a:pt x="124" y="274"/>
                      <a:pt x="122" y="275"/>
                    </a:cubicBezTo>
                    <a:cubicBezTo>
                      <a:pt x="116" y="277"/>
                      <a:pt x="107" y="277"/>
                      <a:pt x="100" y="277"/>
                    </a:cubicBezTo>
                    <a:cubicBezTo>
                      <a:pt x="97" y="277"/>
                      <a:pt x="94" y="277"/>
                      <a:pt x="91" y="277"/>
                    </a:cubicBezTo>
                    <a:cubicBezTo>
                      <a:pt x="88" y="277"/>
                      <a:pt x="84" y="277"/>
                      <a:pt x="81" y="277"/>
                    </a:cubicBezTo>
                    <a:cubicBezTo>
                      <a:pt x="78" y="277"/>
                      <a:pt x="75" y="277"/>
                      <a:pt x="72" y="278"/>
                    </a:cubicBezTo>
                    <a:cubicBezTo>
                      <a:pt x="56" y="279"/>
                      <a:pt x="37" y="281"/>
                      <a:pt x="25" y="297"/>
                    </a:cubicBezTo>
                    <a:cubicBezTo>
                      <a:pt x="15" y="310"/>
                      <a:pt x="8" y="329"/>
                      <a:pt x="4" y="350"/>
                    </a:cubicBezTo>
                    <a:cubicBezTo>
                      <a:pt x="0" y="372"/>
                      <a:pt x="0" y="392"/>
                      <a:pt x="5" y="408"/>
                    </a:cubicBezTo>
                    <a:cubicBezTo>
                      <a:pt x="5" y="409"/>
                      <a:pt x="5" y="411"/>
                      <a:pt x="6" y="411"/>
                    </a:cubicBezTo>
                    <a:cubicBezTo>
                      <a:pt x="7" y="412"/>
                      <a:pt x="18" y="428"/>
                      <a:pt x="46" y="443"/>
                    </a:cubicBezTo>
                    <a:cubicBezTo>
                      <a:pt x="62" y="452"/>
                      <a:pt x="81" y="459"/>
                      <a:pt x="102" y="464"/>
                    </a:cubicBezTo>
                    <a:cubicBezTo>
                      <a:pt x="127" y="470"/>
                      <a:pt x="156" y="473"/>
                      <a:pt x="187" y="473"/>
                    </a:cubicBezTo>
                    <a:cubicBezTo>
                      <a:pt x="188" y="473"/>
                      <a:pt x="189" y="473"/>
                      <a:pt x="189" y="473"/>
                    </a:cubicBezTo>
                    <a:cubicBezTo>
                      <a:pt x="190" y="473"/>
                      <a:pt x="190" y="473"/>
                      <a:pt x="191" y="473"/>
                    </a:cubicBezTo>
                    <a:cubicBezTo>
                      <a:pt x="222" y="473"/>
                      <a:pt x="251" y="470"/>
                      <a:pt x="277" y="464"/>
                    </a:cubicBezTo>
                    <a:cubicBezTo>
                      <a:pt x="297" y="459"/>
                      <a:pt x="316" y="452"/>
                      <a:pt x="332" y="443"/>
                    </a:cubicBezTo>
                    <a:cubicBezTo>
                      <a:pt x="355" y="431"/>
                      <a:pt x="368" y="418"/>
                      <a:pt x="372" y="411"/>
                    </a:cubicBezTo>
                    <a:cubicBezTo>
                      <a:pt x="373" y="411"/>
                      <a:pt x="373" y="409"/>
                      <a:pt x="374" y="408"/>
                    </a:cubicBezTo>
                    <a:cubicBezTo>
                      <a:pt x="378" y="392"/>
                      <a:pt x="378" y="372"/>
                      <a:pt x="375" y="350"/>
                    </a:cubicBezTo>
                    <a:close/>
                    <a:moveTo>
                      <a:pt x="189" y="355"/>
                    </a:moveTo>
                    <a:cubicBezTo>
                      <a:pt x="136" y="290"/>
                      <a:pt x="136" y="290"/>
                      <a:pt x="136" y="290"/>
                    </a:cubicBezTo>
                    <a:cubicBezTo>
                      <a:pt x="140" y="287"/>
                      <a:pt x="144" y="282"/>
                      <a:pt x="146" y="275"/>
                    </a:cubicBezTo>
                    <a:cubicBezTo>
                      <a:pt x="147" y="273"/>
                      <a:pt x="147" y="271"/>
                      <a:pt x="148" y="269"/>
                    </a:cubicBezTo>
                    <a:cubicBezTo>
                      <a:pt x="160" y="276"/>
                      <a:pt x="174" y="280"/>
                      <a:pt x="188" y="280"/>
                    </a:cubicBezTo>
                    <a:cubicBezTo>
                      <a:pt x="190" y="280"/>
                      <a:pt x="190" y="280"/>
                      <a:pt x="190" y="280"/>
                    </a:cubicBezTo>
                    <a:cubicBezTo>
                      <a:pt x="204" y="280"/>
                      <a:pt x="218" y="276"/>
                      <a:pt x="231" y="269"/>
                    </a:cubicBezTo>
                    <a:cubicBezTo>
                      <a:pt x="231" y="271"/>
                      <a:pt x="232" y="273"/>
                      <a:pt x="232" y="275"/>
                    </a:cubicBezTo>
                    <a:cubicBezTo>
                      <a:pt x="235" y="282"/>
                      <a:pt x="238" y="287"/>
                      <a:pt x="243" y="291"/>
                    </a:cubicBezTo>
                    <a:lnTo>
                      <a:pt x="189" y="355"/>
                    </a:lnTo>
                    <a:close/>
                    <a:moveTo>
                      <a:pt x="264" y="197"/>
                    </a:moveTo>
                    <a:cubicBezTo>
                      <a:pt x="264" y="153"/>
                      <a:pt x="264" y="153"/>
                      <a:pt x="264" y="153"/>
                    </a:cubicBezTo>
                    <a:cubicBezTo>
                      <a:pt x="272" y="153"/>
                      <a:pt x="278" y="163"/>
                      <a:pt x="278" y="175"/>
                    </a:cubicBezTo>
                    <a:cubicBezTo>
                      <a:pt x="278" y="188"/>
                      <a:pt x="272" y="197"/>
                      <a:pt x="264" y="197"/>
                    </a:cubicBezTo>
                    <a:close/>
                    <a:moveTo>
                      <a:pt x="84" y="42"/>
                    </a:moveTo>
                    <a:cubicBezTo>
                      <a:pt x="117" y="28"/>
                      <a:pt x="153" y="21"/>
                      <a:pt x="189" y="21"/>
                    </a:cubicBezTo>
                    <a:cubicBezTo>
                      <a:pt x="226" y="21"/>
                      <a:pt x="261" y="28"/>
                      <a:pt x="295" y="42"/>
                    </a:cubicBezTo>
                    <a:cubicBezTo>
                      <a:pt x="269" y="100"/>
                      <a:pt x="269" y="100"/>
                      <a:pt x="269" y="100"/>
                    </a:cubicBezTo>
                    <a:cubicBezTo>
                      <a:pt x="242" y="91"/>
                      <a:pt x="215" y="90"/>
                      <a:pt x="189" y="90"/>
                    </a:cubicBezTo>
                    <a:cubicBezTo>
                      <a:pt x="188" y="90"/>
                      <a:pt x="188" y="90"/>
                      <a:pt x="188" y="90"/>
                    </a:cubicBezTo>
                    <a:cubicBezTo>
                      <a:pt x="163" y="90"/>
                      <a:pt x="136" y="91"/>
                      <a:pt x="110" y="100"/>
                    </a:cubicBezTo>
                    <a:lnTo>
                      <a:pt x="84" y="42"/>
                    </a:lnTo>
                    <a:close/>
                    <a:moveTo>
                      <a:pt x="114" y="197"/>
                    </a:moveTo>
                    <a:cubicBezTo>
                      <a:pt x="106" y="197"/>
                      <a:pt x="101" y="188"/>
                      <a:pt x="101" y="175"/>
                    </a:cubicBezTo>
                    <a:cubicBezTo>
                      <a:pt x="101" y="163"/>
                      <a:pt x="106" y="153"/>
                      <a:pt x="114" y="153"/>
                    </a:cubicBezTo>
                    <a:lnTo>
                      <a:pt x="114" y="197"/>
                    </a:lnTo>
                    <a:close/>
                    <a:moveTo>
                      <a:pt x="120" y="135"/>
                    </a:moveTo>
                    <a:cubicBezTo>
                      <a:pt x="120" y="129"/>
                      <a:pt x="121" y="123"/>
                      <a:pt x="122" y="118"/>
                    </a:cubicBezTo>
                    <a:cubicBezTo>
                      <a:pt x="125" y="117"/>
                      <a:pt x="128" y="116"/>
                      <a:pt x="132" y="115"/>
                    </a:cubicBezTo>
                    <a:cubicBezTo>
                      <a:pt x="153" y="130"/>
                      <a:pt x="196" y="152"/>
                      <a:pt x="258" y="151"/>
                    </a:cubicBezTo>
                    <a:cubicBezTo>
                      <a:pt x="258" y="188"/>
                      <a:pt x="258" y="188"/>
                      <a:pt x="258" y="188"/>
                    </a:cubicBezTo>
                    <a:cubicBezTo>
                      <a:pt x="258" y="228"/>
                      <a:pt x="227" y="261"/>
                      <a:pt x="189" y="261"/>
                    </a:cubicBezTo>
                    <a:cubicBezTo>
                      <a:pt x="151" y="261"/>
                      <a:pt x="120" y="228"/>
                      <a:pt x="120" y="188"/>
                    </a:cubicBezTo>
                    <a:lnTo>
                      <a:pt x="120" y="135"/>
                    </a:lnTo>
                    <a:close/>
                    <a:moveTo>
                      <a:pt x="356" y="401"/>
                    </a:moveTo>
                    <a:cubicBezTo>
                      <a:pt x="354" y="402"/>
                      <a:pt x="352" y="405"/>
                      <a:pt x="349" y="408"/>
                    </a:cubicBezTo>
                    <a:cubicBezTo>
                      <a:pt x="344" y="412"/>
                      <a:pt x="335" y="419"/>
                      <a:pt x="322" y="426"/>
                    </a:cubicBezTo>
                    <a:cubicBezTo>
                      <a:pt x="308" y="434"/>
                      <a:pt x="290" y="440"/>
                      <a:pt x="271" y="445"/>
                    </a:cubicBezTo>
                    <a:cubicBezTo>
                      <a:pt x="247" y="450"/>
                      <a:pt x="220" y="453"/>
                      <a:pt x="191" y="453"/>
                    </a:cubicBezTo>
                    <a:cubicBezTo>
                      <a:pt x="190" y="453"/>
                      <a:pt x="190" y="453"/>
                      <a:pt x="189" y="453"/>
                    </a:cubicBezTo>
                    <a:cubicBezTo>
                      <a:pt x="189" y="453"/>
                      <a:pt x="188" y="453"/>
                      <a:pt x="187" y="453"/>
                    </a:cubicBezTo>
                    <a:cubicBezTo>
                      <a:pt x="158" y="453"/>
                      <a:pt x="131" y="450"/>
                      <a:pt x="107" y="445"/>
                    </a:cubicBezTo>
                    <a:cubicBezTo>
                      <a:pt x="88" y="440"/>
                      <a:pt x="71" y="434"/>
                      <a:pt x="56" y="426"/>
                    </a:cubicBezTo>
                    <a:cubicBezTo>
                      <a:pt x="43" y="419"/>
                      <a:pt x="34" y="412"/>
                      <a:pt x="29" y="408"/>
                    </a:cubicBezTo>
                    <a:cubicBezTo>
                      <a:pt x="26" y="405"/>
                      <a:pt x="24" y="402"/>
                      <a:pt x="23" y="401"/>
                    </a:cubicBezTo>
                    <a:cubicBezTo>
                      <a:pt x="20" y="388"/>
                      <a:pt x="20" y="371"/>
                      <a:pt x="23" y="354"/>
                    </a:cubicBezTo>
                    <a:cubicBezTo>
                      <a:pt x="26" y="336"/>
                      <a:pt x="32" y="320"/>
                      <a:pt x="40" y="310"/>
                    </a:cubicBezTo>
                    <a:cubicBezTo>
                      <a:pt x="47" y="300"/>
                      <a:pt x="60" y="298"/>
                      <a:pt x="73" y="298"/>
                    </a:cubicBezTo>
                    <a:cubicBezTo>
                      <a:pt x="76" y="297"/>
                      <a:pt x="78" y="297"/>
                      <a:pt x="81" y="297"/>
                    </a:cubicBezTo>
                    <a:cubicBezTo>
                      <a:pt x="84" y="297"/>
                      <a:pt x="87" y="297"/>
                      <a:pt x="90" y="297"/>
                    </a:cubicBezTo>
                    <a:cubicBezTo>
                      <a:pt x="93" y="297"/>
                      <a:pt x="97" y="298"/>
                      <a:pt x="100" y="298"/>
                    </a:cubicBezTo>
                    <a:cubicBezTo>
                      <a:pt x="106" y="298"/>
                      <a:pt x="113" y="297"/>
                      <a:pt x="120" y="296"/>
                    </a:cubicBezTo>
                    <a:cubicBezTo>
                      <a:pt x="182" y="372"/>
                      <a:pt x="182" y="372"/>
                      <a:pt x="182" y="372"/>
                    </a:cubicBezTo>
                    <a:cubicBezTo>
                      <a:pt x="183" y="372"/>
                      <a:pt x="183" y="373"/>
                      <a:pt x="184" y="374"/>
                    </a:cubicBezTo>
                    <a:cubicBezTo>
                      <a:pt x="186" y="375"/>
                      <a:pt x="187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91" y="376"/>
                      <a:pt x="193" y="375"/>
                      <a:pt x="195" y="374"/>
                    </a:cubicBezTo>
                    <a:cubicBezTo>
                      <a:pt x="195" y="373"/>
                      <a:pt x="196" y="372"/>
                      <a:pt x="196" y="372"/>
                    </a:cubicBezTo>
                    <a:cubicBezTo>
                      <a:pt x="259" y="296"/>
                      <a:pt x="259" y="296"/>
                      <a:pt x="259" y="296"/>
                    </a:cubicBezTo>
                    <a:cubicBezTo>
                      <a:pt x="265" y="297"/>
                      <a:pt x="272" y="298"/>
                      <a:pt x="278" y="298"/>
                    </a:cubicBezTo>
                    <a:cubicBezTo>
                      <a:pt x="282" y="298"/>
                      <a:pt x="285" y="297"/>
                      <a:pt x="288" y="297"/>
                    </a:cubicBezTo>
                    <a:cubicBezTo>
                      <a:pt x="291" y="297"/>
                      <a:pt x="294" y="297"/>
                      <a:pt x="297" y="297"/>
                    </a:cubicBezTo>
                    <a:cubicBezTo>
                      <a:pt x="300" y="297"/>
                      <a:pt x="303" y="297"/>
                      <a:pt x="305" y="298"/>
                    </a:cubicBezTo>
                    <a:cubicBezTo>
                      <a:pt x="318" y="298"/>
                      <a:pt x="331" y="300"/>
                      <a:pt x="338" y="310"/>
                    </a:cubicBezTo>
                    <a:cubicBezTo>
                      <a:pt x="346" y="320"/>
                      <a:pt x="352" y="336"/>
                      <a:pt x="356" y="354"/>
                    </a:cubicBezTo>
                    <a:cubicBezTo>
                      <a:pt x="359" y="371"/>
                      <a:pt x="359" y="388"/>
                      <a:pt x="356" y="4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821" name="Freeform 14"/>
              <p:cNvSpPr>
                <a:spLocks noChangeArrowheads="1"/>
              </p:cNvSpPr>
              <p:nvPr/>
            </p:nvSpPr>
            <p:spPr bwMode="auto">
              <a:xfrm>
                <a:off x="7027944" y="2285138"/>
                <a:ext cx="97677" cy="99180"/>
              </a:xfrm>
              <a:custGeom>
                <a:avLst/>
                <a:gdLst>
                  <a:gd name="T0" fmla="*/ 35 w 130"/>
                  <a:gd name="T1" fmla="*/ 132 h 132"/>
                  <a:gd name="T2" fmla="*/ 94 w 130"/>
                  <a:gd name="T3" fmla="*/ 132 h 132"/>
                  <a:gd name="T4" fmla="*/ 94 w 130"/>
                  <a:gd name="T5" fmla="*/ 95 h 132"/>
                  <a:gd name="T6" fmla="*/ 130 w 130"/>
                  <a:gd name="T7" fmla="*/ 95 h 132"/>
                  <a:gd name="T8" fmla="*/ 130 w 130"/>
                  <a:gd name="T9" fmla="*/ 38 h 132"/>
                  <a:gd name="T10" fmla="*/ 94 w 130"/>
                  <a:gd name="T11" fmla="*/ 38 h 132"/>
                  <a:gd name="T12" fmla="*/ 94 w 130"/>
                  <a:gd name="T13" fmla="*/ 0 h 132"/>
                  <a:gd name="T14" fmla="*/ 35 w 130"/>
                  <a:gd name="T15" fmla="*/ 0 h 132"/>
                  <a:gd name="T16" fmla="*/ 35 w 130"/>
                  <a:gd name="T17" fmla="*/ 38 h 132"/>
                  <a:gd name="T18" fmla="*/ 0 w 130"/>
                  <a:gd name="T19" fmla="*/ 38 h 132"/>
                  <a:gd name="T20" fmla="*/ 0 w 130"/>
                  <a:gd name="T21" fmla="*/ 95 h 132"/>
                  <a:gd name="T22" fmla="*/ 35 w 130"/>
                  <a:gd name="T23" fmla="*/ 95 h 132"/>
                  <a:gd name="T24" fmla="*/ 35 w 130"/>
                  <a:gd name="T2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32">
                    <a:moveTo>
                      <a:pt x="35" y="132"/>
                    </a:moveTo>
                    <a:lnTo>
                      <a:pt x="94" y="132"/>
                    </a:lnTo>
                    <a:lnTo>
                      <a:pt x="94" y="95"/>
                    </a:lnTo>
                    <a:lnTo>
                      <a:pt x="130" y="95"/>
                    </a:lnTo>
                    <a:lnTo>
                      <a:pt x="130" y="38"/>
                    </a:lnTo>
                    <a:lnTo>
                      <a:pt x="94" y="38"/>
                    </a:lnTo>
                    <a:lnTo>
                      <a:pt x="94" y="0"/>
                    </a:lnTo>
                    <a:lnTo>
                      <a:pt x="35" y="0"/>
                    </a:lnTo>
                    <a:lnTo>
                      <a:pt x="35" y="38"/>
                    </a:lnTo>
                    <a:lnTo>
                      <a:pt x="0" y="38"/>
                    </a:lnTo>
                    <a:lnTo>
                      <a:pt x="0" y="95"/>
                    </a:lnTo>
                    <a:lnTo>
                      <a:pt x="35" y="95"/>
                    </a:lnTo>
                    <a:lnTo>
                      <a:pt x="35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6822" name="组合 23"/>
          <p:cNvGrpSpPr/>
          <p:nvPr/>
        </p:nvGrpSpPr>
        <p:grpSpPr bwMode="auto">
          <a:xfrm>
            <a:off x="4763" y="3328988"/>
            <a:ext cx="1270000" cy="1289050"/>
            <a:chOff x="6170440" y="0"/>
            <a:chExt cx="1982862" cy="2015067"/>
          </a:xfrm>
        </p:grpSpPr>
        <p:sp>
          <p:nvSpPr>
            <p:cNvPr id="25" name="矩形 24"/>
            <p:cNvSpPr/>
            <p:nvPr/>
          </p:nvSpPr>
          <p:spPr>
            <a:xfrm>
              <a:off x="6170440" y="0"/>
              <a:ext cx="1982862" cy="20150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6786191" y="623147"/>
              <a:ext cx="813168" cy="810729"/>
              <a:chOff x="4762068" y="668615"/>
              <a:chExt cx="751360" cy="749106"/>
            </a:xfrm>
            <a:solidFill>
              <a:srgbClr val="E2413E"/>
            </a:solidFill>
          </p:grpSpPr>
          <p:sp>
            <p:nvSpPr>
              <p:cNvPr id="27" name="Freeform 23"/>
              <p:cNvSpPr/>
              <p:nvPr/>
            </p:nvSpPr>
            <p:spPr bwMode="auto">
              <a:xfrm>
                <a:off x="4952163" y="858710"/>
                <a:ext cx="371172" cy="368918"/>
              </a:xfrm>
              <a:custGeom>
                <a:avLst/>
                <a:gdLst>
                  <a:gd name="T0" fmla="*/ 343 w 494"/>
                  <a:gd name="T1" fmla="*/ 0 h 491"/>
                  <a:gd name="T2" fmla="*/ 146 w 494"/>
                  <a:gd name="T3" fmla="*/ 0 h 491"/>
                  <a:gd name="T4" fmla="*/ 146 w 494"/>
                  <a:gd name="T5" fmla="*/ 148 h 491"/>
                  <a:gd name="T6" fmla="*/ 0 w 494"/>
                  <a:gd name="T7" fmla="*/ 148 h 491"/>
                  <a:gd name="T8" fmla="*/ 0 w 494"/>
                  <a:gd name="T9" fmla="*/ 359 h 491"/>
                  <a:gd name="T10" fmla="*/ 146 w 494"/>
                  <a:gd name="T11" fmla="*/ 359 h 491"/>
                  <a:gd name="T12" fmla="*/ 146 w 494"/>
                  <a:gd name="T13" fmla="*/ 491 h 491"/>
                  <a:gd name="T14" fmla="*/ 343 w 494"/>
                  <a:gd name="T15" fmla="*/ 491 h 491"/>
                  <a:gd name="T16" fmla="*/ 343 w 494"/>
                  <a:gd name="T17" fmla="*/ 359 h 491"/>
                  <a:gd name="T18" fmla="*/ 494 w 494"/>
                  <a:gd name="T19" fmla="*/ 359 h 491"/>
                  <a:gd name="T20" fmla="*/ 494 w 494"/>
                  <a:gd name="T21" fmla="*/ 148 h 491"/>
                  <a:gd name="T22" fmla="*/ 343 w 494"/>
                  <a:gd name="T23" fmla="*/ 148 h 491"/>
                  <a:gd name="T24" fmla="*/ 343 w 494"/>
                  <a:gd name="T25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4" h="491">
                    <a:moveTo>
                      <a:pt x="343" y="0"/>
                    </a:moveTo>
                    <a:lnTo>
                      <a:pt x="146" y="0"/>
                    </a:lnTo>
                    <a:lnTo>
                      <a:pt x="146" y="148"/>
                    </a:lnTo>
                    <a:lnTo>
                      <a:pt x="0" y="148"/>
                    </a:lnTo>
                    <a:lnTo>
                      <a:pt x="0" y="359"/>
                    </a:lnTo>
                    <a:lnTo>
                      <a:pt x="146" y="359"/>
                    </a:lnTo>
                    <a:lnTo>
                      <a:pt x="146" y="491"/>
                    </a:lnTo>
                    <a:lnTo>
                      <a:pt x="343" y="491"/>
                    </a:lnTo>
                    <a:lnTo>
                      <a:pt x="343" y="359"/>
                    </a:lnTo>
                    <a:lnTo>
                      <a:pt x="494" y="359"/>
                    </a:lnTo>
                    <a:lnTo>
                      <a:pt x="494" y="148"/>
                    </a:lnTo>
                    <a:lnTo>
                      <a:pt x="343" y="148"/>
                    </a:lnTo>
                    <a:lnTo>
                      <a:pt x="3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noProof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 24"/>
              <p:cNvSpPr>
                <a:spLocks noEditPoints="1"/>
              </p:cNvSpPr>
              <p:nvPr/>
            </p:nvSpPr>
            <p:spPr bwMode="auto">
              <a:xfrm>
                <a:off x="4762068" y="668615"/>
                <a:ext cx="751360" cy="749106"/>
              </a:xfrm>
              <a:custGeom>
                <a:avLst/>
                <a:gdLst>
                  <a:gd name="T0" fmla="*/ 406 w 423"/>
                  <a:gd name="T1" fmla="*/ 129 h 422"/>
                  <a:gd name="T2" fmla="*/ 361 w 423"/>
                  <a:gd name="T3" fmla="*/ 62 h 422"/>
                  <a:gd name="T4" fmla="*/ 294 w 423"/>
                  <a:gd name="T5" fmla="*/ 16 h 422"/>
                  <a:gd name="T6" fmla="*/ 212 w 423"/>
                  <a:gd name="T7" fmla="*/ 0 h 422"/>
                  <a:gd name="T8" fmla="*/ 129 w 423"/>
                  <a:gd name="T9" fmla="*/ 16 h 422"/>
                  <a:gd name="T10" fmla="*/ 62 w 423"/>
                  <a:gd name="T11" fmla="*/ 62 h 422"/>
                  <a:gd name="T12" fmla="*/ 17 w 423"/>
                  <a:gd name="T13" fmla="*/ 129 h 422"/>
                  <a:gd name="T14" fmla="*/ 0 w 423"/>
                  <a:gd name="T15" fmla="*/ 211 h 422"/>
                  <a:gd name="T16" fmla="*/ 17 w 423"/>
                  <a:gd name="T17" fmla="*/ 293 h 422"/>
                  <a:gd name="T18" fmla="*/ 62 w 423"/>
                  <a:gd name="T19" fmla="*/ 360 h 422"/>
                  <a:gd name="T20" fmla="*/ 129 w 423"/>
                  <a:gd name="T21" fmla="*/ 405 h 422"/>
                  <a:gd name="T22" fmla="*/ 212 w 423"/>
                  <a:gd name="T23" fmla="*/ 422 h 422"/>
                  <a:gd name="T24" fmla="*/ 294 w 423"/>
                  <a:gd name="T25" fmla="*/ 405 h 422"/>
                  <a:gd name="T26" fmla="*/ 361 w 423"/>
                  <a:gd name="T27" fmla="*/ 360 h 422"/>
                  <a:gd name="T28" fmla="*/ 406 w 423"/>
                  <a:gd name="T29" fmla="*/ 293 h 422"/>
                  <a:gd name="T30" fmla="*/ 423 w 423"/>
                  <a:gd name="T31" fmla="*/ 211 h 422"/>
                  <a:gd name="T32" fmla="*/ 406 w 423"/>
                  <a:gd name="T33" fmla="*/ 129 h 422"/>
                  <a:gd name="T34" fmla="*/ 336 w 423"/>
                  <a:gd name="T35" fmla="*/ 335 h 422"/>
                  <a:gd name="T36" fmla="*/ 212 w 423"/>
                  <a:gd name="T37" fmla="*/ 387 h 422"/>
                  <a:gd name="T38" fmla="*/ 87 w 423"/>
                  <a:gd name="T39" fmla="*/ 335 h 422"/>
                  <a:gd name="T40" fmla="*/ 36 w 423"/>
                  <a:gd name="T41" fmla="*/ 211 h 422"/>
                  <a:gd name="T42" fmla="*/ 87 w 423"/>
                  <a:gd name="T43" fmla="*/ 87 h 422"/>
                  <a:gd name="T44" fmla="*/ 212 w 423"/>
                  <a:gd name="T45" fmla="*/ 35 h 422"/>
                  <a:gd name="T46" fmla="*/ 336 w 423"/>
                  <a:gd name="T47" fmla="*/ 87 h 422"/>
                  <a:gd name="T48" fmla="*/ 387 w 423"/>
                  <a:gd name="T49" fmla="*/ 211 h 422"/>
                  <a:gd name="T50" fmla="*/ 336 w 423"/>
                  <a:gd name="T51" fmla="*/ 335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422">
                    <a:moveTo>
                      <a:pt x="406" y="129"/>
                    </a:moveTo>
                    <a:cubicBezTo>
                      <a:pt x="396" y="104"/>
                      <a:pt x="380" y="81"/>
                      <a:pt x="361" y="62"/>
                    </a:cubicBezTo>
                    <a:cubicBezTo>
                      <a:pt x="342" y="42"/>
                      <a:pt x="319" y="27"/>
                      <a:pt x="294" y="16"/>
                    </a:cubicBezTo>
                    <a:cubicBezTo>
                      <a:pt x="268" y="5"/>
                      <a:pt x="240" y="0"/>
                      <a:pt x="212" y="0"/>
                    </a:cubicBezTo>
                    <a:cubicBezTo>
                      <a:pt x="183" y="0"/>
                      <a:pt x="155" y="5"/>
                      <a:pt x="129" y="16"/>
                    </a:cubicBezTo>
                    <a:cubicBezTo>
                      <a:pt x="104" y="27"/>
                      <a:pt x="82" y="42"/>
                      <a:pt x="62" y="62"/>
                    </a:cubicBezTo>
                    <a:cubicBezTo>
                      <a:pt x="43" y="81"/>
                      <a:pt x="28" y="104"/>
                      <a:pt x="17" y="129"/>
                    </a:cubicBezTo>
                    <a:cubicBezTo>
                      <a:pt x="6" y="155"/>
                      <a:pt x="0" y="182"/>
                      <a:pt x="0" y="211"/>
                    </a:cubicBezTo>
                    <a:cubicBezTo>
                      <a:pt x="0" y="239"/>
                      <a:pt x="6" y="267"/>
                      <a:pt x="17" y="293"/>
                    </a:cubicBezTo>
                    <a:cubicBezTo>
                      <a:pt x="28" y="318"/>
                      <a:pt x="43" y="341"/>
                      <a:pt x="62" y="360"/>
                    </a:cubicBezTo>
                    <a:cubicBezTo>
                      <a:pt x="82" y="380"/>
                      <a:pt x="104" y="395"/>
                      <a:pt x="129" y="405"/>
                    </a:cubicBezTo>
                    <a:cubicBezTo>
                      <a:pt x="155" y="417"/>
                      <a:pt x="183" y="422"/>
                      <a:pt x="212" y="422"/>
                    </a:cubicBezTo>
                    <a:cubicBezTo>
                      <a:pt x="240" y="422"/>
                      <a:pt x="268" y="417"/>
                      <a:pt x="294" y="405"/>
                    </a:cubicBezTo>
                    <a:cubicBezTo>
                      <a:pt x="319" y="395"/>
                      <a:pt x="342" y="380"/>
                      <a:pt x="361" y="360"/>
                    </a:cubicBezTo>
                    <a:cubicBezTo>
                      <a:pt x="380" y="341"/>
                      <a:pt x="396" y="318"/>
                      <a:pt x="406" y="293"/>
                    </a:cubicBezTo>
                    <a:cubicBezTo>
                      <a:pt x="417" y="267"/>
                      <a:pt x="423" y="239"/>
                      <a:pt x="423" y="211"/>
                    </a:cubicBezTo>
                    <a:cubicBezTo>
                      <a:pt x="423" y="182"/>
                      <a:pt x="417" y="155"/>
                      <a:pt x="406" y="129"/>
                    </a:cubicBezTo>
                    <a:close/>
                    <a:moveTo>
                      <a:pt x="336" y="335"/>
                    </a:moveTo>
                    <a:cubicBezTo>
                      <a:pt x="303" y="368"/>
                      <a:pt x="259" y="387"/>
                      <a:pt x="212" y="387"/>
                    </a:cubicBezTo>
                    <a:cubicBezTo>
                      <a:pt x="165" y="387"/>
                      <a:pt x="120" y="368"/>
                      <a:pt x="87" y="335"/>
                    </a:cubicBezTo>
                    <a:cubicBezTo>
                      <a:pt x="54" y="302"/>
                      <a:pt x="36" y="258"/>
                      <a:pt x="36" y="211"/>
                    </a:cubicBezTo>
                    <a:cubicBezTo>
                      <a:pt x="36" y="164"/>
                      <a:pt x="54" y="120"/>
                      <a:pt x="87" y="87"/>
                    </a:cubicBezTo>
                    <a:cubicBezTo>
                      <a:pt x="120" y="53"/>
                      <a:pt x="165" y="35"/>
                      <a:pt x="212" y="35"/>
                    </a:cubicBezTo>
                    <a:cubicBezTo>
                      <a:pt x="259" y="35"/>
                      <a:pt x="303" y="53"/>
                      <a:pt x="336" y="87"/>
                    </a:cubicBezTo>
                    <a:cubicBezTo>
                      <a:pt x="369" y="120"/>
                      <a:pt x="387" y="164"/>
                      <a:pt x="387" y="211"/>
                    </a:cubicBezTo>
                    <a:cubicBezTo>
                      <a:pt x="387" y="258"/>
                      <a:pt x="369" y="302"/>
                      <a:pt x="336" y="3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noProof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6825" name="组合 28"/>
          <p:cNvGrpSpPr/>
          <p:nvPr/>
        </p:nvGrpSpPr>
        <p:grpSpPr bwMode="auto">
          <a:xfrm>
            <a:off x="1306513" y="2038350"/>
            <a:ext cx="1352550" cy="1296988"/>
            <a:chOff x="2010006" y="2054859"/>
            <a:chExt cx="2112433" cy="2027767"/>
          </a:xfrm>
        </p:grpSpPr>
        <p:sp>
          <p:nvSpPr>
            <p:cNvPr id="30" name="직사각형 8"/>
            <p:cNvSpPr/>
            <p:nvPr/>
          </p:nvSpPr>
          <p:spPr>
            <a:xfrm>
              <a:off x="2010006" y="2054859"/>
              <a:ext cx="2112433" cy="2027767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2495" latinLnBrk="1">
                <a:buFontTx/>
                <a:buNone/>
                <a:defRPr/>
              </a:pPr>
              <a:endParaRPr kumimoji="1" lang="ko-KR" altLang="en-US" kern="0">
                <a:solidFill>
                  <a:prstClr val="white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76827" name="Freeform 20"/>
            <p:cNvSpPr>
              <a:spLocks noChangeArrowheads="1"/>
            </p:cNvSpPr>
            <p:nvPr/>
          </p:nvSpPr>
          <p:spPr bwMode="auto">
            <a:xfrm>
              <a:off x="2635532" y="2759272"/>
              <a:ext cx="841178" cy="770342"/>
            </a:xfrm>
            <a:custGeom>
              <a:avLst/>
              <a:gdLst>
                <a:gd name="T0" fmla="*/ 399 w 402"/>
                <a:gd name="T1" fmla="*/ 97 h 368"/>
                <a:gd name="T2" fmla="*/ 372 w 402"/>
                <a:gd name="T3" fmla="*/ 39 h 368"/>
                <a:gd name="T4" fmla="*/ 287 w 402"/>
                <a:gd name="T5" fmla="*/ 0 h 368"/>
                <a:gd name="T6" fmla="*/ 230 w 402"/>
                <a:gd name="T7" fmla="*/ 15 h 368"/>
                <a:gd name="T8" fmla="*/ 201 w 402"/>
                <a:gd name="T9" fmla="*/ 41 h 368"/>
                <a:gd name="T10" fmla="*/ 171 w 402"/>
                <a:gd name="T11" fmla="*/ 15 h 368"/>
                <a:gd name="T12" fmla="*/ 115 w 402"/>
                <a:gd name="T13" fmla="*/ 0 h 368"/>
                <a:gd name="T14" fmla="*/ 98 w 402"/>
                <a:gd name="T15" fmla="*/ 1 h 368"/>
                <a:gd name="T16" fmla="*/ 22 w 402"/>
                <a:gd name="T17" fmla="*/ 48 h 368"/>
                <a:gd name="T18" fmla="*/ 3 w 402"/>
                <a:gd name="T19" fmla="*/ 93 h 368"/>
                <a:gd name="T20" fmla="*/ 4 w 402"/>
                <a:gd name="T21" fmla="*/ 144 h 368"/>
                <a:gd name="T22" fmla="*/ 22 w 402"/>
                <a:gd name="T23" fmla="*/ 196 h 368"/>
                <a:gd name="T24" fmla="*/ 27 w 402"/>
                <a:gd name="T25" fmla="*/ 204 h 368"/>
                <a:gd name="T26" fmla="*/ 104 w 402"/>
                <a:gd name="T27" fmla="*/ 204 h 368"/>
                <a:gd name="T28" fmla="*/ 133 w 402"/>
                <a:gd name="T29" fmla="*/ 159 h 368"/>
                <a:gd name="T30" fmla="*/ 161 w 402"/>
                <a:gd name="T31" fmla="*/ 223 h 368"/>
                <a:gd name="T32" fmla="*/ 200 w 402"/>
                <a:gd name="T33" fmla="*/ 163 h 368"/>
                <a:gd name="T34" fmla="*/ 218 w 402"/>
                <a:gd name="T35" fmla="*/ 195 h 368"/>
                <a:gd name="T36" fmla="*/ 274 w 402"/>
                <a:gd name="T37" fmla="*/ 195 h 368"/>
                <a:gd name="T38" fmla="*/ 295 w 402"/>
                <a:gd name="T39" fmla="*/ 206 h 368"/>
                <a:gd name="T40" fmla="*/ 321 w 402"/>
                <a:gd name="T41" fmla="*/ 180 h 368"/>
                <a:gd name="T42" fmla="*/ 295 w 402"/>
                <a:gd name="T43" fmla="*/ 154 h 368"/>
                <a:gd name="T44" fmla="*/ 274 w 402"/>
                <a:gd name="T45" fmla="*/ 165 h 368"/>
                <a:gd name="T46" fmla="*/ 235 w 402"/>
                <a:gd name="T47" fmla="*/ 165 h 368"/>
                <a:gd name="T48" fmla="*/ 201 w 402"/>
                <a:gd name="T49" fmla="*/ 106 h 368"/>
                <a:gd name="T50" fmla="*/ 166 w 402"/>
                <a:gd name="T51" fmla="*/ 161 h 368"/>
                <a:gd name="T52" fmla="*/ 137 w 402"/>
                <a:gd name="T53" fmla="*/ 96 h 368"/>
                <a:gd name="T54" fmla="*/ 88 w 402"/>
                <a:gd name="T55" fmla="*/ 174 h 368"/>
                <a:gd name="T56" fmla="*/ 44 w 402"/>
                <a:gd name="T57" fmla="*/ 174 h 368"/>
                <a:gd name="T58" fmla="*/ 32 w 402"/>
                <a:gd name="T59" fmla="*/ 138 h 368"/>
                <a:gd name="T60" fmla="*/ 32 w 402"/>
                <a:gd name="T61" fmla="*/ 99 h 368"/>
                <a:gd name="T62" fmla="*/ 46 w 402"/>
                <a:gd name="T63" fmla="*/ 65 h 368"/>
                <a:gd name="T64" fmla="*/ 102 w 402"/>
                <a:gd name="T65" fmla="*/ 30 h 368"/>
                <a:gd name="T66" fmla="*/ 115 w 402"/>
                <a:gd name="T67" fmla="*/ 29 h 368"/>
                <a:gd name="T68" fmla="*/ 156 w 402"/>
                <a:gd name="T69" fmla="*/ 41 h 368"/>
                <a:gd name="T70" fmla="*/ 187 w 402"/>
                <a:gd name="T71" fmla="*/ 73 h 368"/>
                <a:gd name="T72" fmla="*/ 188 w 402"/>
                <a:gd name="T73" fmla="*/ 74 h 368"/>
                <a:gd name="T74" fmla="*/ 201 w 402"/>
                <a:gd name="T75" fmla="*/ 96 h 368"/>
                <a:gd name="T76" fmla="*/ 213 w 402"/>
                <a:gd name="T77" fmla="*/ 74 h 368"/>
                <a:gd name="T78" fmla="*/ 245 w 402"/>
                <a:gd name="T79" fmla="*/ 41 h 368"/>
                <a:gd name="T80" fmla="*/ 287 w 402"/>
                <a:gd name="T81" fmla="*/ 29 h 368"/>
                <a:gd name="T82" fmla="*/ 350 w 402"/>
                <a:gd name="T83" fmla="*/ 58 h 368"/>
                <a:gd name="T84" fmla="*/ 370 w 402"/>
                <a:gd name="T85" fmla="*/ 101 h 368"/>
                <a:gd name="T86" fmla="*/ 365 w 402"/>
                <a:gd name="T87" fmla="*/ 150 h 368"/>
                <a:gd name="T88" fmla="*/ 313 w 402"/>
                <a:gd name="T89" fmla="*/ 237 h 368"/>
                <a:gd name="T90" fmla="*/ 200 w 402"/>
                <a:gd name="T91" fmla="*/ 336 h 368"/>
                <a:gd name="T92" fmla="*/ 182 w 402"/>
                <a:gd name="T93" fmla="*/ 321 h 368"/>
                <a:gd name="T94" fmla="*/ 182 w 402"/>
                <a:gd name="T95" fmla="*/ 321 h 368"/>
                <a:gd name="T96" fmla="*/ 90 w 402"/>
                <a:gd name="T97" fmla="*/ 238 h 368"/>
                <a:gd name="T98" fmla="*/ 69 w 402"/>
                <a:gd name="T99" fmla="*/ 237 h 368"/>
                <a:gd name="T100" fmla="*/ 68 w 402"/>
                <a:gd name="T101" fmla="*/ 258 h 368"/>
                <a:gd name="T102" fmla="*/ 164 w 402"/>
                <a:gd name="T103" fmla="*/ 344 h 368"/>
                <a:gd name="T104" fmla="*/ 164 w 402"/>
                <a:gd name="T105" fmla="*/ 344 h 368"/>
                <a:gd name="T106" fmla="*/ 188 w 402"/>
                <a:gd name="T107" fmla="*/ 364 h 368"/>
                <a:gd name="T108" fmla="*/ 200 w 402"/>
                <a:gd name="T109" fmla="*/ 368 h 368"/>
                <a:gd name="T110" fmla="*/ 211 w 402"/>
                <a:gd name="T111" fmla="*/ 365 h 368"/>
                <a:gd name="T112" fmla="*/ 334 w 402"/>
                <a:gd name="T113" fmla="*/ 256 h 368"/>
                <a:gd name="T114" fmla="*/ 394 w 402"/>
                <a:gd name="T115" fmla="*/ 158 h 368"/>
                <a:gd name="T116" fmla="*/ 399 w 402"/>
                <a:gd name="T117" fmla="*/ 9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368">
                  <a:moveTo>
                    <a:pt x="399" y="97"/>
                  </a:moveTo>
                  <a:cubicBezTo>
                    <a:pt x="396" y="75"/>
                    <a:pt x="387" y="56"/>
                    <a:pt x="372" y="39"/>
                  </a:cubicBezTo>
                  <a:cubicBezTo>
                    <a:pt x="350" y="14"/>
                    <a:pt x="319" y="0"/>
                    <a:pt x="287" y="0"/>
                  </a:cubicBezTo>
                  <a:cubicBezTo>
                    <a:pt x="267" y="0"/>
                    <a:pt x="248" y="5"/>
                    <a:pt x="230" y="15"/>
                  </a:cubicBezTo>
                  <a:cubicBezTo>
                    <a:pt x="219" y="22"/>
                    <a:pt x="209" y="30"/>
                    <a:pt x="201" y="41"/>
                  </a:cubicBezTo>
                  <a:cubicBezTo>
                    <a:pt x="192" y="31"/>
                    <a:pt x="182" y="22"/>
                    <a:pt x="171" y="15"/>
                  </a:cubicBezTo>
                  <a:cubicBezTo>
                    <a:pt x="154" y="5"/>
                    <a:pt x="134" y="0"/>
                    <a:pt x="115" y="0"/>
                  </a:cubicBezTo>
                  <a:cubicBezTo>
                    <a:pt x="109" y="0"/>
                    <a:pt x="103" y="0"/>
                    <a:pt x="98" y="1"/>
                  </a:cubicBezTo>
                  <a:cubicBezTo>
                    <a:pt x="66" y="6"/>
                    <a:pt x="39" y="23"/>
                    <a:pt x="22" y="48"/>
                  </a:cubicBezTo>
                  <a:cubicBezTo>
                    <a:pt x="12" y="62"/>
                    <a:pt x="6" y="77"/>
                    <a:pt x="3" y="93"/>
                  </a:cubicBezTo>
                  <a:cubicBezTo>
                    <a:pt x="0" y="110"/>
                    <a:pt x="0" y="127"/>
                    <a:pt x="4" y="144"/>
                  </a:cubicBezTo>
                  <a:cubicBezTo>
                    <a:pt x="7" y="162"/>
                    <a:pt x="13" y="179"/>
                    <a:pt x="22" y="196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133" y="159"/>
                    <a:pt x="133" y="159"/>
                    <a:pt x="133" y="159"/>
                  </a:cubicBezTo>
                  <a:cubicBezTo>
                    <a:pt x="161" y="223"/>
                    <a:pt x="161" y="223"/>
                    <a:pt x="161" y="223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18" y="195"/>
                    <a:pt x="218" y="195"/>
                    <a:pt x="218" y="195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8" y="201"/>
                    <a:pt x="286" y="206"/>
                    <a:pt x="295" y="206"/>
                  </a:cubicBezTo>
                  <a:cubicBezTo>
                    <a:pt x="309" y="206"/>
                    <a:pt x="321" y="194"/>
                    <a:pt x="321" y="180"/>
                  </a:cubicBezTo>
                  <a:cubicBezTo>
                    <a:pt x="321" y="166"/>
                    <a:pt x="309" y="154"/>
                    <a:pt x="295" y="154"/>
                  </a:cubicBezTo>
                  <a:cubicBezTo>
                    <a:pt x="286" y="154"/>
                    <a:pt x="278" y="158"/>
                    <a:pt x="274" y="165"/>
                  </a:cubicBezTo>
                  <a:cubicBezTo>
                    <a:pt x="235" y="165"/>
                    <a:pt x="235" y="165"/>
                    <a:pt x="235" y="165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9" y="162"/>
                    <a:pt x="35" y="150"/>
                    <a:pt x="32" y="138"/>
                  </a:cubicBezTo>
                  <a:cubicBezTo>
                    <a:pt x="30" y="125"/>
                    <a:pt x="29" y="111"/>
                    <a:pt x="32" y="99"/>
                  </a:cubicBezTo>
                  <a:cubicBezTo>
                    <a:pt x="34" y="86"/>
                    <a:pt x="39" y="75"/>
                    <a:pt x="46" y="65"/>
                  </a:cubicBezTo>
                  <a:cubicBezTo>
                    <a:pt x="59" y="46"/>
                    <a:pt x="79" y="34"/>
                    <a:pt x="102" y="30"/>
                  </a:cubicBezTo>
                  <a:cubicBezTo>
                    <a:pt x="106" y="30"/>
                    <a:pt x="110" y="29"/>
                    <a:pt x="115" y="29"/>
                  </a:cubicBezTo>
                  <a:cubicBezTo>
                    <a:pt x="129" y="29"/>
                    <a:pt x="144" y="33"/>
                    <a:pt x="156" y="41"/>
                  </a:cubicBezTo>
                  <a:cubicBezTo>
                    <a:pt x="169" y="48"/>
                    <a:pt x="180" y="59"/>
                    <a:pt x="187" y="73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21" y="60"/>
                    <a:pt x="232" y="48"/>
                    <a:pt x="245" y="41"/>
                  </a:cubicBezTo>
                  <a:cubicBezTo>
                    <a:pt x="258" y="33"/>
                    <a:pt x="272" y="29"/>
                    <a:pt x="287" y="29"/>
                  </a:cubicBezTo>
                  <a:cubicBezTo>
                    <a:pt x="311" y="29"/>
                    <a:pt x="333" y="40"/>
                    <a:pt x="350" y="58"/>
                  </a:cubicBezTo>
                  <a:cubicBezTo>
                    <a:pt x="361" y="71"/>
                    <a:pt x="367" y="85"/>
                    <a:pt x="370" y="101"/>
                  </a:cubicBezTo>
                  <a:cubicBezTo>
                    <a:pt x="372" y="116"/>
                    <a:pt x="371" y="132"/>
                    <a:pt x="365" y="150"/>
                  </a:cubicBezTo>
                  <a:cubicBezTo>
                    <a:pt x="355" y="187"/>
                    <a:pt x="332" y="216"/>
                    <a:pt x="313" y="237"/>
                  </a:cubicBezTo>
                  <a:cubicBezTo>
                    <a:pt x="290" y="261"/>
                    <a:pt x="234" y="311"/>
                    <a:pt x="200" y="336"/>
                  </a:cubicBezTo>
                  <a:cubicBezTo>
                    <a:pt x="194" y="331"/>
                    <a:pt x="188" y="326"/>
                    <a:pt x="182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51" y="295"/>
                    <a:pt x="118" y="269"/>
                    <a:pt x="90" y="238"/>
                  </a:cubicBezTo>
                  <a:cubicBezTo>
                    <a:pt x="84" y="232"/>
                    <a:pt x="75" y="232"/>
                    <a:pt x="69" y="237"/>
                  </a:cubicBezTo>
                  <a:cubicBezTo>
                    <a:pt x="63" y="243"/>
                    <a:pt x="63" y="252"/>
                    <a:pt x="68" y="258"/>
                  </a:cubicBezTo>
                  <a:cubicBezTo>
                    <a:pt x="98" y="290"/>
                    <a:pt x="131" y="318"/>
                    <a:pt x="164" y="344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72" y="351"/>
                    <a:pt x="180" y="357"/>
                    <a:pt x="188" y="364"/>
                  </a:cubicBezTo>
                  <a:cubicBezTo>
                    <a:pt x="191" y="367"/>
                    <a:pt x="195" y="368"/>
                    <a:pt x="200" y="368"/>
                  </a:cubicBezTo>
                  <a:cubicBezTo>
                    <a:pt x="204" y="368"/>
                    <a:pt x="208" y="367"/>
                    <a:pt x="211" y="365"/>
                  </a:cubicBezTo>
                  <a:cubicBezTo>
                    <a:pt x="245" y="340"/>
                    <a:pt x="309" y="284"/>
                    <a:pt x="334" y="256"/>
                  </a:cubicBezTo>
                  <a:cubicBezTo>
                    <a:pt x="356" y="233"/>
                    <a:pt x="382" y="201"/>
                    <a:pt x="394" y="158"/>
                  </a:cubicBezTo>
                  <a:cubicBezTo>
                    <a:pt x="400" y="136"/>
                    <a:pt x="402" y="115"/>
                    <a:pt x="399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6828" name="组合 31"/>
          <p:cNvGrpSpPr/>
          <p:nvPr/>
        </p:nvGrpSpPr>
        <p:grpSpPr bwMode="auto">
          <a:xfrm>
            <a:off x="1309688" y="4668838"/>
            <a:ext cx="1290637" cy="1296987"/>
            <a:chOff x="10197010" y="2054859"/>
            <a:chExt cx="2015239" cy="2027767"/>
          </a:xfrm>
        </p:grpSpPr>
        <p:sp>
          <p:nvSpPr>
            <p:cNvPr id="33" name="직사각형 9"/>
            <p:cNvSpPr/>
            <p:nvPr/>
          </p:nvSpPr>
          <p:spPr>
            <a:xfrm>
              <a:off x="10197010" y="2054859"/>
              <a:ext cx="2015239" cy="2027767"/>
            </a:xfrm>
            <a:prstGeom prst="rect">
              <a:avLst/>
            </a:prstGeom>
            <a:solidFill>
              <a:srgbClr val="4F515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2495" latinLnBrk="1">
                <a:buFontTx/>
                <a:buNone/>
                <a:defRPr/>
              </a:pPr>
              <a:endParaRPr kumimoji="1" lang="ko-KR" altLang="en-US" kern="0">
                <a:solidFill>
                  <a:prstClr val="white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grpSp>
          <p:nvGrpSpPr>
            <p:cNvPr id="76830" name="组合 33"/>
            <p:cNvGrpSpPr/>
            <p:nvPr/>
          </p:nvGrpSpPr>
          <p:grpSpPr bwMode="auto">
            <a:xfrm>
              <a:off x="10905515" y="2759272"/>
              <a:ext cx="676976" cy="649927"/>
              <a:chOff x="8382646" y="5351439"/>
              <a:chExt cx="676976" cy="649927"/>
            </a:xfrm>
          </p:grpSpPr>
          <p:sp>
            <p:nvSpPr>
              <p:cNvPr id="76831" name="Freeform 98"/>
              <p:cNvSpPr>
                <a:spLocks noChangeArrowheads="1"/>
              </p:cNvSpPr>
              <p:nvPr/>
            </p:nvSpPr>
            <p:spPr bwMode="auto">
              <a:xfrm>
                <a:off x="8590773" y="5612160"/>
                <a:ext cx="260722" cy="261473"/>
              </a:xfrm>
              <a:custGeom>
                <a:avLst/>
                <a:gdLst>
                  <a:gd name="T0" fmla="*/ 104 w 347"/>
                  <a:gd name="T1" fmla="*/ 348 h 348"/>
                  <a:gd name="T2" fmla="*/ 241 w 347"/>
                  <a:gd name="T3" fmla="*/ 348 h 348"/>
                  <a:gd name="T4" fmla="*/ 241 w 347"/>
                  <a:gd name="T5" fmla="*/ 253 h 348"/>
                  <a:gd name="T6" fmla="*/ 347 w 347"/>
                  <a:gd name="T7" fmla="*/ 253 h 348"/>
                  <a:gd name="T8" fmla="*/ 347 w 347"/>
                  <a:gd name="T9" fmla="*/ 106 h 348"/>
                  <a:gd name="T10" fmla="*/ 241 w 347"/>
                  <a:gd name="T11" fmla="*/ 106 h 348"/>
                  <a:gd name="T12" fmla="*/ 241 w 347"/>
                  <a:gd name="T13" fmla="*/ 0 h 348"/>
                  <a:gd name="T14" fmla="*/ 104 w 347"/>
                  <a:gd name="T15" fmla="*/ 0 h 348"/>
                  <a:gd name="T16" fmla="*/ 104 w 347"/>
                  <a:gd name="T17" fmla="*/ 106 h 348"/>
                  <a:gd name="T18" fmla="*/ 0 w 347"/>
                  <a:gd name="T19" fmla="*/ 106 h 348"/>
                  <a:gd name="T20" fmla="*/ 0 w 347"/>
                  <a:gd name="T21" fmla="*/ 253 h 348"/>
                  <a:gd name="T22" fmla="*/ 104 w 347"/>
                  <a:gd name="T23" fmla="*/ 253 h 348"/>
                  <a:gd name="T24" fmla="*/ 104 w 347"/>
                  <a:gd name="T25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7" h="348">
                    <a:moveTo>
                      <a:pt x="104" y="348"/>
                    </a:moveTo>
                    <a:lnTo>
                      <a:pt x="241" y="348"/>
                    </a:lnTo>
                    <a:lnTo>
                      <a:pt x="241" y="253"/>
                    </a:lnTo>
                    <a:lnTo>
                      <a:pt x="347" y="253"/>
                    </a:lnTo>
                    <a:lnTo>
                      <a:pt x="347" y="106"/>
                    </a:lnTo>
                    <a:lnTo>
                      <a:pt x="241" y="106"/>
                    </a:lnTo>
                    <a:lnTo>
                      <a:pt x="241" y="0"/>
                    </a:lnTo>
                    <a:lnTo>
                      <a:pt x="104" y="0"/>
                    </a:lnTo>
                    <a:lnTo>
                      <a:pt x="104" y="106"/>
                    </a:lnTo>
                    <a:lnTo>
                      <a:pt x="0" y="106"/>
                    </a:lnTo>
                    <a:lnTo>
                      <a:pt x="0" y="253"/>
                    </a:lnTo>
                    <a:lnTo>
                      <a:pt x="104" y="253"/>
                    </a:lnTo>
                    <a:lnTo>
                      <a:pt x="104" y="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832" name="Freeform 99"/>
              <p:cNvSpPr>
                <a:spLocks noEditPoints="1" noChangeArrowheads="1"/>
              </p:cNvSpPr>
              <p:nvPr/>
            </p:nvSpPr>
            <p:spPr bwMode="auto">
              <a:xfrm>
                <a:off x="8382646" y="5351439"/>
                <a:ext cx="676976" cy="649927"/>
              </a:xfrm>
              <a:custGeom>
                <a:avLst/>
                <a:gdLst>
                  <a:gd name="T0" fmla="*/ 348 w 381"/>
                  <a:gd name="T1" fmla="*/ 76 h 366"/>
                  <a:gd name="T2" fmla="*/ 270 w 381"/>
                  <a:gd name="T3" fmla="*/ 76 h 366"/>
                  <a:gd name="T4" fmla="*/ 270 w 381"/>
                  <a:gd name="T5" fmla="*/ 34 h 366"/>
                  <a:gd name="T6" fmla="*/ 235 w 381"/>
                  <a:gd name="T7" fmla="*/ 0 h 366"/>
                  <a:gd name="T8" fmla="*/ 146 w 381"/>
                  <a:gd name="T9" fmla="*/ 0 h 366"/>
                  <a:gd name="T10" fmla="*/ 112 w 381"/>
                  <a:gd name="T11" fmla="*/ 34 h 366"/>
                  <a:gd name="T12" fmla="*/ 112 w 381"/>
                  <a:gd name="T13" fmla="*/ 76 h 366"/>
                  <a:gd name="T14" fmla="*/ 33 w 381"/>
                  <a:gd name="T15" fmla="*/ 76 h 366"/>
                  <a:gd name="T16" fmla="*/ 0 w 381"/>
                  <a:gd name="T17" fmla="*/ 108 h 366"/>
                  <a:gd name="T18" fmla="*/ 0 w 381"/>
                  <a:gd name="T19" fmla="*/ 333 h 366"/>
                  <a:gd name="T20" fmla="*/ 33 w 381"/>
                  <a:gd name="T21" fmla="*/ 366 h 366"/>
                  <a:gd name="T22" fmla="*/ 348 w 381"/>
                  <a:gd name="T23" fmla="*/ 366 h 366"/>
                  <a:gd name="T24" fmla="*/ 381 w 381"/>
                  <a:gd name="T25" fmla="*/ 333 h 366"/>
                  <a:gd name="T26" fmla="*/ 381 w 381"/>
                  <a:gd name="T27" fmla="*/ 108 h 366"/>
                  <a:gd name="T28" fmla="*/ 348 w 381"/>
                  <a:gd name="T29" fmla="*/ 76 h 366"/>
                  <a:gd name="T30" fmla="*/ 146 w 381"/>
                  <a:gd name="T31" fmla="*/ 34 h 366"/>
                  <a:gd name="T32" fmla="*/ 235 w 381"/>
                  <a:gd name="T33" fmla="*/ 34 h 366"/>
                  <a:gd name="T34" fmla="*/ 235 w 381"/>
                  <a:gd name="T35" fmla="*/ 76 h 366"/>
                  <a:gd name="T36" fmla="*/ 146 w 381"/>
                  <a:gd name="T37" fmla="*/ 76 h 366"/>
                  <a:gd name="T38" fmla="*/ 146 w 381"/>
                  <a:gd name="T39" fmla="*/ 34 h 366"/>
                  <a:gd name="T40" fmla="*/ 347 w 381"/>
                  <a:gd name="T41" fmla="*/ 331 h 366"/>
                  <a:gd name="T42" fmla="*/ 35 w 381"/>
                  <a:gd name="T43" fmla="*/ 331 h 366"/>
                  <a:gd name="T44" fmla="*/ 35 w 381"/>
                  <a:gd name="T45" fmla="*/ 110 h 366"/>
                  <a:gd name="T46" fmla="*/ 347 w 381"/>
                  <a:gd name="T47" fmla="*/ 110 h 366"/>
                  <a:gd name="T48" fmla="*/ 347 w 381"/>
                  <a:gd name="T49" fmla="*/ 331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1" h="366">
                    <a:moveTo>
                      <a:pt x="348" y="76"/>
                    </a:moveTo>
                    <a:cubicBezTo>
                      <a:pt x="270" y="76"/>
                      <a:pt x="270" y="76"/>
                      <a:pt x="270" y="76"/>
                    </a:cubicBezTo>
                    <a:cubicBezTo>
                      <a:pt x="270" y="34"/>
                      <a:pt x="270" y="34"/>
                      <a:pt x="270" y="34"/>
                    </a:cubicBezTo>
                    <a:cubicBezTo>
                      <a:pt x="270" y="15"/>
                      <a:pt x="254" y="0"/>
                      <a:pt x="235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27" y="0"/>
                      <a:pt x="112" y="15"/>
                      <a:pt x="112" y="34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15" y="76"/>
                      <a:pt x="0" y="90"/>
                      <a:pt x="0" y="108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0" y="351"/>
                      <a:pt x="15" y="366"/>
                      <a:pt x="33" y="366"/>
                    </a:cubicBezTo>
                    <a:cubicBezTo>
                      <a:pt x="348" y="366"/>
                      <a:pt x="348" y="366"/>
                      <a:pt x="348" y="366"/>
                    </a:cubicBezTo>
                    <a:cubicBezTo>
                      <a:pt x="366" y="366"/>
                      <a:pt x="381" y="351"/>
                      <a:pt x="381" y="333"/>
                    </a:cubicBezTo>
                    <a:cubicBezTo>
                      <a:pt x="381" y="108"/>
                      <a:pt x="381" y="108"/>
                      <a:pt x="381" y="108"/>
                    </a:cubicBezTo>
                    <a:cubicBezTo>
                      <a:pt x="381" y="90"/>
                      <a:pt x="366" y="76"/>
                      <a:pt x="348" y="76"/>
                    </a:cubicBezTo>
                    <a:close/>
                    <a:moveTo>
                      <a:pt x="146" y="34"/>
                    </a:moveTo>
                    <a:cubicBezTo>
                      <a:pt x="235" y="34"/>
                      <a:pt x="235" y="34"/>
                      <a:pt x="235" y="34"/>
                    </a:cubicBezTo>
                    <a:cubicBezTo>
                      <a:pt x="235" y="76"/>
                      <a:pt x="235" y="76"/>
                      <a:pt x="235" y="76"/>
                    </a:cubicBezTo>
                    <a:cubicBezTo>
                      <a:pt x="146" y="76"/>
                      <a:pt x="146" y="76"/>
                      <a:pt x="146" y="76"/>
                    </a:cubicBezTo>
                    <a:lnTo>
                      <a:pt x="146" y="34"/>
                    </a:lnTo>
                    <a:close/>
                    <a:moveTo>
                      <a:pt x="347" y="331"/>
                    </a:moveTo>
                    <a:cubicBezTo>
                      <a:pt x="35" y="331"/>
                      <a:pt x="35" y="331"/>
                      <a:pt x="35" y="331"/>
                    </a:cubicBezTo>
                    <a:cubicBezTo>
                      <a:pt x="35" y="110"/>
                      <a:pt x="35" y="110"/>
                      <a:pt x="35" y="110"/>
                    </a:cubicBezTo>
                    <a:cubicBezTo>
                      <a:pt x="347" y="110"/>
                      <a:pt x="347" y="110"/>
                      <a:pt x="347" y="110"/>
                    </a:cubicBezTo>
                    <a:lnTo>
                      <a:pt x="347" y="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7" name="직사각형 9"/>
          <p:cNvSpPr/>
          <p:nvPr/>
        </p:nvSpPr>
        <p:spPr>
          <a:xfrm>
            <a:off x="2660650" y="1704975"/>
            <a:ext cx="314325" cy="315913"/>
          </a:xfrm>
          <a:prstGeom prst="rect">
            <a:avLst/>
          </a:prstGeom>
          <a:solidFill>
            <a:srgbClr val="4AA6C9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2495" latinLnBrk="1">
              <a:buFontTx/>
              <a:buNone/>
              <a:defRPr/>
            </a:pPr>
            <a:endParaRPr kumimoji="1" lang="ko-KR" altLang="en-US" kern="0">
              <a:solidFill>
                <a:prstClr val="white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38" name="직사각형 9"/>
          <p:cNvSpPr/>
          <p:nvPr/>
        </p:nvSpPr>
        <p:spPr>
          <a:xfrm>
            <a:off x="3011488" y="1524000"/>
            <a:ext cx="155575" cy="15875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2495" latinLnBrk="1">
              <a:buFontTx/>
              <a:buNone/>
              <a:defRPr/>
            </a:pPr>
            <a:endParaRPr kumimoji="1" lang="ko-KR" altLang="en-US" kern="0">
              <a:solidFill>
                <a:prstClr val="white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40" name="矩形 38"/>
          <p:cNvSpPr>
            <a:spLocks noChangeArrowheads="1"/>
          </p:cNvSpPr>
          <p:nvPr/>
        </p:nvSpPr>
        <p:spPr bwMode="auto">
          <a:xfrm>
            <a:off x="6551613" y="2212975"/>
            <a:ext cx="667543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8800" b="1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</a:p>
        </p:txBody>
      </p:sp>
      <p:grpSp>
        <p:nvGrpSpPr>
          <p:cNvPr id="41" name="组合 40"/>
          <p:cNvGrpSpPr/>
          <p:nvPr/>
        </p:nvGrpSpPr>
        <p:grpSpPr bwMode="auto">
          <a:xfrm>
            <a:off x="6723063" y="3582988"/>
            <a:ext cx="5694362" cy="400050"/>
            <a:chOff x="4856247" y="3761971"/>
            <a:chExt cx="5693430" cy="400110"/>
          </a:xfrm>
        </p:grpSpPr>
        <p:grpSp>
          <p:nvGrpSpPr>
            <p:cNvPr id="76837" name="组合 41"/>
            <p:cNvGrpSpPr/>
            <p:nvPr/>
          </p:nvGrpSpPr>
          <p:grpSpPr bwMode="auto">
            <a:xfrm>
              <a:off x="4856247" y="3798822"/>
              <a:ext cx="329713" cy="338554"/>
              <a:chOff x="4912707" y="3793580"/>
              <a:chExt cx="269405" cy="276629"/>
            </a:xfrm>
          </p:grpSpPr>
          <p:sp>
            <p:nvSpPr>
              <p:cNvPr id="44" name="椭圆 114"/>
              <p:cNvSpPr/>
              <p:nvPr/>
            </p:nvSpPr>
            <p:spPr>
              <a:xfrm>
                <a:off x="4912707" y="3803686"/>
                <a:ext cx="238633" cy="23870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000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6839" name="文本框 44"/>
              <p:cNvSpPr txBox="1">
                <a:spLocks noChangeArrowheads="1"/>
              </p:cNvSpPr>
              <p:nvPr/>
            </p:nvSpPr>
            <p:spPr bwMode="auto">
              <a:xfrm>
                <a:off x="4916629" y="3793580"/>
                <a:ext cx="265483" cy="276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1600">
                    <a:solidFill>
                      <a:schemeClr val="bg1"/>
                    </a:solidFill>
                    <a:latin typeface="Impact" panose="020B0806030902050204" pitchFamily="34" charset="0"/>
                  </a:rPr>
                  <a:t>1</a:t>
                </a:r>
                <a:endParaRPr lang="zh-CN" altLang="en-US" sz="16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76840" name="矩形 42"/>
            <p:cNvSpPr>
              <a:spLocks noChangeArrowheads="1"/>
            </p:cNvSpPr>
            <p:nvPr/>
          </p:nvSpPr>
          <p:spPr bwMode="auto">
            <a:xfrm>
              <a:off x="5123082" y="3761971"/>
              <a:ext cx="542659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雷达图</a:t>
              </a:r>
            </a:p>
          </p:txBody>
        </p:sp>
      </p:grpSp>
      <p:sp>
        <p:nvSpPr>
          <p:cNvPr id="56" name="矩形 38"/>
          <p:cNvSpPr>
            <a:spLocks noChangeArrowheads="1"/>
          </p:cNvSpPr>
          <p:nvPr/>
        </p:nvSpPr>
        <p:spPr bwMode="auto">
          <a:xfrm>
            <a:off x="2641600" y="1608138"/>
            <a:ext cx="3971925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3900" b="1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zh-CN" altLang="en-US" sz="23900" b="1">
              <a:solidFill>
                <a:srgbClr val="E24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49" name="组合 1"/>
          <p:cNvGrpSpPr/>
          <p:nvPr/>
        </p:nvGrpSpPr>
        <p:grpSpPr bwMode="auto">
          <a:xfrm>
            <a:off x="212725" y="65088"/>
            <a:ext cx="1863725" cy="584200"/>
            <a:chOff x="213031" y="64758"/>
            <a:chExt cx="1863663" cy="584775"/>
          </a:xfrm>
        </p:grpSpPr>
        <p:sp>
          <p:nvSpPr>
            <p:cNvPr id="78850" name="矩形 2"/>
            <p:cNvSpPr>
              <a:spLocks noChangeArrowheads="1"/>
            </p:cNvSpPr>
            <p:nvPr/>
          </p:nvSpPr>
          <p:spPr bwMode="auto">
            <a:xfrm>
              <a:off x="1071291" y="64758"/>
              <a:ext cx="100540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</a:t>
              </a:r>
            </a:p>
          </p:txBody>
        </p:sp>
        <p:sp>
          <p:nvSpPr>
            <p:cNvPr id="78851" name="矩形 3"/>
            <p:cNvSpPr>
              <a:spLocks noChangeArrowheads="1"/>
            </p:cNvSpPr>
            <p:nvPr/>
          </p:nvSpPr>
          <p:spPr bwMode="auto">
            <a:xfrm>
              <a:off x="213031" y="221631"/>
              <a:ext cx="8796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6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10</a:t>
              </a:r>
              <a:endParaRPr lang="zh-CN" altLang="en-US"/>
            </a:p>
          </p:txBody>
        </p:sp>
      </p:grp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23850" y="1169988"/>
          <a:ext cx="6438900" cy="33670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1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3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5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62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96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146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ea"/>
                          <a:ea typeface="+mn-ea"/>
                        </a:rPr>
                        <a:t>项</a:t>
                      </a: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zh-CN" sz="1600" kern="100" dirty="0">
                          <a:effectLst/>
                          <a:latin typeface="+mn-ea"/>
                          <a:ea typeface="+mn-ea"/>
                        </a:rPr>
                        <a:t>目</a:t>
                      </a:r>
                      <a:endParaRPr lang="zh-CN" sz="12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E2413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ea"/>
                          <a:ea typeface="+mn-ea"/>
                        </a:rPr>
                        <a:t>改善前</a:t>
                      </a:r>
                      <a:endParaRPr lang="zh-CN" sz="12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ea"/>
                          <a:ea typeface="+mn-ea"/>
                        </a:rPr>
                        <a:t>改善后</a:t>
                      </a:r>
                      <a:endParaRPr lang="zh-CN" sz="12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ea"/>
                          <a:ea typeface="+mn-ea"/>
                        </a:rPr>
                        <a:t>活动成长</a:t>
                      </a:r>
                      <a:endParaRPr lang="zh-CN" sz="12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E2413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ea"/>
                          <a:ea typeface="+mn-ea"/>
                        </a:rPr>
                        <a:t>正</a:t>
                      </a: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sz="1600" kern="100" dirty="0">
                          <a:effectLst/>
                          <a:latin typeface="+mn-ea"/>
                          <a:ea typeface="+mn-ea"/>
                        </a:rPr>
                        <a:t>负向</a:t>
                      </a:r>
                      <a:endParaRPr lang="zh-CN" sz="12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E241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68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+mn-ea"/>
                          <a:ea typeface="+mn-ea"/>
                        </a:rPr>
                        <a:t>总分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+mn-ea"/>
                          <a:ea typeface="+mn-ea"/>
                        </a:rPr>
                        <a:t>平均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+mn-ea"/>
                          <a:ea typeface="+mn-ea"/>
                        </a:rPr>
                        <a:t>总分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+mn-ea"/>
                          <a:ea typeface="+mn-ea"/>
                        </a:rPr>
                        <a:t>平均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zh-CN" sz="1600" kern="100">
                          <a:effectLst/>
                          <a:latin typeface="+mn-ea"/>
                          <a:ea typeface="+mn-ea"/>
                        </a:rPr>
                        <a:t>责任与荣誉感</a:t>
                      </a: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   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31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2.8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49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4.5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1.7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  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6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zh-CN" sz="1600" kern="100">
                          <a:effectLst/>
                          <a:latin typeface="+mn-ea"/>
                          <a:ea typeface="+mn-ea"/>
                        </a:rPr>
                        <a:t>解决问题能力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31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2.8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44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1.2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6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+mn-ea"/>
                          <a:ea typeface="+mn-ea"/>
                        </a:rPr>
                        <a:t>积极性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29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2.6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49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4.5</a:t>
                      </a:r>
                      <a:endParaRPr lang="zh-CN" sz="12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1.9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6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+mn-ea"/>
                          <a:ea typeface="+mn-ea"/>
                        </a:rPr>
                        <a:t>和谐度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30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2.7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44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1.3</a:t>
                      </a:r>
                      <a:endParaRPr lang="zh-CN" sz="12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6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+mn-ea"/>
                          <a:ea typeface="+mn-ea"/>
                        </a:rPr>
                        <a:t>沟通技巧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34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3.1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49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4.5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1.4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6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+mn-ea"/>
                          <a:ea typeface="+mn-ea"/>
                        </a:rPr>
                        <a:t>质管工具应用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15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1.4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40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3.6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2.2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6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+mn-ea"/>
                          <a:ea typeface="+mn-ea"/>
                        </a:rPr>
                        <a:t>凝聚力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34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3.1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52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4.7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1.6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78935" name="直接箭头连接符 15"/>
          <p:cNvCxnSpPr>
            <a:cxnSpLocks noChangeShapeType="1"/>
          </p:cNvCxnSpPr>
          <p:nvPr/>
        </p:nvCxnSpPr>
        <p:spPr bwMode="auto">
          <a:xfrm flipV="1">
            <a:off x="6359525" y="1978025"/>
            <a:ext cx="0" cy="300038"/>
          </a:xfrm>
          <a:prstGeom prst="straightConnector1">
            <a:avLst/>
          </a:prstGeom>
          <a:noFill/>
          <a:ln w="38100">
            <a:solidFill>
              <a:srgbClr val="E2413E"/>
            </a:solidFill>
            <a:round/>
            <a:tailEnd type="triangle" w="med" len="med"/>
          </a:ln>
        </p:spPr>
      </p:cxnSp>
      <p:cxnSp>
        <p:nvCxnSpPr>
          <p:cNvPr id="78936" name="直接箭头连接符 30"/>
          <p:cNvCxnSpPr>
            <a:cxnSpLocks noChangeShapeType="1"/>
          </p:cNvCxnSpPr>
          <p:nvPr/>
        </p:nvCxnSpPr>
        <p:spPr bwMode="auto">
          <a:xfrm flipV="1">
            <a:off x="6359525" y="2352675"/>
            <a:ext cx="0" cy="300038"/>
          </a:xfrm>
          <a:prstGeom prst="straightConnector1">
            <a:avLst/>
          </a:prstGeom>
          <a:noFill/>
          <a:ln w="38100">
            <a:solidFill>
              <a:srgbClr val="E2413E"/>
            </a:solidFill>
            <a:round/>
            <a:tailEnd type="triangle" w="med" len="med"/>
          </a:ln>
        </p:spPr>
      </p:cxnSp>
      <p:cxnSp>
        <p:nvCxnSpPr>
          <p:cNvPr id="78937" name="直接箭头连接符 31"/>
          <p:cNvCxnSpPr>
            <a:cxnSpLocks noChangeShapeType="1"/>
          </p:cNvCxnSpPr>
          <p:nvPr/>
        </p:nvCxnSpPr>
        <p:spPr bwMode="auto">
          <a:xfrm flipV="1">
            <a:off x="6359525" y="2728913"/>
            <a:ext cx="0" cy="298450"/>
          </a:xfrm>
          <a:prstGeom prst="straightConnector1">
            <a:avLst/>
          </a:prstGeom>
          <a:noFill/>
          <a:ln w="38100">
            <a:solidFill>
              <a:srgbClr val="E2413E"/>
            </a:solidFill>
            <a:round/>
            <a:tailEnd type="triangle" w="med" len="med"/>
          </a:ln>
        </p:spPr>
      </p:cxnSp>
      <p:cxnSp>
        <p:nvCxnSpPr>
          <p:cNvPr id="78938" name="直接箭头连接符 32"/>
          <p:cNvCxnSpPr>
            <a:cxnSpLocks noChangeShapeType="1"/>
          </p:cNvCxnSpPr>
          <p:nvPr/>
        </p:nvCxnSpPr>
        <p:spPr bwMode="auto">
          <a:xfrm flipV="1">
            <a:off x="6359525" y="3103563"/>
            <a:ext cx="0" cy="300037"/>
          </a:xfrm>
          <a:prstGeom prst="straightConnector1">
            <a:avLst/>
          </a:prstGeom>
          <a:noFill/>
          <a:ln w="38100">
            <a:solidFill>
              <a:srgbClr val="E2413E"/>
            </a:solidFill>
            <a:round/>
            <a:tailEnd type="triangle" w="med" len="med"/>
          </a:ln>
        </p:spPr>
      </p:cxnSp>
      <p:cxnSp>
        <p:nvCxnSpPr>
          <p:cNvPr id="78939" name="直接箭头连接符 33"/>
          <p:cNvCxnSpPr>
            <a:cxnSpLocks noChangeShapeType="1"/>
          </p:cNvCxnSpPr>
          <p:nvPr/>
        </p:nvCxnSpPr>
        <p:spPr bwMode="auto">
          <a:xfrm flipV="1">
            <a:off x="6359525" y="3478213"/>
            <a:ext cx="0" cy="300037"/>
          </a:xfrm>
          <a:prstGeom prst="straightConnector1">
            <a:avLst/>
          </a:prstGeom>
          <a:noFill/>
          <a:ln w="38100">
            <a:solidFill>
              <a:srgbClr val="E2413E"/>
            </a:solidFill>
            <a:round/>
            <a:tailEnd type="triangle" w="med" len="med"/>
          </a:ln>
        </p:spPr>
      </p:cxnSp>
      <p:cxnSp>
        <p:nvCxnSpPr>
          <p:cNvPr id="78940" name="直接箭头连接符 34"/>
          <p:cNvCxnSpPr>
            <a:cxnSpLocks noChangeShapeType="1"/>
          </p:cNvCxnSpPr>
          <p:nvPr/>
        </p:nvCxnSpPr>
        <p:spPr bwMode="auto">
          <a:xfrm flipV="1">
            <a:off x="6359525" y="3854450"/>
            <a:ext cx="0" cy="298450"/>
          </a:xfrm>
          <a:prstGeom prst="straightConnector1">
            <a:avLst/>
          </a:prstGeom>
          <a:noFill/>
          <a:ln w="38100">
            <a:solidFill>
              <a:srgbClr val="E2413E"/>
            </a:solidFill>
            <a:round/>
            <a:tailEnd type="triangle" w="med" len="med"/>
          </a:ln>
        </p:spPr>
      </p:cxnSp>
      <p:cxnSp>
        <p:nvCxnSpPr>
          <p:cNvPr id="78941" name="直接箭头连接符 35"/>
          <p:cNvCxnSpPr>
            <a:cxnSpLocks noChangeShapeType="1"/>
          </p:cNvCxnSpPr>
          <p:nvPr/>
        </p:nvCxnSpPr>
        <p:spPr bwMode="auto">
          <a:xfrm flipV="1">
            <a:off x="6359525" y="4229100"/>
            <a:ext cx="0" cy="300038"/>
          </a:xfrm>
          <a:prstGeom prst="straightConnector1">
            <a:avLst/>
          </a:prstGeom>
          <a:noFill/>
          <a:ln w="38100">
            <a:solidFill>
              <a:srgbClr val="E2413E"/>
            </a:solidFill>
            <a:round/>
            <a:tailEnd type="triangle" w="med" len="med"/>
          </a:ln>
        </p:spPr>
      </p:cxnSp>
      <p:graphicFrame>
        <p:nvGraphicFramePr>
          <p:cNvPr id="78942" name="对象 5"/>
          <p:cNvGraphicFramePr>
            <a:graphicFrameLocks noChangeAspect="1"/>
          </p:cNvGraphicFramePr>
          <p:nvPr/>
        </p:nvGraphicFramePr>
        <p:xfrm>
          <a:off x="6762750" y="1169988"/>
          <a:ext cx="5429250" cy="335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438775" imgH="3362325" progId="excel.sheet.8">
                  <p:embed/>
                </p:oleObj>
              </mc:Choice>
              <mc:Fallback>
                <p:oleObj r:id="rId3" imgW="5438775" imgH="3362325" progId="excel.sheet.8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0" y="1169988"/>
                        <a:ext cx="5429250" cy="335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943" name="矩形 38"/>
          <p:cNvSpPr>
            <a:spLocks noChangeArrowheads="1"/>
          </p:cNvSpPr>
          <p:nvPr/>
        </p:nvSpPr>
        <p:spPr bwMode="auto">
          <a:xfrm>
            <a:off x="323850" y="4719638"/>
            <a:ext cx="1142047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       在开展持续改进提高孕妇从待产室到分娩后留置针的完好率，小组成员通过集中讨论分析原因，及时更新发送设备设施，制定适合本科的采集发送流程等一系列对策，有效减少各种导致标本采集发送环节失误的节点，同时提升了相关人员业务水平和解决应急事件，沟通等能力。</a:t>
            </a:r>
          </a:p>
        </p:txBody>
      </p:sp>
    </p:spTree>
  </p:cSld>
  <p:clrMapOvr>
    <a:masterClrMapping/>
  </p:clrMapOvr>
  <p:transition spd="slow" advTm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8"/>
          <p:cNvSpPr/>
          <p:nvPr/>
        </p:nvSpPr>
        <p:spPr>
          <a:xfrm>
            <a:off x="2009775" y="0"/>
            <a:ext cx="2112963" cy="2027238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2495" latinLnBrk="1">
              <a:buFontTx/>
              <a:buNone/>
              <a:defRPr/>
            </a:pPr>
            <a:endParaRPr kumimoji="1" lang="ko-KR" altLang="en-US" kern="0">
              <a:solidFill>
                <a:prstClr val="white"/>
              </a:solidFill>
              <a:ea typeface="Malgun Gothic" panose="020B0503020000020004" charset="-127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2054225"/>
            <a:ext cx="1971675" cy="20161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60838" y="2054225"/>
            <a:ext cx="1971675" cy="201612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0" y="0"/>
            <a:ext cx="1971675" cy="2014538"/>
            <a:chOff x="0" y="0"/>
            <a:chExt cx="1972011" cy="2015067"/>
          </a:xfrm>
        </p:grpSpPr>
        <p:sp>
          <p:nvSpPr>
            <p:cNvPr id="6" name="矩形 5"/>
            <p:cNvSpPr/>
            <p:nvPr/>
          </p:nvSpPr>
          <p:spPr>
            <a:xfrm>
              <a:off x="0" y="0"/>
              <a:ext cx="1972011" cy="2015067"/>
            </a:xfrm>
            <a:prstGeom prst="rect">
              <a:avLst/>
            </a:prstGeom>
            <a:solidFill>
              <a:srgbClr val="2C9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0902" name="Freeform 26"/>
            <p:cNvSpPr>
              <a:spLocks noEditPoints="1" noChangeArrowheads="1"/>
            </p:cNvSpPr>
            <p:nvPr/>
          </p:nvSpPr>
          <p:spPr bwMode="auto">
            <a:xfrm>
              <a:off x="1011572" y="1583396"/>
              <a:ext cx="42076" cy="1503"/>
            </a:xfrm>
            <a:custGeom>
              <a:avLst/>
              <a:gdLst>
                <a:gd name="T0" fmla="*/ 2 w 24"/>
                <a:gd name="T1" fmla="*/ 1 h 1"/>
                <a:gd name="T2" fmla="*/ 3 w 24"/>
                <a:gd name="T3" fmla="*/ 1 h 1"/>
                <a:gd name="T4" fmla="*/ 1 w 24"/>
                <a:gd name="T5" fmla="*/ 1 h 1"/>
                <a:gd name="T6" fmla="*/ 3 w 24"/>
                <a:gd name="T7" fmla="*/ 1 h 1"/>
                <a:gd name="T8" fmla="*/ 1 w 24"/>
                <a:gd name="T9" fmla="*/ 1 h 1"/>
                <a:gd name="T10" fmla="*/ 4 w 24"/>
                <a:gd name="T11" fmla="*/ 1 h 1"/>
                <a:gd name="T12" fmla="*/ 0 w 24"/>
                <a:gd name="T13" fmla="*/ 1 h 1"/>
                <a:gd name="T14" fmla="*/ 4 w 24"/>
                <a:gd name="T15" fmla="*/ 1 h 1"/>
                <a:gd name="T16" fmla="*/ 5 w 24"/>
                <a:gd name="T17" fmla="*/ 1 h 1"/>
                <a:gd name="T18" fmla="*/ 5 w 24"/>
                <a:gd name="T19" fmla="*/ 1 h 1"/>
                <a:gd name="T20" fmla="*/ 6 w 24"/>
                <a:gd name="T21" fmla="*/ 1 h 1"/>
                <a:gd name="T22" fmla="*/ 6 w 24"/>
                <a:gd name="T23" fmla="*/ 1 h 1"/>
                <a:gd name="T24" fmla="*/ 7 w 24"/>
                <a:gd name="T25" fmla="*/ 1 h 1"/>
                <a:gd name="T26" fmla="*/ 7 w 24"/>
                <a:gd name="T27" fmla="*/ 1 h 1"/>
                <a:gd name="T28" fmla="*/ 8 w 24"/>
                <a:gd name="T29" fmla="*/ 1 h 1"/>
                <a:gd name="T30" fmla="*/ 8 w 24"/>
                <a:gd name="T31" fmla="*/ 1 h 1"/>
                <a:gd name="T32" fmla="*/ 9 w 24"/>
                <a:gd name="T33" fmla="*/ 1 h 1"/>
                <a:gd name="T34" fmla="*/ 9 w 24"/>
                <a:gd name="T35" fmla="*/ 1 h 1"/>
                <a:gd name="T36" fmla="*/ 10 w 24"/>
                <a:gd name="T37" fmla="*/ 1 h 1"/>
                <a:gd name="T38" fmla="*/ 10 w 24"/>
                <a:gd name="T39" fmla="*/ 1 h 1"/>
                <a:gd name="T40" fmla="*/ 11 w 24"/>
                <a:gd name="T41" fmla="*/ 1 h 1"/>
                <a:gd name="T42" fmla="*/ 11 w 24"/>
                <a:gd name="T43" fmla="*/ 1 h 1"/>
                <a:gd name="T44" fmla="*/ 12 w 24"/>
                <a:gd name="T45" fmla="*/ 1 h 1"/>
                <a:gd name="T46" fmla="*/ 12 w 24"/>
                <a:gd name="T47" fmla="*/ 1 h 1"/>
                <a:gd name="T48" fmla="*/ 13 w 24"/>
                <a:gd name="T49" fmla="*/ 1 h 1"/>
                <a:gd name="T50" fmla="*/ 13 w 24"/>
                <a:gd name="T51" fmla="*/ 1 h 1"/>
                <a:gd name="T52" fmla="*/ 14 w 24"/>
                <a:gd name="T53" fmla="*/ 1 h 1"/>
                <a:gd name="T54" fmla="*/ 14 w 24"/>
                <a:gd name="T55" fmla="*/ 1 h 1"/>
                <a:gd name="T56" fmla="*/ 15 w 24"/>
                <a:gd name="T57" fmla="*/ 1 h 1"/>
                <a:gd name="T58" fmla="*/ 15 w 24"/>
                <a:gd name="T59" fmla="*/ 1 h 1"/>
                <a:gd name="T60" fmla="*/ 16 w 24"/>
                <a:gd name="T61" fmla="*/ 1 h 1"/>
                <a:gd name="T62" fmla="*/ 16 w 24"/>
                <a:gd name="T63" fmla="*/ 1 h 1"/>
                <a:gd name="T64" fmla="*/ 17 w 24"/>
                <a:gd name="T65" fmla="*/ 1 h 1"/>
                <a:gd name="T66" fmla="*/ 17 w 24"/>
                <a:gd name="T67" fmla="*/ 1 h 1"/>
                <a:gd name="T68" fmla="*/ 18 w 24"/>
                <a:gd name="T69" fmla="*/ 1 h 1"/>
                <a:gd name="T70" fmla="*/ 19 w 24"/>
                <a:gd name="T71" fmla="*/ 1 h 1"/>
                <a:gd name="T72" fmla="*/ 20 w 24"/>
                <a:gd name="T73" fmla="*/ 1 h 1"/>
                <a:gd name="T74" fmla="*/ 20 w 24"/>
                <a:gd name="T75" fmla="*/ 1 h 1"/>
                <a:gd name="T76" fmla="*/ 21 w 24"/>
                <a:gd name="T77" fmla="*/ 1 h 1"/>
                <a:gd name="T78" fmla="*/ 21 w 24"/>
                <a:gd name="T79" fmla="*/ 1 h 1"/>
                <a:gd name="T80" fmla="*/ 22 w 24"/>
                <a:gd name="T81" fmla="*/ 0 h 1"/>
                <a:gd name="T82" fmla="*/ 22 w 24"/>
                <a:gd name="T83" fmla="*/ 0 h 1"/>
                <a:gd name="T84" fmla="*/ 23 w 24"/>
                <a:gd name="T85" fmla="*/ 0 h 1"/>
                <a:gd name="T86" fmla="*/ 23 w 24"/>
                <a:gd name="T87" fmla="*/ 0 h 1"/>
                <a:gd name="T88" fmla="*/ 24 w 24"/>
                <a:gd name="T89" fmla="*/ 0 h 1"/>
                <a:gd name="T90" fmla="*/ 24 w 24"/>
                <a:gd name="T9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7" y="1"/>
                  </a:move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8" y="1"/>
                  </a:move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9" y="1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903" name="Freeform 28"/>
            <p:cNvSpPr>
              <a:spLocks noEditPoints="1" noChangeArrowheads="1"/>
            </p:cNvSpPr>
            <p:nvPr/>
          </p:nvSpPr>
          <p:spPr bwMode="auto">
            <a:xfrm>
              <a:off x="677217" y="684770"/>
              <a:ext cx="676976" cy="678478"/>
            </a:xfrm>
            <a:custGeom>
              <a:avLst/>
              <a:gdLst>
                <a:gd name="T0" fmla="*/ 271 w 381"/>
                <a:gd name="T1" fmla="*/ 99 h 382"/>
                <a:gd name="T2" fmla="*/ 271 w 381"/>
                <a:gd name="T3" fmla="*/ 0 h 382"/>
                <a:gd name="T4" fmla="*/ 110 w 381"/>
                <a:gd name="T5" fmla="*/ 0 h 382"/>
                <a:gd name="T6" fmla="*/ 110 w 381"/>
                <a:gd name="T7" fmla="*/ 99 h 382"/>
                <a:gd name="T8" fmla="*/ 0 w 381"/>
                <a:gd name="T9" fmla="*/ 99 h 382"/>
                <a:gd name="T10" fmla="*/ 0 w 381"/>
                <a:gd name="T11" fmla="*/ 382 h 382"/>
                <a:gd name="T12" fmla="*/ 381 w 381"/>
                <a:gd name="T13" fmla="*/ 382 h 382"/>
                <a:gd name="T14" fmla="*/ 381 w 381"/>
                <a:gd name="T15" fmla="*/ 99 h 382"/>
                <a:gd name="T16" fmla="*/ 271 w 381"/>
                <a:gd name="T17" fmla="*/ 99 h 382"/>
                <a:gd name="T18" fmla="*/ 355 w 381"/>
                <a:gd name="T19" fmla="*/ 356 h 382"/>
                <a:gd name="T20" fmla="*/ 238 w 381"/>
                <a:gd name="T21" fmla="*/ 356 h 382"/>
                <a:gd name="T22" fmla="*/ 238 w 381"/>
                <a:gd name="T23" fmla="*/ 318 h 382"/>
                <a:gd name="T24" fmla="*/ 218 w 381"/>
                <a:gd name="T25" fmla="*/ 295 h 382"/>
                <a:gd name="T26" fmla="*/ 162 w 381"/>
                <a:gd name="T27" fmla="*/ 295 h 382"/>
                <a:gd name="T28" fmla="*/ 142 w 381"/>
                <a:gd name="T29" fmla="*/ 318 h 382"/>
                <a:gd name="T30" fmla="*/ 142 w 381"/>
                <a:gd name="T31" fmla="*/ 356 h 382"/>
                <a:gd name="T32" fmla="*/ 26 w 381"/>
                <a:gd name="T33" fmla="*/ 356 h 382"/>
                <a:gd name="T34" fmla="*/ 26 w 381"/>
                <a:gd name="T35" fmla="*/ 124 h 382"/>
                <a:gd name="T36" fmla="*/ 135 w 381"/>
                <a:gd name="T37" fmla="*/ 124 h 382"/>
                <a:gd name="T38" fmla="*/ 135 w 381"/>
                <a:gd name="T39" fmla="*/ 25 h 382"/>
                <a:gd name="T40" fmla="*/ 245 w 381"/>
                <a:gd name="T41" fmla="*/ 25 h 382"/>
                <a:gd name="T42" fmla="*/ 245 w 381"/>
                <a:gd name="T43" fmla="*/ 124 h 382"/>
                <a:gd name="T44" fmla="*/ 355 w 381"/>
                <a:gd name="T45" fmla="*/ 124 h 382"/>
                <a:gd name="T46" fmla="*/ 355 w 381"/>
                <a:gd name="T47" fmla="*/ 35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1" h="382">
                  <a:moveTo>
                    <a:pt x="271" y="99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381" y="382"/>
                    <a:pt x="381" y="382"/>
                    <a:pt x="381" y="382"/>
                  </a:cubicBezTo>
                  <a:cubicBezTo>
                    <a:pt x="381" y="99"/>
                    <a:pt x="381" y="99"/>
                    <a:pt x="381" y="99"/>
                  </a:cubicBezTo>
                  <a:lnTo>
                    <a:pt x="271" y="99"/>
                  </a:lnTo>
                  <a:close/>
                  <a:moveTo>
                    <a:pt x="355" y="356"/>
                  </a:moveTo>
                  <a:cubicBezTo>
                    <a:pt x="238" y="356"/>
                    <a:pt x="238" y="356"/>
                    <a:pt x="238" y="356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8" y="306"/>
                    <a:pt x="229" y="295"/>
                    <a:pt x="218" y="295"/>
                  </a:cubicBezTo>
                  <a:cubicBezTo>
                    <a:pt x="162" y="295"/>
                    <a:pt x="162" y="295"/>
                    <a:pt x="162" y="295"/>
                  </a:cubicBezTo>
                  <a:cubicBezTo>
                    <a:pt x="151" y="295"/>
                    <a:pt x="142" y="306"/>
                    <a:pt x="142" y="318"/>
                  </a:cubicBezTo>
                  <a:cubicBezTo>
                    <a:pt x="142" y="356"/>
                    <a:pt x="142" y="356"/>
                    <a:pt x="142" y="356"/>
                  </a:cubicBezTo>
                  <a:cubicBezTo>
                    <a:pt x="26" y="356"/>
                    <a:pt x="26" y="356"/>
                    <a:pt x="26" y="356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5" y="124"/>
                    <a:pt x="245" y="124"/>
                    <a:pt x="245" y="124"/>
                  </a:cubicBezTo>
                  <a:cubicBezTo>
                    <a:pt x="355" y="124"/>
                    <a:pt x="355" y="124"/>
                    <a:pt x="355" y="124"/>
                  </a:cubicBezTo>
                  <a:lnTo>
                    <a:pt x="355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904" name="Freeform 29"/>
            <p:cNvSpPr>
              <a:spLocks noChangeArrowheads="1"/>
            </p:cNvSpPr>
            <p:nvPr/>
          </p:nvSpPr>
          <p:spPr bwMode="auto">
            <a:xfrm>
              <a:off x="958226" y="752392"/>
              <a:ext cx="114958" cy="117212"/>
            </a:xfrm>
            <a:custGeom>
              <a:avLst/>
              <a:gdLst>
                <a:gd name="T0" fmla="*/ 153 w 153"/>
                <a:gd name="T1" fmla="*/ 52 h 156"/>
                <a:gd name="T2" fmla="*/ 104 w 153"/>
                <a:gd name="T3" fmla="*/ 52 h 156"/>
                <a:gd name="T4" fmla="*/ 104 w 153"/>
                <a:gd name="T5" fmla="*/ 0 h 156"/>
                <a:gd name="T6" fmla="*/ 49 w 153"/>
                <a:gd name="T7" fmla="*/ 0 h 156"/>
                <a:gd name="T8" fmla="*/ 49 w 153"/>
                <a:gd name="T9" fmla="*/ 52 h 156"/>
                <a:gd name="T10" fmla="*/ 0 w 153"/>
                <a:gd name="T11" fmla="*/ 52 h 156"/>
                <a:gd name="T12" fmla="*/ 0 w 153"/>
                <a:gd name="T13" fmla="*/ 106 h 156"/>
                <a:gd name="T14" fmla="*/ 49 w 153"/>
                <a:gd name="T15" fmla="*/ 106 h 156"/>
                <a:gd name="T16" fmla="*/ 49 w 153"/>
                <a:gd name="T17" fmla="*/ 156 h 156"/>
                <a:gd name="T18" fmla="*/ 104 w 153"/>
                <a:gd name="T19" fmla="*/ 156 h 156"/>
                <a:gd name="T20" fmla="*/ 104 w 153"/>
                <a:gd name="T21" fmla="*/ 106 h 156"/>
                <a:gd name="T22" fmla="*/ 153 w 153"/>
                <a:gd name="T23" fmla="*/ 106 h 156"/>
                <a:gd name="T24" fmla="*/ 153 w 153"/>
                <a:gd name="T25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56">
                  <a:moveTo>
                    <a:pt x="153" y="52"/>
                  </a:moveTo>
                  <a:lnTo>
                    <a:pt x="104" y="52"/>
                  </a:lnTo>
                  <a:lnTo>
                    <a:pt x="104" y="0"/>
                  </a:lnTo>
                  <a:lnTo>
                    <a:pt x="49" y="0"/>
                  </a:lnTo>
                  <a:lnTo>
                    <a:pt x="49" y="52"/>
                  </a:lnTo>
                  <a:lnTo>
                    <a:pt x="0" y="52"/>
                  </a:lnTo>
                  <a:lnTo>
                    <a:pt x="0" y="106"/>
                  </a:lnTo>
                  <a:lnTo>
                    <a:pt x="49" y="106"/>
                  </a:lnTo>
                  <a:lnTo>
                    <a:pt x="49" y="156"/>
                  </a:lnTo>
                  <a:lnTo>
                    <a:pt x="104" y="156"/>
                  </a:lnTo>
                  <a:lnTo>
                    <a:pt x="104" y="106"/>
                  </a:lnTo>
                  <a:lnTo>
                    <a:pt x="153" y="106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905" name="Rectangle 30"/>
            <p:cNvSpPr>
              <a:spLocks noChangeArrowheads="1"/>
            </p:cNvSpPr>
            <p:nvPr/>
          </p:nvSpPr>
          <p:spPr bwMode="auto">
            <a:xfrm>
              <a:off x="768131" y="958265"/>
              <a:ext cx="84904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906" name="Rectangle 31"/>
            <p:cNvSpPr>
              <a:spLocks noChangeArrowheads="1"/>
            </p:cNvSpPr>
            <p:nvPr/>
          </p:nvSpPr>
          <p:spPr bwMode="auto">
            <a:xfrm>
              <a:off x="904879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907" name="Rectangle 32"/>
            <p:cNvSpPr>
              <a:spLocks noChangeArrowheads="1"/>
            </p:cNvSpPr>
            <p:nvPr/>
          </p:nvSpPr>
          <p:spPr bwMode="auto">
            <a:xfrm>
              <a:off x="1041626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908" name="Rectangle 33"/>
            <p:cNvSpPr>
              <a:spLocks noChangeArrowheads="1"/>
            </p:cNvSpPr>
            <p:nvPr/>
          </p:nvSpPr>
          <p:spPr bwMode="auto">
            <a:xfrm>
              <a:off x="1176120" y="958265"/>
              <a:ext cx="85655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909" name="Rectangle 34"/>
            <p:cNvSpPr>
              <a:spLocks noChangeArrowheads="1"/>
            </p:cNvSpPr>
            <p:nvPr/>
          </p:nvSpPr>
          <p:spPr bwMode="auto">
            <a:xfrm>
              <a:off x="76963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910" name="Rectangle 35"/>
            <p:cNvSpPr>
              <a:spLocks noChangeArrowheads="1"/>
            </p:cNvSpPr>
            <p:nvPr/>
          </p:nvSpPr>
          <p:spPr bwMode="auto">
            <a:xfrm>
              <a:off x="906382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911" name="Rectangle 36"/>
            <p:cNvSpPr>
              <a:spLocks noChangeArrowheads="1"/>
            </p:cNvSpPr>
            <p:nvPr/>
          </p:nvSpPr>
          <p:spPr bwMode="auto">
            <a:xfrm>
              <a:off x="1041626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912" name="Rectangle 37"/>
            <p:cNvSpPr>
              <a:spLocks noChangeArrowheads="1"/>
            </p:cNvSpPr>
            <p:nvPr/>
          </p:nvSpPr>
          <p:spPr bwMode="auto">
            <a:xfrm>
              <a:off x="117837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6170613" y="2054225"/>
            <a:ext cx="1982787" cy="2016125"/>
            <a:chOff x="6170440" y="2054859"/>
            <a:chExt cx="1982862" cy="2015067"/>
          </a:xfrm>
        </p:grpSpPr>
        <p:sp>
          <p:nvSpPr>
            <p:cNvPr id="19" name="矩形 18"/>
            <p:cNvSpPr/>
            <p:nvPr/>
          </p:nvSpPr>
          <p:spPr>
            <a:xfrm>
              <a:off x="6170440" y="2054859"/>
              <a:ext cx="1982862" cy="2015067"/>
            </a:xfrm>
            <a:prstGeom prst="rect">
              <a:avLst/>
            </a:prstGeom>
            <a:solidFill>
              <a:srgbClr val="8EC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80915" name="组合 19"/>
            <p:cNvGrpSpPr/>
            <p:nvPr/>
          </p:nvGrpSpPr>
          <p:grpSpPr bwMode="auto">
            <a:xfrm>
              <a:off x="6833961" y="2713439"/>
              <a:ext cx="670965" cy="840021"/>
              <a:chOff x="6740173" y="2239305"/>
              <a:chExt cx="670965" cy="840021"/>
            </a:xfrm>
          </p:grpSpPr>
          <p:sp>
            <p:nvSpPr>
              <p:cNvPr id="80916" name="Freeform 13"/>
              <p:cNvSpPr>
                <a:spLocks noEditPoints="1" noChangeArrowheads="1"/>
              </p:cNvSpPr>
              <p:nvPr/>
            </p:nvSpPr>
            <p:spPr bwMode="auto">
              <a:xfrm>
                <a:off x="6740173" y="2239305"/>
                <a:ext cx="670965" cy="840021"/>
              </a:xfrm>
              <a:custGeom>
                <a:avLst/>
                <a:gdLst>
                  <a:gd name="T0" fmla="*/ 354 w 378"/>
                  <a:gd name="T1" fmla="*/ 297 h 473"/>
                  <a:gd name="T2" fmla="*/ 297 w 378"/>
                  <a:gd name="T3" fmla="*/ 277 h 473"/>
                  <a:gd name="T4" fmla="*/ 278 w 378"/>
                  <a:gd name="T5" fmla="*/ 277 h 473"/>
                  <a:gd name="T6" fmla="*/ 251 w 378"/>
                  <a:gd name="T7" fmla="*/ 269 h 473"/>
                  <a:gd name="T8" fmla="*/ 296 w 378"/>
                  <a:gd name="T9" fmla="*/ 258 h 473"/>
                  <a:gd name="T10" fmla="*/ 317 w 378"/>
                  <a:gd name="T11" fmla="*/ 41 h 473"/>
                  <a:gd name="T12" fmla="*/ 189 w 378"/>
                  <a:gd name="T13" fmla="*/ 0 h 473"/>
                  <a:gd name="T14" fmla="*/ 61 w 378"/>
                  <a:gd name="T15" fmla="*/ 41 h 473"/>
                  <a:gd name="T16" fmla="*/ 83 w 378"/>
                  <a:gd name="T17" fmla="*/ 258 h 473"/>
                  <a:gd name="T18" fmla="*/ 128 w 378"/>
                  <a:gd name="T19" fmla="*/ 269 h 473"/>
                  <a:gd name="T20" fmla="*/ 100 w 378"/>
                  <a:gd name="T21" fmla="*/ 277 h 473"/>
                  <a:gd name="T22" fmla="*/ 81 w 378"/>
                  <a:gd name="T23" fmla="*/ 277 h 473"/>
                  <a:gd name="T24" fmla="*/ 25 w 378"/>
                  <a:gd name="T25" fmla="*/ 297 h 473"/>
                  <a:gd name="T26" fmla="*/ 5 w 378"/>
                  <a:gd name="T27" fmla="*/ 408 h 473"/>
                  <a:gd name="T28" fmla="*/ 46 w 378"/>
                  <a:gd name="T29" fmla="*/ 443 h 473"/>
                  <a:gd name="T30" fmla="*/ 187 w 378"/>
                  <a:gd name="T31" fmla="*/ 473 h 473"/>
                  <a:gd name="T32" fmla="*/ 191 w 378"/>
                  <a:gd name="T33" fmla="*/ 473 h 473"/>
                  <a:gd name="T34" fmla="*/ 332 w 378"/>
                  <a:gd name="T35" fmla="*/ 443 h 473"/>
                  <a:gd name="T36" fmla="*/ 374 w 378"/>
                  <a:gd name="T37" fmla="*/ 408 h 473"/>
                  <a:gd name="T38" fmla="*/ 189 w 378"/>
                  <a:gd name="T39" fmla="*/ 355 h 473"/>
                  <a:gd name="T40" fmla="*/ 146 w 378"/>
                  <a:gd name="T41" fmla="*/ 275 h 473"/>
                  <a:gd name="T42" fmla="*/ 188 w 378"/>
                  <a:gd name="T43" fmla="*/ 280 h 473"/>
                  <a:gd name="T44" fmla="*/ 231 w 378"/>
                  <a:gd name="T45" fmla="*/ 269 h 473"/>
                  <a:gd name="T46" fmla="*/ 243 w 378"/>
                  <a:gd name="T47" fmla="*/ 291 h 473"/>
                  <a:gd name="T48" fmla="*/ 264 w 378"/>
                  <a:gd name="T49" fmla="*/ 197 h 473"/>
                  <a:gd name="T50" fmla="*/ 278 w 378"/>
                  <a:gd name="T51" fmla="*/ 175 h 473"/>
                  <a:gd name="T52" fmla="*/ 84 w 378"/>
                  <a:gd name="T53" fmla="*/ 42 h 473"/>
                  <a:gd name="T54" fmla="*/ 295 w 378"/>
                  <a:gd name="T55" fmla="*/ 42 h 473"/>
                  <a:gd name="T56" fmla="*/ 189 w 378"/>
                  <a:gd name="T57" fmla="*/ 90 h 473"/>
                  <a:gd name="T58" fmla="*/ 110 w 378"/>
                  <a:gd name="T59" fmla="*/ 100 h 473"/>
                  <a:gd name="T60" fmla="*/ 114 w 378"/>
                  <a:gd name="T61" fmla="*/ 197 h 473"/>
                  <a:gd name="T62" fmla="*/ 114 w 378"/>
                  <a:gd name="T63" fmla="*/ 153 h 473"/>
                  <a:gd name="T64" fmla="*/ 120 w 378"/>
                  <a:gd name="T65" fmla="*/ 135 h 473"/>
                  <a:gd name="T66" fmla="*/ 132 w 378"/>
                  <a:gd name="T67" fmla="*/ 115 h 473"/>
                  <a:gd name="T68" fmla="*/ 258 w 378"/>
                  <a:gd name="T69" fmla="*/ 188 h 473"/>
                  <a:gd name="T70" fmla="*/ 120 w 378"/>
                  <a:gd name="T71" fmla="*/ 188 h 473"/>
                  <a:gd name="T72" fmla="*/ 356 w 378"/>
                  <a:gd name="T73" fmla="*/ 401 h 473"/>
                  <a:gd name="T74" fmla="*/ 322 w 378"/>
                  <a:gd name="T75" fmla="*/ 426 h 473"/>
                  <a:gd name="T76" fmla="*/ 191 w 378"/>
                  <a:gd name="T77" fmla="*/ 453 h 473"/>
                  <a:gd name="T78" fmla="*/ 187 w 378"/>
                  <a:gd name="T79" fmla="*/ 453 h 473"/>
                  <a:gd name="T80" fmla="*/ 56 w 378"/>
                  <a:gd name="T81" fmla="*/ 426 h 473"/>
                  <a:gd name="T82" fmla="*/ 23 w 378"/>
                  <a:gd name="T83" fmla="*/ 401 h 473"/>
                  <a:gd name="T84" fmla="*/ 40 w 378"/>
                  <a:gd name="T85" fmla="*/ 310 h 473"/>
                  <a:gd name="T86" fmla="*/ 81 w 378"/>
                  <a:gd name="T87" fmla="*/ 297 h 473"/>
                  <a:gd name="T88" fmla="*/ 100 w 378"/>
                  <a:gd name="T89" fmla="*/ 298 h 473"/>
                  <a:gd name="T90" fmla="*/ 182 w 378"/>
                  <a:gd name="T91" fmla="*/ 372 h 473"/>
                  <a:gd name="T92" fmla="*/ 189 w 378"/>
                  <a:gd name="T93" fmla="*/ 376 h 473"/>
                  <a:gd name="T94" fmla="*/ 189 w 378"/>
                  <a:gd name="T95" fmla="*/ 376 h 473"/>
                  <a:gd name="T96" fmla="*/ 196 w 378"/>
                  <a:gd name="T97" fmla="*/ 372 h 473"/>
                  <a:gd name="T98" fmla="*/ 278 w 378"/>
                  <a:gd name="T99" fmla="*/ 298 h 473"/>
                  <a:gd name="T100" fmla="*/ 297 w 378"/>
                  <a:gd name="T101" fmla="*/ 297 h 473"/>
                  <a:gd name="T102" fmla="*/ 338 w 378"/>
                  <a:gd name="T103" fmla="*/ 310 h 473"/>
                  <a:gd name="T104" fmla="*/ 356 w 378"/>
                  <a:gd name="T105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8" h="473">
                    <a:moveTo>
                      <a:pt x="375" y="350"/>
                    </a:moveTo>
                    <a:cubicBezTo>
                      <a:pt x="371" y="329"/>
                      <a:pt x="363" y="310"/>
                      <a:pt x="354" y="297"/>
                    </a:cubicBezTo>
                    <a:cubicBezTo>
                      <a:pt x="341" y="281"/>
                      <a:pt x="323" y="279"/>
                      <a:pt x="306" y="278"/>
                    </a:cubicBezTo>
                    <a:cubicBezTo>
                      <a:pt x="304" y="277"/>
                      <a:pt x="301" y="277"/>
                      <a:pt x="297" y="277"/>
                    </a:cubicBezTo>
                    <a:cubicBezTo>
                      <a:pt x="294" y="277"/>
                      <a:pt x="291" y="277"/>
                      <a:pt x="288" y="277"/>
                    </a:cubicBezTo>
                    <a:cubicBezTo>
                      <a:pt x="285" y="277"/>
                      <a:pt x="281" y="277"/>
                      <a:pt x="278" y="277"/>
                    </a:cubicBezTo>
                    <a:cubicBezTo>
                      <a:pt x="271" y="277"/>
                      <a:pt x="262" y="277"/>
                      <a:pt x="256" y="275"/>
                    </a:cubicBezTo>
                    <a:cubicBezTo>
                      <a:pt x="254" y="274"/>
                      <a:pt x="252" y="273"/>
                      <a:pt x="251" y="269"/>
                    </a:cubicBezTo>
                    <a:cubicBezTo>
                      <a:pt x="250" y="266"/>
                      <a:pt x="249" y="262"/>
                      <a:pt x="249" y="258"/>
                    </a:cubicBezTo>
                    <a:cubicBezTo>
                      <a:pt x="296" y="258"/>
                      <a:pt x="296" y="258"/>
                      <a:pt x="296" y="258"/>
                    </a:cubicBezTo>
                    <a:cubicBezTo>
                      <a:pt x="296" y="258"/>
                      <a:pt x="313" y="169"/>
                      <a:pt x="290" y="102"/>
                    </a:cubicBezTo>
                    <a:cubicBezTo>
                      <a:pt x="317" y="41"/>
                      <a:pt x="317" y="41"/>
                      <a:pt x="317" y="41"/>
                    </a:cubicBezTo>
                    <a:cubicBezTo>
                      <a:pt x="320" y="36"/>
                      <a:pt x="317" y="30"/>
                      <a:pt x="312" y="27"/>
                    </a:cubicBezTo>
                    <a:cubicBezTo>
                      <a:pt x="273" y="9"/>
                      <a:pt x="232" y="0"/>
                      <a:pt x="189" y="0"/>
                    </a:cubicBezTo>
                    <a:cubicBezTo>
                      <a:pt x="146" y="0"/>
                      <a:pt x="105" y="10"/>
                      <a:pt x="66" y="27"/>
                    </a:cubicBezTo>
                    <a:cubicBezTo>
                      <a:pt x="61" y="30"/>
                      <a:pt x="59" y="36"/>
                      <a:pt x="61" y="41"/>
                    </a:cubicBezTo>
                    <a:cubicBezTo>
                      <a:pt x="88" y="101"/>
                      <a:pt x="88" y="101"/>
                      <a:pt x="88" y="101"/>
                    </a:cubicBezTo>
                    <a:cubicBezTo>
                      <a:pt x="65" y="169"/>
                      <a:pt x="83" y="258"/>
                      <a:pt x="83" y="258"/>
                    </a:cubicBezTo>
                    <a:cubicBezTo>
                      <a:pt x="129" y="258"/>
                      <a:pt x="129" y="258"/>
                      <a:pt x="129" y="258"/>
                    </a:cubicBezTo>
                    <a:cubicBezTo>
                      <a:pt x="129" y="262"/>
                      <a:pt x="129" y="266"/>
                      <a:pt x="128" y="269"/>
                    </a:cubicBezTo>
                    <a:cubicBezTo>
                      <a:pt x="126" y="273"/>
                      <a:pt x="124" y="274"/>
                      <a:pt x="122" y="275"/>
                    </a:cubicBezTo>
                    <a:cubicBezTo>
                      <a:pt x="116" y="277"/>
                      <a:pt x="107" y="277"/>
                      <a:pt x="100" y="277"/>
                    </a:cubicBezTo>
                    <a:cubicBezTo>
                      <a:pt x="97" y="277"/>
                      <a:pt x="94" y="277"/>
                      <a:pt x="91" y="277"/>
                    </a:cubicBezTo>
                    <a:cubicBezTo>
                      <a:pt x="88" y="277"/>
                      <a:pt x="84" y="277"/>
                      <a:pt x="81" y="277"/>
                    </a:cubicBezTo>
                    <a:cubicBezTo>
                      <a:pt x="78" y="277"/>
                      <a:pt x="75" y="277"/>
                      <a:pt x="72" y="278"/>
                    </a:cubicBezTo>
                    <a:cubicBezTo>
                      <a:pt x="56" y="279"/>
                      <a:pt x="37" y="281"/>
                      <a:pt x="25" y="297"/>
                    </a:cubicBezTo>
                    <a:cubicBezTo>
                      <a:pt x="15" y="310"/>
                      <a:pt x="8" y="329"/>
                      <a:pt x="4" y="350"/>
                    </a:cubicBezTo>
                    <a:cubicBezTo>
                      <a:pt x="0" y="372"/>
                      <a:pt x="0" y="392"/>
                      <a:pt x="5" y="408"/>
                    </a:cubicBezTo>
                    <a:cubicBezTo>
                      <a:pt x="5" y="409"/>
                      <a:pt x="5" y="411"/>
                      <a:pt x="6" y="411"/>
                    </a:cubicBezTo>
                    <a:cubicBezTo>
                      <a:pt x="7" y="412"/>
                      <a:pt x="18" y="428"/>
                      <a:pt x="46" y="443"/>
                    </a:cubicBezTo>
                    <a:cubicBezTo>
                      <a:pt x="62" y="452"/>
                      <a:pt x="81" y="459"/>
                      <a:pt x="102" y="464"/>
                    </a:cubicBezTo>
                    <a:cubicBezTo>
                      <a:pt x="127" y="470"/>
                      <a:pt x="156" y="473"/>
                      <a:pt x="187" y="473"/>
                    </a:cubicBezTo>
                    <a:cubicBezTo>
                      <a:pt x="188" y="473"/>
                      <a:pt x="189" y="473"/>
                      <a:pt x="189" y="473"/>
                    </a:cubicBezTo>
                    <a:cubicBezTo>
                      <a:pt x="190" y="473"/>
                      <a:pt x="190" y="473"/>
                      <a:pt x="191" y="473"/>
                    </a:cubicBezTo>
                    <a:cubicBezTo>
                      <a:pt x="222" y="473"/>
                      <a:pt x="251" y="470"/>
                      <a:pt x="277" y="464"/>
                    </a:cubicBezTo>
                    <a:cubicBezTo>
                      <a:pt x="297" y="459"/>
                      <a:pt x="316" y="452"/>
                      <a:pt x="332" y="443"/>
                    </a:cubicBezTo>
                    <a:cubicBezTo>
                      <a:pt x="355" y="431"/>
                      <a:pt x="368" y="418"/>
                      <a:pt x="372" y="411"/>
                    </a:cubicBezTo>
                    <a:cubicBezTo>
                      <a:pt x="373" y="411"/>
                      <a:pt x="373" y="409"/>
                      <a:pt x="374" y="408"/>
                    </a:cubicBezTo>
                    <a:cubicBezTo>
                      <a:pt x="378" y="392"/>
                      <a:pt x="378" y="372"/>
                      <a:pt x="375" y="350"/>
                    </a:cubicBezTo>
                    <a:close/>
                    <a:moveTo>
                      <a:pt x="189" y="355"/>
                    </a:moveTo>
                    <a:cubicBezTo>
                      <a:pt x="136" y="290"/>
                      <a:pt x="136" y="290"/>
                      <a:pt x="136" y="290"/>
                    </a:cubicBezTo>
                    <a:cubicBezTo>
                      <a:pt x="140" y="287"/>
                      <a:pt x="144" y="282"/>
                      <a:pt x="146" y="275"/>
                    </a:cubicBezTo>
                    <a:cubicBezTo>
                      <a:pt x="147" y="273"/>
                      <a:pt x="147" y="271"/>
                      <a:pt x="148" y="269"/>
                    </a:cubicBezTo>
                    <a:cubicBezTo>
                      <a:pt x="160" y="276"/>
                      <a:pt x="174" y="280"/>
                      <a:pt x="188" y="280"/>
                    </a:cubicBezTo>
                    <a:cubicBezTo>
                      <a:pt x="190" y="280"/>
                      <a:pt x="190" y="280"/>
                      <a:pt x="190" y="280"/>
                    </a:cubicBezTo>
                    <a:cubicBezTo>
                      <a:pt x="204" y="280"/>
                      <a:pt x="218" y="276"/>
                      <a:pt x="231" y="269"/>
                    </a:cubicBezTo>
                    <a:cubicBezTo>
                      <a:pt x="231" y="271"/>
                      <a:pt x="232" y="273"/>
                      <a:pt x="232" y="275"/>
                    </a:cubicBezTo>
                    <a:cubicBezTo>
                      <a:pt x="235" y="282"/>
                      <a:pt x="238" y="287"/>
                      <a:pt x="243" y="291"/>
                    </a:cubicBezTo>
                    <a:lnTo>
                      <a:pt x="189" y="355"/>
                    </a:lnTo>
                    <a:close/>
                    <a:moveTo>
                      <a:pt x="264" y="197"/>
                    </a:moveTo>
                    <a:cubicBezTo>
                      <a:pt x="264" y="153"/>
                      <a:pt x="264" y="153"/>
                      <a:pt x="264" y="153"/>
                    </a:cubicBezTo>
                    <a:cubicBezTo>
                      <a:pt x="272" y="153"/>
                      <a:pt x="278" y="163"/>
                      <a:pt x="278" y="175"/>
                    </a:cubicBezTo>
                    <a:cubicBezTo>
                      <a:pt x="278" y="188"/>
                      <a:pt x="272" y="197"/>
                      <a:pt x="264" y="197"/>
                    </a:cubicBezTo>
                    <a:close/>
                    <a:moveTo>
                      <a:pt x="84" y="42"/>
                    </a:moveTo>
                    <a:cubicBezTo>
                      <a:pt x="117" y="28"/>
                      <a:pt x="153" y="21"/>
                      <a:pt x="189" y="21"/>
                    </a:cubicBezTo>
                    <a:cubicBezTo>
                      <a:pt x="226" y="21"/>
                      <a:pt x="261" y="28"/>
                      <a:pt x="295" y="42"/>
                    </a:cubicBezTo>
                    <a:cubicBezTo>
                      <a:pt x="269" y="100"/>
                      <a:pt x="269" y="100"/>
                      <a:pt x="269" y="100"/>
                    </a:cubicBezTo>
                    <a:cubicBezTo>
                      <a:pt x="242" y="91"/>
                      <a:pt x="215" y="90"/>
                      <a:pt x="189" y="90"/>
                    </a:cubicBezTo>
                    <a:cubicBezTo>
                      <a:pt x="188" y="90"/>
                      <a:pt x="188" y="90"/>
                      <a:pt x="188" y="90"/>
                    </a:cubicBezTo>
                    <a:cubicBezTo>
                      <a:pt x="163" y="90"/>
                      <a:pt x="136" y="91"/>
                      <a:pt x="110" y="100"/>
                    </a:cubicBezTo>
                    <a:lnTo>
                      <a:pt x="84" y="42"/>
                    </a:lnTo>
                    <a:close/>
                    <a:moveTo>
                      <a:pt x="114" y="197"/>
                    </a:moveTo>
                    <a:cubicBezTo>
                      <a:pt x="106" y="197"/>
                      <a:pt x="101" y="188"/>
                      <a:pt x="101" y="175"/>
                    </a:cubicBezTo>
                    <a:cubicBezTo>
                      <a:pt x="101" y="163"/>
                      <a:pt x="106" y="153"/>
                      <a:pt x="114" y="153"/>
                    </a:cubicBezTo>
                    <a:lnTo>
                      <a:pt x="114" y="197"/>
                    </a:lnTo>
                    <a:close/>
                    <a:moveTo>
                      <a:pt x="120" y="135"/>
                    </a:moveTo>
                    <a:cubicBezTo>
                      <a:pt x="120" y="129"/>
                      <a:pt x="121" y="123"/>
                      <a:pt x="122" y="118"/>
                    </a:cubicBezTo>
                    <a:cubicBezTo>
                      <a:pt x="125" y="117"/>
                      <a:pt x="128" y="116"/>
                      <a:pt x="132" y="115"/>
                    </a:cubicBezTo>
                    <a:cubicBezTo>
                      <a:pt x="153" y="130"/>
                      <a:pt x="196" y="152"/>
                      <a:pt x="258" y="151"/>
                    </a:cubicBezTo>
                    <a:cubicBezTo>
                      <a:pt x="258" y="188"/>
                      <a:pt x="258" y="188"/>
                      <a:pt x="258" y="188"/>
                    </a:cubicBezTo>
                    <a:cubicBezTo>
                      <a:pt x="258" y="228"/>
                      <a:pt x="227" y="261"/>
                      <a:pt x="189" y="261"/>
                    </a:cubicBezTo>
                    <a:cubicBezTo>
                      <a:pt x="151" y="261"/>
                      <a:pt x="120" y="228"/>
                      <a:pt x="120" y="188"/>
                    </a:cubicBezTo>
                    <a:lnTo>
                      <a:pt x="120" y="135"/>
                    </a:lnTo>
                    <a:close/>
                    <a:moveTo>
                      <a:pt x="356" y="401"/>
                    </a:moveTo>
                    <a:cubicBezTo>
                      <a:pt x="354" y="402"/>
                      <a:pt x="352" y="405"/>
                      <a:pt x="349" y="408"/>
                    </a:cubicBezTo>
                    <a:cubicBezTo>
                      <a:pt x="344" y="412"/>
                      <a:pt x="335" y="419"/>
                      <a:pt x="322" y="426"/>
                    </a:cubicBezTo>
                    <a:cubicBezTo>
                      <a:pt x="308" y="434"/>
                      <a:pt x="290" y="440"/>
                      <a:pt x="271" y="445"/>
                    </a:cubicBezTo>
                    <a:cubicBezTo>
                      <a:pt x="247" y="450"/>
                      <a:pt x="220" y="453"/>
                      <a:pt x="191" y="453"/>
                    </a:cubicBezTo>
                    <a:cubicBezTo>
                      <a:pt x="190" y="453"/>
                      <a:pt x="190" y="453"/>
                      <a:pt x="189" y="453"/>
                    </a:cubicBezTo>
                    <a:cubicBezTo>
                      <a:pt x="189" y="453"/>
                      <a:pt x="188" y="453"/>
                      <a:pt x="187" y="453"/>
                    </a:cubicBezTo>
                    <a:cubicBezTo>
                      <a:pt x="158" y="453"/>
                      <a:pt x="131" y="450"/>
                      <a:pt x="107" y="445"/>
                    </a:cubicBezTo>
                    <a:cubicBezTo>
                      <a:pt x="88" y="440"/>
                      <a:pt x="71" y="434"/>
                      <a:pt x="56" y="426"/>
                    </a:cubicBezTo>
                    <a:cubicBezTo>
                      <a:pt x="43" y="419"/>
                      <a:pt x="34" y="412"/>
                      <a:pt x="29" y="408"/>
                    </a:cubicBezTo>
                    <a:cubicBezTo>
                      <a:pt x="26" y="405"/>
                      <a:pt x="24" y="402"/>
                      <a:pt x="23" y="401"/>
                    </a:cubicBezTo>
                    <a:cubicBezTo>
                      <a:pt x="20" y="388"/>
                      <a:pt x="20" y="371"/>
                      <a:pt x="23" y="354"/>
                    </a:cubicBezTo>
                    <a:cubicBezTo>
                      <a:pt x="26" y="336"/>
                      <a:pt x="32" y="320"/>
                      <a:pt x="40" y="310"/>
                    </a:cubicBezTo>
                    <a:cubicBezTo>
                      <a:pt x="47" y="300"/>
                      <a:pt x="60" y="298"/>
                      <a:pt x="73" y="298"/>
                    </a:cubicBezTo>
                    <a:cubicBezTo>
                      <a:pt x="76" y="297"/>
                      <a:pt x="78" y="297"/>
                      <a:pt x="81" y="297"/>
                    </a:cubicBezTo>
                    <a:cubicBezTo>
                      <a:pt x="84" y="297"/>
                      <a:pt x="87" y="297"/>
                      <a:pt x="90" y="297"/>
                    </a:cubicBezTo>
                    <a:cubicBezTo>
                      <a:pt x="93" y="297"/>
                      <a:pt x="97" y="298"/>
                      <a:pt x="100" y="298"/>
                    </a:cubicBezTo>
                    <a:cubicBezTo>
                      <a:pt x="106" y="298"/>
                      <a:pt x="113" y="297"/>
                      <a:pt x="120" y="296"/>
                    </a:cubicBezTo>
                    <a:cubicBezTo>
                      <a:pt x="182" y="372"/>
                      <a:pt x="182" y="372"/>
                      <a:pt x="182" y="372"/>
                    </a:cubicBezTo>
                    <a:cubicBezTo>
                      <a:pt x="183" y="372"/>
                      <a:pt x="183" y="373"/>
                      <a:pt x="184" y="374"/>
                    </a:cubicBezTo>
                    <a:cubicBezTo>
                      <a:pt x="186" y="375"/>
                      <a:pt x="187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91" y="376"/>
                      <a:pt x="193" y="375"/>
                      <a:pt x="195" y="374"/>
                    </a:cubicBezTo>
                    <a:cubicBezTo>
                      <a:pt x="195" y="373"/>
                      <a:pt x="196" y="372"/>
                      <a:pt x="196" y="372"/>
                    </a:cubicBezTo>
                    <a:cubicBezTo>
                      <a:pt x="259" y="296"/>
                      <a:pt x="259" y="296"/>
                      <a:pt x="259" y="296"/>
                    </a:cubicBezTo>
                    <a:cubicBezTo>
                      <a:pt x="265" y="297"/>
                      <a:pt x="272" y="298"/>
                      <a:pt x="278" y="298"/>
                    </a:cubicBezTo>
                    <a:cubicBezTo>
                      <a:pt x="282" y="298"/>
                      <a:pt x="285" y="297"/>
                      <a:pt x="288" y="297"/>
                    </a:cubicBezTo>
                    <a:cubicBezTo>
                      <a:pt x="291" y="297"/>
                      <a:pt x="294" y="297"/>
                      <a:pt x="297" y="297"/>
                    </a:cubicBezTo>
                    <a:cubicBezTo>
                      <a:pt x="300" y="297"/>
                      <a:pt x="303" y="297"/>
                      <a:pt x="305" y="298"/>
                    </a:cubicBezTo>
                    <a:cubicBezTo>
                      <a:pt x="318" y="298"/>
                      <a:pt x="331" y="300"/>
                      <a:pt x="338" y="310"/>
                    </a:cubicBezTo>
                    <a:cubicBezTo>
                      <a:pt x="346" y="320"/>
                      <a:pt x="352" y="336"/>
                      <a:pt x="356" y="354"/>
                    </a:cubicBezTo>
                    <a:cubicBezTo>
                      <a:pt x="359" y="371"/>
                      <a:pt x="359" y="388"/>
                      <a:pt x="356" y="4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0917" name="Freeform 14"/>
              <p:cNvSpPr>
                <a:spLocks noChangeArrowheads="1"/>
              </p:cNvSpPr>
              <p:nvPr/>
            </p:nvSpPr>
            <p:spPr bwMode="auto">
              <a:xfrm>
                <a:off x="7027944" y="2285138"/>
                <a:ext cx="97677" cy="99180"/>
              </a:xfrm>
              <a:custGeom>
                <a:avLst/>
                <a:gdLst>
                  <a:gd name="T0" fmla="*/ 35 w 130"/>
                  <a:gd name="T1" fmla="*/ 132 h 132"/>
                  <a:gd name="T2" fmla="*/ 94 w 130"/>
                  <a:gd name="T3" fmla="*/ 132 h 132"/>
                  <a:gd name="T4" fmla="*/ 94 w 130"/>
                  <a:gd name="T5" fmla="*/ 95 h 132"/>
                  <a:gd name="T6" fmla="*/ 130 w 130"/>
                  <a:gd name="T7" fmla="*/ 95 h 132"/>
                  <a:gd name="T8" fmla="*/ 130 w 130"/>
                  <a:gd name="T9" fmla="*/ 38 h 132"/>
                  <a:gd name="T10" fmla="*/ 94 w 130"/>
                  <a:gd name="T11" fmla="*/ 38 h 132"/>
                  <a:gd name="T12" fmla="*/ 94 w 130"/>
                  <a:gd name="T13" fmla="*/ 0 h 132"/>
                  <a:gd name="T14" fmla="*/ 35 w 130"/>
                  <a:gd name="T15" fmla="*/ 0 h 132"/>
                  <a:gd name="T16" fmla="*/ 35 w 130"/>
                  <a:gd name="T17" fmla="*/ 38 h 132"/>
                  <a:gd name="T18" fmla="*/ 0 w 130"/>
                  <a:gd name="T19" fmla="*/ 38 h 132"/>
                  <a:gd name="T20" fmla="*/ 0 w 130"/>
                  <a:gd name="T21" fmla="*/ 95 h 132"/>
                  <a:gd name="T22" fmla="*/ 35 w 130"/>
                  <a:gd name="T23" fmla="*/ 95 h 132"/>
                  <a:gd name="T24" fmla="*/ 35 w 130"/>
                  <a:gd name="T2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32">
                    <a:moveTo>
                      <a:pt x="35" y="132"/>
                    </a:moveTo>
                    <a:lnTo>
                      <a:pt x="94" y="132"/>
                    </a:lnTo>
                    <a:lnTo>
                      <a:pt x="94" y="95"/>
                    </a:lnTo>
                    <a:lnTo>
                      <a:pt x="130" y="95"/>
                    </a:lnTo>
                    <a:lnTo>
                      <a:pt x="130" y="38"/>
                    </a:lnTo>
                    <a:lnTo>
                      <a:pt x="94" y="38"/>
                    </a:lnTo>
                    <a:lnTo>
                      <a:pt x="94" y="0"/>
                    </a:lnTo>
                    <a:lnTo>
                      <a:pt x="35" y="0"/>
                    </a:lnTo>
                    <a:lnTo>
                      <a:pt x="35" y="38"/>
                    </a:lnTo>
                    <a:lnTo>
                      <a:pt x="0" y="38"/>
                    </a:lnTo>
                    <a:lnTo>
                      <a:pt x="0" y="95"/>
                    </a:lnTo>
                    <a:lnTo>
                      <a:pt x="35" y="95"/>
                    </a:lnTo>
                    <a:lnTo>
                      <a:pt x="35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 bwMode="auto">
          <a:xfrm>
            <a:off x="6170613" y="0"/>
            <a:ext cx="1982787" cy="2014538"/>
            <a:chOff x="6170440" y="0"/>
            <a:chExt cx="1982862" cy="2015067"/>
          </a:xfrm>
        </p:grpSpPr>
        <p:sp>
          <p:nvSpPr>
            <p:cNvPr id="24" name="矩形 23"/>
            <p:cNvSpPr/>
            <p:nvPr/>
          </p:nvSpPr>
          <p:spPr>
            <a:xfrm>
              <a:off x="6170440" y="0"/>
              <a:ext cx="1982862" cy="20150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6786191" y="623147"/>
              <a:ext cx="813168" cy="810729"/>
              <a:chOff x="4762068" y="668615"/>
              <a:chExt cx="751360" cy="749106"/>
            </a:xfrm>
            <a:solidFill>
              <a:srgbClr val="E2413E"/>
            </a:solidFill>
          </p:grpSpPr>
          <p:sp>
            <p:nvSpPr>
              <p:cNvPr id="26" name="Freeform 23"/>
              <p:cNvSpPr/>
              <p:nvPr/>
            </p:nvSpPr>
            <p:spPr bwMode="auto">
              <a:xfrm>
                <a:off x="4952163" y="858710"/>
                <a:ext cx="371172" cy="368918"/>
              </a:xfrm>
              <a:custGeom>
                <a:avLst/>
                <a:gdLst>
                  <a:gd name="T0" fmla="*/ 343 w 494"/>
                  <a:gd name="T1" fmla="*/ 0 h 491"/>
                  <a:gd name="T2" fmla="*/ 146 w 494"/>
                  <a:gd name="T3" fmla="*/ 0 h 491"/>
                  <a:gd name="T4" fmla="*/ 146 w 494"/>
                  <a:gd name="T5" fmla="*/ 148 h 491"/>
                  <a:gd name="T6" fmla="*/ 0 w 494"/>
                  <a:gd name="T7" fmla="*/ 148 h 491"/>
                  <a:gd name="T8" fmla="*/ 0 w 494"/>
                  <a:gd name="T9" fmla="*/ 359 h 491"/>
                  <a:gd name="T10" fmla="*/ 146 w 494"/>
                  <a:gd name="T11" fmla="*/ 359 h 491"/>
                  <a:gd name="T12" fmla="*/ 146 w 494"/>
                  <a:gd name="T13" fmla="*/ 491 h 491"/>
                  <a:gd name="T14" fmla="*/ 343 w 494"/>
                  <a:gd name="T15" fmla="*/ 491 h 491"/>
                  <a:gd name="T16" fmla="*/ 343 w 494"/>
                  <a:gd name="T17" fmla="*/ 359 h 491"/>
                  <a:gd name="T18" fmla="*/ 494 w 494"/>
                  <a:gd name="T19" fmla="*/ 359 h 491"/>
                  <a:gd name="T20" fmla="*/ 494 w 494"/>
                  <a:gd name="T21" fmla="*/ 148 h 491"/>
                  <a:gd name="T22" fmla="*/ 343 w 494"/>
                  <a:gd name="T23" fmla="*/ 148 h 491"/>
                  <a:gd name="T24" fmla="*/ 343 w 494"/>
                  <a:gd name="T25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4" h="491">
                    <a:moveTo>
                      <a:pt x="343" y="0"/>
                    </a:moveTo>
                    <a:lnTo>
                      <a:pt x="146" y="0"/>
                    </a:lnTo>
                    <a:lnTo>
                      <a:pt x="146" y="148"/>
                    </a:lnTo>
                    <a:lnTo>
                      <a:pt x="0" y="148"/>
                    </a:lnTo>
                    <a:lnTo>
                      <a:pt x="0" y="359"/>
                    </a:lnTo>
                    <a:lnTo>
                      <a:pt x="146" y="359"/>
                    </a:lnTo>
                    <a:lnTo>
                      <a:pt x="146" y="491"/>
                    </a:lnTo>
                    <a:lnTo>
                      <a:pt x="343" y="491"/>
                    </a:lnTo>
                    <a:lnTo>
                      <a:pt x="343" y="359"/>
                    </a:lnTo>
                    <a:lnTo>
                      <a:pt x="494" y="359"/>
                    </a:lnTo>
                    <a:lnTo>
                      <a:pt x="494" y="148"/>
                    </a:lnTo>
                    <a:lnTo>
                      <a:pt x="343" y="148"/>
                    </a:lnTo>
                    <a:lnTo>
                      <a:pt x="3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noProof="1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 24"/>
              <p:cNvSpPr>
                <a:spLocks noEditPoints="1"/>
              </p:cNvSpPr>
              <p:nvPr/>
            </p:nvSpPr>
            <p:spPr bwMode="auto">
              <a:xfrm>
                <a:off x="4762068" y="668615"/>
                <a:ext cx="751360" cy="749106"/>
              </a:xfrm>
              <a:custGeom>
                <a:avLst/>
                <a:gdLst>
                  <a:gd name="T0" fmla="*/ 406 w 423"/>
                  <a:gd name="T1" fmla="*/ 129 h 422"/>
                  <a:gd name="T2" fmla="*/ 361 w 423"/>
                  <a:gd name="T3" fmla="*/ 62 h 422"/>
                  <a:gd name="T4" fmla="*/ 294 w 423"/>
                  <a:gd name="T5" fmla="*/ 16 h 422"/>
                  <a:gd name="T6" fmla="*/ 212 w 423"/>
                  <a:gd name="T7" fmla="*/ 0 h 422"/>
                  <a:gd name="T8" fmla="*/ 129 w 423"/>
                  <a:gd name="T9" fmla="*/ 16 h 422"/>
                  <a:gd name="T10" fmla="*/ 62 w 423"/>
                  <a:gd name="T11" fmla="*/ 62 h 422"/>
                  <a:gd name="T12" fmla="*/ 17 w 423"/>
                  <a:gd name="T13" fmla="*/ 129 h 422"/>
                  <a:gd name="T14" fmla="*/ 0 w 423"/>
                  <a:gd name="T15" fmla="*/ 211 h 422"/>
                  <a:gd name="T16" fmla="*/ 17 w 423"/>
                  <a:gd name="T17" fmla="*/ 293 h 422"/>
                  <a:gd name="T18" fmla="*/ 62 w 423"/>
                  <a:gd name="T19" fmla="*/ 360 h 422"/>
                  <a:gd name="T20" fmla="*/ 129 w 423"/>
                  <a:gd name="T21" fmla="*/ 405 h 422"/>
                  <a:gd name="T22" fmla="*/ 212 w 423"/>
                  <a:gd name="T23" fmla="*/ 422 h 422"/>
                  <a:gd name="T24" fmla="*/ 294 w 423"/>
                  <a:gd name="T25" fmla="*/ 405 h 422"/>
                  <a:gd name="T26" fmla="*/ 361 w 423"/>
                  <a:gd name="T27" fmla="*/ 360 h 422"/>
                  <a:gd name="T28" fmla="*/ 406 w 423"/>
                  <a:gd name="T29" fmla="*/ 293 h 422"/>
                  <a:gd name="T30" fmla="*/ 423 w 423"/>
                  <a:gd name="T31" fmla="*/ 211 h 422"/>
                  <a:gd name="T32" fmla="*/ 406 w 423"/>
                  <a:gd name="T33" fmla="*/ 129 h 422"/>
                  <a:gd name="T34" fmla="*/ 336 w 423"/>
                  <a:gd name="T35" fmla="*/ 335 h 422"/>
                  <a:gd name="T36" fmla="*/ 212 w 423"/>
                  <a:gd name="T37" fmla="*/ 387 h 422"/>
                  <a:gd name="T38" fmla="*/ 87 w 423"/>
                  <a:gd name="T39" fmla="*/ 335 h 422"/>
                  <a:gd name="T40" fmla="*/ 36 w 423"/>
                  <a:gd name="T41" fmla="*/ 211 h 422"/>
                  <a:gd name="T42" fmla="*/ 87 w 423"/>
                  <a:gd name="T43" fmla="*/ 87 h 422"/>
                  <a:gd name="T44" fmla="*/ 212 w 423"/>
                  <a:gd name="T45" fmla="*/ 35 h 422"/>
                  <a:gd name="T46" fmla="*/ 336 w 423"/>
                  <a:gd name="T47" fmla="*/ 87 h 422"/>
                  <a:gd name="T48" fmla="*/ 387 w 423"/>
                  <a:gd name="T49" fmla="*/ 211 h 422"/>
                  <a:gd name="T50" fmla="*/ 336 w 423"/>
                  <a:gd name="T51" fmla="*/ 335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422">
                    <a:moveTo>
                      <a:pt x="406" y="129"/>
                    </a:moveTo>
                    <a:cubicBezTo>
                      <a:pt x="396" y="104"/>
                      <a:pt x="380" y="81"/>
                      <a:pt x="361" y="62"/>
                    </a:cubicBezTo>
                    <a:cubicBezTo>
                      <a:pt x="342" y="42"/>
                      <a:pt x="319" y="27"/>
                      <a:pt x="294" y="16"/>
                    </a:cubicBezTo>
                    <a:cubicBezTo>
                      <a:pt x="268" y="5"/>
                      <a:pt x="240" y="0"/>
                      <a:pt x="212" y="0"/>
                    </a:cubicBezTo>
                    <a:cubicBezTo>
                      <a:pt x="183" y="0"/>
                      <a:pt x="155" y="5"/>
                      <a:pt x="129" y="16"/>
                    </a:cubicBezTo>
                    <a:cubicBezTo>
                      <a:pt x="104" y="27"/>
                      <a:pt x="82" y="42"/>
                      <a:pt x="62" y="62"/>
                    </a:cubicBezTo>
                    <a:cubicBezTo>
                      <a:pt x="43" y="81"/>
                      <a:pt x="28" y="104"/>
                      <a:pt x="17" y="129"/>
                    </a:cubicBezTo>
                    <a:cubicBezTo>
                      <a:pt x="6" y="155"/>
                      <a:pt x="0" y="182"/>
                      <a:pt x="0" y="211"/>
                    </a:cubicBezTo>
                    <a:cubicBezTo>
                      <a:pt x="0" y="239"/>
                      <a:pt x="6" y="267"/>
                      <a:pt x="17" y="293"/>
                    </a:cubicBezTo>
                    <a:cubicBezTo>
                      <a:pt x="28" y="318"/>
                      <a:pt x="43" y="341"/>
                      <a:pt x="62" y="360"/>
                    </a:cubicBezTo>
                    <a:cubicBezTo>
                      <a:pt x="82" y="380"/>
                      <a:pt x="104" y="395"/>
                      <a:pt x="129" y="405"/>
                    </a:cubicBezTo>
                    <a:cubicBezTo>
                      <a:pt x="155" y="417"/>
                      <a:pt x="183" y="422"/>
                      <a:pt x="212" y="422"/>
                    </a:cubicBezTo>
                    <a:cubicBezTo>
                      <a:pt x="240" y="422"/>
                      <a:pt x="268" y="417"/>
                      <a:pt x="294" y="405"/>
                    </a:cubicBezTo>
                    <a:cubicBezTo>
                      <a:pt x="319" y="395"/>
                      <a:pt x="342" y="380"/>
                      <a:pt x="361" y="360"/>
                    </a:cubicBezTo>
                    <a:cubicBezTo>
                      <a:pt x="380" y="341"/>
                      <a:pt x="396" y="318"/>
                      <a:pt x="406" y="293"/>
                    </a:cubicBezTo>
                    <a:cubicBezTo>
                      <a:pt x="417" y="267"/>
                      <a:pt x="423" y="239"/>
                      <a:pt x="423" y="211"/>
                    </a:cubicBezTo>
                    <a:cubicBezTo>
                      <a:pt x="423" y="182"/>
                      <a:pt x="417" y="155"/>
                      <a:pt x="406" y="129"/>
                    </a:cubicBezTo>
                    <a:close/>
                    <a:moveTo>
                      <a:pt x="336" y="335"/>
                    </a:moveTo>
                    <a:cubicBezTo>
                      <a:pt x="303" y="368"/>
                      <a:pt x="259" y="387"/>
                      <a:pt x="212" y="387"/>
                    </a:cubicBezTo>
                    <a:cubicBezTo>
                      <a:pt x="165" y="387"/>
                      <a:pt x="120" y="368"/>
                      <a:pt x="87" y="335"/>
                    </a:cubicBezTo>
                    <a:cubicBezTo>
                      <a:pt x="54" y="302"/>
                      <a:pt x="36" y="258"/>
                      <a:pt x="36" y="211"/>
                    </a:cubicBezTo>
                    <a:cubicBezTo>
                      <a:pt x="36" y="164"/>
                      <a:pt x="54" y="120"/>
                      <a:pt x="87" y="87"/>
                    </a:cubicBezTo>
                    <a:cubicBezTo>
                      <a:pt x="120" y="53"/>
                      <a:pt x="165" y="35"/>
                      <a:pt x="212" y="35"/>
                    </a:cubicBezTo>
                    <a:cubicBezTo>
                      <a:pt x="259" y="35"/>
                      <a:pt x="303" y="53"/>
                      <a:pt x="336" y="87"/>
                    </a:cubicBezTo>
                    <a:cubicBezTo>
                      <a:pt x="369" y="120"/>
                      <a:pt x="387" y="164"/>
                      <a:pt x="387" y="211"/>
                    </a:cubicBezTo>
                    <a:cubicBezTo>
                      <a:pt x="387" y="258"/>
                      <a:pt x="369" y="302"/>
                      <a:pt x="336" y="3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noProof="1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 bwMode="auto">
          <a:xfrm>
            <a:off x="8191500" y="0"/>
            <a:ext cx="1966913" cy="2014538"/>
            <a:chOff x="8191297" y="0"/>
            <a:chExt cx="1967716" cy="2015067"/>
          </a:xfrm>
        </p:grpSpPr>
        <p:sp>
          <p:nvSpPr>
            <p:cNvPr id="29" name="矩形 28"/>
            <p:cNvSpPr/>
            <p:nvPr/>
          </p:nvSpPr>
          <p:spPr>
            <a:xfrm>
              <a:off x="8191297" y="0"/>
              <a:ext cx="1967716" cy="2015067"/>
            </a:xfrm>
            <a:prstGeom prst="rect">
              <a:avLst/>
            </a:prstGeom>
            <a:solidFill>
              <a:srgbClr val="4AA6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80923" name="组合 29"/>
            <p:cNvGrpSpPr/>
            <p:nvPr/>
          </p:nvGrpSpPr>
          <p:grpSpPr bwMode="auto">
            <a:xfrm>
              <a:off x="8810330" y="621058"/>
              <a:ext cx="832737" cy="793161"/>
              <a:chOff x="8338316" y="3884032"/>
              <a:chExt cx="758874" cy="722808"/>
            </a:xfrm>
          </p:grpSpPr>
          <p:sp>
            <p:nvSpPr>
              <p:cNvPr id="80924" name="Freeform 79"/>
              <p:cNvSpPr>
                <a:spLocks noEditPoints="1" noChangeArrowheads="1"/>
              </p:cNvSpPr>
              <p:nvPr/>
            </p:nvSpPr>
            <p:spPr bwMode="auto">
              <a:xfrm>
                <a:off x="8338316" y="3884032"/>
                <a:ext cx="758874" cy="722808"/>
              </a:xfrm>
              <a:custGeom>
                <a:avLst/>
                <a:gdLst>
                  <a:gd name="T0" fmla="*/ 315 w 427"/>
                  <a:gd name="T1" fmla="*/ 197 h 407"/>
                  <a:gd name="T2" fmla="*/ 304 w 427"/>
                  <a:gd name="T3" fmla="*/ 211 h 407"/>
                  <a:gd name="T4" fmla="*/ 281 w 427"/>
                  <a:gd name="T5" fmla="*/ 279 h 407"/>
                  <a:gd name="T6" fmla="*/ 243 w 427"/>
                  <a:gd name="T7" fmla="*/ 370 h 407"/>
                  <a:gd name="T8" fmla="*/ 158 w 427"/>
                  <a:gd name="T9" fmla="*/ 357 h 407"/>
                  <a:gd name="T10" fmla="*/ 129 w 427"/>
                  <a:gd name="T11" fmla="*/ 228 h 407"/>
                  <a:gd name="T12" fmla="*/ 177 w 427"/>
                  <a:gd name="T13" fmla="*/ 194 h 407"/>
                  <a:gd name="T14" fmla="*/ 208 w 427"/>
                  <a:gd name="T15" fmla="*/ 29 h 407"/>
                  <a:gd name="T16" fmla="*/ 200 w 427"/>
                  <a:gd name="T17" fmla="*/ 13 h 407"/>
                  <a:gd name="T18" fmla="*/ 143 w 427"/>
                  <a:gd name="T19" fmla="*/ 7 h 407"/>
                  <a:gd name="T20" fmla="*/ 144 w 427"/>
                  <a:gd name="T21" fmla="*/ 45 h 407"/>
                  <a:gd name="T22" fmla="*/ 192 w 427"/>
                  <a:gd name="T23" fmla="*/ 57 h 407"/>
                  <a:gd name="T24" fmla="*/ 192 w 427"/>
                  <a:gd name="T25" fmla="*/ 114 h 407"/>
                  <a:gd name="T26" fmla="*/ 115 w 427"/>
                  <a:gd name="T27" fmla="*/ 135 h 407"/>
                  <a:gd name="T28" fmla="*/ 39 w 427"/>
                  <a:gd name="T29" fmla="*/ 114 h 407"/>
                  <a:gd name="T30" fmla="*/ 39 w 427"/>
                  <a:gd name="T31" fmla="*/ 56 h 407"/>
                  <a:gd name="T32" fmla="*/ 92 w 427"/>
                  <a:gd name="T33" fmla="*/ 45 h 407"/>
                  <a:gd name="T34" fmla="*/ 93 w 427"/>
                  <a:gd name="T35" fmla="*/ 7 h 407"/>
                  <a:gd name="T36" fmla="*/ 36 w 427"/>
                  <a:gd name="T37" fmla="*/ 13 h 407"/>
                  <a:gd name="T38" fmla="*/ 25 w 427"/>
                  <a:gd name="T39" fmla="*/ 27 h 407"/>
                  <a:gd name="T40" fmla="*/ 54 w 427"/>
                  <a:gd name="T41" fmla="*/ 194 h 407"/>
                  <a:gd name="T42" fmla="*/ 100 w 427"/>
                  <a:gd name="T43" fmla="*/ 228 h 407"/>
                  <a:gd name="T44" fmla="*/ 209 w 427"/>
                  <a:gd name="T45" fmla="*/ 407 h 407"/>
                  <a:gd name="T46" fmla="*/ 309 w 427"/>
                  <a:gd name="T47" fmla="*/ 283 h 407"/>
                  <a:gd name="T48" fmla="*/ 326 w 427"/>
                  <a:gd name="T49" fmla="*/ 230 h 407"/>
                  <a:gd name="T50" fmla="*/ 427 w 427"/>
                  <a:gd name="T51" fmla="*/ 197 h 407"/>
                  <a:gd name="T52" fmla="*/ 117 w 427"/>
                  <a:gd name="T53" fmla="*/ 201 h 407"/>
                  <a:gd name="T54" fmla="*/ 76 w 427"/>
                  <a:gd name="T55" fmla="*/ 175 h 407"/>
                  <a:gd name="T56" fmla="*/ 57 w 427"/>
                  <a:gd name="T57" fmla="*/ 146 h 407"/>
                  <a:gd name="T58" fmla="*/ 174 w 427"/>
                  <a:gd name="T59" fmla="*/ 146 h 407"/>
                  <a:gd name="T60" fmla="*/ 155 w 427"/>
                  <a:gd name="T61" fmla="*/ 175 h 407"/>
                  <a:gd name="T62" fmla="*/ 117 w 427"/>
                  <a:gd name="T63" fmla="*/ 201 h 407"/>
                  <a:gd name="T64" fmla="*/ 341 w 427"/>
                  <a:gd name="T65" fmla="*/ 210 h 407"/>
                  <a:gd name="T66" fmla="*/ 338 w 427"/>
                  <a:gd name="T67" fmla="*/ 197 h 407"/>
                  <a:gd name="T68" fmla="*/ 404 w 427"/>
                  <a:gd name="T69" fmla="*/ 197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7" h="407">
                    <a:moveTo>
                      <a:pt x="371" y="141"/>
                    </a:moveTo>
                    <a:cubicBezTo>
                      <a:pt x="340" y="141"/>
                      <a:pt x="315" y="167"/>
                      <a:pt x="315" y="197"/>
                    </a:cubicBezTo>
                    <a:cubicBezTo>
                      <a:pt x="315" y="199"/>
                      <a:pt x="315" y="201"/>
                      <a:pt x="315" y="203"/>
                    </a:cubicBezTo>
                    <a:cubicBezTo>
                      <a:pt x="311" y="205"/>
                      <a:pt x="307" y="207"/>
                      <a:pt x="304" y="211"/>
                    </a:cubicBezTo>
                    <a:cubicBezTo>
                      <a:pt x="299" y="215"/>
                      <a:pt x="294" y="222"/>
                      <a:pt x="291" y="230"/>
                    </a:cubicBezTo>
                    <a:cubicBezTo>
                      <a:pt x="286" y="244"/>
                      <a:pt x="283" y="261"/>
                      <a:pt x="281" y="279"/>
                    </a:cubicBezTo>
                    <a:cubicBezTo>
                      <a:pt x="277" y="303"/>
                      <a:pt x="273" y="330"/>
                      <a:pt x="262" y="349"/>
                    </a:cubicBezTo>
                    <a:cubicBezTo>
                      <a:pt x="257" y="358"/>
                      <a:pt x="250" y="365"/>
                      <a:pt x="243" y="370"/>
                    </a:cubicBezTo>
                    <a:cubicBezTo>
                      <a:pt x="234" y="376"/>
                      <a:pt x="223" y="378"/>
                      <a:pt x="209" y="378"/>
                    </a:cubicBezTo>
                    <a:cubicBezTo>
                      <a:pt x="187" y="378"/>
                      <a:pt x="171" y="371"/>
                      <a:pt x="158" y="357"/>
                    </a:cubicBezTo>
                    <a:cubicBezTo>
                      <a:pt x="138" y="334"/>
                      <a:pt x="131" y="298"/>
                      <a:pt x="129" y="272"/>
                    </a:cubicBezTo>
                    <a:cubicBezTo>
                      <a:pt x="128" y="254"/>
                      <a:pt x="128" y="238"/>
                      <a:pt x="129" y="228"/>
                    </a:cubicBezTo>
                    <a:cubicBezTo>
                      <a:pt x="144" y="224"/>
                      <a:pt x="160" y="213"/>
                      <a:pt x="177" y="194"/>
                    </a:cubicBezTo>
                    <a:cubicBezTo>
                      <a:pt x="177" y="194"/>
                      <a:pt x="177" y="194"/>
                      <a:pt x="177" y="194"/>
                    </a:cubicBezTo>
                    <a:cubicBezTo>
                      <a:pt x="189" y="180"/>
                      <a:pt x="211" y="151"/>
                      <a:pt x="221" y="115"/>
                    </a:cubicBezTo>
                    <a:cubicBezTo>
                      <a:pt x="231" y="81"/>
                      <a:pt x="226" y="51"/>
                      <a:pt x="208" y="29"/>
                    </a:cubicBezTo>
                    <a:cubicBezTo>
                      <a:pt x="208" y="25"/>
                      <a:pt x="208" y="25"/>
                      <a:pt x="208" y="25"/>
                    </a:cubicBezTo>
                    <a:cubicBezTo>
                      <a:pt x="210" y="20"/>
                      <a:pt x="206" y="15"/>
                      <a:pt x="200" y="13"/>
                    </a:cubicBezTo>
                    <a:cubicBezTo>
                      <a:pt x="156" y="1"/>
                      <a:pt x="156" y="1"/>
                      <a:pt x="156" y="1"/>
                    </a:cubicBezTo>
                    <a:cubicBezTo>
                      <a:pt x="150" y="0"/>
                      <a:pt x="144" y="2"/>
                      <a:pt x="143" y="7"/>
                    </a:cubicBezTo>
                    <a:cubicBezTo>
                      <a:pt x="135" y="33"/>
                      <a:pt x="135" y="33"/>
                      <a:pt x="135" y="33"/>
                    </a:cubicBezTo>
                    <a:cubicBezTo>
                      <a:pt x="134" y="38"/>
                      <a:pt x="138" y="43"/>
                      <a:pt x="144" y="45"/>
                    </a:cubicBezTo>
                    <a:cubicBezTo>
                      <a:pt x="188" y="57"/>
                      <a:pt x="188" y="57"/>
                      <a:pt x="188" y="57"/>
                    </a:cubicBezTo>
                    <a:cubicBezTo>
                      <a:pt x="189" y="57"/>
                      <a:pt x="191" y="58"/>
                      <a:pt x="192" y="57"/>
                    </a:cubicBezTo>
                    <a:cubicBezTo>
                      <a:pt x="200" y="74"/>
                      <a:pt x="198" y="93"/>
                      <a:pt x="194" y="107"/>
                    </a:cubicBezTo>
                    <a:cubicBezTo>
                      <a:pt x="193" y="109"/>
                      <a:pt x="193" y="111"/>
                      <a:pt x="192" y="114"/>
                    </a:cubicBezTo>
                    <a:cubicBezTo>
                      <a:pt x="185" y="119"/>
                      <a:pt x="177" y="123"/>
                      <a:pt x="167" y="127"/>
                    </a:cubicBezTo>
                    <a:cubicBezTo>
                      <a:pt x="152" y="132"/>
                      <a:pt x="134" y="135"/>
                      <a:pt x="115" y="135"/>
                    </a:cubicBezTo>
                    <a:cubicBezTo>
                      <a:pt x="97" y="135"/>
                      <a:pt x="79" y="132"/>
                      <a:pt x="64" y="127"/>
                    </a:cubicBezTo>
                    <a:cubicBezTo>
                      <a:pt x="54" y="123"/>
                      <a:pt x="46" y="119"/>
                      <a:pt x="39" y="114"/>
                    </a:cubicBezTo>
                    <a:cubicBezTo>
                      <a:pt x="38" y="111"/>
                      <a:pt x="38" y="109"/>
                      <a:pt x="37" y="107"/>
                    </a:cubicBezTo>
                    <a:cubicBezTo>
                      <a:pt x="33" y="92"/>
                      <a:pt x="30" y="73"/>
                      <a:pt x="39" y="56"/>
                    </a:cubicBezTo>
                    <a:cubicBezTo>
                      <a:pt x="41" y="58"/>
                      <a:pt x="45" y="58"/>
                      <a:pt x="48" y="57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8" y="43"/>
                      <a:pt x="102" y="38"/>
                      <a:pt x="100" y="33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2" y="2"/>
                      <a:pt x="86" y="0"/>
                      <a:pt x="79" y="1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0" y="15"/>
                      <a:pt x="26" y="20"/>
                      <a:pt x="27" y="25"/>
                    </a:cubicBezTo>
                    <a:cubicBezTo>
                      <a:pt x="26" y="25"/>
                      <a:pt x="25" y="26"/>
                      <a:pt x="25" y="27"/>
                    </a:cubicBezTo>
                    <a:cubicBezTo>
                      <a:pt x="5" y="49"/>
                      <a:pt x="0" y="80"/>
                      <a:pt x="9" y="115"/>
                    </a:cubicBezTo>
                    <a:cubicBezTo>
                      <a:pt x="20" y="151"/>
                      <a:pt x="42" y="180"/>
                      <a:pt x="54" y="194"/>
                    </a:cubicBezTo>
                    <a:cubicBezTo>
                      <a:pt x="54" y="194"/>
                      <a:pt x="54" y="194"/>
                      <a:pt x="54" y="194"/>
                    </a:cubicBezTo>
                    <a:cubicBezTo>
                      <a:pt x="70" y="212"/>
                      <a:pt x="85" y="223"/>
                      <a:pt x="100" y="228"/>
                    </a:cubicBezTo>
                    <a:cubicBezTo>
                      <a:pt x="98" y="259"/>
                      <a:pt x="99" y="333"/>
                      <a:pt x="136" y="376"/>
                    </a:cubicBezTo>
                    <a:cubicBezTo>
                      <a:pt x="155" y="396"/>
                      <a:pt x="179" y="407"/>
                      <a:pt x="209" y="407"/>
                    </a:cubicBezTo>
                    <a:cubicBezTo>
                      <a:pt x="245" y="407"/>
                      <a:pt x="271" y="392"/>
                      <a:pt x="287" y="363"/>
                    </a:cubicBezTo>
                    <a:cubicBezTo>
                      <a:pt x="300" y="339"/>
                      <a:pt x="305" y="309"/>
                      <a:pt x="309" y="283"/>
                    </a:cubicBezTo>
                    <a:cubicBezTo>
                      <a:pt x="311" y="267"/>
                      <a:pt x="314" y="251"/>
                      <a:pt x="318" y="241"/>
                    </a:cubicBezTo>
                    <a:cubicBezTo>
                      <a:pt x="321" y="233"/>
                      <a:pt x="323" y="231"/>
                      <a:pt x="326" y="230"/>
                    </a:cubicBezTo>
                    <a:cubicBezTo>
                      <a:pt x="336" y="244"/>
                      <a:pt x="352" y="253"/>
                      <a:pt x="371" y="253"/>
                    </a:cubicBezTo>
                    <a:cubicBezTo>
                      <a:pt x="402" y="253"/>
                      <a:pt x="427" y="228"/>
                      <a:pt x="427" y="197"/>
                    </a:cubicBezTo>
                    <a:cubicBezTo>
                      <a:pt x="427" y="167"/>
                      <a:pt x="402" y="141"/>
                      <a:pt x="371" y="141"/>
                    </a:cubicBezTo>
                    <a:close/>
                    <a:moveTo>
                      <a:pt x="117" y="201"/>
                    </a:moveTo>
                    <a:cubicBezTo>
                      <a:pt x="116" y="201"/>
                      <a:pt x="114" y="201"/>
                      <a:pt x="113" y="201"/>
                    </a:cubicBezTo>
                    <a:cubicBezTo>
                      <a:pt x="102" y="200"/>
                      <a:pt x="90" y="191"/>
                      <a:pt x="76" y="175"/>
                    </a:cubicBezTo>
                    <a:cubicBezTo>
                      <a:pt x="70" y="169"/>
                      <a:pt x="62" y="158"/>
                      <a:pt x="54" y="145"/>
                    </a:cubicBezTo>
                    <a:cubicBezTo>
                      <a:pt x="55" y="145"/>
                      <a:pt x="56" y="146"/>
                      <a:pt x="57" y="146"/>
                    </a:cubicBezTo>
                    <a:cubicBezTo>
                      <a:pt x="74" y="153"/>
                      <a:pt x="95" y="156"/>
                      <a:pt x="115" y="156"/>
                    </a:cubicBezTo>
                    <a:cubicBezTo>
                      <a:pt x="136" y="156"/>
                      <a:pt x="156" y="153"/>
                      <a:pt x="174" y="146"/>
                    </a:cubicBezTo>
                    <a:cubicBezTo>
                      <a:pt x="175" y="146"/>
                      <a:pt x="176" y="145"/>
                      <a:pt x="177" y="145"/>
                    </a:cubicBezTo>
                    <a:cubicBezTo>
                      <a:pt x="169" y="158"/>
                      <a:pt x="161" y="169"/>
                      <a:pt x="155" y="175"/>
                    </a:cubicBezTo>
                    <a:cubicBezTo>
                      <a:pt x="141" y="191"/>
                      <a:pt x="129" y="200"/>
                      <a:pt x="118" y="201"/>
                    </a:cubicBezTo>
                    <a:cubicBezTo>
                      <a:pt x="118" y="201"/>
                      <a:pt x="118" y="201"/>
                      <a:pt x="117" y="201"/>
                    </a:cubicBezTo>
                    <a:close/>
                    <a:moveTo>
                      <a:pt x="371" y="230"/>
                    </a:moveTo>
                    <a:cubicBezTo>
                      <a:pt x="357" y="230"/>
                      <a:pt x="346" y="222"/>
                      <a:pt x="341" y="210"/>
                    </a:cubicBezTo>
                    <a:cubicBezTo>
                      <a:pt x="341" y="210"/>
                      <a:pt x="340" y="210"/>
                      <a:pt x="340" y="209"/>
                    </a:cubicBezTo>
                    <a:cubicBezTo>
                      <a:pt x="339" y="205"/>
                      <a:pt x="338" y="202"/>
                      <a:pt x="338" y="197"/>
                    </a:cubicBezTo>
                    <a:cubicBezTo>
                      <a:pt x="338" y="179"/>
                      <a:pt x="353" y="165"/>
                      <a:pt x="371" y="165"/>
                    </a:cubicBezTo>
                    <a:cubicBezTo>
                      <a:pt x="389" y="165"/>
                      <a:pt x="404" y="179"/>
                      <a:pt x="404" y="197"/>
                    </a:cubicBezTo>
                    <a:cubicBezTo>
                      <a:pt x="404" y="215"/>
                      <a:pt x="389" y="230"/>
                      <a:pt x="371" y="2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0925" name="Oval 80"/>
              <p:cNvSpPr>
                <a:spLocks noChangeArrowheads="1"/>
              </p:cNvSpPr>
              <p:nvPr/>
            </p:nvSpPr>
            <p:spPr bwMode="auto">
              <a:xfrm>
                <a:off x="8965702" y="4201858"/>
                <a:ext cx="63866" cy="6386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 bwMode="auto">
          <a:xfrm>
            <a:off x="2009775" y="2054225"/>
            <a:ext cx="2112963" cy="2028825"/>
            <a:chOff x="2010006" y="2054859"/>
            <a:chExt cx="2112433" cy="2027767"/>
          </a:xfrm>
        </p:grpSpPr>
        <p:sp>
          <p:nvSpPr>
            <p:cNvPr id="34" name="직사각형 8"/>
            <p:cNvSpPr/>
            <p:nvPr/>
          </p:nvSpPr>
          <p:spPr>
            <a:xfrm>
              <a:off x="2010006" y="2054859"/>
              <a:ext cx="2112433" cy="2027767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2495" latinLnBrk="1">
                <a:buFontTx/>
                <a:buNone/>
                <a:defRPr/>
              </a:pPr>
              <a:endParaRPr kumimoji="1" lang="ko-KR" altLang="en-US" kern="0">
                <a:solidFill>
                  <a:prstClr val="white"/>
                </a:solidFill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sp>
          <p:nvSpPr>
            <p:cNvPr id="80928" name="Freeform 20"/>
            <p:cNvSpPr>
              <a:spLocks noChangeArrowheads="1"/>
            </p:cNvSpPr>
            <p:nvPr/>
          </p:nvSpPr>
          <p:spPr bwMode="auto">
            <a:xfrm>
              <a:off x="2635532" y="2759272"/>
              <a:ext cx="841178" cy="770342"/>
            </a:xfrm>
            <a:custGeom>
              <a:avLst/>
              <a:gdLst>
                <a:gd name="T0" fmla="*/ 399 w 402"/>
                <a:gd name="T1" fmla="*/ 97 h 368"/>
                <a:gd name="T2" fmla="*/ 372 w 402"/>
                <a:gd name="T3" fmla="*/ 39 h 368"/>
                <a:gd name="T4" fmla="*/ 287 w 402"/>
                <a:gd name="T5" fmla="*/ 0 h 368"/>
                <a:gd name="T6" fmla="*/ 230 w 402"/>
                <a:gd name="T7" fmla="*/ 15 h 368"/>
                <a:gd name="T8" fmla="*/ 201 w 402"/>
                <a:gd name="T9" fmla="*/ 41 h 368"/>
                <a:gd name="T10" fmla="*/ 171 w 402"/>
                <a:gd name="T11" fmla="*/ 15 h 368"/>
                <a:gd name="T12" fmla="*/ 115 w 402"/>
                <a:gd name="T13" fmla="*/ 0 h 368"/>
                <a:gd name="T14" fmla="*/ 98 w 402"/>
                <a:gd name="T15" fmla="*/ 1 h 368"/>
                <a:gd name="T16" fmla="*/ 22 w 402"/>
                <a:gd name="T17" fmla="*/ 48 h 368"/>
                <a:gd name="T18" fmla="*/ 3 w 402"/>
                <a:gd name="T19" fmla="*/ 93 h 368"/>
                <a:gd name="T20" fmla="*/ 4 w 402"/>
                <a:gd name="T21" fmla="*/ 144 h 368"/>
                <a:gd name="T22" fmla="*/ 22 w 402"/>
                <a:gd name="T23" fmla="*/ 196 h 368"/>
                <a:gd name="T24" fmla="*/ 27 w 402"/>
                <a:gd name="T25" fmla="*/ 204 h 368"/>
                <a:gd name="T26" fmla="*/ 104 w 402"/>
                <a:gd name="T27" fmla="*/ 204 h 368"/>
                <a:gd name="T28" fmla="*/ 133 w 402"/>
                <a:gd name="T29" fmla="*/ 159 h 368"/>
                <a:gd name="T30" fmla="*/ 161 w 402"/>
                <a:gd name="T31" fmla="*/ 223 h 368"/>
                <a:gd name="T32" fmla="*/ 200 w 402"/>
                <a:gd name="T33" fmla="*/ 163 h 368"/>
                <a:gd name="T34" fmla="*/ 218 w 402"/>
                <a:gd name="T35" fmla="*/ 195 h 368"/>
                <a:gd name="T36" fmla="*/ 274 w 402"/>
                <a:gd name="T37" fmla="*/ 195 h 368"/>
                <a:gd name="T38" fmla="*/ 295 w 402"/>
                <a:gd name="T39" fmla="*/ 206 h 368"/>
                <a:gd name="T40" fmla="*/ 321 w 402"/>
                <a:gd name="T41" fmla="*/ 180 h 368"/>
                <a:gd name="T42" fmla="*/ 295 w 402"/>
                <a:gd name="T43" fmla="*/ 154 h 368"/>
                <a:gd name="T44" fmla="*/ 274 w 402"/>
                <a:gd name="T45" fmla="*/ 165 h 368"/>
                <a:gd name="T46" fmla="*/ 235 w 402"/>
                <a:gd name="T47" fmla="*/ 165 h 368"/>
                <a:gd name="T48" fmla="*/ 201 w 402"/>
                <a:gd name="T49" fmla="*/ 106 h 368"/>
                <a:gd name="T50" fmla="*/ 166 w 402"/>
                <a:gd name="T51" fmla="*/ 161 h 368"/>
                <a:gd name="T52" fmla="*/ 137 w 402"/>
                <a:gd name="T53" fmla="*/ 96 h 368"/>
                <a:gd name="T54" fmla="*/ 88 w 402"/>
                <a:gd name="T55" fmla="*/ 174 h 368"/>
                <a:gd name="T56" fmla="*/ 44 w 402"/>
                <a:gd name="T57" fmla="*/ 174 h 368"/>
                <a:gd name="T58" fmla="*/ 32 w 402"/>
                <a:gd name="T59" fmla="*/ 138 h 368"/>
                <a:gd name="T60" fmla="*/ 32 w 402"/>
                <a:gd name="T61" fmla="*/ 99 h 368"/>
                <a:gd name="T62" fmla="*/ 46 w 402"/>
                <a:gd name="T63" fmla="*/ 65 h 368"/>
                <a:gd name="T64" fmla="*/ 102 w 402"/>
                <a:gd name="T65" fmla="*/ 30 h 368"/>
                <a:gd name="T66" fmla="*/ 115 w 402"/>
                <a:gd name="T67" fmla="*/ 29 h 368"/>
                <a:gd name="T68" fmla="*/ 156 w 402"/>
                <a:gd name="T69" fmla="*/ 41 h 368"/>
                <a:gd name="T70" fmla="*/ 187 w 402"/>
                <a:gd name="T71" fmla="*/ 73 h 368"/>
                <a:gd name="T72" fmla="*/ 188 w 402"/>
                <a:gd name="T73" fmla="*/ 74 h 368"/>
                <a:gd name="T74" fmla="*/ 201 w 402"/>
                <a:gd name="T75" fmla="*/ 96 h 368"/>
                <a:gd name="T76" fmla="*/ 213 w 402"/>
                <a:gd name="T77" fmla="*/ 74 h 368"/>
                <a:gd name="T78" fmla="*/ 245 w 402"/>
                <a:gd name="T79" fmla="*/ 41 h 368"/>
                <a:gd name="T80" fmla="*/ 287 w 402"/>
                <a:gd name="T81" fmla="*/ 29 h 368"/>
                <a:gd name="T82" fmla="*/ 350 w 402"/>
                <a:gd name="T83" fmla="*/ 58 h 368"/>
                <a:gd name="T84" fmla="*/ 370 w 402"/>
                <a:gd name="T85" fmla="*/ 101 h 368"/>
                <a:gd name="T86" fmla="*/ 365 w 402"/>
                <a:gd name="T87" fmla="*/ 150 h 368"/>
                <a:gd name="T88" fmla="*/ 313 w 402"/>
                <a:gd name="T89" fmla="*/ 237 h 368"/>
                <a:gd name="T90" fmla="*/ 200 w 402"/>
                <a:gd name="T91" fmla="*/ 336 h 368"/>
                <a:gd name="T92" fmla="*/ 182 w 402"/>
                <a:gd name="T93" fmla="*/ 321 h 368"/>
                <a:gd name="T94" fmla="*/ 182 w 402"/>
                <a:gd name="T95" fmla="*/ 321 h 368"/>
                <a:gd name="T96" fmla="*/ 90 w 402"/>
                <a:gd name="T97" fmla="*/ 238 h 368"/>
                <a:gd name="T98" fmla="*/ 69 w 402"/>
                <a:gd name="T99" fmla="*/ 237 h 368"/>
                <a:gd name="T100" fmla="*/ 68 w 402"/>
                <a:gd name="T101" fmla="*/ 258 h 368"/>
                <a:gd name="T102" fmla="*/ 164 w 402"/>
                <a:gd name="T103" fmla="*/ 344 h 368"/>
                <a:gd name="T104" fmla="*/ 164 w 402"/>
                <a:gd name="T105" fmla="*/ 344 h 368"/>
                <a:gd name="T106" fmla="*/ 188 w 402"/>
                <a:gd name="T107" fmla="*/ 364 h 368"/>
                <a:gd name="T108" fmla="*/ 200 w 402"/>
                <a:gd name="T109" fmla="*/ 368 h 368"/>
                <a:gd name="T110" fmla="*/ 211 w 402"/>
                <a:gd name="T111" fmla="*/ 365 h 368"/>
                <a:gd name="T112" fmla="*/ 334 w 402"/>
                <a:gd name="T113" fmla="*/ 256 h 368"/>
                <a:gd name="T114" fmla="*/ 394 w 402"/>
                <a:gd name="T115" fmla="*/ 158 h 368"/>
                <a:gd name="T116" fmla="*/ 399 w 402"/>
                <a:gd name="T117" fmla="*/ 9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368">
                  <a:moveTo>
                    <a:pt x="399" y="97"/>
                  </a:moveTo>
                  <a:cubicBezTo>
                    <a:pt x="396" y="75"/>
                    <a:pt x="387" y="56"/>
                    <a:pt x="372" y="39"/>
                  </a:cubicBezTo>
                  <a:cubicBezTo>
                    <a:pt x="350" y="14"/>
                    <a:pt x="319" y="0"/>
                    <a:pt x="287" y="0"/>
                  </a:cubicBezTo>
                  <a:cubicBezTo>
                    <a:pt x="267" y="0"/>
                    <a:pt x="248" y="5"/>
                    <a:pt x="230" y="15"/>
                  </a:cubicBezTo>
                  <a:cubicBezTo>
                    <a:pt x="219" y="22"/>
                    <a:pt x="209" y="30"/>
                    <a:pt x="201" y="41"/>
                  </a:cubicBezTo>
                  <a:cubicBezTo>
                    <a:pt x="192" y="31"/>
                    <a:pt x="182" y="22"/>
                    <a:pt x="171" y="15"/>
                  </a:cubicBezTo>
                  <a:cubicBezTo>
                    <a:pt x="154" y="5"/>
                    <a:pt x="134" y="0"/>
                    <a:pt x="115" y="0"/>
                  </a:cubicBezTo>
                  <a:cubicBezTo>
                    <a:pt x="109" y="0"/>
                    <a:pt x="103" y="0"/>
                    <a:pt x="98" y="1"/>
                  </a:cubicBezTo>
                  <a:cubicBezTo>
                    <a:pt x="66" y="6"/>
                    <a:pt x="39" y="23"/>
                    <a:pt x="22" y="48"/>
                  </a:cubicBezTo>
                  <a:cubicBezTo>
                    <a:pt x="12" y="62"/>
                    <a:pt x="6" y="77"/>
                    <a:pt x="3" y="93"/>
                  </a:cubicBezTo>
                  <a:cubicBezTo>
                    <a:pt x="0" y="110"/>
                    <a:pt x="0" y="127"/>
                    <a:pt x="4" y="144"/>
                  </a:cubicBezTo>
                  <a:cubicBezTo>
                    <a:pt x="7" y="162"/>
                    <a:pt x="13" y="179"/>
                    <a:pt x="22" y="196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133" y="159"/>
                    <a:pt x="133" y="159"/>
                    <a:pt x="133" y="159"/>
                  </a:cubicBezTo>
                  <a:cubicBezTo>
                    <a:pt x="161" y="223"/>
                    <a:pt x="161" y="223"/>
                    <a:pt x="161" y="223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18" y="195"/>
                    <a:pt x="218" y="195"/>
                    <a:pt x="218" y="195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8" y="201"/>
                    <a:pt x="286" y="206"/>
                    <a:pt x="295" y="206"/>
                  </a:cubicBezTo>
                  <a:cubicBezTo>
                    <a:pt x="309" y="206"/>
                    <a:pt x="321" y="194"/>
                    <a:pt x="321" y="180"/>
                  </a:cubicBezTo>
                  <a:cubicBezTo>
                    <a:pt x="321" y="166"/>
                    <a:pt x="309" y="154"/>
                    <a:pt x="295" y="154"/>
                  </a:cubicBezTo>
                  <a:cubicBezTo>
                    <a:pt x="286" y="154"/>
                    <a:pt x="278" y="158"/>
                    <a:pt x="274" y="165"/>
                  </a:cubicBezTo>
                  <a:cubicBezTo>
                    <a:pt x="235" y="165"/>
                    <a:pt x="235" y="165"/>
                    <a:pt x="235" y="165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9" y="162"/>
                    <a:pt x="35" y="150"/>
                    <a:pt x="32" y="138"/>
                  </a:cubicBezTo>
                  <a:cubicBezTo>
                    <a:pt x="30" y="125"/>
                    <a:pt x="29" y="111"/>
                    <a:pt x="32" y="99"/>
                  </a:cubicBezTo>
                  <a:cubicBezTo>
                    <a:pt x="34" y="86"/>
                    <a:pt x="39" y="75"/>
                    <a:pt x="46" y="65"/>
                  </a:cubicBezTo>
                  <a:cubicBezTo>
                    <a:pt x="59" y="46"/>
                    <a:pt x="79" y="34"/>
                    <a:pt x="102" y="30"/>
                  </a:cubicBezTo>
                  <a:cubicBezTo>
                    <a:pt x="106" y="30"/>
                    <a:pt x="110" y="29"/>
                    <a:pt x="115" y="29"/>
                  </a:cubicBezTo>
                  <a:cubicBezTo>
                    <a:pt x="129" y="29"/>
                    <a:pt x="144" y="33"/>
                    <a:pt x="156" y="41"/>
                  </a:cubicBezTo>
                  <a:cubicBezTo>
                    <a:pt x="169" y="48"/>
                    <a:pt x="180" y="59"/>
                    <a:pt x="187" y="73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21" y="60"/>
                    <a:pt x="232" y="48"/>
                    <a:pt x="245" y="41"/>
                  </a:cubicBezTo>
                  <a:cubicBezTo>
                    <a:pt x="258" y="33"/>
                    <a:pt x="272" y="29"/>
                    <a:pt x="287" y="29"/>
                  </a:cubicBezTo>
                  <a:cubicBezTo>
                    <a:pt x="311" y="29"/>
                    <a:pt x="333" y="40"/>
                    <a:pt x="350" y="58"/>
                  </a:cubicBezTo>
                  <a:cubicBezTo>
                    <a:pt x="361" y="71"/>
                    <a:pt x="367" y="85"/>
                    <a:pt x="370" y="101"/>
                  </a:cubicBezTo>
                  <a:cubicBezTo>
                    <a:pt x="372" y="116"/>
                    <a:pt x="371" y="132"/>
                    <a:pt x="365" y="150"/>
                  </a:cubicBezTo>
                  <a:cubicBezTo>
                    <a:pt x="355" y="187"/>
                    <a:pt x="332" y="216"/>
                    <a:pt x="313" y="237"/>
                  </a:cubicBezTo>
                  <a:cubicBezTo>
                    <a:pt x="290" y="261"/>
                    <a:pt x="234" y="311"/>
                    <a:pt x="200" y="336"/>
                  </a:cubicBezTo>
                  <a:cubicBezTo>
                    <a:pt x="194" y="331"/>
                    <a:pt x="188" y="326"/>
                    <a:pt x="182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51" y="295"/>
                    <a:pt x="118" y="269"/>
                    <a:pt x="90" y="238"/>
                  </a:cubicBezTo>
                  <a:cubicBezTo>
                    <a:pt x="84" y="232"/>
                    <a:pt x="75" y="232"/>
                    <a:pt x="69" y="237"/>
                  </a:cubicBezTo>
                  <a:cubicBezTo>
                    <a:pt x="63" y="243"/>
                    <a:pt x="63" y="252"/>
                    <a:pt x="68" y="258"/>
                  </a:cubicBezTo>
                  <a:cubicBezTo>
                    <a:pt x="98" y="290"/>
                    <a:pt x="131" y="318"/>
                    <a:pt x="164" y="344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72" y="351"/>
                    <a:pt x="180" y="357"/>
                    <a:pt x="188" y="364"/>
                  </a:cubicBezTo>
                  <a:cubicBezTo>
                    <a:pt x="191" y="367"/>
                    <a:pt x="195" y="368"/>
                    <a:pt x="200" y="368"/>
                  </a:cubicBezTo>
                  <a:cubicBezTo>
                    <a:pt x="204" y="368"/>
                    <a:pt x="208" y="367"/>
                    <a:pt x="211" y="365"/>
                  </a:cubicBezTo>
                  <a:cubicBezTo>
                    <a:pt x="245" y="340"/>
                    <a:pt x="309" y="284"/>
                    <a:pt x="334" y="256"/>
                  </a:cubicBezTo>
                  <a:cubicBezTo>
                    <a:pt x="356" y="233"/>
                    <a:pt x="382" y="201"/>
                    <a:pt x="394" y="158"/>
                  </a:cubicBezTo>
                  <a:cubicBezTo>
                    <a:pt x="400" y="136"/>
                    <a:pt x="402" y="115"/>
                    <a:pt x="399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 bwMode="auto">
          <a:xfrm>
            <a:off x="8191500" y="2054225"/>
            <a:ext cx="1966913" cy="2016125"/>
            <a:chOff x="8191297" y="2054859"/>
            <a:chExt cx="1967716" cy="2015067"/>
          </a:xfrm>
        </p:grpSpPr>
        <p:sp>
          <p:nvSpPr>
            <p:cNvPr id="37" name="矩形 36"/>
            <p:cNvSpPr/>
            <p:nvPr/>
          </p:nvSpPr>
          <p:spPr>
            <a:xfrm>
              <a:off x="8191297" y="2054859"/>
              <a:ext cx="1967716" cy="2015067"/>
            </a:xfrm>
            <a:prstGeom prst="rect">
              <a:avLst/>
            </a:prstGeom>
            <a:solidFill>
              <a:srgbClr val="F5F3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80931" name="组合 37"/>
            <p:cNvGrpSpPr/>
            <p:nvPr/>
          </p:nvGrpSpPr>
          <p:grpSpPr bwMode="auto">
            <a:xfrm>
              <a:off x="8778433" y="2759272"/>
              <a:ext cx="969367" cy="967000"/>
              <a:chOff x="5077413" y="5351439"/>
              <a:chExt cx="923422" cy="921167"/>
            </a:xfrm>
          </p:grpSpPr>
          <p:sp>
            <p:nvSpPr>
              <p:cNvPr id="80932" name="Freeform 86"/>
              <p:cNvSpPr>
                <a:spLocks noEditPoints="1" noChangeArrowheads="1"/>
              </p:cNvSpPr>
              <p:nvPr/>
            </p:nvSpPr>
            <p:spPr bwMode="auto">
              <a:xfrm>
                <a:off x="5435812" y="5711340"/>
                <a:ext cx="565023" cy="561266"/>
              </a:xfrm>
              <a:custGeom>
                <a:avLst/>
                <a:gdLst>
                  <a:gd name="T0" fmla="*/ 1 w 318"/>
                  <a:gd name="T1" fmla="*/ 316 h 316"/>
                  <a:gd name="T2" fmla="*/ 2 w 318"/>
                  <a:gd name="T3" fmla="*/ 316 h 316"/>
                  <a:gd name="T4" fmla="*/ 1 w 318"/>
                  <a:gd name="T5" fmla="*/ 316 h 316"/>
                  <a:gd name="T6" fmla="*/ 1 w 318"/>
                  <a:gd name="T7" fmla="*/ 316 h 316"/>
                  <a:gd name="T8" fmla="*/ 1 w 318"/>
                  <a:gd name="T9" fmla="*/ 316 h 316"/>
                  <a:gd name="T10" fmla="*/ 1 w 318"/>
                  <a:gd name="T11" fmla="*/ 316 h 316"/>
                  <a:gd name="T12" fmla="*/ 0 w 318"/>
                  <a:gd name="T13" fmla="*/ 316 h 316"/>
                  <a:gd name="T14" fmla="*/ 0 w 318"/>
                  <a:gd name="T15" fmla="*/ 316 h 316"/>
                  <a:gd name="T16" fmla="*/ 0 w 318"/>
                  <a:gd name="T17" fmla="*/ 316 h 316"/>
                  <a:gd name="T18" fmla="*/ 318 w 318"/>
                  <a:gd name="T19" fmla="*/ 0 h 316"/>
                  <a:gd name="T20" fmla="*/ 318 w 318"/>
                  <a:gd name="T21" fmla="*/ 0 h 316"/>
                  <a:gd name="T22" fmla="*/ 318 w 318"/>
                  <a:gd name="T23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8" h="316">
                    <a:moveTo>
                      <a:pt x="1" y="316"/>
                    </a:moveTo>
                    <a:cubicBezTo>
                      <a:pt x="1" y="316"/>
                      <a:pt x="1" y="316"/>
                      <a:pt x="2" y="316"/>
                    </a:cubicBezTo>
                    <a:cubicBezTo>
                      <a:pt x="1" y="316"/>
                      <a:pt x="1" y="316"/>
                      <a:pt x="1" y="316"/>
                    </a:cubicBezTo>
                    <a:moveTo>
                      <a:pt x="1" y="316"/>
                    </a:moveTo>
                    <a:cubicBezTo>
                      <a:pt x="1" y="316"/>
                      <a:pt x="1" y="316"/>
                      <a:pt x="1" y="316"/>
                    </a:cubicBezTo>
                    <a:cubicBezTo>
                      <a:pt x="1" y="316"/>
                      <a:pt x="1" y="316"/>
                      <a:pt x="1" y="316"/>
                    </a:cubicBezTo>
                    <a:moveTo>
                      <a:pt x="0" y="316"/>
                    </a:moveTo>
                    <a:cubicBezTo>
                      <a:pt x="0" y="316"/>
                      <a:pt x="0" y="316"/>
                      <a:pt x="0" y="316"/>
                    </a:cubicBezTo>
                    <a:cubicBezTo>
                      <a:pt x="0" y="316"/>
                      <a:pt x="0" y="316"/>
                      <a:pt x="0" y="316"/>
                    </a:cubicBezTo>
                    <a:moveTo>
                      <a:pt x="318" y="0"/>
                    </a:moveTo>
                    <a:cubicBezTo>
                      <a:pt x="318" y="0"/>
                      <a:pt x="318" y="0"/>
                      <a:pt x="318" y="0"/>
                    </a:cubicBezTo>
                    <a:cubicBezTo>
                      <a:pt x="318" y="0"/>
                      <a:pt x="318" y="0"/>
                      <a:pt x="318" y="0"/>
                    </a:cubicBezTo>
                  </a:path>
                </a:pathLst>
              </a:custGeom>
              <a:solidFill>
                <a:srgbClr val="E24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0933" name="Freeform 88"/>
              <p:cNvSpPr>
                <a:spLocks noEditPoints="1" noChangeArrowheads="1"/>
              </p:cNvSpPr>
              <p:nvPr/>
            </p:nvSpPr>
            <p:spPr bwMode="auto">
              <a:xfrm>
                <a:off x="5077413" y="5617420"/>
                <a:ext cx="710035" cy="428275"/>
              </a:xfrm>
              <a:custGeom>
                <a:avLst/>
                <a:gdLst>
                  <a:gd name="T0" fmla="*/ 392 w 400"/>
                  <a:gd name="T1" fmla="*/ 120 h 241"/>
                  <a:gd name="T2" fmla="*/ 392 w 400"/>
                  <a:gd name="T3" fmla="*/ 106 h 241"/>
                  <a:gd name="T4" fmla="*/ 355 w 400"/>
                  <a:gd name="T5" fmla="*/ 70 h 241"/>
                  <a:gd name="T6" fmla="*/ 126 w 400"/>
                  <a:gd name="T7" fmla="*/ 70 h 241"/>
                  <a:gd name="T8" fmla="*/ 126 w 400"/>
                  <a:gd name="T9" fmla="*/ 58 h 241"/>
                  <a:gd name="T10" fmla="*/ 100 w 400"/>
                  <a:gd name="T11" fmla="*/ 32 h 241"/>
                  <a:gd name="T12" fmla="*/ 42 w 400"/>
                  <a:gd name="T13" fmla="*/ 32 h 241"/>
                  <a:gd name="T14" fmla="*/ 42 w 400"/>
                  <a:gd name="T15" fmla="*/ 0 h 241"/>
                  <a:gd name="T16" fmla="*/ 0 w 400"/>
                  <a:gd name="T17" fmla="*/ 0 h 241"/>
                  <a:gd name="T18" fmla="*/ 0 w 400"/>
                  <a:gd name="T19" fmla="*/ 241 h 241"/>
                  <a:gd name="T20" fmla="*/ 42 w 400"/>
                  <a:gd name="T21" fmla="*/ 241 h 241"/>
                  <a:gd name="T22" fmla="*/ 42 w 400"/>
                  <a:gd name="T23" fmla="*/ 162 h 241"/>
                  <a:gd name="T24" fmla="*/ 359 w 400"/>
                  <a:gd name="T25" fmla="*/ 162 h 241"/>
                  <a:gd name="T26" fmla="*/ 359 w 400"/>
                  <a:gd name="T27" fmla="*/ 241 h 241"/>
                  <a:gd name="T28" fmla="*/ 400 w 400"/>
                  <a:gd name="T29" fmla="*/ 241 h 241"/>
                  <a:gd name="T30" fmla="*/ 400 w 400"/>
                  <a:gd name="T31" fmla="*/ 120 h 241"/>
                  <a:gd name="T32" fmla="*/ 392 w 400"/>
                  <a:gd name="T33" fmla="*/ 120 h 241"/>
                  <a:gd name="T34" fmla="*/ 45 w 400"/>
                  <a:gd name="T35" fmla="*/ 48 h 241"/>
                  <a:gd name="T36" fmla="*/ 100 w 400"/>
                  <a:gd name="T37" fmla="*/ 48 h 241"/>
                  <a:gd name="T38" fmla="*/ 110 w 400"/>
                  <a:gd name="T39" fmla="*/ 58 h 241"/>
                  <a:gd name="T40" fmla="*/ 110 w 400"/>
                  <a:gd name="T41" fmla="*/ 70 h 241"/>
                  <a:gd name="T42" fmla="*/ 45 w 400"/>
                  <a:gd name="T43" fmla="*/ 70 h 241"/>
                  <a:gd name="T44" fmla="*/ 45 w 400"/>
                  <a:gd name="T45" fmla="*/ 48 h 241"/>
                  <a:gd name="T46" fmla="*/ 371 w 400"/>
                  <a:gd name="T47" fmla="*/ 120 h 241"/>
                  <a:gd name="T48" fmla="*/ 48 w 400"/>
                  <a:gd name="T49" fmla="*/ 120 h 241"/>
                  <a:gd name="T50" fmla="*/ 48 w 400"/>
                  <a:gd name="T51" fmla="*/ 91 h 241"/>
                  <a:gd name="T52" fmla="*/ 355 w 400"/>
                  <a:gd name="T53" fmla="*/ 91 h 241"/>
                  <a:gd name="T54" fmla="*/ 371 w 400"/>
                  <a:gd name="T55" fmla="*/ 106 h 241"/>
                  <a:gd name="T56" fmla="*/ 371 w 400"/>
                  <a:gd name="T57" fmla="*/ 12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00" h="241">
                    <a:moveTo>
                      <a:pt x="392" y="120"/>
                    </a:moveTo>
                    <a:cubicBezTo>
                      <a:pt x="392" y="106"/>
                      <a:pt x="392" y="106"/>
                      <a:pt x="392" y="106"/>
                    </a:cubicBezTo>
                    <a:cubicBezTo>
                      <a:pt x="392" y="86"/>
                      <a:pt x="375" y="70"/>
                      <a:pt x="355" y="70"/>
                    </a:cubicBezTo>
                    <a:cubicBezTo>
                      <a:pt x="126" y="70"/>
                      <a:pt x="126" y="70"/>
                      <a:pt x="126" y="70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44"/>
                      <a:pt x="114" y="32"/>
                      <a:pt x="100" y="32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42" y="241"/>
                      <a:pt x="42" y="241"/>
                      <a:pt x="42" y="241"/>
                    </a:cubicBezTo>
                    <a:cubicBezTo>
                      <a:pt x="42" y="162"/>
                      <a:pt x="42" y="162"/>
                      <a:pt x="42" y="162"/>
                    </a:cubicBezTo>
                    <a:cubicBezTo>
                      <a:pt x="359" y="162"/>
                      <a:pt x="359" y="162"/>
                      <a:pt x="359" y="162"/>
                    </a:cubicBezTo>
                    <a:cubicBezTo>
                      <a:pt x="359" y="241"/>
                      <a:pt x="359" y="241"/>
                      <a:pt x="359" y="241"/>
                    </a:cubicBezTo>
                    <a:cubicBezTo>
                      <a:pt x="400" y="241"/>
                      <a:pt x="400" y="241"/>
                      <a:pt x="400" y="241"/>
                    </a:cubicBezTo>
                    <a:cubicBezTo>
                      <a:pt x="400" y="120"/>
                      <a:pt x="400" y="120"/>
                      <a:pt x="400" y="120"/>
                    </a:cubicBezTo>
                    <a:lnTo>
                      <a:pt x="392" y="120"/>
                    </a:lnTo>
                    <a:close/>
                    <a:moveTo>
                      <a:pt x="45" y="48"/>
                    </a:moveTo>
                    <a:cubicBezTo>
                      <a:pt x="100" y="48"/>
                      <a:pt x="100" y="48"/>
                      <a:pt x="100" y="48"/>
                    </a:cubicBezTo>
                    <a:cubicBezTo>
                      <a:pt x="106" y="48"/>
                      <a:pt x="110" y="53"/>
                      <a:pt x="110" y="58"/>
                    </a:cubicBezTo>
                    <a:cubicBezTo>
                      <a:pt x="110" y="70"/>
                      <a:pt x="110" y="70"/>
                      <a:pt x="110" y="70"/>
                    </a:cubicBezTo>
                    <a:cubicBezTo>
                      <a:pt x="45" y="70"/>
                      <a:pt x="45" y="70"/>
                      <a:pt x="45" y="70"/>
                    </a:cubicBezTo>
                    <a:lnTo>
                      <a:pt x="45" y="48"/>
                    </a:lnTo>
                    <a:close/>
                    <a:moveTo>
                      <a:pt x="371" y="120"/>
                    </a:moveTo>
                    <a:cubicBezTo>
                      <a:pt x="48" y="120"/>
                      <a:pt x="48" y="120"/>
                      <a:pt x="48" y="120"/>
                    </a:cubicBezTo>
                    <a:cubicBezTo>
                      <a:pt x="48" y="91"/>
                      <a:pt x="48" y="91"/>
                      <a:pt x="48" y="91"/>
                    </a:cubicBezTo>
                    <a:cubicBezTo>
                      <a:pt x="355" y="91"/>
                      <a:pt x="355" y="91"/>
                      <a:pt x="355" y="91"/>
                    </a:cubicBezTo>
                    <a:cubicBezTo>
                      <a:pt x="364" y="91"/>
                      <a:pt x="371" y="98"/>
                      <a:pt x="371" y="106"/>
                    </a:cubicBezTo>
                    <a:lnTo>
                      <a:pt x="371" y="120"/>
                    </a:lnTo>
                    <a:close/>
                  </a:path>
                </a:pathLst>
              </a:custGeom>
              <a:solidFill>
                <a:srgbClr val="E24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0934" name="Freeform 89"/>
              <p:cNvSpPr>
                <a:spLocks noChangeArrowheads="1"/>
              </p:cNvSpPr>
              <p:nvPr/>
            </p:nvSpPr>
            <p:spPr bwMode="auto">
              <a:xfrm>
                <a:off x="5535743" y="5452121"/>
                <a:ext cx="165299" cy="165299"/>
              </a:xfrm>
              <a:custGeom>
                <a:avLst/>
                <a:gdLst>
                  <a:gd name="T0" fmla="*/ 64 w 220"/>
                  <a:gd name="T1" fmla="*/ 220 h 220"/>
                  <a:gd name="T2" fmla="*/ 151 w 220"/>
                  <a:gd name="T3" fmla="*/ 220 h 220"/>
                  <a:gd name="T4" fmla="*/ 151 w 220"/>
                  <a:gd name="T5" fmla="*/ 161 h 220"/>
                  <a:gd name="T6" fmla="*/ 220 w 220"/>
                  <a:gd name="T7" fmla="*/ 161 h 220"/>
                  <a:gd name="T8" fmla="*/ 220 w 220"/>
                  <a:gd name="T9" fmla="*/ 66 h 220"/>
                  <a:gd name="T10" fmla="*/ 151 w 220"/>
                  <a:gd name="T11" fmla="*/ 66 h 220"/>
                  <a:gd name="T12" fmla="*/ 151 w 220"/>
                  <a:gd name="T13" fmla="*/ 0 h 220"/>
                  <a:gd name="T14" fmla="*/ 64 w 220"/>
                  <a:gd name="T15" fmla="*/ 0 h 220"/>
                  <a:gd name="T16" fmla="*/ 64 w 220"/>
                  <a:gd name="T17" fmla="*/ 66 h 220"/>
                  <a:gd name="T18" fmla="*/ 0 w 220"/>
                  <a:gd name="T19" fmla="*/ 66 h 220"/>
                  <a:gd name="T20" fmla="*/ 0 w 220"/>
                  <a:gd name="T21" fmla="*/ 161 h 220"/>
                  <a:gd name="T22" fmla="*/ 64 w 220"/>
                  <a:gd name="T23" fmla="*/ 161 h 220"/>
                  <a:gd name="T24" fmla="*/ 64 w 220"/>
                  <a:gd name="T25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0" h="220">
                    <a:moveTo>
                      <a:pt x="64" y="220"/>
                    </a:moveTo>
                    <a:lnTo>
                      <a:pt x="151" y="220"/>
                    </a:lnTo>
                    <a:lnTo>
                      <a:pt x="151" y="161"/>
                    </a:lnTo>
                    <a:lnTo>
                      <a:pt x="220" y="161"/>
                    </a:lnTo>
                    <a:lnTo>
                      <a:pt x="220" y="66"/>
                    </a:lnTo>
                    <a:lnTo>
                      <a:pt x="151" y="66"/>
                    </a:lnTo>
                    <a:lnTo>
                      <a:pt x="151" y="0"/>
                    </a:lnTo>
                    <a:lnTo>
                      <a:pt x="64" y="0"/>
                    </a:lnTo>
                    <a:lnTo>
                      <a:pt x="64" y="66"/>
                    </a:lnTo>
                    <a:lnTo>
                      <a:pt x="0" y="66"/>
                    </a:lnTo>
                    <a:lnTo>
                      <a:pt x="0" y="161"/>
                    </a:lnTo>
                    <a:lnTo>
                      <a:pt x="64" y="161"/>
                    </a:lnTo>
                    <a:lnTo>
                      <a:pt x="64" y="220"/>
                    </a:lnTo>
                    <a:close/>
                  </a:path>
                </a:pathLst>
              </a:custGeom>
              <a:solidFill>
                <a:srgbClr val="E24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0935" name="Freeform 90"/>
              <p:cNvSpPr>
                <a:spLocks noEditPoints="1" noChangeArrowheads="1"/>
              </p:cNvSpPr>
              <p:nvPr/>
            </p:nvSpPr>
            <p:spPr bwMode="auto">
              <a:xfrm>
                <a:off x="5432806" y="5351439"/>
                <a:ext cx="368918" cy="367415"/>
              </a:xfrm>
              <a:custGeom>
                <a:avLst/>
                <a:gdLst>
                  <a:gd name="T0" fmla="*/ 104 w 208"/>
                  <a:gd name="T1" fmla="*/ 207 h 207"/>
                  <a:gd name="T2" fmla="*/ 208 w 208"/>
                  <a:gd name="T3" fmla="*/ 103 h 207"/>
                  <a:gd name="T4" fmla="*/ 104 w 208"/>
                  <a:gd name="T5" fmla="*/ 0 h 207"/>
                  <a:gd name="T6" fmla="*/ 0 w 208"/>
                  <a:gd name="T7" fmla="*/ 103 h 207"/>
                  <a:gd name="T8" fmla="*/ 104 w 208"/>
                  <a:gd name="T9" fmla="*/ 207 h 207"/>
                  <a:gd name="T10" fmla="*/ 104 w 208"/>
                  <a:gd name="T11" fmla="*/ 26 h 207"/>
                  <a:gd name="T12" fmla="*/ 182 w 208"/>
                  <a:gd name="T13" fmla="*/ 103 h 207"/>
                  <a:gd name="T14" fmla="*/ 104 w 208"/>
                  <a:gd name="T15" fmla="*/ 181 h 207"/>
                  <a:gd name="T16" fmla="*/ 26 w 208"/>
                  <a:gd name="T17" fmla="*/ 103 h 207"/>
                  <a:gd name="T18" fmla="*/ 104 w 208"/>
                  <a:gd name="T1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" h="207">
                    <a:moveTo>
                      <a:pt x="104" y="207"/>
                    </a:moveTo>
                    <a:cubicBezTo>
                      <a:pt x="161" y="207"/>
                      <a:pt x="208" y="161"/>
                      <a:pt x="208" y="103"/>
                    </a:cubicBezTo>
                    <a:cubicBezTo>
                      <a:pt x="208" y="46"/>
                      <a:pt x="161" y="0"/>
                      <a:pt x="104" y="0"/>
                    </a:cubicBezTo>
                    <a:cubicBezTo>
                      <a:pt x="47" y="0"/>
                      <a:pt x="0" y="46"/>
                      <a:pt x="0" y="103"/>
                    </a:cubicBezTo>
                    <a:cubicBezTo>
                      <a:pt x="0" y="161"/>
                      <a:pt x="47" y="207"/>
                      <a:pt x="104" y="207"/>
                    </a:cubicBezTo>
                    <a:close/>
                    <a:moveTo>
                      <a:pt x="104" y="26"/>
                    </a:moveTo>
                    <a:cubicBezTo>
                      <a:pt x="147" y="26"/>
                      <a:pt x="182" y="60"/>
                      <a:pt x="182" y="103"/>
                    </a:cubicBezTo>
                    <a:cubicBezTo>
                      <a:pt x="182" y="147"/>
                      <a:pt x="147" y="181"/>
                      <a:pt x="104" y="181"/>
                    </a:cubicBezTo>
                    <a:cubicBezTo>
                      <a:pt x="61" y="181"/>
                      <a:pt x="26" y="147"/>
                      <a:pt x="26" y="103"/>
                    </a:cubicBezTo>
                    <a:cubicBezTo>
                      <a:pt x="26" y="60"/>
                      <a:pt x="61" y="26"/>
                      <a:pt x="104" y="26"/>
                    </a:cubicBezTo>
                    <a:close/>
                  </a:path>
                </a:pathLst>
              </a:custGeom>
              <a:solidFill>
                <a:srgbClr val="E24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 bwMode="auto">
          <a:xfrm>
            <a:off x="10196513" y="2054225"/>
            <a:ext cx="2016125" cy="2028825"/>
            <a:chOff x="10197010" y="2054859"/>
            <a:chExt cx="2015239" cy="2027767"/>
          </a:xfrm>
        </p:grpSpPr>
        <p:sp>
          <p:nvSpPr>
            <p:cNvPr id="44" name="직사각형 9"/>
            <p:cNvSpPr/>
            <p:nvPr/>
          </p:nvSpPr>
          <p:spPr>
            <a:xfrm>
              <a:off x="10197010" y="2054859"/>
              <a:ext cx="2015239" cy="2027767"/>
            </a:xfrm>
            <a:prstGeom prst="rect">
              <a:avLst/>
            </a:prstGeom>
            <a:solidFill>
              <a:srgbClr val="4F515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2495" latinLnBrk="1">
                <a:buFontTx/>
                <a:buNone/>
                <a:defRPr/>
              </a:pPr>
              <a:endParaRPr kumimoji="1" lang="ko-KR" altLang="en-US" kern="0">
                <a:solidFill>
                  <a:prstClr val="white"/>
                </a:solidFill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grpSp>
          <p:nvGrpSpPr>
            <p:cNvPr id="80938" name="组合 44"/>
            <p:cNvGrpSpPr/>
            <p:nvPr/>
          </p:nvGrpSpPr>
          <p:grpSpPr bwMode="auto">
            <a:xfrm>
              <a:off x="10905515" y="2759272"/>
              <a:ext cx="676976" cy="649927"/>
              <a:chOff x="8382646" y="5351439"/>
              <a:chExt cx="676976" cy="649927"/>
            </a:xfrm>
          </p:grpSpPr>
          <p:sp>
            <p:nvSpPr>
              <p:cNvPr id="80939" name="Freeform 98"/>
              <p:cNvSpPr>
                <a:spLocks noChangeArrowheads="1"/>
              </p:cNvSpPr>
              <p:nvPr/>
            </p:nvSpPr>
            <p:spPr bwMode="auto">
              <a:xfrm>
                <a:off x="8590773" y="5612160"/>
                <a:ext cx="260722" cy="261473"/>
              </a:xfrm>
              <a:custGeom>
                <a:avLst/>
                <a:gdLst>
                  <a:gd name="T0" fmla="*/ 104 w 347"/>
                  <a:gd name="T1" fmla="*/ 348 h 348"/>
                  <a:gd name="T2" fmla="*/ 241 w 347"/>
                  <a:gd name="T3" fmla="*/ 348 h 348"/>
                  <a:gd name="T4" fmla="*/ 241 w 347"/>
                  <a:gd name="T5" fmla="*/ 253 h 348"/>
                  <a:gd name="T6" fmla="*/ 347 w 347"/>
                  <a:gd name="T7" fmla="*/ 253 h 348"/>
                  <a:gd name="T8" fmla="*/ 347 w 347"/>
                  <a:gd name="T9" fmla="*/ 106 h 348"/>
                  <a:gd name="T10" fmla="*/ 241 w 347"/>
                  <a:gd name="T11" fmla="*/ 106 h 348"/>
                  <a:gd name="T12" fmla="*/ 241 w 347"/>
                  <a:gd name="T13" fmla="*/ 0 h 348"/>
                  <a:gd name="T14" fmla="*/ 104 w 347"/>
                  <a:gd name="T15" fmla="*/ 0 h 348"/>
                  <a:gd name="T16" fmla="*/ 104 w 347"/>
                  <a:gd name="T17" fmla="*/ 106 h 348"/>
                  <a:gd name="T18" fmla="*/ 0 w 347"/>
                  <a:gd name="T19" fmla="*/ 106 h 348"/>
                  <a:gd name="T20" fmla="*/ 0 w 347"/>
                  <a:gd name="T21" fmla="*/ 253 h 348"/>
                  <a:gd name="T22" fmla="*/ 104 w 347"/>
                  <a:gd name="T23" fmla="*/ 253 h 348"/>
                  <a:gd name="T24" fmla="*/ 104 w 347"/>
                  <a:gd name="T25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7" h="348">
                    <a:moveTo>
                      <a:pt x="104" y="348"/>
                    </a:moveTo>
                    <a:lnTo>
                      <a:pt x="241" y="348"/>
                    </a:lnTo>
                    <a:lnTo>
                      <a:pt x="241" y="253"/>
                    </a:lnTo>
                    <a:lnTo>
                      <a:pt x="347" y="253"/>
                    </a:lnTo>
                    <a:lnTo>
                      <a:pt x="347" y="106"/>
                    </a:lnTo>
                    <a:lnTo>
                      <a:pt x="241" y="106"/>
                    </a:lnTo>
                    <a:lnTo>
                      <a:pt x="241" y="0"/>
                    </a:lnTo>
                    <a:lnTo>
                      <a:pt x="104" y="0"/>
                    </a:lnTo>
                    <a:lnTo>
                      <a:pt x="104" y="106"/>
                    </a:lnTo>
                    <a:lnTo>
                      <a:pt x="0" y="106"/>
                    </a:lnTo>
                    <a:lnTo>
                      <a:pt x="0" y="253"/>
                    </a:lnTo>
                    <a:lnTo>
                      <a:pt x="104" y="253"/>
                    </a:lnTo>
                    <a:lnTo>
                      <a:pt x="104" y="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0940" name="Freeform 99"/>
              <p:cNvSpPr>
                <a:spLocks noEditPoints="1" noChangeArrowheads="1"/>
              </p:cNvSpPr>
              <p:nvPr/>
            </p:nvSpPr>
            <p:spPr bwMode="auto">
              <a:xfrm>
                <a:off x="8382646" y="5351439"/>
                <a:ext cx="676976" cy="649927"/>
              </a:xfrm>
              <a:custGeom>
                <a:avLst/>
                <a:gdLst>
                  <a:gd name="T0" fmla="*/ 348 w 381"/>
                  <a:gd name="T1" fmla="*/ 76 h 366"/>
                  <a:gd name="T2" fmla="*/ 270 w 381"/>
                  <a:gd name="T3" fmla="*/ 76 h 366"/>
                  <a:gd name="T4" fmla="*/ 270 w 381"/>
                  <a:gd name="T5" fmla="*/ 34 h 366"/>
                  <a:gd name="T6" fmla="*/ 235 w 381"/>
                  <a:gd name="T7" fmla="*/ 0 h 366"/>
                  <a:gd name="T8" fmla="*/ 146 w 381"/>
                  <a:gd name="T9" fmla="*/ 0 h 366"/>
                  <a:gd name="T10" fmla="*/ 112 w 381"/>
                  <a:gd name="T11" fmla="*/ 34 h 366"/>
                  <a:gd name="T12" fmla="*/ 112 w 381"/>
                  <a:gd name="T13" fmla="*/ 76 h 366"/>
                  <a:gd name="T14" fmla="*/ 33 w 381"/>
                  <a:gd name="T15" fmla="*/ 76 h 366"/>
                  <a:gd name="T16" fmla="*/ 0 w 381"/>
                  <a:gd name="T17" fmla="*/ 108 h 366"/>
                  <a:gd name="T18" fmla="*/ 0 w 381"/>
                  <a:gd name="T19" fmla="*/ 333 h 366"/>
                  <a:gd name="T20" fmla="*/ 33 w 381"/>
                  <a:gd name="T21" fmla="*/ 366 h 366"/>
                  <a:gd name="T22" fmla="*/ 348 w 381"/>
                  <a:gd name="T23" fmla="*/ 366 h 366"/>
                  <a:gd name="T24" fmla="*/ 381 w 381"/>
                  <a:gd name="T25" fmla="*/ 333 h 366"/>
                  <a:gd name="T26" fmla="*/ 381 w 381"/>
                  <a:gd name="T27" fmla="*/ 108 h 366"/>
                  <a:gd name="T28" fmla="*/ 348 w 381"/>
                  <a:gd name="T29" fmla="*/ 76 h 366"/>
                  <a:gd name="T30" fmla="*/ 146 w 381"/>
                  <a:gd name="T31" fmla="*/ 34 h 366"/>
                  <a:gd name="T32" fmla="*/ 235 w 381"/>
                  <a:gd name="T33" fmla="*/ 34 h 366"/>
                  <a:gd name="T34" fmla="*/ 235 w 381"/>
                  <a:gd name="T35" fmla="*/ 76 h 366"/>
                  <a:gd name="T36" fmla="*/ 146 w 381"/>
                  <a:gd name="T37" fmla="*/ 76 h 366"/>
                  <a:gd name="T38" fmla="*/ 146 w 381"/>
                  <a:gd name="T39" fmla="*/ 34 h 366"/>
                  <a:gd name="T40" fmla="*/ 347 w 381"/>
                  <a:gd name="T41" fmla="*/ 331 h 366"/>
                  <a:gd name="T42" fmla="*/ 35 w 381"/>
                  <a:gd name="T43" fmla="*/ 331 h 366"/>
                  <a:gd name="T44" fmla="*/ 35 w 381"/>
                  <a:gd name="T45" fmla="*/ 110 h 366"/>
                  <a:gd name="T46" fmla="*/ 347 w 381"/>
                  <a:gd name="T47" fmla="*/ 110 h 366"/>
                  <a:gd name="T48" fmla="*/ 347 w 381"/>
                  <a:gd name="T49" fmla="*/ 331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1" h="366">
                    <a:moveTo>
                      <a:pt x="348" y="76"/>
                    </a:moveTo>
                    <a:cubicBezTo>
                      <a:pt x="270" y="76"/>
                      <a:pt x="270" y="76"/>
                      <a:pt x="270" y="76"/>
                    </a:cubicBezTo>
                    <a:cubicBezTo>
                      <a:pt x="270" y="34"/>
                      <a:pt x="270" y="34"/>
                      <a:pt x="270" y="34"/>
                    </a:cubicBezTo>
                    <a:cubicBezTo>
                      <a:pt x="270" y="15"/>
                      <a:pt x="254" y="0"/>
                      <a:pt x="235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27" y="0"/>
                      <a:pt x="112" y="15"/>
                      <a:pt x="112" y="34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15" y="76"/>
                      <a:pt x="0" y="90"/>
                      <a:pt x="0" y="108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0" y="351"/>
                      <a:pt x="15" y="366"/>
                      <a:pt x="33" y="366"/>
                    </a:cubicBezTo>
                    <a:cubicBezTo>
                      <a:pt x="348" y="366"/>
                      <a:pt x="348" y="366"/>
                      <a:pt x="348" y="366"/>
                    </a:cubicBezTo>
                    <a:cubicBezTo>
                      <a:pt x="366" y="366"/>
                      <a:pt x="381" y="351"/>
                      <a:pt x="381" y="333"/>
                    </a:cubicBezTo>
                    <a:cubicBezTo>
                      <a:pt x="381" y="108"/>
                      <a:pt x="381" y="108"/>
                      <a:pt x="381" y="108"/>
                    </a:cubicBezTo>
                    <a:cubicBezTo>
                      <a:pt x="381" y="90"/>
                      <a:pt x="366" y="76"/>
                      <a:pt x="348" y="76"/>
                    </a:cubicBezTo>
                    <a:close/>
                    <a:moveTo>
                      <a:pt x="146" y="34"/>
                    </a:moveTo>
                    <a:cubicBezTo>
                      <a:pt x="235" y="34"/>
                      <a:pt x="235" y="34"/>
                      <a:pt x="235" y="34"/>
                    </a:cubicBezTo>
                    <a:cubicBezTo>
                      <a:pt x="235" y="76"/>
                      <a:pt x="235" y="76"/>
                      <a:pt x="235" y="76"/>
                    </a:cubicBezTo>
                    <a:cubicBezTo>
                      <a:pt x="146" y="76"/>
                      <a:pt x="146" y="76"/>
                      <a:pt x="146" y="76"/>
                    </a:cubicBezTo>
                    <a:lnTo>
                      <a:pt x="146" y="34"/>
                    </a:lnTo>
                    <a:close/>
                    <a:moveTo>
                      <a:pt x="347" y="331"/>
                    </a:moveTo>
                    <a:cubicBezTo>
                      <a:pt x="35" y="331"/>
                      <a:pt x="35" y="331"/>
                      <a:pt x="35" y="331"/>
                    </a:cubicBezTo>
                    <a:cubicBezTo>
                      <a:pt x="35" y="110"/>
                      <a:pt x="35" y="110"/>
                      <a:pt x="35" y="110"/>
                    </a:cubicBezTo>
                    <a:cubicBezTo>
                      <a:pt x="347" y="110"/>
                      <a:pt x="347" y="110"/>
                      <a:pt x="347" y="110"/>
                    </a:cubicBezTo>
                    <a:lnTo>
                      <a:pt x="347" y="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 bwMode="auto">
          <a:xfrm>
            <a:off x="10196513" y="0"/>
            <a:ext cx="2016125" cy="2027238"/>
            <a:chOff x="10197010" y="0"/>
            <a:chExt cx="2015239" cy="2027767"/>
          </a:xfrm>
        </p:grpSpPr>
        <p:sp>
          <p:nvSpPr>
            <p:cNvPr id="49" name="직사각형 9"/>
            <p:cNvSpPr/>
            <p:nvPr/>
          </p:nvSpPr>
          <p:spPr>
            <a:xfrm>
              <a:off x="10197010" y="0"/>
              <a:ext cx="2015239" cy="2027767"/>
            </a:xfrm>
            <a:prstGeom prst="rect">
              <a:avLst/>
            </a:prstGeom>
            <a:solidFill>
              <a:srgbClr val="FFF9E5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2495" latinLnBrk="1">
                <a:buFontTx/>
                <a:buNone/>
                <a:defRPr/>
              </a:pPr>
              <a:endParaRPr kumimoji="1" lang="ko-KR" altLang="en-US" kern="0">
                <a:solidFill>
                  <a:prstClr val="white"/>
                </a:solidFill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10822772" y="559125"/>
              <a:ext cx="763714" cy="1043221"/>
              <a:chOff x="8382646" y="757623"/>
              <a:chExt cx="698014" cy="953476"/>
            </a:xfrm>
            <a:solidFill>
              <a:srgbClr val="4AA6C9"/>
            </a:solidFill>
          </p:grpSpPr>
          <p:sp>
            <p:nvSpPr>
              <p:cNvPr id="51" name="Freeform 70"/>
              <p:cNvSpPr>
                <a:spLocks noEditPoints="1"/>
              </p:cNvSpPr>
              <p:nvPr/>
            </p:nvSpPr>
            <p:spPr bwMode="auto">
              <a:xfrm>
                <a:off x="8711742" y="1709596"/>
                <a:ext cx="36817" cy="1503"/>
              </a:xfrm>
              <a:custGeom>
                <a:avLst/>
                <a:gdLst>
                  <a:gd name="T0" fmla="*/ 1 w 21"/>
                  <a:gd name="T1" fmla="*/ 1 h 1"/>
                  <a:gd name="T2" fmla="*/ 1 w 21"/>
                  <a:gd name="T3" fmla="*/ 1 h 1"/>
                  <a:gd name="T4" fmla="*/ 1 w 21"/>
                  <a:gd name="T5" fmla="*/ 1 h 1"/>
                  <a:gd name="T6" fmla="*/ 1 w 21"/>
                  <a:gd name="T7" fmla="*/ 1 h 1"/>
                  <a:gd name="T8" fmla="*/ 2 w 21"/>
                  <a:gd name="T9" fmla="*/ 1 h 1"/>
                  <a:gd name="T10" fmla="*/ 2 w 21"/>
                  <a:gd name="T11" fmla="*/ 1 h 1"/>
                  <a:gd name="T12" fmla="*/ 2 w 21"/>
                  <a:gd name="T13" fmla="*/ 1 h 1"/>
                  <a:gd name="T14" fmla="*/ 3 w 21"/>
                  <a:gd name="T15" fmla="*/ 1 h 1"/>
                  <a:gd name="T16" fmla="*/ 3 w 21"/>
                  <a:gd name="T17" fmla="*/ 1 h 1"/>
                  <a:gd name="T18" fmla="*/ 3 w 21"/>
                  <a:gd name="T19" fmla="*/ 1 h 1"/>
                  <a:gd name="T20" fmla="*/ 4 w 21"/>
                  <a:gd name="T21" fmla="*/ 1 h 1"/>
                  <a:gd name="T22" fmla="*/ 4 w 21"/>
                  <a:gd name="T23" fmla="*/ 1 h 1"/>
                  <a:gd name="T24" fmla="*/ 5 w 21"/>
                  <a:gd name="T25" fmla="*/ 1 h 1"/>
                  <a:gd name="T26" fmla="*/ 5 w 21"/>
                  <a:gd name="T27" fmla="*/ 1 h 1"/>
                  <a:gd name="T28" fmla="*/ 5 w 21"/>
                  <a:gd name="T29" fmla="*/ 1 h 1"/>
                  <a:gd name="T30" fmla="*/ 5 w 21"/>
                  <a:gd name="T31" fmla="*/ 1 h 1"/>
                  <a:gd name="T32" fmla="*/ 6 w 21"/>
                  <a:gd name="T33" fmla="*/ 1 h 1"/>
                  <a:gd name="T34" fmla="*/ 6 w 21"/>
                  <a:gd name="T35" fmla="*/ 1 h 1"/>
                  <a:gd name="T36" fmla="*/ 7 w 21"/>
                  <a:gd name="T37" fmla="*/ 1 h 1"/>
                  <a:gd name="T38" fmla="*/ 7 w 21"/>
                  <a:gd name="T39" fmla="*/ 1 h 1"/>
                  <a:gd name="T40" fmla="*/ 7 w 21"/>
                  <a:gd name="T41" fmla="*/ 1 h 1"/>
                  <a:gd name="T42" fmla="*/ 8 w 21"/>
                  <a:gd name="T43" fmla="*/ 1 h 1"/>
                  <a:gd name="T44" fmla="*/ 8 w 21"/>
                  <a:gd name="T45" fmla="*/ 1 h 1"/>
                  <a:gd name="T46" fmla="*/ 8 w 21"/>
                  <a:gd name="T47" fmla="*/ 1 h 1"/>
                  <a:gd name="T48" fmla="*/ 9 w 21"/>
                  <a:gd name="T49" fmla="*/ 1 h 1"/>
                  <a:gd name="T50" fmla="*/ 9 w 21"/>
                  <a:gd name="T51" fmla="*/ 1 h 1"/>
                  <a:gd name="T52" fmla="*/ 9 w 21"/>
                  <a:gd name="T53" fmla="*/ 1 h 1"/>
                  <a:gd name="T54" fmla="*/ 10 w 21"/>
                  <a:gd name="T55" fmla="*/ 1 h 1"/>
                  <a:gd name="T56" fmla="*/ 10 w 21"/>
                  <a:gd name="T57" fmla="*/ 1 h 1"/>
                  <a:gd name="T58" fmla="*/ 10 w 21"/>
                  <a:gd name="T59" fmla="*/ 1 h 1"/>
                  <a:gd name="T60" fmla="*/ 11 w 21"/>
                  <a:gd name="T61" fmla="*/ 1 h 1"/>
                  <a:gd name="T62" fmla="*/ 11 w 21"/>
                  <a:gd name="T63" fmla="*/ 1 h 1"/>
                  <a:gd name="T64" fmla="*/ 11 w 21"/>
                  <a:gd name="T65" fmla="*/ 1 h 1"/>
                  <a:gd name="T66" fmla="*/ 12 w 21"/>
                  <a:gd name="T67" fmla="*/ 1 h 1"/>
                  <a:gd name="T68" fmla="*/ 12 w 21"/>
                  <a:gd name="T69" fmla="*/ 1 h 1"/>
                  <a:gd name="T70" fmla="*/ 12 w 21"/>
                  <a:gd name="T71" fmla="*/ 1 h 1"/>
                  <a:gd name="T72" fmla="*/ 13 w 21"/>
                  <a:gd name="T73" fmla="*/ 1 h 1"/>
                  <a:gd name="T74" fmla="*/ 13 w 21"/>
                  <a:gd name="T75" fmla="*/ 1 h 1"/>
                  <a:gd name="T76" fmla="*/ 13 w 21"/>
                  <a:gd name="T77" fmla="*/ 1 h 1"/>
                  <a:gd name="T78" fmla="*/ 14 w 21"/>
                  <a:gd name="T79" fmla="*/ 1 h 1"/>
                  <a:gd name="T80" fmla="*/ 15 w 21"/>
                  <a:gd name="T81" fmla="*/ 1 h 1"/>
                  <a:gd name="T82" fmla="*/ 15 w 21"/>
                  <a:gd name="T83" fmla="*/ 1 h 1"/>
                  <a:gd name="T84" fmla="*/ 15 w 21"/>
                  <a:gd name="T85" fmla="*/ 1 h 1"/>
                  <a:gd name="T86" fmla="*/ 15 w 21"/>
                  <a:gd name="T87" fmla="*/ 1 h 1"/>
                  <a:gd name="T88" fmla="*/ 15 w 21"/>
                  <a:gd name="T89" fmla="*/ 1 h 1"/>
                  <a:gd name="T90" fmla="*/ 16 w 21"/>
                  <a:gd name="T91" fmla="*/ 1 h 1"/>
                  <a:gd name="T92" fmla="*/ 16 w 21"/>
                  <a:gd name="T93" fmla="*/ 1 h 1"/>
                  <a:gd name="T94" fmla="*/ 16 w 21"/>
                  <a:gd name="T95" fmla="*/ 1 h 1"/>
                  <a:gd name="T96" fmla="*/ 18 w 21"/>
                  <a:gd name="T97" fmla="*/ 1 h 1"/>
                  <a:gd name="T98" fmla="*/ 18 w 21"/>
                  <a:gd name="T99" fmla="*/ 1 h 1"/>
                  <a:gd name="T100" fmla="*/ 18 w 21"/>
                  <a:gd name="T101" fmla="*/ 1 h 1"/>
                  <a:gd name="T102" fmla="*/ 19 w 21"/>
                  <a:gd name="T103" fmla="*/ 1 h 1"/>
                  <a:gd name="T104" fmla="*/ 20 w 21"/>
                  <a:gd name="T105" fmla="*/ 0 h 1"/>
                  <a:gd name="T106" fmla="*/ 20 w 21"/>
                  <a:gd name="T107" fmla="*/ 0 h 1"/>
                  <a:gd name="T108" fmla="*/ 21 w 21"/>
                  <a:gd name="T109" fmla="*/ 0 h 1"/>
                  <a:gd name="T110" fmla="*/ 21 w 21"/>
                  <a:gd name="T111" fmla="*/ 0 h 1"/>
                  <a:gd name="T112" fmla="*/ 21 w 21"/>
                  <a:gd name="T1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2" y="1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moveTo>
                      <a:pt x="3" y="1"/>
                    </a:moveTo>
                    <a:cubicBezTo>
                      <a:pt x="3" y="1"/>
                      <a:pt x="3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5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moveTo>
                      <a:pt x="5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moveTo>
                      <a:pt x="6" y="1"/>
                    </a:moveTo>
                    <a:cubicBezTo>
                      <a:pt x="6" y="1"/>
                      <a:pt x="6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moveTo>
                      <a:pt x="6" y="1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moveTo>
                      <a:pt x="7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moveTo>
                      <a:pt x="7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moveTo>
                      <a:pt x="8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moveTo>
                      <a:pt x="8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moveTo>
                      <a:pt x="9" y="1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moveTo>
                      <a:pt x="9" y="1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moveTo>
                      <a:pt x="10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moveTo>
                      <a:pt x="10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moveTo>
                      <a:pt x="11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moveTo>
                      <a:pt x="11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moveTo>
                      <a:pt x="12" y="1"/>
                    </a:move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moveTo>
                      <a:pt x="12" y="1"/>
                    </a:move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moveTo>
                      <a:pt x="13" y="1"/>
                    </a:move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moveTo>
                      <a:pt x="13" y="1"/>
                    </a:move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moveTo>
                      <a:pt x="14" y="1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moveTo>
                      <a:pt x="15" y="1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5" y="1"/>
                    </a:cubicBezTo>
                    <a:moveTo>
                      <a:pt x="15" y="1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moveTo>
                      <a:pt x="15" y="1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moveTo>
                      <a:pt x="16" y="1"/>
                    </a:move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moveTo>
                      <a:pt x="16" y="1"/>
                    </a:move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moveTo>
                      <a:pt x="18" y="1"/>
                    </a:move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moveTo>
                      <a:pt x="18" y="1"/>
                    </a:move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moveTo>
                      <a:pt x="19" y="1"/>
                    </a:move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moveTo>
                      <a:pt x="20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noProof="1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72"/>
              <p:cNvSpPr>
                <a:spLocks noEditPoints="1"/>
              </p:cNvSpPr>
              <p:nvPr/>
            </p:nvSpPr>
            <p:spPr bwMode="auto">
              <a:xfrm>
                <a:off x="8393917" y="1230228"/>
                <a:ext cx="686743" cy="293030"/>
              </a:xfrm>
              <a:custGeom>
                <a:avLst/>
                <a:gdLst>
                  <a:gd name="T0" fmla="*/ 384 w 387"/>
                  <a:gd name="T1" fmla="*/ 0 h 165"/>
                  <a:gd name="T2" fmla="*/ 3 w 387"/>
                  <a:gd name="T3" fmla="*/ 0 h 165"/>
                  <a:gd name="T4" fmla="*/ 0 w 387"/>
                  <a:gd name="T5" fmla="*/ 4 h 165"/>
                  <a:gd name="T6" fmla="*/ 0 w 387"/>
                  <a:gd name="T7" fmla="*/ 22 h 165"/>
                  <a:gd name="T8" fmla="*/ 3 w 387"/>
                  <a:gd name="T9" fmla="*/ 26 h 165"/>
                  <a:gd name="T10" fmla="*/ 99 w 387"/>
                  <a:gd name="T11" fmla="*/ 26 h 165"/>
                  <a:gd name="T12" fmla="*/ 178 w 387"/>
                  <a:gd name="T13" fmla="*/ 83 h 165"/>
                  <a:gd name="T14" fmla="*/ 100 w 387"/>
                  <a:gd name="T15" fmla="*/ 139 h 165"/>
                  <a:gd name="T16" fmla="*/ 86 w 387"/>
                  <a:gd name="T17" fmla="*/ 139 h 165"/>
                  <a:gd name="T18" fmla="*/ 84 w 387"/>
                  <a:gd name="T19" fmla="*/ 143 h 165"/>
                  <a:gd name="T20" fmla="*/ 84 w 387"/>
                  <a:gd name="T21" fmla="*/ 161 h 165"/>
                  <a:gd name="T22" fmla="*/ 86 w 387"/>
                  <a:gd name="T23" fmla="*/ 165 h 165"/>
                  <a:gd name="T24" fmla="*/ 301 w 387"/>
                  <a:gd name="T25" fmla="*/ 165 h 165"/>
                  <a:gd name="T26" fmla="*/ 303 w 387"/>
                  <a:gd name="T27" fmla="*/ 161 h 165"/>
                  <a:gd name="T28" fmla="*/ 303 w 387"/>
                  <a:gd name="T29" fmla="*/ 143 h 165"/>
                  <a:gd name="T30" fmla="*/ 301 w 387"/>
                  <a:gd name="T31" fmla="*/ 139 h 165"/>
                  <a:gd name="T32" fmla="*/ 287 w 387"/>
                  <a:gd name="T33" fmla="*/ 139 h 165"/>
                  <a:gd name="T34" fmla="*/ 209 w 387"/>
                  <a:gd name="T35" fmla="*/ 83 h 165"/>
                  <a:gd name="T36" fmla="*/ 288 w 387"/>
                  <a:gd name="T37" fmla="*/ 26 h 165"/>
                  <a:gd name="T38" fmla="*/ 384 w 387"/>
                  <a:gd name="T39" fmla="*/ 26 h 165"/>
                  <a:gd name="T40" fmla="*/ 387 w 387"/>
                  <a:gd name="T41" fmla="*/ 22 h 165"/>
                  <a:gd name="T42" fmla="*/ 387 w 387"/>
                  <a:gd name="T43" fmla="*/ 4 h 165"/>
                  <a:gd name="T44" fmla="*/ 384 w 387"/>
                  <a:gd name="T45" fmla="*/ 0 h 165"/>
                  <a:gd name="T46" fmla="*/ 255 w 387"/>
                  <a:gd name="T47" fmla="*/ 139 h 165"/>
                  <a:gd name="T48" fmla="*/ 132 w 387"/>
                  <a:gd name="T49" fmla="*/ 139 h 165"/>
                  <a:gd name="T50" fmla="*/ 193 w 387"/>
                  <a:gd name="T51" fmla="*/ 94 h 165"/>
                  <a:gd name="T52" fmla="*/ 255 w 387"/>
                  <a:gd name="T53" fmla="*/ 139 h 165"/>
                  <a:gd name="T54" fmla="*/ 193 w 387"/>
                  <a:gd name="T55" fmla="*/ 71 h 165"/>
                  <a:gd name="T56" fmla="*/ 131 w 387"/>
                  <a:gd name="T57" fmla="*/ 26 h 165"/>
                  <a:gd name="T58" fmla="*/ 256 w 387"/>
                  <a:gd name="T59" fmla="*/ 26 h 165"/>
                  <a:gd name="T60" fmla="*/ 193 w 387"/>
                  <a:gd name="T61" fmla="*/ 71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87" h="165">
                    <a:moveTo>
                      <a:pt x="38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1" y="26"/>
                      <a:pt x="3" y="26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178" y="83"/>
                      <a:pt x="178" y="83"/>
                      <a:pt x="178" y="83"/>
                    </a:cubicBezTo>
                    <a:cubicBezTo>
                      <a:pt x="100" y="139"/>
                      <a:pt x="100" y="139"/>
                      <a:pt x="100" y="139"/>
                    </a:cubicBezTo>
                    <a:cubicBezTo>
                      <a:pt x="86" y="139"/>
                      <a:pt x="86" y="139"/>
                      <a:pt x="86" y="139"/>
                    </a:cubicBezTo>
                    <a:cubicBezTo>
                      <a:pt x="85" y="139"/>
                      <a:pt x="84" y="141"/>
                      <a:pt x="84" y="143"/>
                    </a:cubicBezTo>
                    <a:cubicBezTo>
                      <a:pt x="84" y="161"/>
                      <a:pt x="84" y="161"/>
                      <a:pt x="84" y="161"/>
                    </a:cubicBezTo>
                    <a:cubicBezTo>
                      <a:pt x="84" y="163"/>
                      <a:pt x="85" y="165"/>
                      <a:pt x="86" y="165"/>
                    </a:cubicBezTo>
                    <a:cubicBezTo>
                      <a:pt x="301" y="165"/>
                      <a:pt x="301" y="165"/>
                      <a:pt x="301" y="165"/>
                    </a:cubicBezTo>
                    <a:cubicBezTo>
                      <a:pt x="302" y="165"/>
                      <a:pt x="303" y="163"/>
                      <a:pt x="303" y="161"/>
                    </a:cubicBezTo>
                    <a:cubicBezTo>
                      <a:pt x="303" y="143"/>
                      <a:pt x="303" y="143"/>
                      <a:pt x="303" y="143"/>
                    </a:cubicBezTo>
                    <a:cubicBezTo>
                      <a:pt x="303" y="141"/>
                      <a:pt x="302" y="139"/>
                      <a:pt x="301" y="139"/>
                    </a:cubicBezTo>
                    <a:cubicBezTo>
                      <a:pt x="287" y="139"/>
                      <a:pt x="287" y="139"/>
                      <a:pt x="287" y="139"/>
                    </a:cubicBezTo>
                    <a:cubicBezTo>
                      <a:pt x="209" y="83"/>
                      <a:pt x="209" y="83"/>
                      <a:pt x="209" y="83"/>
                    </a:cubicBezTo>
                    <a:cubicBezTo>
                      <a:pt x="288" y="26"/>
                      <a:pt x="288" y="26"/>
                      <a:pt x="288" y="26"/>
                    </a:cubicBezTo>
                    <a:cubicBezTo>
                      <a:pt x="384" y="26"/>
                      <a:pt x="384" y="26"/>
                      <a:pt x="384" y="26"/>
                    </a:cubicBezTo>
                    <a:cubicBezTo>
                      <a:pt x="386" y="26"/>
                      <a:pt x="387" y="24"/>
                      <a:pt x="387" y="22"/>
                    </a:cubicBezTo>
                    <a:cubicBezTo>
                      <a:pt x="387" y="4"/>
                      <a:pt x="387" y="4"/>
                      <a:pt x="387" y="4"/>
                    </a:cubicBezTo>
                    <a:cubicBezTo>
                      <a:pt x="387" y="2"/>
                      <a:pt x="386" y="0"/>
                      <a:pt x="384" y="0"/>
                    </a:cubicBezTo>
                    <a:close/>
                    <a:moveTo>
                      <a:pt x="255" y="139"/>
                    </a:moveTo>
                    <a:cubicBezTo>
                      <a:pt x="132" y="139"/>
                      <a:pt x="132" y="139"/>
                      <a:pt x="132" y="139"/>
                    </a:cubicBezTo>
                    <a:cubicBezTo>
                      <a:pt x="193" y="94"/>
                      <a:pt x="193" y="94"/>
                      <a:pt x="193" y="94"/>
                    </a:cubicBezTo>
                    <a:lnTo>
                      <a:pt x="255" y="139"/>
                    </a:lnTo>
                    <a:close/>
                    <a:moveTo>
                      <a:pt x="193" y="71"/>
                    </a:moveTo>
                    <a:cubicBezTo>
                      <a:pt x="131" y="26"/>
                      <a:pt x="131" y="26"/>
                      <a:pt x="131" y="26"/>
                    </a:cubicBezTo>
                    <a:cubicBezTo>
                      <a:pt x="256" y="26"/>
                      <a:pt x="256" y="26"/>
                      <a:pt x="256" y="26"/>
                    </a:cubicBezTo>
                    <a:lnTo>
                      <a:pt x="193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noProof="1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" name="Oval 73"/>
              <p:cNvSpPr>
                <a:spLocks noChangeArrowheads="1"/>
              </p:cNvSpPr>
              <p:nvPr/>
            </p:nvSpPr>
            <p:spPr bwMode="auto">
              <a:xfrm>
                <a:off x="8550200" y="1530021"/>
                <a:ext cx="79644" cy="8039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noProof="1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Oval 74"/>
              <p:cNvSpPr>
                <a:spLocks noChangeArrowheads="1"/>
              </p:cNvSpPr>
              <p:nvPr/>
            </p:nvSpPr>
            <p:spPr bwMode="auto">
              <a:xfrm>
                <a:off x="8844733" y="1530021"/>
                <a:ext cx="79644" cy="8039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noProof="1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75"/>
              <p:cNvSpPr>
                <a:spLocks noEditPoints="1"/>
              </p:cNvSpPr>
              <p:nvPr/>
            </p:nvSpPr>
            <p:spPr bwMode="auto">
              <a:xfrm>
                <a:off x="8459285" y="757623"/>
                <a:ext cx="264479" cy="333604"/>
              </a:xfrm>
              <a:custGeom>
                <a:avLst/>
                <a:gdLst>
                  <a:gd name="T0" fmla="*/ 14 w 149"/>
                  <a:gd name="T1" fmla="*/ 14 h 188"/>
                  <a:gd name="T2" fmla="*/ 105 w 149"/>
                  <a:gd name="T3" fmla="*/ 14 h 188"/>
                  <a:gd name="T4" fmla="*/ 105 w 149"/>
                  <a:gd name="T5" fmla="*/ 23 h 188"/>
                  <a:gd name="T6" fmla="*/ 93 w 149"/>
                  <a:gd name="T7" fmla="*/ 23 h 188"/>
                  <a:gd name="T8" fmla="*/ 93 w 149"/>
                  <a:gd name="T9" fmla="*/ 31 h 188"/>
                  <a:gd name="T10" fmla="*/ 82 w 149"/>
                  <a:gd name="T11" fmla="*/ 44 h 188"/>
                  <a:gd name="T12" fmla="*/ 82 w 149"/>
                  <a:gd name="T13" fmla="*/ 92 h 188"/>
                  <a:gd name="T14" fmla="*/ 95 w 149"/>
                  <a:gd name="T15" fmla="*/ 105 h 188"/>
                  <a:gd name="T16" fmla="*/ 124 w 149"/>
                  <a:gd name="T17" fmla="*/ 105 h 188"/>
                  <a:gd name="T18" fmla="*/ 137 w 149"/>
                  <a:gd name="T19" fmla="*/ 92 h 188"/>
                  <a:gd name="T20" fmla="*/ 137 w 149"/>
                  <a:gd name="T21" fmla="*/ 44 h 188"/>
                  <a:gd name="T22" fmla="*/ 126 w 149"/>
                  <a:gd name="T23" fmla="*/ 31 h 188"/>
                  <a:gd name="T24" fmla="*/ 126 w 149"/>
                  <a:gd name="T25" fmla="*/ 23 h 188"/>
                  <a:gd name="T26" fmla="*/ 114 w 149"/>
                  <a:gd name="T27" fmla="*/ 23 h 188"/>
                  <a:gd name="T28" fmla="*/ 114 w 149"/>
                  <a:gd name="T29" fmla="*/ 14 h 188"/>
                  <a:gd name="T30" fmla="*/ 143 w 149"/>
                  <a:gd name="T31" fmla="*/ 14 h 188"/>
                  <a:gd name="T32" fmla="*/ 149 w 149"/>
                  <a:gd name="T33" fmla="*/ 7 h 188"/>
                  <a:gd name="T34" fmla="*/ 143 w 149"/>
                  <a:gd name="T35" fmla="*/ 0 h 188"/>
                  <a:gd name="T36" fmla="*/ 0 w 149"/>
                  <a:gd name="T37" fmla="*/ 0 h 188"/>
                  <a:gd name="T38" fmla="*/ 0 w 149"/>
                  <a:gd name="T39" fmla="*/ 182 h 188"/>
                  <a:gd name="T40" fmla="*/ 14 w 149"/>
                  <a:gd name="T41" fmla="*/ 188 h 188"/>
                  <a:gd name="T42" fmla="*/ 14 w 149"/>
                  <a:gd name="T43" fmla="*/ 14 h 188"/>
                  <a:gd name="T44" fmla="*/ 116 w 149"/>
                  <a:gd name="T45" fmla="*/ 46 h 188"/>
                  <a:gd name="T46" fmla="*/ 116 w 149"/>
                  <a:gd name="T47" fmla="*/ 57 h 188"/>
                  <a:gd name="T48" fmla="*/ 127 w 149"/>
                  <a:gd name="T49" fmla="*/ 57 h 188"/>
                  <a:gd name="T50" fmla="*/ 127 w 149"/>
                  <a:gd name="T51" fmla="*/ 70 h 188"/>
                  <a:gd name="T52" fmla="*/ 116 w 149"/>
                  <a:gd name="T53" fmla="*/ 70 h 188"/>
                  <a:gd name="T54" fmla="*/ 116 w 149"/>
                  <a:gd name="T55" fmla="*/ 81 h 188"/>
                  <a:gd name="T56" fmla="*/ 103 w 149"/>
                  <a:gd name="T57" fmla="*/ 81 h 188"/>
                  <a:gd name="T58" fmla="*/ 103 w 149"/>
                  <a:gd name="T59" fmla="*/ 70 h 188"/>
                  <a:gd name="T60" fmla="*/ 92 w 149"/>
                  <a:gd name="T61" fmla="*/ 70 h 188"/>
                  <a:gd name="T62" fmla="*/ 92 w 149"/>
                  <a:gd name="T63" fmla="*/ 57 h 188"/>
                  <a:gd name="T64" fmla="*/ 103 w 149"/>
                  <a:gd name="T65" fmla="*/ 57 h 188"/>
                  <a:gd name="T66" fmla="*/ 103 w 149"/>
                  <a:gd name="T67" fmla="*/ 46 h 188"/>
                  <a:gd name="T68" fmla="*/ 116 w 149"/>
                  <a:gd name="T69" fmla="*/ 46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88">
                    <a:moveTo>
                      <a:pt x="14" y="14"/>
                    </a:moveTo>
                    <a:cubicBezTo>
                      <a:pt x="105" y="14"/>
                      <a:pt x="105" y="14"/>
                      <a:pt x="105" y="14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93" y="23"/>
                      <a:pt x="93" y="23"/>
                      <a:pt x="93" y="23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87" y="33"/>
                      <a:pt x="82" y="38"/>
                      <a:pt x="82" y="44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2" y="99"/>
                      <a:pt x="88" y="105"/>
                      <a:pt x="95" y="105"/>
                    </a:cubicBezTo>
                    <a:cubicBezTo>
                      <a:pt x="124" y="105"/>
                      <a:pt x="124" y="105"/>
                      <a:pt x="124" y="105"/>
                    </a:cubicBezTo>
                    <a:cubicBezTo>
                      <a:pt x="131" y="105"/>
                      <a:pt x="137" y="99"/>
                      <a:pt x="137" y="92"/>
                    </a:cubicBezTo>
                    <a:cubicBezTo>
                      <a:pt x="137" y="44"/>
                      <a:pt x="137" y="44"/>
                      <a:pt x="137" y="44"/>
                    </a:cubicBezTo>
                    <a:cubicBezTo>
                      <a:pt x="137" y="38"/>
                      <a:pt x="132" y="33"/>
                      <a:pt x="126" y="31"/>
                    </a:cubicBezTo>
                    <a:cubicBezTo>
                      <a:pt x="126" y="23"/>
                      <a:pt x="126" y="23"/>
                      <a:pt x="126" y="23"/>
                    </a:cubicBezTo>
                    <a:cubicBezTo>
                      <a:pt x="114" y="23"/>
                      <a:pt x="114" y="23"/>
                      <a:pt x="114" y="23"/>
                    </a:cubicBezTo>
                    <a:cubicBezTo>
                      <a:pt x="114" y="14"/>
                      <a:pt x="114" y="14"/>
                      <a:pt x="114" y="14"/>
                    </a:cubicBezTo>
                    <a:cubicBezTo>
                      <a:pt x="143" y="14"/>
                      <a:pt x="143" y="14"/>
                      <a:pt x="143" y="14"/>
                    </a:cubicBezTo>
                    <a:cubicBezTo>
                      <a:pt x="146" y="14"/>
                      <a:pt x="149" y="11"/>
                      <a:pt x="149" y="7"/>
                    </a:cubicBezTo>
                    <a:cubicBezTo>
                      <a:pt x="149" y="3"/>
                      <a:pt x="146" y="0"/>
                      <a:pt x="14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14" y="188"/>
                      <a:pt x="14" y="188"/>
                      <a:pt x="14" y="188"/>
                    </a:cubicBezTo>
                    <a:lnTo>
                      <a:pt x="14" y="14"/>
                    </a:lnTo>
                    <a:close/>
                    <a:moveTo>
                      <a:pt x="116" y="46"/>
                    </a:moveTo>
                    <a:cubicBezTo>
                      <a:pt x="116" y="57"/>
                      <a:pt x="116" y="57"/>
                      <a:pt x="116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70"/>
                      <a:pt x="127" y="70"/>
                      <a:pt x="127" y="70"/>
                    </a:cubicBezTo>
                    <a:cubicBezTo>
                      <a:pt x="116" y="70"/>
                      <a:pt x="116" y="70"/>
                      <a:pt x="116" y="70"/>
                    </a:cubicBezTo>
                    <a:cubicBezTo>
                      <a:pt x="116" y="81"/>
                      <a:pt x="116" y="81"/>
                      <a:pt x="11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103" y="70"/>
                      <a:pt x="103" y="70"/>
                      <a:pt x="103" y="70"/>
                    </a:cubicBezTo>
                    <a:cubicBezTo>
                      <a:pt x="92" y="70"/>
                      <a:pt x="92" y="70"/>
                      <a:pt x="92" y="70"/>
                    </a:cubicBezTo>
                    <a:cubicBezTo>
                      <a:pt x="92" y="57"/>
                      <a:pt x="92" y="57"/>
                      <a:pt x="92" y="57"/>
                    </a:cubicBezTo>
                    <a:cubicBezTo>
                      <a:pt x="103" y="57"/>
                      <a:pt x="103" y="57"/>
                      <a:pt x="103" y="57"/>
                    </a:cubicBezTo>
                    <a:cubicBezTo>
                      <a:pt x="103" y="46"/>
                      <a:pt x="103" y="46"/>
                      <a:pt x="103" y="46"/>
                    </a:cubicBezTo>
                    <a:lnTo>
                      <a:pt x="116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noProof="1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76"/>
              <p:cNvSpPr>
                <a:spLocks noEditPoints="1"/>
              </p:cNvSpPr>
              <p:nvPr/>
            </p:nvSpPr>
            <p:spPr bwMode="auto">
              <a:xfrm>
                <a:off x="8382646" y="1075448"/>
                <a:ext cx="684489" cy="144261"/>
              </a:xfrm>
              <a:custGeom>
                <a:avLst/>
                <a:gdLst>
                  <a:gd name="T0" fmla="*/ 14 w 385"/>
                  <a:gd name="T1" fmla="*/ 40 h 81"/>
                  <a:gd name="T2" fmla="*/ 111 w 385"/>
                  <a:gd name="T3" fmla="*/ 81 h 81"/>
                  <a:gd name="T4" fmla="*/ 366 w 385"/>
                  <a:gd name="T5" fmla="*/ 81 h 81"/>
                  <a:gd name="T6" fmla="*/ 385 w 385"/>
                  <a:gd name="T7" fmla="*/ 62 h 81"/>
                  <a:gd name="T8" fmla="*/ 366 w 385"/>
                  <a:gd name="T9" fmla="*/ 43 h 81"/>
                  <a:gd name="T10" fmla="*/ 330 w 385"/>
                  <a:gd name="T11" fmla="*/ 43 h 81"/>
                  <a:gd name="T12" fmla="*/ 330 w 385"/>
                  <a:gd name="T13" fmla="*/ 22 h 81"/>
                  <a:gd name="T14" fmla="*/ 309 w 385"/>
                  <a:gd name="T15" fmla="*/ 0 h 81"/>
                  <a:gd name="T16" fmla="*/ 188 w 385"/>
                  <a:gd name="T17" fmla="*/ 0 h 81"/>
                  <a:gd name="T18" fmla="*/ 167 w 385"/>
                  <a:gd name="T19" fmla="*/ 22 h 81"/>
                  <a:gd name="T20" fmla="*/ 167 w 385"/>
                  <a:gd name="T21" fmla="*/ 43 h 81"/>
                  <a:gd name="T22" fmla="*/ 119 w 385"/>
                  <a:gd name="T23" fmla="*/ 43 h 81"/>
                  <a:gd name="T24" fmla="*/ 29 w 385"/>
                  <a:gd name="T25" fmla="*/ 5 h 81"/>
                  <a:gd name="T26" fmla="*/ 4 w 385"/>
                  <a:gd name="T27" fmla="*/ 15 h 81"/>
                  <a:gd name="T28" fmla="*/ 14 w 385"/>
                  <a:gd name="T29" fmla="*/ 40 h 81"/>
                  <a:gd name="T30" fmla="*/ 181 w 385"/>
                  <a:gd name="T31" fmla="*/ 22 h 81"/>
                  <a:gd name="T32" fmla="*/ 188 w 385"/>
                  <a:gd name="T33" fmla="*/ 14 h 81"/>
                  <a:gd name="T34" fmla="*/ 309 w 385"/>
                  <a:gd name="T35" fmla="*/ 14 h 81"/>
                  <a:gd name="T36" fmla="*/ 316 w 385"/>
                  <a:gd name="T37" fmla="*/ 22 h 81"/>
                  <a:gd name="T38" fmla="*/ 316 w 385"/>
                  <a:gd name="T39" fmla="*/ 43 h 81"/>
                  <a:gd name="T40" fmla="*/ 181 w 385"/>
                  <a:gd name="T41" fmla="*/ 43 h 81"/>
                  <a:gd name="T42" fmla="*/ 181 w 385"/>
                  <a:gd name="T43" fmla="*/ 2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85" h="81">
                    <a:moveTo>
                      <a:pt x="14" y="40"/>
                    </a:moveTo>
                    <a:cubicBezTo>
                      <a:pt x="111" y="81"/>
                      <a:pt x="111" y="81"/>
                      <a:pt x="111" y="81"/>
                    </a:cubicBezTo>
                    <a:cubicBezTo>
                      <a:pt x="366" y="81"/>
                      <a:pt x="366" y="81"/>
                      <a:pt x="366" y="81"/>
                    </a:cubicBezTo>
                    <a:cubicBezTo>
                      <a:pt x="376" y="81"/>
                      <a:pt x="385" y="72"/>
                      <a:pt x="385" y="62"/>
                    </a:cubicBezTo>
                    <a:cubicBezTo>
                      <a:pt x="385" y="51"/>
                      <a:pt x="376" y="43"/>
                      <a:pt x="366" y="43"/>
                    </a:cubicBezTo>
                    <a:cubicBezTo>
                      <a:pt x="330" y="43"/>
                      <a:pt x="330" y="43"/>
                      <a:pt x="330" y="43"/>
                    </a:cubicBezTo>
                    <a:cubicBezTo>
                      <a:pt x="330" y="22"/>
                      <a:pt x="330" y="22"/>
                      <a:pt x="330" y="22"/>
                    </a:cubicBezTo>
                    <a:cubicBezTo>
                      <a:pt x="330" y="10"/>
                      <a:pt x="321" y="0"/>
                      <a:pt x="309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77" y="0"/>
                      <a:pt x="167" y="10"/>
                      <a:pt x="167" y="22"/>
                    </a:cubicBezTo>
                    <a:cubicBezTo>
                      <a:pt x="167" y="43"/>
                      <a:pt x="167" y="43"/>
                      <a:pt x="167" y="43"/>
                    </a:cubicBezTo>
                    <a:cubicBezTo>
                      <a:pt x="119" y="43"/>
                      <a:pt x="119" y="43"/>
                      <a:pt x="119" y="43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19" y="1"/>
                      <a:pt x="8" y="6"/>
                      <a:pt x="4" y="15"/>
                    </a:cubicBezTo>
                    <a:cubicBezTo>
                      <a:pt x="0" y="25"/>
                      <a:pt x="4" y="36"/>
                      <a:pt x="14" y="40"/>
                    </a:cubicBezTo>
                    <a:close/>
                    <a:moveTo>
                      <a:pt x="181" y="22"/>
                    </a:moveTo>
                    <a:cubicBezTo>
                      <a:pt x="181" y="18"/>
                      <a:pt x="184" y="14"/>
                      <a:pt x="188" y="14"/>
                    </a:cubicBezTo>
                    <a:cubicBezTo>
                      <a:pt x="309" y="14"/>
                      <a:pt x="309" y="14"/>
                      <a:pt x="309" y="14"/>
                    </a:cubicBezTo>
                    <a:cubicBezTo>
                      <a:pt x="313" y="14"/>
                      <a:pt x="316" y="18"/>
                      <a:pt x="316" y="22"/>
                    </a:cubicBezTo>
                    <a:cubicBezTo>
                      <a:pt x="316" y="43"/>
                      <a:pt x="316" y="43"/>
                      <a:pt x="316" y="43"/>
                    </a:cubicBezTo>
                    <a:cubicBezTo>
                      <a:pt x="181" y="43"/>
                      <a:pt x="181" y="43"/>
                      <a:pt x="181" y="43"/>
                    </a:cubicBezTo>
                    <a:lnTo>
                      <a:pt x="181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noProof="1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 bwMode="auto">
          <a:xfrm>
            <a:off x="4160838" y="0"/>
            <a:ext cx="1971675" cy="2014538"/>
            <a:chOff x="4160434" y="0"/>
            <a:chExt cx="1972011" cy="2015067"/>
          </a:xfrm>
        </p:grpSpPr>
        <p:sp>
          <p:nvSpPr>
            <p:cNvPr id="58" name="矩形 57"/>
            <p:cNvSpPr/>
            <p:nvPr/>
          </p:nvSpPr>
          <p:spPr>
            <a:xfrm>
              <a:off x="4160434" y="0"/>
              <a:ext cx="1972011" cy="2015067"/>
            </a:xfrm>
            <a:prstGeom prst="rect">
              <a:avLst/>
            </a:prstGeom>
            <a:solidFill>
              <a:srgbClr val="FFBA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80946" name="组合 58"/>
            <p:cNvGrpSpPr/>
            <p:nvPr/>
          </p:nvGrpSpPr>
          <p:grpSpPr bwMode="auto">
            <a:xfrm>
              <a:off x="4748201" y="668615"/>
              <a:ext cx="916660" cy="710787"/>
              <a:chOff x="5084175" y="3842708"/>
              <a:chExt cx="916660" cy="710787"/>
            </a:xfrm>
          </p:grpSpPr>
          <p:sp>
            <p:nvSpPr>
              <p:cNvPr id="80947" name="Freeform 52"/>
              <p:cNvSpPr>
                <a:spLocks noEditPoints="1" noChangeArrowheads="1"/>
              </p:cNvSpPr>
              <p:nvPr/>
            </p:nvSpPr>
            <p:spPr bwMode="auto">
              <a:xfrm>
                <a:off x="6000835" y="4191339"/>
                <a:ext cx="0" cy="10519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6 h 6"/>
                  <a:gd name="T4" fmla="*/ 0 w 1"/>
                  <a:gd name="T5" fmla="*/ 6 h 6"/>
                  <a:gd name="T6" fmla="*/ 0 w 1"/>
                  <a:gd name="T7" fmla="*/ 5 h 6"/>
                  <a:gd name="T8" fmla="*/ 0 w 1"/>
                  <a:gd name="T9" fmla="*/ 5 h 6"/>
                  <a:gd name="T10" fmla="*/ 0 w 1"/>
                  <a:gd name="T11" fmla="*/ 5 h 6"/>
                  <a:gd name="T12" fmla="*/ 0 w 1"/>
                  <a:gd name="T13" fmla="*/ 5 h 6"/>
                  <a:gd name="T14" fmla="*/ 0 w 1"/>
                  <a:gd name="T15" fmla="*/ 5 h 6"/>
                  <a:gd name="T16" fmla="*/ 0 w 1"/>
                  <a:gd name="T17" fmla="*/ 5 h 6"/>
                  <a:gd name="T18" fmla="*/ 0 w 1"/>
                  <a:gd name="T19" fmla="*/ 4 h 6"/>
                  <a:gd name="T20" fmla="*/ 0 w 1"/>
                  <a:gd name="T21" fmla="*/ 5 h 6"/>
                  <a:gd name="T22" fmla="*/ 0 w 1"/>
                  <a:gd name="T23" fmla="*/ 4 h 6"/>
                  <a:gd name="T24" fmla="*/ 0 w 1"/>
                  <a:gd name="T25" fmla="*/ 4 h 6"/>
                  <a:gd name="T26" fmla="*/ 0 w 1"/>
                  <a:gd name="T27" fmla="*/ 4 h 6"/>
                  <a:gd name="T28" fmla="*/ 0 w 1"/>
                  <a:gd name="T29" fmla="*/ 4 h 6"/>
                  <a:gd name="T30" fmla="*/ 0 w 1"/>
                  <a:gd name="T31" fmla="*/ 3 h 6"/>
                  <a:gd name="T32" fmla="*/ 0 w 1"/>
                  <a:gd name="T33" fmla="*/ 4 h 6"/>
                  <a:gd name="T34" fmla="*/ 0 w 1"/>
                  <a:gd name="T35" fmla="*/ 3 h 6"/>
                  <a:gd name="T36" fmla="*/ 0 w 1"/>
                  <a:gd name="T37" fmla="*/ 3 h 6"/>
                  <a:gd name="T38" fmla="*/ 0 w 1"/>
                  <a:gd name="T39" fmla="*/ 3 h 6"/>
                  <a:gd name="T40" fmla="*/ 0 w 1"/>
                  <a:gd name="T41" fmla="*/ 3 h 6"/>
                  <a:gd name="T42" fmla="*/ 0 w 1"/>
                  <a:gd name="T43" fmla="*/ 2 h 6"/>
                  <a:gd name="T44" fmla="*/ 0 w 1"/>
                  <a:gd name="T45" fmla="*/ 3 h 6"/>
                  <a:gd name="T46" fmla="*/ 0 w 1"/>
                  <a:gd name="T47" fmla="*/ 2 h 6"/>
                  <a:gd name="T48" fmla="*/ 0 w 1"/>
                  <a:gd name="T49" fmla="*/ 2 h 6"/>
                  <a:gd name="T50" fmla="*/ 0 w 1"/>
                  <a:gd name="T51" fmla="*/ 2 h 6"/>
                  <a:gd name="T52" fmla="*/ 0 w 1"/>
                  <a:gd name="T53" fmla="*/ 2 h 6"/>
                  <a:gd name="T54" fmla="*/ 0 w 1"/>
                  <a:gd name="T55" fmla="*/ 1 h 6"/>
                  <a:gd name="T56" fmla="*/ 0 w 1"/>
                  <a:gd name="T57" fmla="*/ 2 h 6"/>
                  <a:gd name="T58" fmla="*/ 0 w 1"/>
                  <a:gd name="T59" fmla="*/ 1 h 6"/>
                  <a:gd name="T60" fmla="*/ 0 w 1"/>
                  <a:gd name="T61" fmla="*/ 1 h 6"/>
                  <a:gd name="T62" fmla="*/ 0 w 1"/>
                  <a:gd name="T63" fmla="*/ 1 h 6"/>
                  <a:gd name="T64" fmla="*/ 0 w 1"/>
                  <a:gd name="T65" fmla="*/ 1 h 6"/>
                  <a:gd name="T66" fmla="*/ 0 w 1"/>
                  <a:gd name="T67" fmla="*/ 0 h 6"/>
                  <a:gd name="T68" fmla="*/ 0 w 1"/>
                  <a:gd name="T69" fmla="*/ 0 h 6"/>
                  <a:gd name="T70" fmla="*/ 0 w 1"/>
                  <a:gd name="T7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FD8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0948" name="Freeform 57"/>
              <p:cNvSpPr>
                <a:spLocks noChangeArrowheads="1"/>
              </p:cNvSpPr>
              <p:nvPr/>
            </p:nvSpPr>
            <p:spPr bwMode="auto">
              <a:xfrm>
                <a:off x="5084175" y="4212377"/>
                <a:ext cx="341117" cy="326842"/>
              </a:xfrm>
              <a:custGeom>
                <a:avLst/>
                <a:gdLst>
                  <a:gd name="T0" fmla="*/ 128 w 192"/>
                  <a:gd name="T1" fmla="*/ 138 h 184"/>
                  <a:gd name="T2" fmla="*/ 91 w 192"/>
                  <a:gd name="T3" fmla="*/ 153 h 184"/>
                  <a:gd name="T4" fmla="*/ 54 w 192"/>
                  <a:gd name="T5" fmla="*/ 138 h 184"/>
                  <a:gd name="T6" fmla="*/ 39 w 192"/>
                  <a:gd name="T7" fmla="*/ 101 h 184"/>
                  <a:gd name="T8" fmla="*/ 54 w 192"/>
                  <a:gd name="T9" fmla="*/ 64 h 184"/>
                  <a:gd name="T10" fmla="*/ 96 w 192"/>
                  <a:gd name="T11" fmla="*/ 21 h 184"/>
                  <a:gd name="T12" fmla="*/ 75 w 192"/>
                  <a:gd name="T13" fmla="*/ 0 h 184"/>
                  <a:gd name="T14" fmla="*/ 32 w 192"/>
                  <a:gd name="T15" fmla="*/ 42 h 184"/>
                  <a:gd name="T16" fmla="*/ 32 w 192"/>
                  <a:gd name="T17" fmla="*/ 159 h 184"/>
                  <a:gd name="T18" fmla="*/ 91 w 192"/>
                  <a:gd name="T19" fmla="*/ 184 h 184"/>
                  <a:gd name="T20" fmla="*/ 149 w 192"/>
                  <a:gd name="T21" fmla="*/ 159 h 184"/>
                  <a:gd name="T22" fmla="*/ 192 w 192"/>
                  <a:gd name="T23" fmla="*/ 117 h 184"/>
                  <a:gd name="T24" fmla="*/ 170 w 192"/>
                  <a:gd name="T25" fmla="*/ 95 h 184"/>
                  <a:gd name="T26" fmla="*/ 128 w 192"/>
                  <a:gd name="T27" fmla="*/ 138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2" h="184">
                    <a:moveTo>
                      <a:pt x="128" y="138"/>
                    </a:moveTo>
                    <a:cubicBezTo>
                      <a:pt x="118" y="148"/>
                      <a:pt x="105" y="153"/>
                      <a:pt x="91" y="153"/>
                    </a:cubicBezTo>
                    <a:cubicBezTo>
                      <a:pt x="77" y="153"/>
                      <a:pt x="64" y="148"/>
                      <a:pt x="54" y="138"/>
                    </a:cubicBezTo>
                    <a:cubicBezTo>
                      <a:pt x="44" y="128"/>
                      <a:pt x="39" y="115"/>
                      <a:pt x="39" y="101"/>
                    </a:cubicBezTo>
                    <a:cubicBezTo>
                      <a:pt x="39" y="87"/>
                      <a:pt x="44" y="74"/>
                      <a:pt x="54" y="64"/>
                    </a:cubicBezTo>
                    <a:cubicBezTo>
                      <a:pt x="96" y="21"/>
                      <a:pt x="96" y="21"/>
                      <a:pt x="96" y="21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0" y="75"/>
                      <a:pt x="0" y="127"/>
                      <a:pt x="32" y="159"/>
                    </a:cubicBezTo>
                    <a:cubicBezTo>
                      <a:pt x="48" y="176"/>
                      <a:pt x="70" y="184"/>
                      <a:pt x="91" y="184"/>
                    </a:cubicBezTo>
                    <a:cubicBezTo>
                      <a:pt x="112" y="184"/>
                      <a:pt x="133" y="176"/>
                      <a:pt x="149" y="159"/>
                    </a:cubicBezTo>
                    <a:cubicBezTo>
                      <a:pt x="192" y="117"/>
                      <a:pt x="192" y="117"/>
                      <a:pt x="192" y="117"/>
                    </a:cubicBezTo>
                    <a:cubicBezTo>
                      <a:pt x="170" y="95"/>
                      <a:pt x="170" y="95"/>
                      <a:pt x="170" y="95"/>
                    </a:cubicBezTo>
                    <a:lnTo>
                      <a:pt x="128" y="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0949" name="Freeform 58"/>
              <p:cNvSpPr>
                <a:spLocks noChangeArrowheads="1"/>
              </p:cNvSpPr>
              <p:nvPr/>
            </p:nvSpPr>
            <p:spPr bwMode="auto">
              <a:xfrm>
                <a:off x="5452342" y="3856983"/>
                <a:ext cx="340366" cy="326842"/>
              </a:xfrm>
              <a:custGeom>
                <a:avLst/>
                <a:gdLst>
                  <a:gd name="T0" fmla="*/ 64 w 192"/>
                  <a:gd name="T1" fmla="*/ 46 h 184"/>
                  <a:gd name="T2" fmla="*/ 101 w 192"/>
                  <a:gd name="T3" fmla="*/ 31 h 184"/>
                  <a:gd name="T4" fmla="*/ 138 w 192"/>
                  <a:gd name="T5" fmla="*/ 46 h 184"/>
                  <a:gd name="T6" fmla="*/ 154 w 192"/>
                  <a:gd name="T7" fmla="*/ 83 h 184"/>
                  <a:gd name="T8" fmla="*/ 138 w 192"/>
                  <a:gd name="T9" fmla="*/ 120 h 184"/>
                  <a:gd name="T10" fmla="*/ 96 w 192"/>
                  <a:gd name="T11" fmla="*/ 163 h 184"/>
                  <a:gd name="T12" fmla="*/ 118 w 192"/>
                  <a:gd name="T13" fmla="*/ 184 h 184"/>
                  <a:gd name="T14" fmla="*/ 160 w 192"/>
                  <a:gd name="T15" fmla="*/ 142 h 184"/>
                  <a:gd name="T16" fmla="*/ 160 w 192"/>
                  <a:gd name="T17" fmla="*/ 25 h 184"/>
                  <a:gd name="T18" fmla="*/ 101 w 192"/>
                  <a:gd name="T19" fmla="*/ 0 h 184"/>
                  <a:gd name="T20" fmla="*/ 43 w 192"/>
                  <a:gd name="T21" fmla="*/ 25 h 184"/>
                  <a:gd name="T22" fmla="*/ 0 w 192"/>
                  <a:gd name="T23" fmla="*/ 67 h 184"/>
                  <a:gd name="T24" fmla="*/ 22 w 192"/>
                  <a:gd name="T25" fmla="*/ 89 h 184"/>
                  <a:gd name="T26" fmla="*/ 64 w 192"/>
                  <a:gd name="T27" fmla="*/ 4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2" h="184">
                    <a:moveTo>
                      <a:pt x="64" y="46"/>
                    </a:moveTo>
                    <a:cubicBezTo>
                      <a:pt x="74" y="36"/>
                      <a:pt x="87" y="31"/>
                      <a:pt x="101" y="31"/>
                    </a:cubicBezTo>
                    <a:cubicBezTo>
                      <a:pt x="115" y="31"/>
                      <a:pt x="128" y="36"/>
                      <a:pt x="138" y="46"/>
                    </a:cubicBezTo>
                    <a:cubicBezTo>
                      <a:pt x="148" y="56"/>
                      <a:pt x="154" y="69"/>
                      <a:pt x="154" y="83"/>
                    </a:cubicBezTo>
                    <a:cubicBezTo>
                      <a:pt x="154" y="97"/>
                      <a:pt x="148" y="110"/>
                      <a:pt x="138" y="120"/>
                    </a:cubicBezTo>
                    <a:cubicBezTo>
                      <a:pt x="96" y="163"/>
                      <a:pt x="96" y="163"/>
                      <a:pt x="96" y="163"/>
                    </a:cubicBezTo>
                    <a:cubicBezTo>
                      <a:pt x="118" y="184"/>
                      <a:pt x="118" y="184"/>
                      <a:pt x="118" y="184"/>
                    </a:cubicBezTo>
                    <a:cubicBezTo>
                      <a:pt x="160" y="142"/>
                      <a:pt x="160" y="142"/>
                      <a:pt x="160" y="142"/>
                    </a:cubicBezTo>
                    <a:cubicBezTo>
                      <a:pt x="192" y="110"/>
                      <a:pt x="192" y="57"/>
                      <a:pt x="160" y="25"/>
                    </a:cubicBezTo>
                    <a:cubicBezTo>
                      <a:pt x="144" y="8"/>
                      <a:pt x="123" y="0"/>
                      <a:pt x="101" y="0"/>
                    </a:cubicBezTo>
                    <a:cubicBezTo>
                      <a:pt x="80" y="0"/>
                      <a:pt x="59" y="8"/>
                      <a:pt x="43" y="25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22" y="89"/>
                      <a:pt x="22" y="89"/>
                      <a:pt x="22" y="89"/>
                    </a:cubicBezTo>
                    <a:lnTo>
                      <a:pt x="64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0950" name="Freeform 59"/>
              <p:cNvSpPr>
                <a:spLocks noEditPoints="1" noChangeArrowheads="1"/>
              </p:cNvSpPr>
              <p:nvPr/>
            </p:nvSpPr>
            <p:spPr bwMode="auto">
              <a:xfrm>
                <a:off x="5084175" y="3842708"/>
                <a:ext cx="708533" cy="710787"/>
              </a:xfrm>
              <a:custGeom>
                <a:avLst/>
                <a:gdLst>
                  <a:gd name="T0" fmla="*/ 149 w 399"/>
                  <a:gd name="T1" fmla="*/ 33 h 400"/>
                  <a:gd name="T2" fmla="*/ 32 w 399"/>
                  <a:gd name="T3" fmla="*/ 33 h 400"/>
                  <a:gd name="T4" fmla="*/ 32 w 399"/>
                  <a:gd name="T5" fmla="*/ 150 h 400"/>
                  <a:gd name="T6" fmla="*/ 250 w 399"/>
                  <a:gd name="T7" fmla="*/ 367 h 400"/>
                  <a:gd name="T8" fmla="*/ 367 w 399"/>
                  <a:gd name="T9" fmla="*/ 367 h 400"/>
                  <a:gd name="T10" fmla="*/ 367 w 399"/>
                  <a:gd name="T11" fmla="*/ 250 h 400"/>
                  <a:gd name="T12" fmla="*/ 149 w 399"/>
                  <a:gd name="T13" fmla="*/ 33 h 400"/>
                  <a:gd name="T14" fmla="*/ 286 w 399"/>
                  <a:gd name="T15" fmla="*/ 206 h 400"/>
                  <a:gd name="T16" fmla="*/ 206 w 399"/>
                  <a:gd name="T17" fmla="*/ 286 h 400"/>
                  <a:gd name="T18" fmla="*/ 193 w 399"/>
                  <a:gd name="T19" fmla="*/ 286 h 400"/>
                  <a:gd name="T20" fmla="*/ 114 w 399"/>
                  <a:gd name="T21" fmla="*/ 206 h 400"/>
                  <a:gd name="T22" fmla="*/ 114 w 399"/>
                  <a:gd name="T23" fmla="*/ 194 h 400"/>
                  <a:gd name="T24" fmla="*/ 193 w 399"/>
                  <a:gd name="T25" fmla="*/ 114 h 400"/>
                  <a:gd name="T26" fmla="*/ 206 w 399"/>
                  <a:gd name="T27" fmla="*/ 114 h 400"/>
                  <a:gd name="T28" fmla="*/ 286 w 399"/>
                  <a:gd name="T29" fmla="*/ 194 h 400"/>
                  <a:gd name="T30" fmla="*/ 286 w 399"/>
                  <a:gd name="T31" fmla="*/ 206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9" h="400">
                    <a:moveTo>
                      <a:pt x="149" y="33"/>
                    </a:moveTo>
                    <a:cubicBezTo>
                      <a:pt x="117" y="0"/>
                      <a:pt x="65" y="0"/>
                      <a:pt x="32" y="33"/>
                    </a:cubicBezTo>
                    <a:cubicBezTo>
                      <a:pt x="0" y="65"/>
                      <a:pt x="0" y="118"/>
                      <a:pt x="32" y="150"/>
                    </a:cubicBezTo>
                    <a:cubicBezTo>
                      <a:pt x="250" y="367"/>
                      <a:pt x="250" y="367"/>
                      <a:pt x="250" y="367"/>
                    </a:cubicBezTo>
                    <a:cubicBezTo>
                      <a:pt x="282" y="400"/>
                      <a:pt x="335" y="400"/>
                      <a:pt x="367" y="367"/>
                    </a:cubicBezTo>
                    <a:cubicBezTo>
                      <a:pt x="399" y="335"/>
                      <a:pt x="399" y="283"/>
                      <a:pt x="367" y="250"/>
                    </a:cubicBezTo>
                    <a:lnTo>
                      <a:pt x="149" y="33"/>
                    </a:lnTo>
                    <a:close/>
                    <a:moveTo>
                      <a:pt x="286" y="206"/>
                    </a:moveTo>
                    <a:cubicBezTo>
                      <a:pt x="206" y="286"/>
                      <a:pt x="206" y="286"/>
                      <a:pt x="206" y="286"/>
                    </a:cubicBezTo>
                    <a:cubicBezTo>
                      <a:pt x="202" y="289"/>
                      <a:pt x="197" y="289"/>
                      <a:pt x="193" y="286"/>
                    </a:cubicBezTo>
                    <a:cubicBezTo>
                      <a:pt x="114" y="206"/>
                      <a:pt x="114" y="206"/>
                      <a:pt x="114" y="206"/>
                    </a:cubicBezTo>
                    <a:cubicBezTo>
                      <a:pt x="110" y="203"/>
                      <a:pt x="110" y="197"/>
                      <a:pt x="114" y="194"/>
                    </a:cubicBezTo>
                    <a:cubicBezTo>
                      <a:pt x="193" y="114"/>
                      <a:pt x="193" y="114"/>
                      <a:pt x="193" y="114"/>
                    </a:cubicBezTo>
                    <a:cubicBezTo>
                      <a:pt x="197" y="111"/>
                      <a:pt x="202" y="111"/>
                      <a:pt x="206" y="114"/>
                    </a:cubicBezTo>
                    <a:cubicBezTo>
                      <a:pt x="286" y="194"/>
                      <a:pt x="286" y="194"/>
                      <a:pt x="286" y="194"/>
                    </a:cubicBezTo>
                    <a:cubicBezTo>
                      <a:pt x="289" y="197"/>
                      <a:pt x="289" y="203"/>
                      <a:pt x="286" y="20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0951" name="Freeform 60"/>
              <p:cNvSpPr>
                <a:spLocks noChangeArrowheads="1"/>
              </p:cNvSpPr>
              <p:nvPr/>
            </p:nvSpPr>
            <p:spPr bwMode="auto">
              <a:xfrm>
                <a:off x="5418531" y="4074126"/>
                <a:ext cx="40573" cy="40573"/>
              </a:xfrm>
              <a:custGeom>
                <a:avLst/>
                <a:gdLst>
                  <a:gd name="T0" fmla="*/ 19 w 23"/>
                  <a:gd name="T1" fmla="*/ 19 h 23"/>
                  <a:gd name="T2" fmla="*/ 19 w 23"/>
                  <a:gd name="T3" fmla="*/ 4 h 23"/>
                  <a:gd name="T4" fmla="*/ 4 w 23"/>
                  <a:gd name="T5" fmla="*/ 4 h 23"/>
                  <a:gd name="T6" fmla="*/ 4 w 23"/>
                  <a:gd name="T7" fmla="*/ 19 h 23"/>
                  <a:gd name="T8" fmla="*/ 19 w 23"/>
                  <a:gd name="T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9" y="19"/>
                    </a:moveTo>
                    <a:cubicBezTo>
                      <a:pt x="23" y="15"/>
                      <a:pt x="23" y="8"/>
                      <a:pt x="19" y="4"/>
                    </a:cubicBezTo>
                    <a:cubicBezTo>
                      <a:pt x="14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4" y="23"/>
                      <a:pt x="19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0952" name="Freeform 61"/>
              <p:cNvSpPr>
                <a:spLocks noChangeArrowheads="1"/>
              </p:cNvSpPr>
              <p:nvPr/>
            </p:nvSpPr>
            <p:spPr bwMode="auto">
              <a:xfrm>
                <a:off x="5469623" y="4125219"/>
                <a:ext cx="41325" cy="41325"/>
              </a:xfrm>
              <a:custGeom>
                <a:avLst/>
                <a:gdLst>
                  <a:gd name="T0" fmla="*/ 19 w 23"/>
                  <a:gd name="T1" fmla="*/ 19 h 23"/>
                  <a:gd name="T2" fmla="*/ 19 w 23"/>
                  <a:gd name="T3" fmla="*/ 5 h 23"/>
                  <a:gd name="T4" fmla="*/ 4 w 23"/>
                  <a:gd name="T5" fmla="*/ 5 h 23"/>
                  <a:gd name="T6" fmla="*/ 4 w 23"/>
                  <a:gd name="T7" fmla="*/ 19 h 23"/>
                  <a:gd name="T8" fmla="*/ 19 w 23"/>
                  <a:gd name="T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9" y="19"/>
                    </a:moveTo>
                    <a:cubicBezTo>
                      <a:pt x="23" y="15"/>
                      <a:pt x="23" y="9"/>
                      <a:pt x="19" y="5"/>
                    </a:cubicBezTo>
                    <a:cubicBezTo>
                      <a:pt x="15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4" y="19"/>
                    </a:cubicBezTo>
                    <a:cubicBezTo>
                      <a:pt x="8" y="23"/>
                      <a:pt x="15" y="23"/>
                      <a:pt x="19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0953" name="Freeform 62"/>
              <p:cNvSpPr>
                <a:spLocks noChangeArrowheads="1"/>
              </p:cNvSpPr>
              <p:nvPr/>
            </p:nvSpPr>
            <p:spPr bwMode="auto">
              <a:xfrm>
                <a:off x="5522970" y="4178565"/>
                <a:ext cx="41325" cy="41325"/>
              </a:xfrm>
              <a:custGeom>
                <a:avLst/>
                <a:gdLst>
                  <a:gd name="T0" fmla="*/ 4 w 23"/>
                  <a:gd name="T1" fmla="*/ 4 h 23"/>
                  <a:gd name="T2" fmla="*/ 4 w 23"/>
                  <a:gd name="T3" fmla="*/ 19 h 23"/>
                  <a:gd name="T4" fmla="*/ 19 w 23"/>
                  <a:gd name="T5" fmla="*/ 19 h 23"/>
                  <a:gd name="T6" fmla="*/ 19 w 23"/>
                  <a:gd name="T7" fmla="*/ 4 h 23"/>
                  <a:gd name="T8" fmla="*/ 4 w 23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4" y="4"/>
                    </a:move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5" y="23"/>
                      <a:pt x="19" y="19"/>
                    </a:cubicBezTo>
                    <a:cubicBezTo>
                      <a:pt x="23" y="15"/>
                      <a:pt x="23" y="8"/>
                      <a:pt x="19" y="4"/>
                    </a:cubicBezTo>
                    <a:cubicBezTo>
                      <a:pt x="15" y="0"/>
                      <a:pt x="8" y="0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0954" name="Freeform 63"/>
              <p:cNvSpPr>
                <a:spLocks noChangeArrowheads="1"/>
              </p:cNvSpPr>
              <p:nvPr/>
            </p:nvSpPr>
            <p:spPr bwMode="auto">
              <a:xfrm>
                <a:off x="5366687" y="4125219"/>
                <a:ext cx="39071" cy="41325"/>
              </a:xfrm>
              <a:custGeom>
                <a:avLst/>
                <a:gdLst>
                  <a:gd name="T0" fmla="*/ 18 w 22"/>
                  <a:gd name="T1" fmla="*/ 19 h 23"/>
                  <a:gd name="T2" fmla="*/ 18 w 22"/>
                  <a:gd name="T3" fmla="*/ 4 h 23"/>
                  <a:gd name="T4" fmla="*/ 4 w 22"/>
                  <a:gd name="T5" fmla="*/ 4 h 23"/>
                  <a:gd name="T6" fmla="*/ 4 w 22"/>
                  <a:gd name="T7" fmla="*/ 19 h 23"/>
                  <a:gd name="T8" fmla="*/ 18 w 22"/>
                  <a:gd name="T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18" y="19"/>
                    </a:moveTo>
                    <a:cubicBezTo>
                      <a:pt x="22" y="15"/>
                      <a:pt x="22" y="8"/>
                      <a:pt x="18" y="4"/>
                    </a:cubicBezTo>
                    <a:cubicBezTo>
                      <a:pt x="14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4" y="23"/>
                      <a:pt x="18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0955" name="Freeform 64"/>
              <p:cNvSpPr>
                <a:spLocks noChangeArrowheads="1"/>
              </p:cNvSpPr>
              <p:nvPr/>
            </p:nvSpPr>
            <p:spPr bwMode="auto">
              <a:xfrm>
                <a:off x="5418531" y="4178565"/>
                <a:ext cx="40573" cy="39071"/>
              </a:xfrm>
              <a:custGeom>
                <a:avLst/>
                <a:gdLst>
                  <a:gd name="T0" fmla="*/ 19 w 23"/>
                  <a:gd name="T1" fmla="*/ 18 h 22"/>
                  <a:gd name="T2" fmla="*/ 19 w 23"/>
                  <a:gd name="T3" fmla="*/ 4 h 22"/>
                  <a:gd name="T4" fmla="*/ 4 w 23"/>
                  <a:gd name="T5" fmla="*/ 4 h 22"/>
                  <a:gd name="T6" fmla="*/ 4 w 23"/>
                  <a:gd name="T7" fmla="*/ 18 h 22"/>
                  <a:gd name="T8" fmla="*/ 19 w 23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19" y="18"/>
                    </a:moveTo>
                    <a:cubicBezTo>
                      <a:pt x="23" y="14"/>
                      <a:pt x="23" y="8"/>
                      <a:pt x="19" y="4"/>
                    </a:cubicBezTo>
                    <a:cubicBezTo>
                      <a:pt x="15" y="0"/>
                      <a:pt x="8" y="0"/>
                      <a:pt x="4" y="4"/>
                    </a:cubicBezTo>
                    <a:cubicBezTo>
                      <a:pt x="0" y="8"/>
                      <a:pt x="0" y="14"/>
                      <a:pt x="4" y="18"/>
                    </a:cubicBezTo>
                    <a:cubicBezTo>
                      <a:pt x="8" y="22"/>
                      <a:pt x="15" y="22"/>
                      <a:pt x="19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0956" name="Freeform 65"/>
              <p:cNvSpPr>
                <a:spLocks noChangeArrowheads="1"/>
              </p:cNvSpPr>
              <p:nvPr/>
            </p:nvSpPr>
            <p:spPr bwMode="auto">
              <a:xfrm>
                <a:off x="5471877" y="4230409"/>
                <a:ext cx="39071" cy="40573"/>
              </a:xfrm>
              <a:custGeom>
                <a:avLst/>
                <a:gdLst>
                  <a:gd name="T0" fmla="*/ 4 w 22"/>
                  <a:gd name="T1" fmla="*/ 4 h 23"/>
                  <a:gd name="T2" fmla="*/ 4 w 22"/>
                  <a:gd name="T3" fmla="*/ 19 h 23"/>
                  <a:gd name="T4" fmla="*/ 18 w 22"/>
                  <a:gd name="T5" fmla="*/ 19 h 23"/>
                  <a:gd name="T6" fmla="*/ 18 w 22"/>
                  <a:gd name="T7" fmla="*/ 4 h 23"/>
                  <a:gd name="T8" fmla="*/ 4 w 22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4" y="4"/>
                    </a:move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4" y="23"/>
                      <a:pt x="18" y="19"/>
                    </a:cubicBezTo>
                    <a:cubicBezTo>
                      <a:pt x="22" y="15"/>
                      <a:pt x="22" y="8"/>
                      <a:pt x="18" y="4"/>
                    </a:cubicBezTo>
                    <a:cubicBezTo>
                      <a:pt x="14" y="0"/>
                      <a:pt x="8" y="0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0957" name="Freeform 66"/>
              <p:cNvSpPr>
                <a:spLocks noChangeArrowheads="1"/>
              </p:cNvSpPr>
              <p:nvPr/>
            </p:nvSpPr>
            <p:spPr bwMode="auto">
              <a:xfrm>
                <a:off x="5313340" y="4177063"/>
                <a:ext cx="41325" cy="40573"/>
              </a:xfrm>
              <a:custGeom>
                <a:avLst/>
                <a:gdLst>
                  <a:gd name="T0" fmla="*/ 5 w 23"/>
                  <a:gd name="T1" fmla="*/ 4 h 23"/>
                  <a:gd name="T2" fmla="*/ 5 w 23"/>
                  <a:gd name="T3" fmla="*/ 19 h 23"/>
                  <a:gd name="T4" fmla="*/ 19 w 23"/>
                  <a:gd name="T5" fmla="*/ 19 h 23"/>
                  <a:gd name="T6" fmla="*/ 19 w 23"/>
                  <a:gd name="T7" fmla="*/ 4 h 23"/>
                  <a:gd name="T8" fmla="*/ 5 w 23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5" y="4"/>
                    </a:moveTo>
                    <a:cubicBezTo>
                      <a:pt x="0" y="8"/>
                      <a:pt x="0" y="15"/>
                      <a:pt x="5" y="19"/>
                    </a:cubicBezTo>
                    <a:cubicBezTo>
                      <a:pt x="9" y="23"/>
                      <a:pt x="15" y="23"/>
                      <a:pt x="19" y="19"/>
                    </a:cubicBezTo>
                    <a:cubicBezTo>
                      <a:pt x="23" y="15"/>
                      <a:pt x="23" y="8"/>
                      <a:pt x="19" y="4"/>
                    </a:cubicBezTo>
                    <a:cubicBezTo>
                      <a:pt x="15" y="0"/>
                      <a:pt x="9" y="0"/>
                      <a:pt x="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0958" name="Freeform 67"/>
              <p:cNvSpPr>
                <a:spLocks noChangeArrowheads="1"/>
              </p:cNvSpPr>
              <p:nvPr/>
            </p:nvSpPr>
            <p:spPr bwMode="auto">
              <a:xfrm>
                <a:off x="5366687" y="4230409"/>
                <a:ext cx="40573" cy="40573"/>
              </a:xfrm>
              <a:custGeom>
                <a:avLst/>
                <a:gdLst>
                  <a:gd name="T0" fmla="*/ 4 w 23"/>
                  <a:gd name="T1" fmla="*/ 4 h 23"/>
                  <a:gd name="T2" fmla="*/ 4 w 23"/>
                  <a:gd name="T3" fmla="*/ 19 h 23"/>
                  <a:gd name="T4" fmla="*/ 19 w 23"/>
                  <a:gd name="T5" fmla="*/ 19 h 23"/>
                  <a:gd name="T6" fmla="*/ 19 w 23"/>
                  <a:gd name="T7" fmla="*/ 4 h 23"/>
                  <a:gd name="T8" fmla="*/ 4 w 23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4" y="4"/>
                    </a:move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5" y="23"/>
                      <a:pt x="19" y="19"/>
                    </a:cubicBezTo>
                    <a:cubicBezTo>
                      <a:pt x="23" y="15"/>
                      <a:pt x="23" y="8"/>
                      <a:pt x="19" y="4"/>
                    </a:cubicBezTo>
                    <a:cubicBezTo>
                      <a:pt x="15" y="0"/>
                      <a:pt x="8" y="0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0959" name="Freeform 68"/>
              <p:cNvSpPr>
                <a:spLocks noChangeArrowheads="1"/>
              </p:cNvSpPr>
              <p:nvPr/>
            </p:nvSpPr>
            <p:spPr bwMode="auto">
              <a:xfrm>
                <a:off x="5420034" y="4281502"/>
                <a:ext cx="39071" cy="41325"/>
              </a:xfrm>
              <a:custGeom>
                <a:avLst/>
                <a:gdLst>
                  <a:gd name="T0" fmla="*/ 4 w 22"/>
                  <a:gd name="T1" fmla="*/ 4 h 23"/>
                  <a:gd name="T2" fmla="*/ 4 w 22"/>
                  <a:gd name="T3" fmla="*/ 19 h 23"/>
                  <a:gd name="T4" fmla="*/ 18 w 22"/>
                  <a:gd name="T5" fmla="*/ 19 h 23"/>
                  <a:gd name="T6" fmla="*/ 18 w 22"/>
                  <a:gd name="T7" fmla="*/ 4 h 23"/>
                  <a:gd name="T8" fmla="*/ 4 w 22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4" y="4"/>
                    </a:move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4" y="23"/>
                      <a:pt x="18" y="19"/>
                    </a:cubicBezTo>
                    <a:cubicBezTo>
                      <a:pt x="22" y="15"/>
                      <a:pt x="22" y="8"/>
                      <a:pt x="18" y="4"/>
                    </a:cubicBezTo>
                    <a:cubicBezTo>
                      <a:pt x="14" y="0"/>
                      <a:pt x="8" y="0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3" name="矩形: 圆角 81"/>
          <p:cNvSpPr/>
          <p:nvPr/>
        </p:nvSpPr>
        <p:spPr>
          <a:xfrm rot="20105565">
            <a:off x="-496756" y="2242608"/>
            <a:ext cx="167289" cy="9053789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softEdge rad="63500"/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kern="0">
              <a:solidFill>
                <a:prstClr val="whit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矩形 73"/>
          <p:cNvSpPr>
            <a:spLocks noChangeArrowheads="1"/>
          </p:cNvSpPr>
          <p:nvPr/>
        </p:nvSpPr>
        <p:spPr bwMode="auto">
          <a:xfrm>
            <a:off x="2500313" y="4505325"/>
            <a:ext cx="7191375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600" b="1">
                <a:solidFill>
                  <a:srgbClr val="E2413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汇报完毕 谢谢大家</a:t>
            </a:r>
          </a:p>
        </p:txBody>
      </p:sp>
      <p:sp>
        <p:nvSpPr>
          <p:cNvPr id="75" name="矩形 74"/>
          <p:cNvSpPr/>
          <p:nvPr/>
        </p:nvSpPr>
        <p:spPr>
          <a:xfrm>
            <a:off x="0" y="4086225"/>
            <a:ext cx="12212638" cy="101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6" name="组合 75"/>
          <p:cNvGrpSpPr/>
          <p:nvPr/>
        </p:nvGrpSpPr>
        <p:grpSpPr bwMode="auto">
          <a:xfrm>
            <a:off x="2205038" y="6127750"/>
            <a:ext cx="2257425" cy="428625"/>
            <a:chOff x="6096000" y="5430772"/>
            <a:chExt cx="2428041" cy="461004"/>
          </a:xfrm>
        </p:grpSpPr>
        <p:grpSp>
          <p:nvGrpSpPr>
            <p:cNvPr id="80964" name="组合 76"/>
            <p:cNvGrpSpPr/>
            <p:nvPr/>
          </p:nvGrpSpPr>
          <p:grpSpPr bwMode="auto">
            <a:xfrm>
              <a:off x="6096000" y="5430772"/>
              <a:ext cx="2428041" cy="461004"/>
              <a:chOff x="5632247" y="4822634"/>
              <a:chExt cx="2428041" cy="461004"/>
            </a:xfrm>
          </p:grpSpPr>
          <p:sp>
            <p:nvSpPr>
              <p:cNvPr id="79" name="矩形: 圆角 88"/>
              <p:cNvSpPr/>
              <p:nvPr/>
            </p:nvSpPr>
            <p:spPr>
              <a:xfrm>
                <a:off x="5632247" y="4822634"/>
                <a:ext cx="461020" cy="461004"/>
              </a:xfrm>
              <a:prstGeom prst="roundRect">
                <a:avLst>
                  <a:gd name="adj" fmla="val 8505"/>
                </a:avLst>
              </a:prstGeom>
              <a:solidFill>
                <a:srgbClr val="E2413E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sz="2400" kern="0">
                  <a:solidFill>
                    <a:prstClr val="white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6124002" y="4822634"/>
                <a:ext cx="1936286" cy="4268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科室</a:t>
                </a:r>
                <a:r>
                  <a:rPr lang="zh-CN" altLang="en-US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：分娩中心</a:t>
                </a:r>
                <a:endParaRPr lang="zh-CN" altLang="en-US" kern="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0967" name="hospital_172243"/>
            <p:cNvSpPr>
              <a:spLocks noChangeAspect="1" noChangeArrowheads="1"/>
            </p:cNvSpPr>
            <p:nvPr/>
          </p:nvSpPr>
          <p:spPr bwMode="auto">
            <a:xfrm>
              <a:off x="6189216" y="5536856"/>
              <a:ext cx="274571" cy="248834"/>
            </a:xfrm>
            <a:custGeom>
              <a:avLst/>
              <a:gdLst>
                <a:gd name="T0" fmla="*/ 16884 w 337352"/>
                <a:gd name="T1" fmla="*/ 122147 h 305730"/>
                <a:gd name="T2" fmla="*/ 10435 w 337352"/>
                <a:gd name="T3" fmla="*/ 134621 h 305730"/>
                <a:gd name="T4" fmla="*/ 1406 w 337352"/>
                <a:gd name="T5" fmla="*/ 133374 h 305730"/>
                <a:gd name="T6" fmla="*/ 7855 w 337352"/>
                <a:gd name="T7" fmla="*/ 120900 h 305730"/>
                <a:gd name="T8" fmla="*/ 146648 w 337352"/>
                <a:gd name="T9" fmla="*/ 154811 h 305730"/>
                <a:gd name="T10" fmla="*/ 98839 w 337352"/>
                <a:gd name="T11" fmla="*/ 161451 h 305730"/>
                <a:gd name="T12" fmla="*/ 140008 w 337352"/>
                <a:gd name="T13" fmla="*/ 202619 h 305730"/>
                <a:gd name="T14" fmla="*/ 146648 w 337352"/>
                <a:gd name="T15" fmla="*/ 251755 h 305730"/>
                <a:gd name="T16" fmla="*/ 189144 w 337352"/>
                <a:gd name="T17" fmla="*/ 209259 h 305730"/>
                <a:gd name="T18" fmla="*/ 236952 w 337352"/>
                <a:gd name="T19" fmla="*/ 202619 h 305730"/>
                <a:gd name="T20" fmla="*/ 195784 w 337352"/>
                <a:gd name="T21" fmla="*/ 161451 h 305730"/>
                <a:gd name="T22" fmla="*/ 189144 w 337352"/>
                <a:gd name="T23" fmla="*/ 113642 h 305730"/>
                <a:gd name="T24" fmla="*/ 140204 w 337352"/>
                <a:gd name="T25" fmla="*/ 100942 h 305730"/>
                <a:gd name="T26" fmla="*/ 202181 w 337352"/>
                <a:gd name="T27" fmla="*/ 107535 h 305730"/>
                <a:gd name="T28" fmla="*/ 243059 w 337352"/>
                <a:gd name="T29" fmla="*/ 148414 h 305730"/>
                <a:gd name="T30" fmla="*/ 249652 w 337352"/>
                <a:gd name="T31" fmla="*/ 209072 h 305730"/>
                <a:gd name="T32" fmla="*/ 202181 w 337352"/>
                <a:gd name="T33" fmla="*/ 216984 h 305730"/>
                <a:gd name="T34" fmla="*/ 195587 w 337352"/>
                <a:gd name="T35" fmla="*/ 264455 h 305730"/>
                <a:gd name="T36" fmla="*/ 133611 w 337352"/>
                <a:gd name="T37" fmla="*/ 257862 h 305730"/>
                <a:gd name="T38" fmla="*/ 92732 w 337352"/>
                <a:gd name="T39" fmla="*/ 216984 h 305730"/>
                <a:gd name="T40" fmla="*/ 86139 w 337352"/>
                <a:gd name="T41" fmla="*/ 155007 h 305730"/>
                <a:gd name="T42" fmla="*/ 133611 w 337352"/>
                <a:gd name="T43" fmla="*/ 148414 h 305730"/>
                <a:gd name="T44" fmla="*/ 140204 w 337352"/>
                <a:gd name="T45" fmla="*/ 100942 h 305730"/>
                <a:gd name="T46" fmla="*/ 271057 w 337352"/>
                <a:gd name="T47" fmla="*/ 104863 h 305730"/>
                <a:gd name="T48" fmla="*/ 267063 w 337352"/>
                <a:gd name="T49" fmla="*/ 116818 h 305730"/>
                <a:gd name="T50" fmla="*/ 196496 w 337352"/>
                <a:gd name="T51" fmla="*/ 65013 h 305730"/>
                <a:gd name="T52" fmla="*/ 204484 w 337352"/>
                <a:gd name="T53" fmla="*/ 54386 h 305730"/>
                <a:gd name="T54" fmla="*/ 188389 w 337352"/>
                <a:gd name="T55" fmla="*/ 41285 h 305730"/>
                <a:gd name="T56" fmla="*/ 184276 w 337352"/>
                <a:gd name="T57" fmla="*/ 53317 h 305730"/>
                <a:gd name="T58" fmla="*/ 165081 w 337352"/>
                <a:gd name="T59" fmla="*/ 41285 h 305730"/>
                <a:gd name="T60" fmla="*/ 174679 w 337352"/>
                <a:gd name="T61" fmla="*/ 30590 h 305730"/>
                <a:gd name="T62" fmla="*/ 52801 w 337352"/>
                <a:gd name="T63" fmla="*/ 102529 h 305730"/>
                <a:gd name="T64" fmla="*/ 282989 w 337352"/>
                <a:gd name="T65" fmla="*/ 293030 h 305730"/>
                <a:gd name="T66" fmla="*/ 164651 w 337352"/>
                <a:gd name="T67" fmla="*/ 1972 h 305730"/>
                <a:gd name="T68" fmla="*/ 293759 w 337352"/>
                <a:gd name="T69" fmla="*/ 92705 h 305730"/>
                <a:gd name="T70" fmla="*/ 335916 w 337352"/>
                <a:gd name="T71" fmla="*/ 133469 h 305730"/>
                <a:gd name="T72" fmla="*/ 326694 w 337352"/>
                <a:gd name="T73" fmla="*/ 134784 h 305730"/>
                <a:gd name="T74" fmla="*/ 296394 w 337352"/>
                <a:gd name="T75" fmla="*/ 299155 h 305730"/>
                <a:gd name="T76" fmla="*/ 47399 w 337352"/>
                <a:gd name="T77" fmla="*/ 305730 h 305730"/>
                <a:gd name="T78" fmla="*/ 40812 w 337352"/>
                <a:gd name="T79" fmla="*/ 112429 h 305730"/>
                <a:gd name="T80" fmla="*/ 23686 w 337352"/>
                <a:gd name="T81" fmla="*/ 116375 h 305730"/>
                <a:gd name="T82" fmla="*/ 164651 w 337352"/>
                <a:gd name="T83" fmla="*/ 1972 h 305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7352" h="305730">
                  <a:moveTo>
                    <a:pt x="7855" y="120900"/>
                  </a:moveTo>
                  <a:cubicBezTo>
                    <a:pt x="10435" y="118405"/>
                    <a:pt x="15594" y="118405"/>
                    <a:pt x="16884" y="122147"/>
                  </a:cubicBezTo>
                  <a:cubicBezTo>
                    <a:pt x="19464" y="124642"/>
                    <a:pt x="18174" y="128384"/>
                    <a:pt x="15594" y="130879"/>
                  </a:cubicBezTo>
                  <a:cubicBezTo>
                    <a:pt x="15594" y="130879"/>
                    <a:pt x="15594" y="130879"/>
                    <a:pt x="10435" y="134621"/>
                  </a:cubicBezTo>
                  <a:cubicBezTo>
                    <a:pt x="9145" y="135868"/>
                    <a:pt x="7855" y="135868"/>
                    <a:pt x="6565" y="135868"/>
                  </a:cubicBezTo>
                  <a:cubicBezTo>
                    <a:pt x="5275" y="135868"/>
                    <a:pt x="2695" y="134621"/>
                    <a:pt x="1406" y="133374"/>
                  </a:cubicBezTo>
                  <a:cubicBezTo>
                    <a:pt x="-1174" y="130879"/>
                    <a:pt x="116" y="125889"/>
                    <a:pt x="2695" y="124642"/>
                  </a:cubicBezTo>
                  <a:cubicBezTo>
                    <a:pt x="2695" y="124642"/>
                    <a:pt x="2695" y="124642"/>
                    <a:pt x="7855" y="120900"/>
                  </a:cubicBezTo>
                  <a:close/>
                  <a:moveTo>
                    <a:pt x="146648" y="113642"/>
                  </a:moveTo>
                  <a:cubicBezTo>
                    <a:pt x="146648" y="113642"/>
                    <a:pt x="146648" y="113642"/>
                    <a:pt x="146648" y="154811"/>
                  </a:cubicBezTo>
                  <a:cubicBezTo>
                    <a:pt x="146648" y="158795"/>
                    <a:pt x="143992" y="161451"/>
                    <a:pt x="140008" y="161451"/>
                  </a:cubicBezTo>
                  <a:cubicBezTo>
                    <a:pt x="140008" y="161451"/>
                    <a:pt x="140008" y="161451"/>
                    <a:pt x="98839" y="161451"/>
                  </a:cubicBezTo>
                  <a:cubicBezTo>
                    <a:pt x="98839" y="161451"/>
                    <a:pt x="98839" y="161451"/>
                    <a:pt x="98839" y="202619"/>
                  </a:cubicBezTo>
                  <a:cubicBezTo>
                    <a:pt x="98839" y="202619"/>
                    <a:pt x="98839" y="202619"/>
                    <a:pt x="140008" y="202619"/>
                  </a:cubicBezTo>
                  <a:cubicBezTo>
                    <a:pt x="143992" y="202619"/>
                    <a:pt x="146648" y="206603"/>
                    <a:pt x="146648" y="209259"/>
                  </a:cubicBezTo>
                  <a:cubicBezTo>
                    <a:pt x="146648" y="209259"/>
                    <a:pt x="146648" y="209259"/>
                    <a:pt x="146648" y="251755"/>
                  </a:cubicBezTo>
                  <a:cubicBezTo>
                    <a:pt x="146648" y="251755"/>
                    <a:pt x="146648" y="251755"/>
                    <a:pt x="189144" y="251755"/>
                  </a:cubicBezTo>
                  <a:cubicBezTo>
                    <a:pt x="189144" y="251755"/>
                    <a:pt x="189144" y="251755"/>
                    <a:pt x="189144" y="209259"/>
                  </a:cubicBezTo>
                  <a:cubicBezTo>
                    <a:pt x="189144" y="206603"/>
                    <a:pt x="191800" y="202619"/>
                    <a:pt x="195784" y="202619"/>
                  </a:cubicBezTo>
                  <a:cubicBezTo>
                    <a:pt x="195784" y="202619"/>
                    <a:pt x="195784" y="202619"/>
                    <a:pt x="236952" y="202619"/>
                  </a:cubicBezTo>
                  <a:lnTo>
                    <a:pt x="236952" y="161451"/>
                  </a:lnTo>
                  <a:cubicBezTo>
                    <a:pt x="236952" y="161451"/>
                    <a:pt x="236952" y="161451"/>
                    <a:pt x="195784" y="161451"/>
                  </a:cubicBezTo>
                  <a:cubicBezTo>
                    <a:pt x="191800" y="161451"/>
                    <a:pt x="189144" y="158795"/>
                    <a:pt x="189144" y="154811"/>
                  </a:cubicBezTo>
                  <a:cubicBezTo>
                    <a:pt x="189144" y="154811"/>
                    <a:pt x="189144" y="154811"/>
                    <a:pt x="189144" y="113642"/>
                  </a:cubicBezTo>
                  <a:cubicBezTo>
                    <a:pt x="189144" y="113642"/>
                    <a:pt x="189144" y="113642"/>
                    <a:pt x="146648" y="113642"/>
                  </a:cubicBezTo>
                  <a:close/>
                  <a:moveTo>
                    <a:pt x="140204" y="100942"/>
                  </a:moveTo>
                  <a:cubicBezTo>
                    <a:pt x="140204" y="100942"/>
                    <a:pt x="140204" y="100942"/>
                    <a:pt x="195587" y="100942"/>
                  </a:cubicBezTo>
                  <a:cubicBezTo>
                    <a:pt x="198225" y="100942"/>
                    <a:pt x="202181" y="103579"/>
                    <a:pt x="202181" y="107535"/>
                  </a:cubicBezTo>
                  <a:cubicBezTo>
                    <a:pt x="202181" y="107535"/>
                    <a:pt x="202181" y="107535"/>
                    <a:pt x="202181" y="148414"/>
                  </a:cubicBezTo>
                  <a:cubicBezTo>
                    <a:pt x="202181" y="148414"/>
                    <a:pt x="202181" y="148414"/>
                    <a:pt x="243059" y="148414"/>
                  </a:cubicBezTo>
                  <a:cubicBezTo>
                    <a:pt x="247015" y="148414"/>
                    <a:pt x="249652" y="151051"/>
                    <a:pt x="249652" y="155007"/>
                  </a:cubicBezTo>
                  <a:cubicBezTo>
                    <a:pt x="249652" y="155007"/>
                    <a:pt x="249652" y="155007"/>
                    <a:pt x="249652" y="209072"/>
                  </a:cubicBezTo>
                  <a:cubicBezTo>
                    <a:pt x="249652" y="213028"/>
                    <a:pt x="247015" y="216984"/>
                    <a:pt x="243059" y="216984"/>
                  </a:cubicBezTo>
                  <a:cubicBezTo>
                    <a:pt x="243059" y="216984"/>
                    <a:pt x="243059" y="216984"/>
                    <a:pt x="202181" y="216984"/>
                  </a:cubicBezTo>
                  <a:cubicBezTo>
                    <a:pt x="202181" y="216984"/>
                    <a:pt x="202181" y="216984"/>
                    <a:pt x="202181" y="257862"/>
                  </a:cubicBezTo>
                  <a:cubicBezTo>
                    <a:pt x="202181" y="261818"/>
                    <a:pt x="198225" y="264455"/>
                    <a:pt x="195587" y="264455"/>
                  </a:cubicBezTo>
                  <a:cubicBezTo>
                    <a:pt x="195587" y="264455"/>
                    <a:pt x="195587" y="264455"/>
                    <a:pt x="140204" y="264455"/>
                  </a:cubicBezTo>
                  <a:cubicBezTo>
                    <a:pt x="136248" y="264455"/>
                    <a:pt x="133611" y="261818"/>
                    <a:pt x="133611" y="257862"/>
                  </a:cubicBezTo>
                  <a:cubicBezTo>
                    <a:pt x="133611" y="257862"/>
                    <a:pt x="133611" y="257862"/>
                    <a:pt x="133611" y="216984"/>
                  </a:cubicBezTo>
                  <a:cubicBezTo>
                    <a:pt x="133611" y="216984"/>
                    <a:pt x="133611" y="216984"/>
                    <a:pt x="92732" y="216984"/>
                  </a:cubicBezTo>
                  <a:cubicBezTo>
                    <a:pt x="88776" y="216984"/>
                    <a:pt x="86139" y="213028"/>
                    <a:pt x="86139" y="209072"/>
                  </a:cubicBezTo>
                  <a:cubicBezTo>
                    <a:pt x="86139" y="209072"/>
                    <a:pt x="86139" y="209072"/>
                    <a:pt x="86139" y="155007"/>
                  </a:cubicBezTo>
                  <a:cubicBezTo>
                    <a:pt x="86139" y="151051"/>
                    <a:pt x="88776" y="148414"/>
                    <a:pt x="92732" y="148414"/>
                  </a:cubicBezTo>
                  <a:cubicBezTo>
                    <a:pt x="92732" y="148414"/>
                    <a:pt x="92732" y="148414"/>
                    <a:pt x="133611" y="148414"/>
                  </a:cubicBezTo>
                  <a:cubicBezTo>
                    <a:pt x="133611" y="148414"/>
                    <a:pt x="133611" y="148414"/>
                    <a:pt x="133611" y="107535"/>
                  </a:cubicBezTo>
                  <a:cubicBezTo>
                    <a:pt x="133611" y="103579"/>
                    <a:pt x="136248" y="100942"/>
                    <a:pt x="140204" y="100942"/>
                  </a:cubicBezTo>
                  <a:close/>
                  <a:moveTo>
                    <a:pt x="204484" y="54386"/>
                  </a:moveTo>
                  <a:cubicBezTo>
                    <a:pt x="204484" y="54386"/>
                    <a:pt x="204484" y="54386"/>
                    <a:pt x="271057" y="104863"/>
                  </a:cubicBezTo>
                  <a:cubicBezTo>
                    <a:pt x="275051" y="107519"/>
                    <a:pt x="275051" y="111504"/>
                    <a:pt x="272388" y="114162"/>
                  </a:cubicBezTo>
                  <a:cubicBezTo>
                    <a:pt x="271057" y="116818"/>
                    <a:pt x="269725" y="116818"/>
                    <a:pt x="267063" y="116818"/>
                  </a:cubicBezTo>
                  <a:cubicBezTo>
                    <a:pt x="265731" y="116818"/>
                    <a:pt x="264400" y="116818"/>
                    <a:pt x="263068" y="115490"/>
                  </a:cubicBezTo>
                  <a:cubicBezTo>
                    <a:pt x="263068" y="115490"/>
                    <a:pt x="263068" y="115490"/>
                    <a:pt x="196496" y="65013"/>
                  </a:cubicBezTo>
                  <a:cubicBezTo>
                    <a:pt x="193833" y="62356"/>
                    <a:pt x="192501" y="58371"/>
                    <a:pt x="195164" y="55715"/>
                  </a:cubicBezTo>
                  <a:cubicBezTo>
                    <a:pt x="197827" y="53058"/>
                    <a:pt x="201821" y="51730"/>
                    <a:pt x="204484" y="54386"/>
                  </a:cubicBezTo>
                  <a:close/>
                  <a:moveTo>
                    <a:pt x="174679" y="30590"/>
                  </a:moveTo>
                  <a:cubicBezTo>
                    <a:pt x="174679" y="30590"/>
                    <a:pt x="174679" y="30590"/>
                    <a:pt x="188389" y="41285"/>
                  </a:cubicBezTo>
                  <a:cubicBezTo>
                    <a:pt x="191131" y="43959"/>
                    <a:pt x="192502" y="47969"/>
                    <a:pt x="189760" y="50643"/>
                  </a:cubicBezTo>
                  <a:cubicBezTo>
                    <a:pt x="188389" y="53317"/>
                    <a:pt x="187018" y="53317"/>
                    <a:pt x="184276" y="53317"/>
                  </a:cubicBezTo>
                  <a:cubicBezTo>
                    <a:pt x="182905" y="53317"/>
                    <a:pt x="181534" y="53317"/>
                    <a:pt x="180163" y="51980"/>
                  </a:cubicBezTo>
                  <a:cubicBezTo>
                    <a:pt x="180163" y="51980"/>
                    <a:pt x="180163" y="51980"/>
                    <a:pt x="165081" y="41285"/>
                  </a:cubicBezTo>
                  <a:cubicBezTo>
                    <a:pt x="162339" y="39948"/>
                    <a:pt x="162339" y="34601"/>
                    <a:pt x="163710" y="31927"/>
                  </a:cubicBezTo>
                  <a:cubicBezTo>
                    <a:pt x="166452" y="29254"/>
                    <a:pt x="170566" y="27917"/>
                    <a:pt x="174679" y="30590"/>
                  </a:cubicBezTo>
                  <a:close/>
                  <a:moveTo>
                    <a:pt x="168689" y="15217"/>
                  </a:moveTo>
                  <a:lnTo>
                    <a:pt x="52801" y="102529"/>
                  </a:lnTo>
                  <a:lnTo>
                    <a:pt x="52801" y="293030"/>
                  </a:lnTo>
                  <a:lnTo>
                    <a:pt x="282989" y="293030"/>
                  </a:lnTo>
                  <a:lnTo>
                    <a:pt x="282989" y="102529"/>
                  </a:lnTo>
                  <a:close/>
                  <a:moveTo>
                    <a:pt x="164651" y="1972"/>
                  </a:moveTo>
                  <a:cubicBezTo>
                    <a:pt x="167286" y="-658"/>
                    <a:pt x="169921" y="-658"/>
                    <a:pt x="172555" y="1972"/>
                  </a:cubicBezTo>
                  <a:cubicBezTo>
                    <a:pt x="172555" y="1972"/>
                    <a:pt x="172555" y="1972"/>
                    <a:pt x="293759" y="92705"/>
                  </a:cubicBezTo>
                  <a:cubicBezTo>
                    <a:pt x="293759" y="92705"/>
                    <a:pt x="293759" y="92705"/>
                    <a:pt x="334599" y="124264"/>
                  </a:cubicBezTo>
                  <a:cubicBezTo>
                    <a:pt x="337234" y="125579"/>
                    <a:pt x="338551" y="130839"/>
                    <a:pt x="335916" y="133469"/>
                  </a:cubicBezTo>
                  <a:cubicBezTo>
                    <a:pt x="334599" y="134784"/>
                    <a:pt x="331964" y="136099"/>
                    <a:pt x="330647" y="136099"/>
                  </a:cubicBezTo>
                  <a:cubicBezTo>
                    <a:pt x="329329" y="136099"/>
                    <a:pt x="328012" y="136099"/>
                    <a:pt x="326694" y="134784"/>
                  </a:cubicBezTo>
                  <a:cubicBezTo>
                    <a:pt x="326694" y="134784"/>
                    <a:pt x="326694" y="134784"/>
                    <a:pt x="296394" y="112429"/>
                  </a:cubicBezTo>
                  <a:cubicBezTo>
                    <a:pt x="296394" y="112429"/>
                    <a:pt x="296394" y="112429"/>
                    <a:pt x="296394" y="299155"/>
                  </a:cubicBezTo>
                  <a:cubicBezTo>
                    <a:pt x="296394" y="303100"/>
                    <a:pt x="293759" y="305730"/>
                    <a:pt x="289806" y="305730"/>
                  </a:cubicBezTo>
                  <a:cubicBezTo>
                    <a:pt x="289806" y="305730"/>
                    <a:pt x="289806" y="305730"/>
                    <a:pt x="47399" y="305730"/>
                  </a:cubicBezTo>
                  <a:cubicBezTo>
                    <a:pt x="43447" y="305730"/>
                    <a:pt x="40812" y="303100"/>
                    <a:pt x="40812" y="299155"/>
                  </a:cubicBezTo>
                  <a:cubicBezTo>
                    <a:pt x="40812" y="299155"/>
                    <a:pt x="40812" y="299155"/>
                    <a:pt x="40812" y="112429"/>
                  </a:cubicBezTo>
                  <a:cubicBezTo>
                    <a:pt x="40812" y="112429"/>
                    <a:pt x="40812" y="112429"/>
                    <a:pt x="32908" y="117690"/>
                  </a:cubicBezTo>
                  <a:cubicBezTo>
                    <a:pt x="28955" y="120319"/>
                    <a:pt x="25003" y="120319"/>
                    <a:pt x="23686" y="116375"/>
                  </a:cubicBezTo>
                  <a:cubicBezTo>
                    <a:pt x="21051" y="113745"/>
                    <a:pt x="21051" y="109799"/>
                    <a:pt x="25003" y="107169"/>
                  </a:cubicBezTo>
                  <a:cubicBezTo>
                    <a:pt x="25003" y="107169"/>
                    <a:pt x="25003" y="107169"/>
                    <a:pt x="164651" y="19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1" name="组合 80"/>
          <p:cNvGrpSpPr/>
          <p:nvPr/>
        </p:nvGrpSpPr>
        <p:grpSpPr bwMode="auto">
          <a:xfrm>
            <a:off x="6502401" y="6176963"/>
            <a:ext cx="2241958" cy="449262"/>
            <a:chOff x="5784878" y="6396498"/>
            <a:chExt cx="2411229" cy="482200"/>
          </a:xfrm>
        </p:grpSpPr>
        <p:grpSp>
          <p:nvGrpSpPr>
            <p:cNvPr id="80969" name="组合 81"/>
            <p:cNvGrpSpPr/>
            <p:nvPr/>
          </p:nvGrpSpPr>
          <p:grpSpPr bwMode="auto">
            <a:xfrm>
              <a:off x="5784878" y="6396498"/>
              <a:ext cx="2411229" cy="482200"/>
              <a:chOff x="5630482" y="4810323"/>
              <a:chExt cx="2411229" cy="482200"/>
            </a:xfrm>
          </p:grpSpPr>
          <p:sp>
            <p:nvSpPr>
              <p:cNvPr id="84" name="矩形: 圆角 93"/>
              <p:cNvSpPr/>
              <p:nvPr/>
            </p:nvSpPr>
            <p:spPr>
              <a:xfrm>
                <a:off x="5630482" y="4830770"/>
                <a:ext cx="460987" cy="461753"/>
              </a:xfrm>
              <a:prstGeom prst="roundRect">
                <a:avLst>
                  <a:gd name="adj" fmla="val 10137"/>
                </a:avLst>
              </a:prstGeom>
              <a:solidFill>
                <a:srgbClr val="4AA6C9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sz="2800" kern="0">
                  <a:solidFill>
                    <a:prstClr val="white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0971" name="矩形 84"/>
              <p:cNvSpPr>
                <a:spLocks noChangeArrowheads="1"/>
              </p:cNvSpPr>
              <p:nvPr/>
            </p:nvSpPr>
            <p:spPr bwMode="auto">
              <a:xfrm>
                <a:off x="6091486" y="4810323"/>
                <a:ext cx="1950225" cy="425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>
                    <a:solidFill>
                      <a:srgbClr val="595959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汇报人： </a:t>
                </a:r>
                <a:r>
                  <a:rPr lang="en-US" altLang="zh-CN">
                    <a:solidFill>
                      <a:srgbClr val="595959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xiazaii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0972" name="microphone_108344"/>
            <p:cNvSpPr>
              <a:spLocks noChangeAspect="1" noChangeArrowheads="1"/>
            </p:cNvSpPr>
            <p:nvPr/>
          </p:nvSpPr>
          <p:spPr bwMode="auto">
            <a:xfrm>
              <a:off x="5916155" y="6501699"/>
              <a:ext cx="201780" cy="292995"/>
            </a:xfrm>
            <a:custGeom>
              <a:avLst/>
              <a:gdLst>
                <a:gd name="T0" fmla="*/ 87911 w 231775"/>
                <a:gd name="T1" fmla="*/ 314325 h 336550"/>
                <a:gd name="T2" fmla="*/ 103187 w 231775"/>
                <a:gd name="T3" fmla="*/ 314325 h 336550"/>
                <a:gd name="T4" fmla="*/ 103187 w 231775"/>
                <a:gd name="T5" fmla="*/ 314996 h 336550"/>
                <a:gd name="T6" fmla="*/ 115094 w 231775"/>
                <a:gd name="T7" fmla="*/ 325438 h 336550"/>
                <a:gd name="T8" fmla="*/ 127000 w 231775"/>
                <a:gd name="T9" fmla="*/ 314996 h 336550"/>
                <a:gd name="T10" fmla="*/ 127000 w 231775"/>
                <a:gd name="T11" fmla="*/ 314325 h 336550"/>
                <a:gd name="T12" fmla="*/ 136870 w 231775"/>
                <a:gd name="T13" fmla="*/ 314325 h 336550"/>
                <a:gd name="T14" fmla="*/ 143864 w 231775"/>
                <a:gd name="T15" fmla="*/ 314325 h 336550"/>
                <a:gd name="T16" fmla="*/ 155575 w 231775"/>
                <a:gd name="T17" fmla="*/ 324784 h 336550"/>
                <a:gd name="T18" fmla="*/ 143864 w 231775"/>
                <a:gd name="T19" fmla="*/ 336550 h 336550"/>
                <a:gd name="T20" fmla="*/ 87911 w 231775"/>
                <a:gd name="T21" fmla="*/ 336550 h 336550"/>
                <a:gd name="T22" fmla="*/ 76200 w 231775"/>
                <a:gd name="T23" fmla="*/ 324784 h 336550"/>
                <a:gd name="T24" fmla="*/ 87911 w 231775"/>
                <a:gd name="T25" fmla="*/ 314325 h 336550"/>
                <a:gd name="T26" fmla="*/ 103187 w 231775"/>
                <a:gd name="T27" fmla="*/ 287938 h 336550"/>
                <a:gd name="T28" fmla="*/ 115888 w 231775"/>
                <a:gd name="T29" fmla="*/ 290512 h 336550"/>
                <a:gd name="T30" fmla="*/ 127000 w 231775"/>
                <a:gd name="T31" fmla="*/ 288260 h 336550"/>
                <a:gd name="T32" fmla="*/ 127000 w 231775"/>
                <a:gd name="T33" fmla="*/ 299577 h 336550"/>
                <a:gd name="T34" fmla="*/ 127000 w 231775"/>
                <a:gd name="T35" fmla="*/ 310427 h 336550"/>
                <a:gd name="T36" fmla="*/ 127000 w 231775"/>
                <a:gd name="T37" fmla="*/ 314325 h 336550"/>
                <a:gd name="T38" fmla="*/ 120259 w 231775"/>
                <a:gd name="T39" fmla="*/ 314325 h 336550"/>
                <a:gd name="T40" fmla="*/ 103187 w 231775"/>
                <a:gd name="T41" fmla="*/ 314325 h 336550"/>
                <a:gd name="T42" fmla="*/ 103187 w 231775"/>
                <a:gd name="T43" fmla="*/ 293866 h 336550"/>
                <a:gd name="T44" fmla="*/ 115094 w 231775"/>
                <a:gd name="T45" fmla="*/ 266700 h 336550"/>
                <a:gd name="T46" fmla="*/ 115505 w 231775"/>
                <a:gd name="T47" fmla="*/ 266867 h 336550"/>
                <a:gd name="T48" fmla="*/ 114957 w 231775"/>
                <a:gd name="T49" fmla="*/ 266755 h 336550"/>
                <a:gd name="T50" fmla="*/ 219923 w 231775"/>
                <a:gd name="T51" fmla="*/ 163512 h 336550"/>
                <a:gd name="T52" fmla="*/ 231775 w 231775"/>
                <a:gd name="T53" fmla="*/ 173986 h 336550"/>
                <a:gd name="T54" fmla="*/ 161218 w 231775"/>
                <a:gd name="T55" fmla="*/ 281326 h 336550"/>
                <a:gd name="T56" fmla="*/ 127000 w 231775"/>
                <a:gd name="T57" fmla="*/ 288260 h 336550"/>
                <a:gd name="T58" fmla="*/ 127000 w 231775"/>
                <a:gd name="T59" fmla="*/ 278447 h 336550"/>
                <a:gd name="T60" fmla="*/ 123527 w 231775"/>
                <a:gd name="T61" fmla="*/ 270126 h 336550"/>
                <a:gd name="T62" fmla="*/ 115505 w 231775"/>
                <a:gd name="T63" fmla="*/ 266867 h 336550"/>
                <a:gd name="T64" fmla="*/ 115888 w 231775"/>
                <a:gd name="T65" fmla="*/ 266945 h 336550"/>
                <a:gd name="T66" fmla="*/ 208071 w 231775"/>
                <a:gd name="T67" fmla="*/ 173986 h 336550"/>
                <a:gd name="T68" fmla="*/ 219923 w 231775"/>
                <a:gd name="T69" fmla="*/ 163512 h 336550"/>
                <a:gd name="T70" fmla="*/ 11852 w 231775"/>
                <a:gd name="T71" fmla="*/ 163512 h 336550"/>
                <a:gd name="T72" fmla="*/ 23704 w 231775"/>
                <a:gd name="T73" fmla="*/ 173986 h 336550"/>
                <a:gd name="T74" fmla="*/ 79817 w 231775"/>
                <a:gd name="T75" fmla="*/ 259600 h 336550"/>
                <a:gd name="T76" fmla="*/ 114957 w 231775"/>
                <a:gd name="T77" fmla="*/ 266755 h 336550"/>
                <a:gd name="T78" fmla="*/ 106660 w 231775"/>
                <a:gd name="T79" fmla="*/ 270126 h 336550"/>
                <a:gd name="T80" fmla="*/ 103187 w 231775"/>
                <a:gd name="T81" fmla="*/ 278447 h 336550"/>
                <a:gd name="T82" fmla="*/ 103187 w 231775"/>
                <a:gd name="T83" fmla="*/ 280375 h 336550"/>
                <a:gd name="T84" fmla="*/ 103187 w 231775"/>
                <a:gd name="T85" fmla="*/ 287938 h 336550"/>
                <a:gd name="T86" fmla="*/ 70557 w 231775"/>
                <a:gd name="T87" fmla="*/ 281326 h 336550"/>
                <a:gd name="T88" fmla="*/ 0 w 231775"/>
                <a:gd name="T89" fmla="*/ 173986 h 336550"/>
                <a:gd name="T90" fmla="*/ 11852 w 231775"/>
                <a:gd name="T91" fmla="*/ 163512 h 336550"/>
                <a:gd name="T92" fmla="*/ 115094 w 231775"/>
                <a:gd name="T93" fmla="*/ 22225 h 336550"/>
                <a:gd name="T94" fmla="*/ 60325 w 231775"/>
                <a:gd name="T95" fmla="*/ 77506 h 336550"/>
                <a:gd name="T96" fmla="*/ 60325 w 231775"/>
                <a:gd name="T97" fmla="*/ 174906 h 336550"/>
                <a:gd name="T98" fmla="*/ 115094 w 231775"/>
                <a:gd name="T99" fmla="*/ 230188 h 336550"/>
                <a:gd name="T100" fmla="*/ 169863 w 231775"/>
                <a:gd name="T101" fmla="*/ 174906 h 336550"/>
                <a:gd name="T102" fmla="*/ 169863 w 231775"/>
                <a:gd name="T103" fmla="*/ 77506 h 336550"/>
                <a:gd name="T104" fmla="*/ 115094 w 231775"/>
                <a:gd name="T105" fmla="*/ 22225 h 336550"/>
                <a:gd name="T106" fmla="*/ 115888 w 231775"/>
                <a:gd name="T107" fmla="*/ 0 h 336550"/>
                <a:gd name="T108" fmla="*/ 193675 w 231775"/>
                <a:gd name="T109" fmla="*/ 77564 h 336550"/>
                <a:gd name="T110" fmla="*/ 193675 w 231775"/>
                <a:gd name="T111" fmla="*/ 174848 h 336550"/>
                <a:gd name="T112" fmla="*/ 115888 w 231775"/>
                <a:gd name="T113" fmla="*/ 252413 h 336550"/>
                <a:gd name="T114" fmla="*/ 38100 w 231775"/>
                <a:gd name="T115" fmla="*/ 173534 h 336550"/>
                <a:gd name="T116" fmla="*/ 38100 w 231775"/>
                <a:gd name="T117" fmla="*/ 77564 h 336550"/>
                <a:gd name="T118" fmla="*/ 115888 w 231775"/>
                <a:gd name="T119" fmla="*/ 0 h 336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1775" h="336550">
                  <a:moveTo>
                    <a:pt x="87911" y="314325"/>
                  </a:moveTo>
                  <a:lnTo>
                    <a:pt x="103187" y="314325"/>
                  </a:lnTo>
                  <a:lnTo>
                    <a:pt x="103187" y="314996"/>
                  </a:lnTo>
                  <a:cubicBezTo>
                    <a:pt x="103187" y="320217"/>
                    <a:pt x="108479" y="325438"/>
                    <a:pt x="115094" y="325438"/>
                  </a:cubicBezTo>
                  <a:cubicBezTo>
                    <a:pt x="121708" y="325438"/>
                    <a:pt x="127000" y="320217"/>
                    <a:pt x="127000" y="314996"/>
                  </a:cubicBezTo>
                  <a:lnTo>
                    <a:pt x="127000" y="314325"/>
                  </a:lnTo>
                  <a:lnTo>
                    <a:pt x="136870" y="314325"/>
                  </a:lnTo>
                  <a:cubicBezTo>
                    <a:pt x="143864" y="314325"/>
                    <a:pt x="143864" y="314325"/>
                    <a:pt x="143864" y="314325"/>
                  </a:cubicBezTo>
                  <a:cubicBezTo>
                    <a:pt x="150370" y="314325"/>
                    <a:pt x="155575" y="319555"/>
                    <a:pt x="155575" y="324784"/>
                  </a:cubicBezTo>
                  <a:cubicBezTo>
                    <a:pt x="155575" y="331321"/>
                    <a:pt x="150370" y="336550"/>
                    <a:pt x="143864" y="336550"/>
                  </a:cubicBezTo>
                  <a:cubicBezTo>
                    <a:pt x="87911" y="336550"/>
                    <a:pt x="87911" y="336550"/>
                    <a:pt x="87911" y="336550"/>
                  </a:cubicBezTo>
                  <a:cubicBezTo>
                    <a:pt x="81405" y="336550"/>
                    <a:pt x="76200" y="331321"/>
                    <a:pt x="76200" y="324784"/>
                  </a:cubicBezTo>
                  <a:cubicBezTo>
                    <a:pt x="76200" y="319555"/>
                    <a:pt x="81405" y="314325"/>
                    <a:pt x="87911" y="314325"/>
                  </a:cubicBezTo>
                  <a:close/>
                  <a:moveTo>
                    <a:pt x="103187" y="287938"/>
                  </a:moveTo>
                  <a:lnTo>
                    <a:pt x="115888" y="290512"/>
                  </a:lnTo>
                  <a:lnTo>
                    <a:pt x="127000" y="288260"/>
                  </a:lnTo>
                  <a:lnTo>
                    <a:pt x="127000" y="299577"/>
                  </a:lnTo>
                  <a:cubicBezTo>
                    <a:pt x="127000" y="304716"/>
                    <a:pt x="127000" y="308143"/>
                    <a:pt x="127000" y="310427"/>
                  </a:cubicBezTo>
                  <a:lnTo>
                    <a:pt x="127000" y="314325"/>
                  </a:lnTo>
                  <a:lnTo>
                    <a:pt x="120259" y="314325"/>
                  </a:lnTo>
                  <a:lnTo>
                    <a:pt x="103187" y="314325"/>
                  </a:lnTo>
                  <a:lnTo>
                    <a:pt x="103187" y="293866"/>
                  </a:lnTo>
                  <a:close/>
                  <a:moveTo>
                    <a:pt x="115094" y="266700"/>
                  </a:moveTo>
                  <a:lnTo>
                    <a:pt x="115505" y="266867"/>
                  </a:lnTo>
                  <a:lnTo>
                    <a:pt x="114957" y="266755"/>
                  </a:lnTo>
                  <a:close/>
                  <a:moveTo>
                    <a:pt x="219923" y="163512"/>
                  </a:moveTo>
                  <a:cubicBezTo>
                    <a:pt x="226508" y="163512"/>
                    <a:pt x="231775" y="168749"/>
                    <a:pt x="231775" y="173986"/>
                  </a:cubicBezTo>
                  <a:cubicBezTo>
                    <a:pt x="231775" y="222102"/>
                    <a:pt x="202886" y="263590"/>
                    <a:pt x="161218" y="281326"/>
                  </a:cubicBezTo>
                  <a:lnTo>
                    <a:pt x="127000" y="288260"/>
                  </a:lnTo>
                  <a:lnTo>
                    <a:pt x="127000" y="278447"/>
                  </a:lnTo>
                  <a:cubicBezTo>
                    <a:pt x="127000" y="275184"/>
                    <a:pt x="125677" y="272247"/>
                    <a:pt x="123527" y="270126"/>
                  </a:cubicBezTo>
                  <a:lnTo>
                    <a:pt x="115505" y="266867"/>
                  </a:lnTo>
                  <a:lnTo>
                    <a:pt x="115888" y="266945"/>
                  </a:lnTo>
                  <a:cubicBezTo>
                    <a:pt x="167247" y="266945"/>
                    <a:pt x="208071" y="225048"/>
                    <a:pt x="208071" y="173986"/>
                  </a:cubicBezTo>
                  <a:cubicBezTo>
                    <a:pt x="208071" y="168749"/>
                    <a:pt x="214655" y="163512"/>
                    <a:pt x="219923" y="163512"/>
                  </a:cubicBezTo>
                  <a:close/>
                  <a:moveTo>
                    <a:pt x="11852" y="163512"/>
                  </a:moveTo>
                  <a:cubicBezTo>
                    <a:pt x="17120" y="163512"/>
                    <a:pt x="23704" y="168749"/>
                    <a:pt x="23704" y="173986"/>
                  </a:cubicBezTo>
                  <a:cubicBezTo>
                    <a:pt x="23704" y="212282"/>
                    <a:pt x="46668" y="245423"/>
                    <a:pt x="79817" y="259600"/>
                  </a:cubicBezTo>
                  <a:lnTo>
                    <a:pt x="114957" y="266755"/>
                  </a:lnTo>
                  <a:lnTo>
                    <a:pt x="106660" y="270126"/>
                  </a:lnTo>
                  <a:cubicBezTo>
                    <a:pt x="104510" y="272247"/>
                    <a:pt x="103187" y="275184"/>
                    <a:pt x="103187" y="278447"/>
                  </a:cubicBezTo>
                  <a:cubicBezTo>
                    <a:pt x="103187" y="278447"/>
                    <a:pt x="103187" y="278447"/>
                    <a:pt x="103187" y="280375"/>
                  </a:cubicBezTo>
                  <a:lnTo>
                    <a:pt x="103187" y="287938"/>
                  </a:lnTo>
                  <a:lnTo>
                    <a:pt x="70557" y="281326"/>
                  </a:lnTo>
                  <a:cubicBezTo>
                    <a:pt x="28889" y="263590"/>
                    <a:pt x="0" y="222102"/>
                    <a:pt x="0" y="173986"/>
                  </a:cubicBezTo>
                  <a:cubicBezTo>
                    <a:pt x="0" y="168749"/>
                    <a:pt x="5267" y="163512"/>
                    <a:pt x="11852" y="163512"/>
                  </a:cubicBezTo>
                  <a:close/>
                  <a:moveTo>
                    <a:pt x="115094" y="22225"/>
                  </a:moveTo>
                  <a:cubicBezTo>
                    <a:pt x="85102" y="22225"/>
                    <a:pt x="60325" y="47233"/>
                    <a:pt x="60325" y="77506"/>
                  </a:cubicBezTo>
                  <a:cubicBezTo>
                    <a:pt x="60325" y="174906"/>
                    <a:pt x="60325" y="174906"/>
                    <a:pt x="60325" y="174906"/>
                  </a:cubicBezTo>
                  <a:cubicBezTo>
                    <a:pt x="60325" y="205180"/>
                    <a:pt x="85102" y="230188"/>
                    <a:pt x="115094" y="230188"/>
                  </a:cubicBezTo>
                  <a:cubicBezTo>
                    <a:pt x="145087" y="230188"/>
                    <a:pt x="169863" y="205180"/>
                    <a:pt x="169863" y="174906"/>
                  </a:cubicBezTo>
                  <a:cubicBezTo>
                    <a:pt x="169863" y="77506"/>
                    <a:pt x="169863" y="77506"/>
                    <a:pt x="169863" y="77506"/>
                  </a:cubicBezTo>
                  <a:cubicBezTo>
                    <a:pt x="169863" y="47233"/>
                    <a:pt x="145087" y="22225"/>
                    <a:pt x="115094" y="22225"/>
                  </a:cubicBezTo>
                  <a:close/>
                  <a:moveTo>
                    <a:pt x="115888" y="0"/>
                  </a:moveTo>
                  <a:cubicBezTo>
                    <a:pt x="159396" y="0"/>
                    <a:pt x="193675" y="35495"/>
                    <a:pt x="193675" y="77564"/>
                  </a:cubicBezTo>
                  <a:cubicBezTo>
                    <a:pt x="193675" y="174848"/>
                    <a:pt x="193675" y="174848"/>
                    <a:pt x="193675" y="174848"/>
                  </a:cubicBezTo>
                  <a:cubicBezTo>
                    <a:pt x="193675" y="216917"/>
                    <a:pt x="159396" y="252413"/>
                    <a:pt x="115888" y="252413"/>
                  </a:cubicBezTo>
                  <a:cubicBezTo>
                    <a:pt x="72379" y="252413"/>
                    <a:pt x="38100" y="216917"/>
                    <a:pt x="38100" y="173534"/>
                  </a:cubicBezTo>
                  <a:cubicBezTo>
                    <a:pt x="38100" y="77564"/>
                    <a:pt x="38100" y="77564"/>
                    <a:pt x="38100" y="77564"/>
                  </a:cubicBezTo>
                  <a:cubicBezTo>
                    <a:pt x="38100" y="35495"/>
                    <a:pt x="72379" y="0"/>
                    <a:pt x="1158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0973" name="矩形 85"/>
          <p:cNvSpPr>
            <a:spLocks noChangeArrowheads="1"/>
          </p:cNvSpPr>
          <p:nvPr/>
        </p:nvSpPr>
        <p:spPr bwMode="auto">
          <a:xfrm>
            <a:off x="2178050" y="722313"/>
            <a:ext cx="17319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rgbClr val="595959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2018.07.01——2019.10.31</a:t>
            </a: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02893 L 1.74132 -1.41412 " pathEditMode="fixed" rAng="0" ptsTypes="AA">
                                      <p:cBhvr>
                                        <p:cTn id="46" dur="36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00" y="-721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65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15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3" grpId="0" animBg="1"/>
      <p:bldP spid="74" grpId="0"/>
      <p:bldP spid="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组合 62"/>
          <p:cNvGrpSpPr/>
          <p:nvPr/>
        </p:nvGrpSpPr>
        <p:grpSpPr bwMode="auto">
          <a:xfrm>
            <a:off x="838200" y="1843088"/>
            <a:ext cx="784225" cy="639762"/>
            <a:chOff x="762905" y="1117600"/>
            <a:chExt cx="783854" cy="639520"/>
          </a:xfrm>
        </p:grpSpPr>
        <p:sp>
          <p:nvSpPr>
            <p:cNvPr id="15362" name="íṡľíḍè-任意多边形: 形状 25"/>
            <p:cNvSpPr>
              <a:spLocks noChangeArrowheads="1"/>
            </p:cNvSpPr>
            <p:nvPr/>
          </p:nvSpPr>
          <p:spPr bwMode="auto">
            <a:xfrm>
              <a:off x="762905" y="1513047"/>
              <a:ext cx="783854" cy="244073"/>
            </a:xfrm>
            <a:custGeom>
              <a:avLst/>
              <a:gdLst>
                <a:gd name="T0" fmla="*/ 66447 w 120000"/>
                <a:gd name="T1" fmla="*/ 84172 h 120000"/>
                <a:gd name="T2" fmla="*/ 67660 w 120000"/>
                <a:gd name="T3" fmla="*/ 20719 h 120000"/>
                <a:gd name="T4" fmla="*/ 55574 w 120000"/>
                <a:gd name="T5" fmla="*/ 29352 h 120000"/>
                <a:gd name="T6" fmla="*/ 40119 w 120000"/>
                <a:gd name="T7" fmla="*/ 0 h 120000"/>
                <a:gd name="T8" fmla="*/ 37918 w 120000"/>
                <a:gd name="T9" fmla="*/ 1007 h 120000"/>
                <a:gd name="T10" fmla="*/ 33695 w 120000"/>
                <a:gd name="T11" fmla="*/ 3453 h 120000"/>
                <a:gd name="T12" fmla="*/ 29651 w 120000"/>
                <a:gd name="T13" fmla="*/ 6474 h 120000"/>
                <a:gd name="T14" fmla="*/ 25788 w 120000"/>
                <a:gd name="T15" fmla="*/ 10071 h 120000"/>
                <a:gd name="T16" fmla="*/ 22193 w 120000"/>
                <a:gd name="T17" fmla="*/ 14244 h 120000"/>
                <a:gd name="T18" fmla="*/ 18734 w 120000"/>
                <a:gd name="T19" fmla="*/ 19136 h 120000"/>
                <a:gd name="T20" fmla="*/ 15589 w 120000"/>
                <a:gd name="T21" fmla="*/ 24748 h 120000"/>
                <a:gd name="T22" fmla="*/ 12669 w 120000"/>
                <a:gd name="T23" fmla="*/ 31223 h 120000"/>
                <a:gd name="T24" fmla="*/ 9973 w 120000"/>
                <a:gd name="T25" fmla="*/ 38273 h 120000"/>
                <a:gd name="T26" fmla="*/ 7592 w 120000"/>
                <a:gd name="T27" fmla="*/ 46187 h 120000"/>
                <a:gd name="T28" fmla="*/ 5481 w 120000"/>
                <a:gd name="T29" fmla="*/ 54964 h 120000"/>
                <a:gd name="T30" fmla="*/ 3773 w 120000"/>
                <a:gd name="T31" fmla="*/ 64604 h 120000"/>
                <a:gd name="T32" fmla="*/ 2291 w 120000"/>
                <a:gd name="T33" fmla="*/ 75251 h 120000"/>
                <a:gd name="T34" fmla="*/ 1168 w 120000"/>
                <a:gd name="T35" fmla="*/ 86762 h 120000"/>
                <a:gd name="T36" fmla="*/ 449 w 120000"/>
                <a:gd name="T37" fmla="*/ 99280 h 120000"/>
                <a:gd name="T38" fmla="*/ 44 w 120000"/>
                <a:gd name="T39" fmla="*/ 112805 h 120000"/>
                <a:gd name="T40" fmla="*/ 120000 w 120000"/>
                <a:gd name="T41" fmla="*/ 119999 h 120000"/>
                <a:gd name="T42" fmla="*/ 119955 w 120000"/>
                <a:gd name="T43" fmla="*/ 112805 h 120000"/>
                <a:gd name="T44" fmla="*/ 119550 w 120000"/>
                <a:gd name="T45" fmla="*/ 99280 h 120000"/>
                <a:gd name="T46" fmla="*/ 118742 w 120000"/>
                <a:gd name="T47" fmla="*/ 86762 h 120000"/>
                <a:gd name="T48" fmla="*/ 117708 w 120000"/>
                <a:gd name="T49" fmla="*/ 75251 h 120000"/>
                <a:gd name="T50" fmla="*/ 116226 w 120000"/>
                <a:gd name="T51" fmla="*/ 64604 h 120000"/>
                <a:gd name="T52" fmla="*/ 114473 w 120000"/>
                <a:gd name="T53" fmla="*/ 54964 h 120000"/>
                <a:gd name="T54" fmla="*/ 112317 w 120000"/>
                <a:gd name="T55" fmla="*/ 46187 h 120000"/>
                <a:gd name="T56" fmla="*/ 109981 w 120000"/>
                <a:gd name="T57" fmla="*/ 38273 h 120000"/>
                <a:gd name="T58" fmla="*/ 107330 w 120000"/>
                <a:gd name="T59" fmla="*/ 31079 h 120000"/>
                <a:gd name="T60" fmla="*/ 104410 w 120000"/>
                <a:gd name="T61" fmla="*/ 24748 h 120000"/>
                <a:gd name="T62" fmla="*/ 101220 w 120000"/>
                <a:gd name="T63" fmla="*/ 19136 h 120000"/>
                <a:gd name="T64" fmla="*/ 97806 w 120000"/>
                <a:gd name="T65" fmla="*/ 14244 h 120000"/>
                <a:gd name="T66" fmla="*/ 94122 w 120000"/>
                <a:gd name="T67" fmla="*/ 10071 h 120000"/>
                <a:gd name="T68" fmla="*/ 90303 w 120000"/>
                <a:gd name="T69" fmla="*/ 6474 h 120000"/>
                <a:gd name="T70" fmla="*/ 86304 w 120000"/>
                <a:gd name="T71" fmla="*/ 3453 h 120000"/>
                <a:gd name="T72" fmla="*/ 82081 w 120000"/>
                <a:gd name="T73" fmla="*/ 1007 h 120000"/>
                <a:gd name="T74" fmla="*/ 79880 w 120000"/>
                <a:gd name="T75" fmla="*/ 0 h 1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0000" h="120000">
                  <a:moveTo>
                    <a:pt x="79880" y="0"/>
                  </a:moveTo>
                  <a:lnTo>
                    <a:pt x="66447" y="84172"/>
                  </a:lnTo>
                  <a:lnTo>
                    <a:pt x="64335" y="29352"/>
                  </a:lnTo>
                  <a:lnTo>
                    <a:pt x="67660" y="20719"/>
                  </a:lnTo>
                  <a:lnTo>
                    <a:pt x="52250" y="20719"/>
                  </a:lnTo>
                  <a:lnTo>
                    <a:pt x="55574" y="29352"/>
                  </a:lnTo>
                  <a:lnTo>
                    <a:pt x="53508" y="84172"/>
                  </a:lnTo>
                  <a:lnTo>
                    <a:pt x="40119" y="0"/>
                  </a:lnTo>
                  <a:lnTo>
                    <a:pt x="37918" y="1007"/>
                  </a:lnTo>
                  <a:lnTo>
                    <a:pt x="35761" y="2158"/>
                  </a:lnTo>
                  <a:lnTo>
                    <a:pt x="33695" y="3453"/>
                  </a:lnTo>
                  <a:lnTo>
                    <a:pt x="31628" y="4892"/>
                  </a:lnTo>
                  <a:lnTo>
                    <a:pt x="29651" y="6474"/>
                  </a:lnTo>
                  <a:lnTo>
                    <a:pt x="27719" y="8057"/>
                  </a:lnTo>
                  <a:lnTo>
                    <a:pt x="25788" y="10071"/>
                  </a:lnTo>
                  <a:lnTo>
                    <a:pt x="23991" y="12086"/>
                  </a:lnTo>
                  <a:lnTo>
                    <a:pt x="22193" y="14244"/>
                  </a:lnTo>
                  <a:lnTo>
                    <a:pt x="20441" y="16546"/>
                  </a:lnTo>
                  <a:lnTo>
                    <a:pt x="18734" y="19136"/>
                  </a:lnTo>
                  <a:lnTo>
                    <a:pt x="17117" y="21870"/>
                  </a:lnTo>
                  <a:lnTo>
                    <a:pt x="15589" y="24748"/>
                  </a:lnTo>
                  <a:lnTo>
                    <a:pt x="14062" y="27769"/>
                  </a:lnTo>
                  <a:lnTo>
                    <a:pt x="12669" y="31223"/>
                  </a:lnTo>
                  <a:lnTo>
                    <a:pt x="11321" y="34676"/>
                  </a:lnTo>
                  <a:lnTo>
                    <a:pt x="9973" y="38273"/>
                  </a:lnTo>
                  <a:lnTo>
                    <a:pt x="8760" y="42014"/>
                  </a:lnTo>
                  <a:lnTo>
                    <a:pt x="7592" y="46187"/>
                  </a:lnTo>
                  <a:lnTo>
                    <a:pt x="6514" y="50503"/>
                  </a:lnTo>
                  <a:lnTo>
                    <a:pt x="5481" y="54964"/>
                  </a:lnTo>
                  <a:lnTo>
                    <a:pt x="4582" y="59712"/>
                  </a:lnTo>
                  <a:lnTo>
                    <a:pt x="3773" y="64604"/>
                  </a:lnTo>
                  <a:lnTo>
                    <a:pt x="2965" y="69784"/>
                  </a:lnTo>
                  <a:lnTo>
                    <a:pt x="2291" y="75251"/>
                  </a:lnTo>
                  <a:lnTo>
                    <a:pt x="1662" y="80863"/>
                  </a:lnTo>
                  <a:lnTo>
                    <a:pt x="1168" y="86762"/>
                  </a:lnTo>
                  <a:lnTo>
                    <a:pt x="763" y="92949"/>
                  </a:lnTo>
                  <a:lnTo>
                    <a:pt x="449" y="99280"/>
                  </a:lnTo>
                  <a:lnTo>
                    <a:pt x="224" y="105899"/>
                  </a:lnTo>
                  <a:lnTo>
                    <a:pt x="44" y="112805"/>
                  </a:lnTo>
                  <a:lnTo>
                    <a:pt x="0" y="119999"/>
                  </a:lnTo>
                  <a:lnTo>
                    <a:pt x="120000" y="119999"/>
                  </a:lnTo>
                  <a:lnTo>
                    <a:pt x="119955" y="112805"/>
                  </a:lnTo>
                  <a:lnTo>
                    <a:pt x="119775" y="105899"/>
                  </a:lnTo>
                  <a:lnTo>
                    <a:pt x="119550" y="99280"/>
                  </a:lnTo>
                  <a:lnTo>
                    <a:pt x="119191" y="92949"/>
                  </a:lnTo>
                  <a:lnTo>
                    <a:pt x="118742" y="86762"/>
                  </a:lnTo>
                  <a:lnTo>
                    <a:pt x="118247" y="80863"/>
                  </a:lnTo>
                  <a:lnTo>
                    <a:pt x="117708" y="75251"/>
                  </a:lnTo>
                  <a:lnTo>
                    <a:pt x="117034" y="69784"/>
                  </a:lnTo>
                  <a:lnTo>
                    <a:pt x="116226" y="64604"/>
                  </a:lnTo>
                  <a:lnTo>
                    <a:pt x="115372" y="59712"/>
                  </a:lnTo>
                  <a:lnTo>
                    <a:pt x="114473" y="54964"/>
                  </a:lnTo>
                  <a:lnTo>
                    <a:pt x="113485" y="50503"/>
                  </a:lnTo>
                  <a:lnTo>
                    <a:pt x="112317" y="46187"/>
                  </a:lnTo>
                  <a:lnTo>
                    <a:pt x="111194" y="42014"/>
                  </a:lnTo>
                  <a:lnTo>
                    <a:pt x="109981" y="38273"/>
                  </a:lnTo>
                  <a:lnTo>
                    <a:pt x="108678" y="34676"/>
                  </a:lnTo>
                  <a:lnTo>
                    <a:pt x="107330" y="31079"/>
                  </a:lnTo>
                  <a:lnTo>
                    <a:pt x="105892" y="27769"/>
                  </a:lnTo>
                  <a:lnTo>
                    <a:pt x="104410" y="24748"/>
                  </a:lnTo>
                  <a:lnTo>
                    <a:pt x="102792" y="21870"/>
                  </a:lnTo>
                  <a:lnTo>
                    <a:pt x="101220" y="19136"/>
                  </a:lnTo>
                  <a:lnTo>
                    <a:pt x="99558" y="16546"/>
                  </a:lnTo>
                  <a:lnTo>
                    <a:pt x="97806" y="14244"/>
                  </a:lnTo>
                  <a:lnTo>
                    <a:pt x="96008" y="12086"/>
                  </a:lnTo>
                  <a:lnTo>
                    <a:pt x="94122" y="10071"/>
                  </a:lnTo>
                  <a:lnTo>
                    <a:pt x="92280" y="8057"/>
                  </a:lnTo>
                  <a:lnTo>
                    <a:pt x="90303" y="6474"/>
                  </a:lnTo>
                  <a:lnTo>
                    <a:pt x="88326" y="4892"/>
                  </a:lnTo>
                  <a:lnTo>
                    <a:pt x="86304" y="3453"/>
                  </a:lnTo>
                  <a:lnTo>
                    <a:pt x="84238" y="2158"/>
                  </a:lnTo>
                  <a:lnTo>
                    <a:pt x="82081" y="1007"/>
                  </a:lnTo>
                  <a:lnTo>
                    <a:pt x="79880" y="0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63" name="íṡľíḍè-任意多边形: 形状 26"/>
            <p:cNvSpPr>
              <a:spLocks noChangeArrowheads="1"/>
            </p:cNvSpPr>
            <p:nvPr/>
          </p:nvSpPr>
          <p:spPr bwMode="auto">
            <a:xfrm>
              <a:off x="974120" y="1117600"/>
              <a:ext cx="361415" cy="361415"/>
            </a:xfrm>
            <a:custGeom>
              <a:avLst/>
              <a:gdLst>
                <a:gd name="T0" fmla="*/ 119902 w 120000"/>
                <a:gd name="T1" fmla="*/ 63029 h 120000"/>
                <a:gd name="T2" fmla="*/ 118730 w 120000"/>
                <a:gd name="T3" fmla="*/ 72117 h 120000"/>
                <a:gd name="T4" fmla="*/ 116289 w 120000"/>
                <a:gd name="T5" fmla="*/ 80716 h 120000"/>
                <a:gd name="T6" fmla="*/ 112676 w 120000"/>
                <a:gd name="T7" fmla="*/ 88631 h 120000"/>
                <a:gd name="T8" fmla="*/ 107990 w 120000"/>
                <a:gd name="T9" fmla="*/ 95863 h 120000"/>
                <a:gd name="T10" fmla="*/ 102327 w 120000"/>
                <a:gd name="T11" fmla="*/ 102410 h 120000"/>
                <a:gd name="T12" fmla="*/ 95882 w 120000"/>
                <a:gd name="T13" fmla="*/ 108175 h 120000"/>
                <a:gd name="T14" fmla="*/ 88462 w 120000"/>
                <a:gd name="T15" fmla="*/ 112768 h 120000"/>
                <a:gd name="T16" fmla="*/ 80553 w 120000"/>
                <a:gd name="T17" fmla="*/ 116384 h 120000"/>
                <a:gd name="T18" fmla="*/ 72058 w 120000"/>
                <a:gd name="T19" fmla="*/ 118827 h 120000"/>
                <a:gd name="T20" fmla="*/ 63075 w 120000"/>
                <a:gd name="T21" fmla="*/ 119902 h 120000"/>
                <a:gd name="T22" fmla="*/ 56924 w 120000"/>
                <a:gd name="T23" fmla="*/ 119902 h 120000"/>
                <a:gd name="T24" fmla="*/ 47843 w 120000"/>
                <a:gd name="T25" fmla="*/ 118827 h 120000"/>
                <a:gd name="T26" fmla="*/ 39251 w 120000"/>
                <a:gd name="T27" fmla="*/ 116384 h 120000"/>
                <a:gd name="T28" fmla="*/ 31342 w 120000"/>
                <a:gd name="T29" fmla="*/ 112768 h 120000"/>
                <a:gd name="T30" fmla="*/ 24117 w 120000"/>
                <a:gd name="T31" fmla="*/ 108175 h 120000"/>
                <a:gd name="T32" fmla="*/ 17575 w 120000"/>
                <a:gd name="T33" fmla="*/ 102410 h 120000"/>
                <a:gd name="T34" fmla="*/ 11814 w 120000"/>
                <a:gd name="T35" fmla="*/ 95863 h 120000"/>
                <a:gd name="T36" fmla="*/ 7225 w 120000"/>
                <a:gd name="T37" fmla="*/ 88631 h 120000"/>
                <a:gd name="T38" fmla="*/ 3612 w 120000"/>
                <a:gd name="T39" fmla="*/ 80716 h 120000"/>
                <a:gd name="T40" fmla="*/ 1171 w 120000"/>
                <a:gd name="T41" fmla="*/ 72117 h 120000"/>
                <a:gd name="T42" fmla="*/ 97 w 120000"/>
                <a:gd name="T43" fmla="*/ 63029 h 120000"/>
                <a:gd name="T44" fmla="*/ 97 w 120000"/>
                <a:gd name="T45" fmla="*/ 56970 h 120000"/>
                <a:gd name="T46" fmla="*/ 1171 w 120000"/>
                <a:gd name="T47" fmla="*/ 47882 h 120000"/>
                <a:gd name="T48" fmla="*/ 3612 w 120000"/>
                <a:gd name="T49" fmla="*/ 39381 h 120000"/>
                <a:gd name="T50" fmla="*/ 7225 w 120000"/>
                <a:gd name="T51" fmla="*/ 31465 h 120000"/>
                <a:gd name="T52" fmla="*/ 11814 w 120000"/>
                <a:gd name="T53" fmla="*/ 24136 h 120000"/>
                <a:gd name="T54" fmla="*/ 17575 w 120000"/>
                <a:gd name="T55" fmla="*/ 17589 h 120000"/>
                <a:gd name="T56" fmla="*/ 24117 w 120000"/>
                <a:gd name="T57" fmla="*/ 12019 h 120000"/>
                <a:gd name="T58" fmla="*/ 31342 w 120000"/>
                <a:gd name="T59" fmla="*/ 7231 h 120000"/>
                <a:gd name="T60" fmla="*/ 39251 w 120000"/>
                <a:gd name="T61" fmla="*/ 3615 h 120000"/>
                <a:gd name="T62" fmla="*/ 47843 w 120000"/>
                <a:gd name="T63" fmla="*/ 1172 h 120000"/>
                <a:gd name="T64" fmla="*/ 56924 w 120000"/>
                <a:gd name="T65" fmla="*/ 97 h 120000"/>
                <a:gd name="T66" fmla="*/ 63075 w 120000"/>
                <a:gd name="T67" fmla="*/ 97 h 120000"/>
                <a:gd name="T68" fmla="*/ 72058 w 120000"/>
                <a:gd name="T69" fmla="*/ 1172 h 120000"/>
                <a:gd name="T70" fmla="*/ 80553 w 120000"/>
                <a:gd name="T71" fmla="*/ 3615 h 120000"/>
                <a:gd name="T72" fmla="*/ 88462 w 120000"/>
                <a:gd name="T73" fmla="*/ 7231 h 120000"/>
                <a:gd name="T74" fmla="*/ 95882 w 120000"/>
                <a:gd name="T75" fmla="*/ 12019 h 120000"/>
                <a:gd name="T76" fmla="*/ 102327 w 120000"/>
                <a:gd name="T77" fmla="*/ 17589 h 120000"/>
                <a:gd name="T78" fmla="*/ 107990 w 120000"/>
                <a:gd name="T79" fmla="*/ 24136 h 120000"/>
                <a:gd name="T80" fmla="*/ 112676 w 120000"/>
                <a:gd name="T81" fmla="*/ 31465 h 120000"/>
                <a:gd name="T82" fmla="*/ 116289 w 120000"/>
                <a:gd name="T83" fmla="*/ 39381 h 120000"/>
                <a:gd name="T84" fmla="*/ 118730 w 120000"/>
                <a:gd name="T85" fmla="*/ 47882 h 120000"/>
                <a:gd name="T86" fmla="*/ 119902 w 120000"/>
                <a:gd name="T87" fmla="*/ 56970 h 1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0000" h="120000">
                  <a:moveTo>
                    <a:pt x="120000" y="59999"/>
                  </a:moveTo>
                  <a:lnTo>
                    <a:pt x="120000" y="59999"/>
                  </a:lnTo>
                  <a:lnTo>
                    <a:pt x="119902" y="63029"/>
                  </a:lnTo>
                  <a:lnTo>
                    <a:pt x="119609" y="66156"/>
                  </a:lnTo>
                  <a:lnTo>
                    <a:pt x="119218" y="69185"/>
                  </a:lnTo>
                  <a:lnTo>
                    <a:pt x="118730" y="72117"/>
                  </a:lnTo>
                  <a:lnTo>
                    <a:pt x="118047" y="75048"/>
                  </a:lnTo>
                  <a:lnTo>
                    <a:pt x="117266" y="77882"/>
                  </a:lnTo>
                  <a:lnTo>
                    <a:pt x="116289" y="80716"/>
                  </a:lnTo>
                  <a:lnTo>
                    <a:pt x="115215" y="83355"/>
                  </a:lnTo>
                  <a:lnTo>
                    <a:pt x="113946" y="85993"/>
                  </a:lnTo>
                  <a:lnTo>
                    <a:pt x="112676" y="88631"/>
                  </a:lnTo>
                  <a:lnTo>
                    <a:pt x="111310" y="91074"/>
                  </a:lnTo>
                  <a:lnTo>
                    <a:pt x="109650" y="93615"/>
                  </a:lnTo>
                  <a:lnTo>
                    <a:pt x="107990" y="95863"/>
                  </a:lnTo>
                  <a:lnTo>
                    <a:pt x="106232" y="98208"/>
                  </a:lnTo>
                  <a:lnTo>
                    <a:pt x="104279" y="100358"/>
                  </a:lnTo>
                  <a:lnTo>
                    <a:pt x="102327" y="102410"/>
                  </a:lnTo>
                  <a:lnTo>
                    <a:pt x="100276" y="104462"/>
                  </a:lnTo>
                  <a:lnTo>
                    <a:pt x="98030" y="106319"/>
                  </a:lnTo>
                  <a:lnTo>
                    <a:pt x="95882" y="108175"/>
                  </a:lnTo>
                  <a:lnTo>
                    <a:pt x="93539" y="109739"/>
                  </a:lnTo>
                  <a:lnTo>
                    <a:pt x="91098" y="111302"/>
                  </a:lnTo>
                  <a:lnTo>
                    <a:pt x="88462" y="112768"/>
                  </a:lnTo>
                  <a:lnTo>
                    <a:pt x="85923" y="114136"/>
                  </a:lnTo>
                  <a:lnTo>
                    <a:pt x="83287" y="115211"/>
                  </a:lnTo>
                  <a:lnTo>
                    <a:pt x="80553" y="116384"/>
                  </a:lnTo>
                  <a:lnTo>
                    <a:pt x="77721" y="117361"/>
                  </a:lnTo>
                  <a:lnTo>
                    <a:pt x="74890" y="118045"/>
                  </a:lnTo>
                  <a:lnTo>
                    <a:pt x="72058" y="118827"/>
                  </a:lnTo>
                  <a:lnTo>
                    <a:pt x="69031" y="119315"/>
                  </a:lnTo>
                  <a:lnTo>
                    <a:pt x="66102" y="119706"/>
                  </a:lnTo>
                  <a:lnTo>
                    <a:pt x="63075" y="119902"/>
                  </a:lnTo>
                  <a:lnTo>
                    <a:pt x="59951" y="119999"/>
                  </a:lnTo>
                  <a:lnTo>
                    <a:pt x="56924" y="119902"/>
                  </a:lnTo>
                  <a:lnTo>
                    <a:pt x="53897" y="119706"/>
                  </a:lnTo>
                  <a:lnTo>
                    <a:pt x="50772" y="119315"/>
                  </a:lnTo>
                  <a:lnTo>
                    <a:pt x="47843" y="118827"/>
                  </a:lnTo>
                  <a:lnTo>
                    <a:pt x="44914" y="118045"/>
                  </a:lnTo>
                  <a:lnTo>
                    <a:pt x="42082" y="117361"/>
                  </a:lnTo>
                  <a:lnTo>
                    <a:pt x="39251" y="116384"/>
                  </a:lnTo>
                  <a:lnTo>
                    <a:pt x="36615" y="115211"/>
                  </a:lnTo>
                  <a:lnTo>
                    <a:pt x="33978" y="114136"/>
                  </a:lnTo>
                  <a:lnTo>
                    <a:pt x="31342" y="112768"/>
                  </a:lnTo>
                  <a:lnTo>
                    <a:pt x="28901" y="111302"/>
                  </a:lnTo>
                  <a:lnTo>
                    <a:pt x="26460" y="109739"/>
                  </a:lnTo>
                  <a:lnTo>
                    <a:pt x="24117" y="108175"/>
                  </a:lnTo>
                  <a:lnTo>
                    <a:pt x="21773" y="106319"/>
                  </a:lnTo>
                  <a:lnTo>
                    <a:pt x="19723" y="104462"/>
                  </a:lnTo>
                  <a:lnTo>
                    <a:pt x="17575" y="102410"/>
                  </a:lnTo>
                  <a:lnTo>
                    <a:pt x="15524" y="100358"/>
                  </a:lnTo>
                  <a:lnTo>
                    <a:pt x="13669" y="98208"/>
                  </a:lnTo>
                  <a:lnTo>
                    <a:pt x="11814" y="95863"/>
                  </a:lnTo>
                  <a:lnTo>
                    <a:pt x="10252" y="93615"/>
                  </a:lnTo>
                  <a:lnTo>
                    <a:pt x="8689" y="91074"/>
                  </a:lnTo>
                  <a:lnTo>
                    <a:pt x="7225" y="88631"/>
                  </a:lnTo>
                  <a:lnTo>
                    <a:pt x="5858" y="85993"/>
                  </a:lnTo>
                  <a:lnTo>
                    <a:pt x="4784" y="83355"/>
                  </a:lnTo>
                  <a:lnTo>
                    <a:pt x="3612" y="80716"/>
                  </a:lnTo>
                  <a:lnTo>
                    <a:pt x="2636" y="77882"/>
                  </a:lnTo>
                  <a:lnTo>
                    <a:pt x="1952" y="75048"/>
                  </a:lnTo>
                  <a:lnTo>
                    <a:pt x="1171" y="72117"/>
                  </a:lnTo>
                  <a:lnTo>
                    <a:pt x="683" y="69185"/>
                  </a:lnTo>
                  <a:lnTo>
                    <a:pt x="292" y="66156"/>
                  </a:lnTo>
                  <a:lnTo>
                    <a:pt x="97" y="63029"/>
                  </a:lnTo>
                  <a:lnTo>
                    <a:pt x="0" y="59999"/>
                  </a:lnTo>
                  <a:lnTo>
                    <a:pt x="97" y="56970"/>
                  </a:lnTo>
                  <a:lnTo>
                    <a:pt x="292" y="53843"/>
                  </a:lnTo>
                  <a:lnTo>
                    <a:pt x="683" y="50912"/>
                  </a:lnTo>
                  <a:lnTo>
                    <a:pt x="1171" y="47882"/>
                  </a:lnTo>
                  <a:lnTo>
                    <a:pt x="1952" y="45048"/>
                  </a:lnTo>
                  <a:lnTo>
                    <a:pt x="2636" y="42117"/>
                  </a:lnTo>
                  <a:lnTo>
                    <a:pt x="3612" y="39381"/>
                  </a:lnTo>
                  <a:lnTo>
                    <a:pt x="4784" y="36644"/>
                  </a:lnTo>
                  <a:lnTo>
                    <a:pt x="5858" y="34006"/>
                  </a:lnTo>
                  <a:lnTo>
                    <a:pt x="7225" y="31465"/>
                  </a:lnTo>
                  <a:lnTo>
                    <a:pt x="8689" y="28925"/>
                  </a:lnTo>
                  <a:lnTo>
                    <a:pt x="10252" y="26384"/>
                  </a:lnTo>
                  <a:lnTo>
                    <a:pt x="11814" y="24136"/>
                  </a:lnTo>
                  <a:lnTo>
                    <a:pt x="13669" y="21889"/>
                  </a:lnTo>
                  <a:lnTo>
                    <a:pt x="15524" y="19739"/>
                  </a:lnTo>
                  <a:lnTo>
                    <a:pt x="17575" y="17589"/>
                  </a:lnTo>
                  <a:lnTo>
                    <a:pt x="19723" y="15635"/>
                  </a:lnTo>
                  <a:lnTo>
                    <a:pt x="21773" y="13680"/>
                  </a:lnTo>
                  <a:lnTo>
                    <a:pt x="24117" y="12019"/>
                  </a:lnTo>
                  <a:lnTo>
                    <a:pt x="26460" y="10260"/>
                  </a:lnTo>
                  <a:lnTo>
                    <a:pt x="28901" y="8697"/>
                  </a:lnTo>
                  <a:lnTo>
                    <a:pt x="31342" y="7231"/>
                  </a:lnTo>
                  <a:lnTo>
                    <a:pt x="33978" y="5960"/>
                  </a:lnTo>
                  <a:lnTo>
                    <a:pt x="36615" y="4788"/>
                  </a:lnTo>
                  <a:lnTo>
                    <a:pt x="39251" y="3615"/>
                  </a:lnTo>
                  <a:lnTo>
                    <a:pt x="42082" y="2638"/>
                  </a:lnTo>
                  <a:lnTo>
                    <a:pt x="44914" y="1954"/>
                  </a:lnTo>
                  <a:lnTo>
                    <a:pt x="47843" y="1172"/>
                  </a:lnTo>
                  <a:lnTo>
                    <a:pt x="50772" y="684"/>
                  </a:lnTo>
                  <a:lnTo>
                    <a:pt x="53897" y="293"/>
                  </a:lnTo>
                  <a:lnTo>
                    <a:pt x="56924" y="97"/>
                  </a:lnTo>
                  <a:lnTo>
                    <a:pt x="59951" y="0"/>
                  </a:lnTo>
                  <a:lnTo>
                    <a:pt x="63075" y="97"/>
                  </a:lnTo>
                  <a:lnTo>
                    <a:pt x="66102" y="293"/>
                  </a:lnTo>
                  <a:lnTo>
                    <a:pt x="69031" y="684"/>
                  </a:lnTo>
                  <a:lnTo>
                    <a:pt x="72058" y="1172"/>
                  </a:lnTo>
                  <a:lnTo>
                    <a:pt x="74890" y="1954"/>
                  </a:lnTo>
                  <a:lnTo>
                    <a:pt x="77721" y="2638"/>
                  </a:lnTo>
                  <a:lnTo>
                    <a:pt x="80553" y="3615"/>
                  </a:lnTo>
                  <a:lnTo>
                    <a:pt x="83287" y="4788"/>
                  </a:lnTo>
                  <a:lnTo>
                    <a:pt x="85923" y="5960"/>
                  </a:lnTo>
                  <a:lnTo>
                    <a:pt x="88462" y="7231"/>
                  </a:lnTo>
                  <a:lnTo>
                    <a:pt x="91098" y="8697"/>
                  </a:lnTo>
                  <a:lnTo>
                    <a:pt x="93539" y="10260"/>
                  </a:lnTo>
                  <a:lnTo>
                    <a:pt x="95882" y="12019"/>
                  </a:lnTo>
                  <a:lnTo>
                    <a:pt x="98030" y="13680"/>
                  </a:lnTo>
                  <a:lnTo>
                    <a:pt x="100276" y="15635"/>
                  </a:lnTo>
                  <a:lnTo>
                    <a:pt x="102327" y="17589"/>
                  </a:lnTo>
                  <a:lnTo>
                    <a:pt x="104279" y="19739"/>
                  </a:lnTo>
                  <a:lnTo>
                    <a:pt x="106232" y="21889"/>
                  </a:lnTo>
                  <a:lnTo>
                    <a:pt x="107990" y="24136"/>
                  </a:lnTo>
                  <a:lnTo>
                    <a:pt x="109650" y="26384"/>
                  </a:lnTo>
                  <a:lnTo>
                    <a:pt x="111310" y="28925"/>
                  </a:lnTo>
                  <a:lnTo>
                    <a:pt x="112676" y="31465"/>
                  </a:lnTo>
                  <a:lnTo>
                    <a:pt x="113946" y="34006"/>
                  </a:lnTo>
                  <a:lnTo>
                    <a:pt x="115215" y="36644"/>
                  </a:lnTo>
                  <a:lnTo>
                    <a:pt x="116289" y="39381"/>
                  </a:lnTo>
                  <a:lnTo>
                    <a:pt x="117266" y="42117"/>
                  </a:lnTo>
                  <a:lnTo>
                    <a:pt x="118047" y="45048"/>
                  </a:lnTo>
                  <a:lnTo>
                    <a:pt x="118730" y="47882"/>
                  </a:lnTo>
                  <a:lnTo>
                    <a:pt x="119218" y="50912"/>
                  </a:lnTo>
                  <a:lnTo>
                    <a:pt x="119609" y="53843"/>
                  </a:lnTo>
                  <a:lnTo>
                    <a:pt x="119902" y="56970"/>
                  </a:lnTo>
                  <a:lnTo>
                    <a:pt x="120000" y="5999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íṡľíḍè-矩形: 圆角 27"/>
          <p:cNvSpPr/>
          <p:nvPr/>
        </p:nvSpPr>
        <p:spPr>
          <a:xfrm>
            <a:off x="2770188" y="2022475"/>
            <a:ext cx="3440112" cy="458788"/>
          </a:xfrm>
          <a:prstGeom prst="roundRect">
            <a:avLst>
              <a:gd name="adj" fmla="val 50000"/>
            </a:avLst>
          </a:prstGeom>
          <a:solidFill>
            <a:srgbClr val="4AA6C9"/>
          </a:solidFill>
          <a:ln>
            <a:noFill/>
          </a:ln>
        </p:spPr>
        <p:txBody>
          <a:bodyPr wrap="none" lIns="91425" tIns="45700" rIns="91425" bIns="45700" anchor="ctr"/>
          <a:lstStyle/>
          <a:p>
            <a:pPr algn="ctr"/>
            <a:r>
              <a:rPr lang="zh-CN" altLang="en-US" noProof="1">
                <a:solidFill>
                  <a:schemeClr val="l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组长：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XXX</a:t>
            </a:r>
            <a:endParaRPr lang="zh-CN" altLang="en-US" noProof="1">
              <a:solidFill>
                <a:schemeClr val="l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íṡľíḍè-矩形: 圆角 28"/>
          <p:cNvSpPr/>
          <p:nvPr/>
        </p:nvSpPr>
        <p:spPr>
          <a:xfrm>
            <a:off x="2770188" y="3368675"/>
            <a:ext cx="4081462" cy="612775"/>
          </a:xfrm>
          <a:prstGeom prst="roundRect">
            <a:avLst>
              <a:gd name="adj" fmla="val 50000"/>
            </a:avLst>
          </a:prstGeom>
          <a:solidFill>
            <a:srgbClr val="2C9C93"/>
          </a:solidFill>
          <a:ln>
            <a:noFill/>
          </a:ln>
        </p:spPr>
        <p:txBody>
          <a:bodyPr wrap="none" lIns="91425" tIns="45700" rIns="91425" bIns="45700" anchor="ctr"/>
          <a:lstStyle/>
          <a:p>
            <a:pPr algn="ctr"/>
            <a:r>
              <a:rPr lang="zh-CN" altLang="en-US" noProof="1">
                <a:solidFill>
                  <a:schemeClr val="l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协调员</a:t>
            </a:r>
            <a:r>
              <a:rPr lang="en-US" altLang="zh-CN" noProof="1">
                <a:solidFill>
                  <a:schemeClr val="l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noProof="1">
                <a:solidFill>
                  <a:schemeClr val="l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秘书：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noProof="1">
              <a:solidFill>
                <a:schemeClr val="l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5366" name="组合 64"/>
          <p:cNvGrpSpPr/>
          <p:nvPr/>
        </p:nvGrpSpPr>
        <p:grpSpPr bwMode="auto">
          <a:xfrm>
            <a:off x="552450" y="4886325"/>
            <a:ext cx="1355725" cy="449263"/>
            <a:chOff x="617736" y="3325396"/>
            <a:chExt cx="1355106" cy="448164"/>
          </a:xfrm>
        </p:grpSpPr>
        <p:grpSp>
          <p:nvGrpSpPr>
            <p:cNvPr id="15367" name="组合 31"/>
            <p:cNvGrpSpPr/>
            <p:nvPr/>
          </p:nvGrpSpPr>
          <p:grpSpPr bwMode="auto">
            <a:xfrm>
              <a:off x="1020634" y="3325396"/>
              <a:ext cx="549310" cy="448164"/>
              <a:chOff x="3112799" y="2067558"/>
              <a:chExt cx="418132" cy="341140"/>
            </a:xfrm>
          </p:grpSpPr>
          <p:sp>
            <p:nvSpPr>
              <p:cNvPr id="15368" name="íṡľíḍè-任意多边形: 形状 52"/>
              <p:cNvSpPr>
                <a:spLocks noChangeArrowheads="1"/>
              </p:cNvSpPr>
              <p:nvPr/>
            </p:nvSpPr>
            <p:spPr bwMode="auto">
              <a:xfrm>
                <a:off x="3112799" y="2278502"/>
                <a:ext cx="418132" cy="130196"/>
              </a:xfrm>
              <a:custGeom>
                <a:avLst/>
                <a:gdLst>
                  <a:gd name="T0" fmla="*/ 66447 w 120000"/>
                  <a:gd name="T1" fmla="*/ 84172 h 120000"/>
                  <a:gd name="T2" fmla="*/ 67660 w 120000"/>
                  <a:gd name="T3" fmla="*/ 20719 h 120000"/>
                  <a:gd name="T4" fmla="*/ 55574 w 120000"/>
                  <a:gd name="T5" fmla="*/ 29352 h 120000"/>
                  <a:gd name="T6" fmla="*/ 40119 w 120000"/>
                  <a:gd name="T7" fmla="*/ 0 h 120000"/>
                  <a:gd name="T8" fmla="*/ 37918 w 120000"/>
                  <a:gd name="T9" fmla="*/ 1007 h 120000"/>
                  <a:gd name="T10" fmla="*/ 33695 w 120000"/>
                  <a:gd name="T11" fmla="*/ 3453 h 120000"/>
                  <a:gd name="T12" fmla="*/ 29651 w 120000"/>
                  <a:gd name="T13" fmla="*/ 6474 h 120000"/>
                  <a:gd name="T14" fmla="*/ 25788 w 120000"/>
                  <a:gd name="T15" fmla="*/ 10071 h 120000"/>
                  <a:gd name="T16" fmla="*/ 22193 w 120000"/>
                  <a:gd name="T17" fmla="*/ 14244 h 120000"/>
                  <a:gd name="T18" fmla="*/ 18734 w 120000"/>
                  <a:gd name="T19" fmla="*/ 19136 h 120000"/>
                  <a:gd name="T20" fmla="*/ 15589 w 120000"/>
                  <a:gd name="T21" fmla="*/ 24748 h 120000"/>
                  <a:gd name="T22" fmla="*/ 12669 w 120000"/>
                  <a:gd name="T23" fmla="*/ 31223 h 120000"/>
                  <a:gd name="T24" fmla="*/ 9973 w 120000"/>
                  <a:gd name="T25" fmla="*/ 38273 h 120000"/>
                  <a:gd name="T26" fmla="*/ 7592 w 120000"/>
                  <a:gd name="T27" fmla="*/ 46187 h 120000"/>
                  <a:gd name="T28" fmla="*/ 5481 w 120000"/>
                  <a:gd name="T29" fmla="*/ 54964 h 120000"/>
                  <a:gd name="T30" fmla="*/ 3773 w 120000"/>
                  <a:gd name="T31" fmla="*/ 64604 h 120000"/>
                  <a:gd name="T32" fmla="*/ 2291 w 120000"/>
                  <a:gd name="T33" fmla="*/ 75251 h 120000"/>
                  <a:gd name="T34" fmla="*/ 1168 w 120000"/>
                  <a:gd name="T35" fmla="*/ 86762 h 120000"/>
                  <a:gd name="T36" fmla="*/ 449 w 120000"/>
                  <a:gd name="T37" fmla="*/ 99280 h 120000"/>
                  <a:gd name="T38" fmla="*/ 44 w 120000"/>
                  <a:gd name="T39" fmla="*/ 112805 h 120000"/>
                  <a:gd name="T40" fmla="*/ 120000 w 120000"/>
                  <a:gd name="T41" fmla="*/ 119999 h 120000"/>
                  <a:gd name="T42" fmla="*/ 119955 w 120000"/>
                  <a:gd name="T43" fmla="*/ 112805 h 120000"/>
                  <a:gd name="T44" fmla="*/ 119550 w 120000"/>
                  <a:gd name="T45" fmla="*/ 99280 h 120000"/>
                  <a:gd name="T46" fmla="*/ 118742 w 120000"/>
                  <a:gd name="T47" fmla="*/ 86762 h 120000"/>
                  <a:gd name="T48" fmla="*/ 117708 w 120000"/>
                  <a:gd name="T49" fmla="*/ 75251 h 120000"/>
                  <a:gd name="T50" fmla="*/ 116226 w 120000"/>
                  <a:gd name="T51" fmla="*/ 64604 h 120000"/>
                  <a:gd name="T52" fmla="*/ 114473 w 120000"/>
                  <a:gd name="T53" fmla="*/ 54964 h 120000"/>
                  <a:gd name="T54" fmla="*/ 112317 w 120000"/>
                  <a:gd name="T55" fmla="*/ 46187 h 120000"/>
                  <a:gd name="T56" fmla="*/ 109981 w 120000"/>
                  <a:gd name="T57" fmla="*/ 38273 h 120000"/>
                  <a:gd name="T58" fmla="*/ 107330 w 120000"/>
                  <a:gd name="T59" fmla="*/ 31079 h 120000"/>
                  <a:gd name="T60" fmla="*/ 104410 w 120000"/>
                  <a:gd name="T61" fmla="*/ 24748 h 120000"/>
                  <a:gd name="T62" fmla="*/ 101220 w 120000"/>
                  <a:gd name="T63" fmla="*/ 19136 h 120000"/>
                  <a:gd name="T64" fmla="*/ 97806 w 120000"/>
                  <a:gd name="T65" fmla="*/ 14244 h 120000"/>
                  <a:gd name="T66" fmla="*/ 94122 w 120000"/>
                  <a:gd name="T67" fmla="*/ 10071 h 120000"/>
                  <a:gd name="T68" fmla="*/ 90303 w 120000"/>
                  <a:gd name="T69" fmla="*/ 6474 h 120000"/>
                  <a:gd name="T70" fmla="*/ 86304 w 120000"/>
                  <a:gd name="T71" fmla="*/ 3453 h 120000"/>
                  <a:gd name="T72" fmla="*/ 82081 w 120000"/>
                  <a:gd name="T73" fmla="*/ 1007 h 120000"/>
                  <a:gd name="T74" fmla="*/ 79880 w 120000"/>
                  <a:gd name="T75" fmla="*/ 0 h 1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0000" h="120000">
                    <a:moveTo>
                      <a:pt x="79880" y="0"/>
                    </a:moveTo>
                    <a:lnTo>
                      <a:pt x="66447" y="84172"/>
                    </a:lnTo>
                    <a:lnTo>
                      <a:pt x="64335" y="29352"/>
                    </a:lnTo>
                    <a:lnTo>
                      <a:pt x="67660" y="20719"/>
                    </a:lnTo>
                    <a:lnTo>
                      <a:pt x="52250" y="20719"/>
                    </a:lnTo>
                    <a:lnTo>
                      <a:pt x="55574" y="29352"/>
                    </a:lnTo>
                    <a:lnTo>
                      <a:pt x="53508" y="84172"/>
                    </a:lnTo>
                    <a:lnTo>
                      <a:pt x="40119" y="0"/>
                    </a:lnTo>
                    <a:lnTo>
                      <a:pt x="37918" y="1007"/>
                    </a:lnTo>
                    <a:lnTo>
                      <a:pt x="35761" y="2158"/>
                    </a:lnTo>
                    <a:lnTo>
                      <a:pt x="33695" y="3453"/>
                    </a:lnTo>
                    <a:lnTo>
                      <a:pt x="31628" y="4892"/>
                    </a:lnTo>
                    <a:lnTo>
                      <a:pt x="29651" y="6474"/>
                    </a:lnTo>
                    <a:lnTo>
                      <a:pt x="27719" y="8057"/>
                    </a:lnTo>
                    <a:lnTo>
                      <a:pt x="25788" y="10071"/>
                    </a:lnTo>
                    <a:lnTo>
                      <a:pt x="23991" y="12086"/>
                    </a:lnTo>
                    <a:lnTo>
                      <a:pt x="22193" y="14244"/>
                    </a:lnTo>
                    <a:lnTo>
                      <a:pt x="20441" y="16546"/>
                    </a:lnTo>
                    <a:lnTo>
                      <a:pt x="18734" y="19136"/>
                    </a:lnTo>
                    <a:lnTo>
                      <a:pt x="17117" y="21870"/>
                    </a:lnTo>
                    <a:lnTo>
                      <a:pt x="15589" y="24748"/>
                    </a:lnTo>
                    <a:lnTo>
                      <a:pt x="14062" y="27769"/>
                    </a:lnTo>
                    <a:lnTo>
                      <a:pt x="12669" y="31223"/>
                    </a:lnTo>
                    <a:lnTo>
                      <a:pt x="11321" y="34676"/>
                    </a:lnTo>
                    <a:lnTo>
                      <a:pt x="9973" y="38273"/>
                    </a:lnTo>
                    <a:lnTo>
                      <a:pt x="8760" y="42014"/>
                    </a:lnTo>
                    <a:lnTo>
                      <a:pt x="7592" y="46187"/>
                    </a:lnTo>
                    <a:lnTo>
                      <a:pt x="6514" y="50503"/>
                    </a:lnTo>
                    <a:lnTo>
                      <a:pt x="5481" y="54964"/>
                    </a:lnTo>
                    <a:lnTo>
                      <a:pt x="4582" y="59712"/>
                    </a:lnTo>
                    <a:lnTo>
                      <a:pt x="3773" y="64604"/>
                    </a:lnTo>
                    <a:lnTo>
                      <a:pt x="2965" y="69784"/>
                    </a:lnTo>
                    <a:lnTo>
                      <a:pt x="2291" y="75251"/>
                    </a:lnTo>
                    <a:lnTo>
                      <a:pt x="1662" y="80863"/>
                    </a:lnTo>
                    <a:lnTo>
                      <a:pt x="1168" y="86762"/>
                    </a:lnTo>
                    <a:lnTo>
                      <a:pt x="763" y="92949"/>
                    </a:lnTo>
                    <a:lnTo>
                      <a:pt x="449" y="99280"/>
                    </a:lnTo>
                    <a:lnTo>
                      <a:pt x="224" y="105899"/>
                    </a:lnTo>
                    <a:lnTo>
                      <a:pt x="44" y="112805"/>
                    </a:lnTo>
                    <a:lnTo>
                      <a:pt x="0" y="119999"/>
                    </a:lnTo>
                    <a:lnTo>
                      <a:pt x="120000" y="119999"/>
                    </a:lnTo>
                    <a:lnTo>
                      <a:pt x="119955" y="112805"/>
                    </a:lnTo>
                    <a:lnTo>
                      <a:pt x="119775" y="105899"/>
                    </a:lnTo>
                    <a:lnTo>
                      <a:pt x="119550" y="99280"/>
                    </a:lnTo>
                    <a:lnTo>
                      <a:pt x="119191" y="92949"/>
                    </a:lnTo>
                    <a:lnTo>
                      <a:pt x="118742" y="86762"/>
                    </a:lnTo>
                    <a:lnTo>
                      <a:pt x="118247" y="80863"/>
                    </a:lnTo>
                    <a:lnTo>
                      <a:pt x="117708" y="75251"/>
                    </a:lnTo>
                    <a:lnTo>
                      <a:pt x="117034" y="69784"/>
                    </a:lnTo>
                    <a:lnTo>
                      <a:pt x="116226" y="64604"/>
                    </a:lnTo>
                    <a:lnTo>
                      <a:pt x="115372" y="59712"/>
                    </a:lnTo>
                    <a:lnTo>
                      <a:pt x="114473" y="54964"/>
                    </a:lnTo>
                    <a:lnTo>
                      <a:pt x="113485" y="50503"/>
                    </a:lnTo>
                    <a:lnTo>
                      <a:pt x="112317" y="46187"/>
                    </a:lnTo>
                    <a:lnTo>
                      <a:pt x="111194" y="42014"/>
                    </a:lnTo>
                    <a:lnTo>
                      <a:pt x="109981" y="38273"/>
                    </a:lnTo>
                    <a:lnTo>
                      <a:pt x="108678" y="34676"/>
                    </a:lnTo>
                    <a:lnTo>
                      <a:pt x="107330" y="31079"/>
                    </a:lnTo>
                    <a:lnTo>
                      <a:pt x="105892" y="27769"/>
                    </a:lnTo>
                    <a:lnTo>
                      <a:pt x="104410" y="24748"/>
                    </a:lnTo>
                    <a:lnTo>
                      <a:pt x="102792" y="21870"/>
                    </a:lnTo>
                    <a:lnTo>
                      <a:pt x="101220" y="19136"/>
                    </a:lnTo>
                    <a:lnTo>
                      <a:pt x="99558" y="16546"/>
                    </a:lnTo>
                    <a:lnTo>
                      <a:pt x="97806" y="14244"/>
                    </a:lnTo>
                    <a:lnTo>
                      <a:pt x="96008" y="12086"/>
                    </a:lnTo>
                    <a:lnTo>
                      <a:pt x="94122" y="10071"/>
                    </a:lnTo>
                    <a:lnTo>
                      <a:pt x="92280" y="8057"/>
                    </a:lnTo>
                    <a:lnTo>
                      <a:pt x="90303" y="6474"/>
                    </a:lnTo>
                    <a:lnTo>
                      <a:pt x="88326" y="4892"/>
                    </a:lnTo>
                    <a:lnTo>
                      <a:pt x="86304" y="3453"/>
                    </a:lnTo>
                    <a:lnTo>
                      <a:pt x="84238" y="2158"/>
                    </a:lnTo>
                    <a:lnTo>
                      <a:pt x="82081" y="1007"/>
                    </a:lnTo>
                    <a:lnTo>
                      <a:pt x="79880" y="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zh-CN"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369" name="íṡľíḍè-任意多边形: 形状 53"/>
              <p:cNvSpPr>
                <a:spLocks noChangeArrowheads="1"/>
              </p:cNvSpPr>
              <p:nvPr/>
            </p:nvSpPr>
            <p:spPr bwMode="auto">
              <a:xfrm>
                <a:off x="3225468" y="2067558"/>
                <a:ext cx="192790" cy="192790"/>
              </a:xfrm>
              <a:custGeom>
                <a:avLst/>
                <a:gdLst>
                  <a:gd name="T0" fmla="*/ 119902 w 120000"/>
                  <a:gd name="T1" fmla="*/ 63029 h 120000"/>
                  <a:gd name="T2" fmla="*/ 118730 w 120000"/>
                  <a:gd name="T3" fmla="*/ 72117 h 120000"/>
                  <a:gd name="T4" fmla="*/ 116289 w 120000"/>
                  <a:gd name="T5" fmla="*/ 80716 h 120000"/>
                  <a:gd name="T6" fmla="*/ 112676 w 120000"/>
                  <a:gd name="T7" fmla="*/ 88631 h 120000"/>
                  <a:gd name="T8" fmla="*/ 107990 w 120000"/>
                  <a:gd name="T9" fmla="*/ 95863 h 120000"/>
                  <a:gd name="T10" fmla="*/ 102327 w 120000"/>
                  <a:gd name="T11" fmla="*/ 102410 h 120000"/>
                  <a:gd name="T12" fmla="*/ 95882 w 120000"/>
                  <a:gd name="T13" fmla="*/ 108175 h 120000"/>
                  <a:gd name="T14" fmla="*/ 88462 w 120000"/>
                  <a:gd name="T15" fmla="*/ 112768 h 120000"/>
                  <a:gd name="T16" fmla="*/ 80553 w 120000"/>
                  <a:gd name="T17" fmla="*/ 116384 h 120000"/>
                  <a:gd name="T18" fmla="*/ 72058 w 120000"/>
                  <a:gd name="T19" fmla="*/ 118827 h 120000"/>
                  <a:gd name="T20" fmla="*/ 63075 w 120000"/>
                  <a:gd name="T21" fmla="*/ 119902 h 120000"/>
                  <a:gd name="T22" fmla="*/ 56924 w 120000"/>
                  <a:gd name="T23" fmla="*/ 119902 h 120000"/>
                  <a:gd name="T24" fmla="*/ 47843 w 120000"/>
                  <a:gd name="T25" fmla="*/ 118827 h 120000"/>
                  <a:gd name="T26" fmla="*/ 39251 w 120000"/>
                  <a:gd name="T27" fmla="*/ 116384 h 120000"/>
                  <a:gd name="T28" fmla="*/ 31342 w 120000"/>
                  <a:gd name="T29" fmla="*/ 112768 h 120000"/>
                  <a:gd name="T30" fmla="*/ 24117 w 120000"/>
                  <a:gd name="T31" fmla="*/ 108175 h 120000"/>
                  <a:gd name="T32" fmla="*/ 17575 w 120000"/>
                  <a:gd name="T33" fmla="*/ 102410 h 120000"/>
                  <a:gd name="T34" fmla="*/ 11814 w 120000"/>
                  <a:gd name="T35" fmla="*/ 95863 h 120000"/>
                  <a:gd name="T36" fmla="*/ 7225 w 120000"/>
                  <a:gd name="T37" fmla="*/ 88631 h 120000"/>
                  <a:gd name="T38" fmla="*/ 3612 w 120000"/>
                  <a:gd name="T39" fmla="*/ 80716 h 120000"/>
                  <a:gd name="T40" fmla="*/ 1171 w 120000"/>
                  <a:gd name="T41" fmla="*/ 72117 h 120000"/>
                  <a:gd name="T42" fmla="*/ 97 w 120000"/>
                  <a:gd name="T43" fmla="*/ 63029 h 120000"/>
                  <a:gd name="T44" fmla="*/ 97 w 120000"/>
                  <a:gd name="T45" fmla="*/ 56970 h 120000"/>
                  <a:gd name="T46" fmla="*/ 1171 w 120000"/>
                  <a:gd name="T47" fmla="*/ 47882 h 120000"/>
                  <a:gd name="T48" fmla="*/ 3612 w 120000"/>
                  <a:gd name="T49" fmla="*/ 39381 h 120000"/>
                  <a:gd name="T50" fmla="*/ 7225 w 120000"/>
                  <a:gd name="T51" fmla="*/ 31465 h 120000"/>
                  <a:gd name="T52" fmla="*/ 11814 w 120000"/>
                  <a:gd name="T53" fmla="*/ 24136 h 120000"/>
                  <a:gd name="T54" fmla="*/ 17575 w 120000"/>
                  <a:gd name="T55" fmla="*/ 17589 h 120000"/>
                  <a:gd name="T56" fmla="*/ 24117 w 120000"/>
                  <a:gd name="T57" fmla="*/ 12019 h 120000"/>
                  <a:gd name="T58" fmla="*/ 31342 w 120000"/>
                  <a:gd name="T59" fmla="*/ 7231 h 120000"/>
                  <a:gd name="T60" fmla="*/ 39251 w 120000"/>
                  <a:gd name="T61" fmla="*/ 3615 h 120000"/>
                  <a:gd name="T62" fmla="*/ 47843 w 120000"/>
                  <a:gd name="T63" fmla="*/ 1172 h 120000"/>
                  <a:gd name="T64" fmla="*/ 56924 w 120000"/>
                  <a:gd name="T65" fmla="*/ 97 h 120000"/>
                  <a:gd name="T66" fmla="*/ 63075 w 120000"/>
                  <a:gd name="T67" fmla="*/ 97 h 120000"/>
                  <a:gd name="T68" fmla="*/ 72058 w 120000"/>
                  <a:gd name="T69" fmla="*/ 1172 h 120000"/>
                  <a:gd name="T70" fmla="*/ 80553 w 120000"/>
                  <a:gd name="T71" fmla="*/ 3615 h 120000"/>
                  <a:gd name="T72" fmla="*/ 88462 w 120000"/>
                  <a:gd name="T73" fmla="*/ 7231 h 120000"/>
                  <a:gd name="T74" fmla="*/ 95882 w 120000"/>
                  <a:gd name="T75" fmla="*/ 12019 h 120000"/>
                  <a:gd name="T76" fmla="*/ 102327 w 120000"/>
                  <a:gd name="T77" fmla="*/ 17589 h 120000"/>
                  <a:gd name="T78" fmla="*/ 107990 w 120000"/>
                  <a:gd name="T79" fmla="*/ 24136 h 120000"/>
                  <a:gd name="T80" fmla="*/ 112676 w 120000"/>
                  <a:gd name="T81" fmla="*/ 31465 h 120000"/>
                  <a:gd name="T82" fmla="*/ 116289 w 120000"/>
                  <a:gd name="T83" fmla="*/ 39381 h 120000"/>
                  <a:gd name="T84" fmla="*/ 118730 w 120000"/>
                  <a:gd name="T85" fmla="*/ 47882 h 120000"/>
                  <a:gd name="T86" fmla="*/ 119902 w 120000"/>
                  <a:gd name="T87" fmla="*/ 56970 h 1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0000" h="120000">
                    <a:moveTo>
                      <a:pt x="120000" y="59999"/>
                    </a:moveTo>
                    <a:lnTo>
                      <a:pt x="120000" y="59999"/>
                    </a:lnTo>
                    <a:lnTo>
                      <a:pt x="119902" y="63029"/>
                    </a:lnTo>
                    <a:lnTo>
                      <a:pt x="119609" y="66156"/>
                    </a:lnTo>
                    <a:lnTo>
                      <a:pt x="119218" y="69185"/>
                    </a:lnTo>
                    <a:lnTo>
                      <a:pt x="118730" y="72117"/>
                    </a:lnTo>
                    <a:lnTo>
                      <a:pt x="118047" y="75048"/>
                    </a:lnTo>
                    <a:lnTo>
                      <a:pt x="117266" y="77882"/>
                    </a:lnTo>
                    <a:lnTo>
                      <a:pt x="116289" y="80716"/>
                    </a:lnTo>
                    <a:lnTo>
                      <a:pt x="115215" y="83355"/>
                    </a:lnTo>
                    <a:lnTo>
                      <a:pt x="113946" y="85993"/>
                    </a:lnTo>
                    <a:lnTo>
                      <a:pt x="112676" y="88631"/>
                    </a:lnTo>
                    <a:lnTo>
                      <a:pt x="111310" y="91074"/>
                    </a:lnTo>
                    <a:lnTo>
                      <a:pt x="109650" y="93615"/>
                    </a:lnTo>
                    <a:lnTo>
                      <a:pt x="107990" y="95863"/>
                    </a:lnTo>
                    <a:lnTo>
                      <a:pt x="106232" y="98208"/>
                    </a:lnTo>
                    <a:lnTo>
                      <a:pt x="104279" y="100358"/>
                    </a:lnTo>
                    <a:lnTo>
                      <a:pt x="102327" y="102410"/>
                    </a:lnTo>
                    <a:lnTo>
                      <a:pt x="100276" y="104462"/>
                    </a:lnTo>
                    <a:lnTo>
                      <a:pt x="98030" y="106319"/>
                    </a:lnTo>
                    <a:lnTo>
                      <a:pt x="95882" y="108175"/>
                    </a:lnTo>
                    <a:lnTo>
                      <a:pt x="93539" y="109739"/>
                    </a:lnTo>
                    <a:lnTo>
                      <a:pt x="91098" y="111302"/>
                    </a:lnTo>
                    <a:lnTo>
                      <a:pt x="88462" y="112768"/>
                    </a:lnTo>
                    <a:lnTo>
                      <a:pt x="85923" y="114136"/>
                    </a:lnTo>
                    <a:lnTo>
                      <a:pt x="83287" y="115211"/>
                    </a:lnTo>
                    <a:lnTo>
                      <a:pt x="80553" y="116384"/>
                    </a:lnTo>
                    <a:lnTo>
                      <a:pt x="77721" y="117361"/>
                    </a:lnTo>
                    <a:lnTo>
                      <a:pt x="74890" y="118045"/>
                    </a:lnTo>
                    <a:lnTo>
                      <a:pt x="72058" y="118827"/>
                    </a:lnTo>
                    <a:lnTo>
                      <a:pt x="69031" y="119315"/>
                    </a:lnTo>
                    <a:lnTo>
                      <a:pt x="66102" y="119706"/>
                    </a:lnTo>
                    <a:lnTo>
                      <a:pt x="63075" y="119902"/>
                    </a:lnTo>
                    <a:lnTo>
                      <a:pt x="59951" y="119999"/>
                    </a:lnTo>
                    <a:lnTo>
                      <a:pt x="56924" y="119902"/>
                    </a:lnTo>
                    <a:lnTo>
                      <a:pt x="53897" y="119706"/>
                    </a:lnTo>
                    <a:lnTo>
                      <a:pt x="50772" y="119315"/>
                    </a:lnTo>
                    <a:lnTo>
                      <a:pt x="47843" y="118827"/>
                    </a:lnTo>
                    <a:lnTo>
                      <a:pt x="44914" y="118045"/>
                    </a:lnTo>
                    <a:lnTo>
                      <a:pt x="42082" y="117361"/>
                    </a:lnTo>
                    <a:lnTo>
                      <a:pt x="39251" y="116384"/>
                    </a:lnTo>
                    <a:lnTo>
                      <a:pt x="36615" y="115211"/>
                    </a:lnTo>
                    <a:lnTo>
                      <a:pt x="33978" y="114136"/>
                    </a:lnTo>
                    <a:lnTo>
                      <a:pt x="31342" y="112768"/>
                    </a:lnTo>
                    <a:lnTo>
                      <a:pt x="28901" y="111302"/>
                    </a:lnTo>
                    <a:lnTo>
                      <a:pt x="26460" y="109739"/>
                    </a:lnTo>
                    <a:lnTo>
                      <a:pt x="24117" y="108175"/>
                    </a:lnTo>
                    <a:lnTo>
                      <a:pt x="21773" y="106319"/>
                    </a:lnTo>
                    <a:lnTo>
                      <a:pt x="19723" y="104462"/>
                    </a:lnTo>
                    <a:lnTo>
                      <a:pt x="17575" y="102410"/>
                    </a:lnTo>
                    <a:lnTo>
                      <a:pt x="15524" y="100358"/>
                    </a:lnTo>
                    <a:lnTo>
                      <a:pt x="13669" y="98208"/>
                    </a:lnTo>
                    <a:lnTo>
                      <a:pt x="11814" y="95863"/>
                    </a:lnTo>
                    <a:lnTo>
                      <a:pt x="10252" y="93615"/>
                    </a:lnTo>
                    <a:lnTo>
                      <a:pt x="8689" y="91074"/>
                    </a:lnTo>
                    <a:lnTo>
                      <a:pt x="7225" y="88631"/>
                    </a:lnTo>
                    <a:lnTo>
                      <a:pt x="5858" y="85993"/>
                    </a:lnTo>
                    <a:lnTo>
                      <a:pt x="4784" y="83355"/>
                    </a:lnTo>
                    <a:lnTo>
                      <a:pt x="3612" y="80716"/>
                    </a:lnTo>
                    <a:lnTo>
                      <a:pt x="2636" y="77882"/>
                    </a:lnTo>
                    <a:lnTo>
                      <a:pt x="1952" y="75048"/>
                    </a:lnTo>
                    <a:lnTo>
                      <a:pt x="1171" y="72117"/>
                    </a:lnTo>
                    <a:lnTo>
                      <a:pt x="683" y="69185"/>
                    </a:lnTo>
                    <a:lnTo>
                      <a:pt x="292" y="66156"/>
                    </a:lnTo>
                    <a:lnTo>
                      <a:pt x="97" y="63029"/>
                    </a:lnTo>
                    <a:lnTo>
                      <a:pt x="0" y="59999"/>
                    </a:lnTo>
                    <a:lnTo>
                      <a:pt x="97" y="56970"/>
                    </a:lnTo>
                    <a:lnTo>
                      <a:pt x="292" y="53843"/>
                    </a:lnTo>
                    <a:lnTo>
                      <a:pt x="683" y="50912"/>
                    </a:lnTo>
                    <a:lnTo>
                      <a:pt x="1171" y="47882"/>
                    </a:lnTo>
                    <a:lnTo>
                      <a:pt x="1952" y="45048"/>
                    </a:lnTo>
                    <a:lnTo>
                      <a:pt x="2636" y="42117"/>
                    </a:lnTo>
                    <a:lnTo>
                      <a:pt x="3612" y="39381"/>
                    </a:lnTo>
                    <a:lnTo>
                      <a:pt x="4784" y="36644"/>
                    </a:lnTo>
                    <a:lnTo>
                      <a:pt x="5858" y="34006"/>
                    </a:lnTo>
                    <a:lnTo>
                      <a:pt x="7225" y="31465"/>
                    </a:lnTo>
                    <a:lnTo>
                      <a:pt x="8689" y="28925"/>
                    </a:lnTo>
                    <a:lnTo>
                      <a:pt x="10252" y="26384"/>
                    </a:lnTo>
                    <a:lnTo>
                      <a:pt x="11814" y="24136"/>
                    </a:lnTo>
                    <a:lnTo>
                      <a:pt x="13669" y="21889"/>
                    </a:lnTo>
                    <a:lnTo>
                      <a:pt x="15524" y="19739"/>
                    </a:lnTo>
                    <a:lnTo>
                      <a:pt x="17575" y="17589"/>
                    </a:lnTo>
                    <a:lnTo>
                      <a:pt x="19723" y="15635"/>
                    </a:lnTo>
                    <a:lnTo>
                      <a:pt x="21773" y="13680"/>
                    </a:lnTo>
                    <a:lnTo>
                      <a:pt x="24117" y="12019"/>
                    </a:lnTo>
                    <a:lnTo>
                      <a:pt x="26460" y="10260"/>
                    </a:lnTo>
                    <a:lnTo>
                      <a:pt x="28901" y="8697"/>
                    </a:lnTo>
                    <a:lnTo>
                      <a:pt x="31342" y="7231"/>
                    </a:lnTo>
                    <a:lnTo>
                      <a:pt x="33978" y="5960"/>
                    </a:lnTo>
                    <a:lnTo>
                      <a:pt x="36615" y="4788"/>
                    </a:lnTo>
                    <a:lnTo>
                      <a:pt x="39251" y="3615"/>
                    </a:lnTo>
                    <a:lnTo>
                      <a:pt x="42082" y="2638"/>
                    </a:lnTo>
                    <a:lnTo>
                      <a:pt x="44914" y="1954"/>
                    </a:lnTo>
                    <a:lnTo>
                      <a:pt x="47843" y="1172"/>
                    </a:lnTo>
                    <a:lnTo>
                      <a:pt x="50772" y="684"/>
                    </a:lnTo>
                    <a:lnTo>
                      <a:pt x="53897" y="293"/>
                    </a:lnTo>
                    <a:lnTo>
                      <a:pt x="56924" y="97"/>
                    </a:lnTo>
                    <a:lnTo>
                      <a:pt x="59951" y="0"/>
                    </a:lnTo>
                    <a:lnTo>
                      <a:pt x="63075" y="97"/>
                    </a:lnTo>
                    <a:lnTo>
                      <a:pt x="66102" y="293"/>
                    </a:lnTo>
                    <a:lnTo>
                      <a:pt x="69031" y="684"/>
                    </a:lnTo>
                    <a:lnTo>
                      <a:pt x="72058" y="1172"/>
                    </a:lnTo>
                    <a:lnTo>
                      <a:pt x="74890" y="1954"/>
                    </a:lnTo>
                    <a:lnTo>
                      <a:pt x="77721" y="2638"/>
                    </a:lnTo>
                    <a:lnTo>
                      <a:pt x="80553" y="3615"/>
                    </a:lnTo>
                    <a:lnTo>
                      <a:pt x="83287" y="4788"/>
                    </a:lnTo>
                    <a:lnTo>
                      <a:pt x="85923" y="5960"/>
                    </a:lnTo>
                    <a:lnTo>
                      <a:pt x="88462" y="7231"/>
                    </a:lnTo>
                    <a:lnTo>
                      <a:pt x="91098" y="8697"/>
                    </a:lnTo>
                    <a:lnTo>
                      <a:pt x="93539" y="10260"/>
                    </a:lnTo>
                    <a:lnTo>
                      <a:pt x="95882" y="12019"/>
                    </a:lnTo>
                    <a:lnTo>
                      <a:pt x="98030" y="13680"/>
                    </a:lnTo>
                    <a:lnTo>
                      <a:pt x="100276" y="15635"/>
                    </a:lnTo>
                    <a:lnTo>
                      <a:pt x="102327" y="17589"/>
                    </a:lnTo>
                    <a:lnTo>
                      <a:pt x="104279" y="19739"/>
                    </a:lnTo>
                    <a:lnTo>
                      <a:pt x="106232" y="21889"/>
                    </a:lnTo>
                    <a:lnTo>
                      <a:pt x="107990" y="24136"/>
                    </a:lnTo>
                    <a:lnTo>
                      <a:pt x="109650" y="26384"/>
                    </a:lnTo>
                    <a:lnTo>
                      <a:pt x="111310" y="28925"/>
                    </a:lnTo>
                    <a:lnTo>
                      <a:pt x="112676" y="31465"/>
                    </a:lnTo>
                    <a:lnTo>
                      <a:pt x="113946" y="34006"/>
                    </a:lnTo>
                    <a:lnTo>
                      <a:pt x="115215" y="36644"/>
                    </a:lnTo>
                    <a:lnTo>
                      <a:pt x="116289" y="39381"/>
                    </a:lnTo>
                    <a:lnTo>
                      <a:pt x="117266" y="42117"/>
                    </a:lnTo>
                    <a:lnTo>
                      <a:pt x="118047" y="45048"/>
                    </a:lnTo>
                    <a:lnTo>
                      <a:pt x="118730" y="47882"/>
                    </a:lnTo>
                    <a:lnTo>
                      <a:pt x="119218" y="50912"/>
                    </a:lnTo>
                    <a:lnTo>
                      <a:pt x="119609" y="53843"/>
                    </a:lnTo>
                    <a:lnTo>
                      <a:pt x="119902" y="56970"/>
                    </a:lnTo>
                    <a:lnTo>
                      <a:pt x="120000" y="59999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zh-CN"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370" name="组合 32"/>
            <p:cNvGrpSpPr/>
            <p:nvPr/>
          </p:nvGrpSpPr>
          <p:grpSpPr bwMode="auto">
            <a:xfrm>
              <a:off x="617736" y="3444844"/>
              <a:ext cx="402898" cy="328710"/>
              <a:chOff x="3112799" y="2067558"/>
              <a:chExt cx="418132" cy="341140"/>
            </a:xfrm>
          </p:grpSpPr>
          <p:sp>
            <p:nvSpPr>
              <p:cNvPr id="15371" name="íṡľíḍè-任意多边形: 形状 50"/>
              <p:cNvSpPr>
                <a:spLocks noChangeArrowheads="1"/>
              </p:cNvSpPr>
              <p:nvPr/>
            </p:nvSpPr>
            <p:spPr bwMode="auto">
              <a:xfrm>
                <a:off x="3112799" y="2278502"/>
                <a:ext cx="418132" cy="130196"/>
              </a:xfrm>
              <a:custGeom>
                <a:avLst/>
                <a:gdLst>
                  <a:gd name="T0" fmla="*/ 66447 w 120000"/>
                  <a:gd name="T1" fmla="*/ 84172 h 120000"/>
                  <a:gd name="T2" fmla="*/ 67660 w 120000"/>
                  <a:gd name="T3" fmla="*/ 20719 h 120000"/>
                  <a:gd name="T4" fmla="*/ 55574 w 120000"/>
                  <a:gd name="T5" fmla="*/ 29352 h 120000"/>
                  <a:gd name="T6" fmla="*/ 40119 w 120000"/>
                  <a:gd name="T7" fmla="*/ 0 h 120000"/>
                  <a:gd name="T8" fmla="*/ 37918 w 120000"/>
                  <a:gd name="T9" fmla="*/ 1007 h 120000"/>
                  <a:gd name="T10" fmla="*/ 33695 w 120000"/>
                  <a:gd name="T11" fmla="*/ 3453 h 120000"/>
                  <a:gd name="T12" fmla="*/ 29651 w 120000"/>
                  <a:gd name="T13" fmla="*/ 6474 h 120000"/>
                  <a:gd name="T14" fmla="*/ 25788 w 120000"/>
                  <a:gd name="T15" fmla="*/ 10071 h 120000"/>
                  <a:gd name="T16" fmla="*/ 22193 w 120000"/>
                  <a:gd name="T17" fmla="*/ 14244 h 120000"/>
                  <a:gd name="T18" fmla="*/ 18734 w 120000"/>
                  <a:gd name="T19" fmla="*/ 19136 h 120000"/>
                  <a:gd name="T20" fmla="*/ 15589 w 120000"/>
                  <a:gd name="T21" fmla="*/ 24748 h 120000"/>
                  <a:gd name="T22" fmla="*/ 12669 w 120000"/>
                  <a:gd name="T23" fmla="*/ 31223 h 120000"/>
                  <a:gd name="T24" fmla="*/ 9973 w 120000"/>
                  <a:gd name="T25" fmla="*/ 38273 h 120000"/>
                  <a:gd name="T26" fmla="*/ 7592 w 120000"/>
                  <a:gd name="T27" fmla="*/ 46187 h 120000"/>
                  <a:gd name="T28" fmla="*/ 5481 w 120000"/>
                  <a:gd name="T29" fmla="*/ 54964 h 120000"/>
                  <a:gd name="T30" fmla="*/ 3773 w 120000"/>
                  <a:gd name="T31" fmla="*/ 64604 h 120000"/>
                  <a:gd name="T32" fmla="*/ 2291 w 120000"/>
                  <a:gd name="T33" fmla="*/ 75251 h 120000"/>
                  <a:gd name="T34" fmla="*/ 1168 w 120000"/>
                  <a:gd name="T35" fmla="*/ 86762 h 120000"/>
                  <a:gd name="T36" fmla="*/ 449 w 120000"/>
                  <a:gd name="T37" fmla="*/ 99280 h 120000"/>
                  <a:gd name="T38" fmla="*/ 44 w 120000"/>
                  <a:gd name="T39" fmla="*/ 112805 h 120000"/>
                  <a:gd name="T40" fmla="*/ 120000 w 120000"/>
                  <a:gd name="T41" fmla="*/ 119999 h 120000"/>
                  <a:gd name="T42" fmla="*/ 119955 w 120000"/>
                  <a:gd name="T43" fmla="*/ 112805 h 120000"/>
                  <a:gd name="T44" fmla="*/ 119550 w 120000"/>
                  <a:gd name="T45" fmla="*/ 99280 h 120000"/>
                  <a:gd name="T46" fmla="*/ 118742 w 120000"/>
                  <a:gd name="T47" fmla="*/ 86762 h 120000"/>
                  <a:gd name="T48" fmla="*/ 117708 w 120000"/>
                  <a:gd name="T49" fmla="*/ 75251 h 120000"/>
                  <a:gd name="T50" fmla="*/ 116226 w 120000"/>
                  <a:gd name="T51" fmla="*/ 64604 h 120000"/>
                  <a:gd name="T52" fmla="*/ 114473 w 120000"/>
                  <a:gd name="T53" fmla="*/ 54964 h 120000"/>
                  <a:gd name="T54" fmla="*/ 112317 w 120000"/>
                  <a:gd name="T55" fmla="*/ 46187 h 120000"/>
                  <a:gd name="T56" fmla="*/ 109981 w 120000"/>
                  <a:gd name="T57" fmla="*/ 38273 h 120000"/>
                  <a:gd name="T58" fmla="*/ 107330 w 120000"/>
                  <a:gd name="T59" fmla="*/ 31079 h 120000"/>
                  <a:gd name="T60" fmla="*/ 104410 w 120000"/>
                  <a:gd name="T61" fmla="*/ 24748 h 120000"/>
                  <a:gd name="T62" fmla="*/ 101220 w 120000"/>
                  <a:gd name="T63" fmla="*/ 19136 h 120000"/>
                  <a:gd name="T64" fmla="*/ 97806 w 120000"/>
                  <a:gd name="T65" fmla="*/ 14244 h 120000"/>
                  <a:gd name="T66" fmla="*/ 94122 w 120000"/>
                  <a:gd name="T67" fmla="*/ 10071 h 120000"/>
                  <a:gd name="T68" fmla="*/ 90303 w 120000"/>
                  <a:gd name="T69" fmla="*/ 6474 h 120000"/>
                  <a:gd name="T70" fmla="*/ 86304 w 120000"/>
                  <a:gd name="T71" fmla="*/ 3453 h 120000"/>
                  <a:gd name="T72" fmla="*/ 82081 w 120000"/>
                  <a:gd name="T73" fmla="*/ 1007 h 120000"/>
                  <a:gd name="T74" fmla="*/ 79880 w 120000"/>
                  <a:gd name="T75" fmla="*/ 0 h 1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0000" h="120000">
                    <a:moveTo>
                      <a:pt x="79880" y="0"/>
                    </a:moveTo>
                    <a:lnTo>
                      <a:pt x="66447" y="84172"/>
                    </a:lnTo>
                    <a:lnTo>
                      <a:pt x="64335" y="29352"/>
                    </a:lnTo>
                    <a:lnTo>
                      <a:pt x="67660" y="20719"/>
                    </a:lnTo>
                    <a:lnTo>
                      <a:pt x="52250" y="20719"/>
                    </a:lnTo>
                    <a:lnTo>
                      <a:pt x="55574" y="29352"/>
                    </a:lnTo>
                    <a:lnTo>
                      <a:pt x="53508" y="84172"/>
                    </a:lnTo>
                    <a:lnTo>
                      <a:pt x="40119" y="0"/>
                    </a:lnTo>
                    <a:lnTo>
                      <a:pt x="37918" y="1007"/>
                    </a:lnTo>
                    <a:lnTo>
                      <a:pt x="35761" y="2158"/>
                    </a:lnTo>
                    <a:lnTo>
                      <a:pt x="33695" y="3453"/>
                    </a:lnTo>
                    <a:lnTo>
                      <a:pt x="31628" y="4892"/>
                    </a:lnTo>
                    <a:lnTo>
                      <a:pt x="29651" y="6474"/>
                    </a:lnTo>
                    <a:lnTo>
                      <a:pt x="27719" y="8057"/>
                    </a:lnTo>
                    <a:lnTo>
                      <a:pt x="25788" y="10071"/>
                    </a:lnTo>
                    <a:lnTo>
                      <a:pt x="23991" y="12086"/>
                    </a:lnTo>
                    <a:lnTo>
                      <a:pt x="22193" y="14244"/>
                    </a:lnTo>
                    <a:lnTo>
                      <a:pt x="20441" y="16546"/>
                    </a:lnTo>
                    <a:lnTo>
                      <a:pt x="18734" y="19136"/>
                    </a:lnTo>
                    <a:lnTo>
                      <a:pt x="17117" y="21870"/>
                    </a:lnTo>
                    <a:lnTo>
                      <a:pt x="15589" y="24748"/>
                    </a:lnTo>
                    <a:lnTo>
                      <a:pt x="14062" y="27769"/>
                    </a:lnTo>
                    <a:lnTo>
                      <a:pt x="12669" y="31223"/>
                    </a:lnTo>
                    <a:lnTo>
                      <a:pt x="11321" y="34676"/>
                    </a:lnTo>
                    <a:lnTo>
                      <a:pt x="9973" y="38273"/>
                    </a:lnTo>
                    <a:lnTo>
                      <a:pt x="8760" y="42014"/>
                    </a:lnTo>
                    <a:lnTo>
                      <a:pt x="7592" y="46187"/>
                    </a:lnTo>
                    <a:lnTo>
                      <a:pt x="6514" y="50503"/>
                    </a:lnTo>
                    <a:lnTo>
                      <a:pt x="5481" y="54964"/>
                    </a:lnTo>
                    <a:lnTo>
                      <a:pt x="4582" y="59712"/>
                    </a:lnTo>
                    <a:lnTo>
                      <a:pt x="3773" y="64604"/>
                    </a:lnTo>
                    <a:lnTo>
                      <a:pt x="2965" y="69784"/>
                    </a:lnTo>
                    <a:lnTo>
                      <a:pt x="2291" y="75251"/>
                    </a:lnTo>
                    <a:lnTo>
                      <a:pt x="1662" y="80863"/>
                    </a:lnTo>
                    <a:lnTo>
                      <a:pt x="1168" y="86762"/>
                    </a:lnTo>
                    <a:lnTo>
                      <a:pt x="763" y="92949"/>
                    </a:lnTo>
                    <a:lnTo>
                      <a:pt x="449" y="99280"/>
                    </a:lnTo>
                    <a:lnTo>
                      <a:pt x="224" y="105899"/>
                    </a:lnTo>
                    <a:lnTo>
                      <a:pt x="44" y="112805"/>
                    </a:lnTo>
                    <a:lnTo>
                      <a:pt x="0" y="119999"/>
                    </a:lnTo>
                    <a:lnTo>
                      <a:pt x="120000" y="119999"/>
                    </a:lnTo>
                    <a:lnTo>
                      <a:pt x="119955" y="112805"/>
                    </a:lnTo>
                    <a:lnTo>
                      <a:pt x="119775" y="105899"/>
                    </a:lnTo>
                    <a:lnTo>
                      <a:pt x="119550" y="99280"/>
                    </a:lnTo>
                    <a:lnTo>
                      <a:pt x="119191" y="92949"/>
                    </a:lnTo>
                    <a:lnTo>
                      <a:pt x="118742" y="86762"/>
                    </a:lnTo>
                    <a:lnTo>
                      <a:pt x="118247" y="80863"/>
                    </a:lnTo>
                    <a:lnTo>
                      <a:pt x="117708" y="75251"/>
                    </a:lnTo>
                    <a:lnTo>
                      <a:pt x="117034" y="69784"/>
                    </a:lnTo>
                    <a:lnTo>
                      <a:pt x="116226" y="64604"/>
                    </a:lnTo>
                    <a:lnTo>
                      <a:pt x="115372" y="59712"/>
                    </a:lnTo>
                    <a:lnTo>
                      <a:pt x="114473" y="54964"/>
                    </a:lnTo>
                    <a:lnTo>
                      <a:pt x="113485" y="50503"/>
                    </a:lnTo>
                    <a:lnTo>
                      <a:pt x="112317" y="46187"/>
                    </a:lnTo>
                    <a:lnTo>
                      <a:pt x="111194" y="42014"/>
                    </a:lnTo>
                    <a:lnTo>
                      <a:pt x="109981" y="38273"/>
                    </a:lnTo>
                    <a:lnTo>
                      <a:pt x="108678" y="34676"/>
                    </a:lnTo>
                    <a:lnTo>
                      <a:pt x="107330" y="31079"/>
                    </a:lnTo>
                    <a:lnTo>
                      <a:pt x="105892" y="27769"/>
                    </a:lnTo>
                    <a:lnTo>
                      <a:pt x="104410" y="24748"/>
                    </a:lnTo>
                    <a:lnTo>
                      <a:pt x="102792" y="21870"/>
                    </a:lnTo>
                    <a:lnTo>
                      <a:pt x="101220" y="19136"/>
                    </a:lnTo>
                    <a:lnTo>
                      <a:pt x="99558" y="16546"/>
                    </a:lnTo>
                    <a:lnTo>
                      <a:pt x="97806" y="14244"/>
                    </a:lnTo>
                    <a:lnTo>
                      <a:pt x="96008" y="12086"/>
                    </a:lnTo>
                    <a:lnTo>
                      <a:pt x="94122" y="10071"/>
                    </a:lnTo>
                    <a:lnTo>
                      <a:pt x="92280" y="8057"/>
                    </a:lnTo>
                    <a:lnTo>
                      <a:pt x="90303" y="6474"/>
                    </a:lnTo>
                    <a:lnTo>
                      <a:pt x="88326" y="4892"/>
                    </a:lnTo>
                    <a:lnTo>
                      <a:pt x="86304" y="3453"/>
                    </a:lnTo>
                    <a:lnTo>
                      <a:pt x="84238" y="2158"/>
                    </a:lnTo>
                    <a:lnTo>
                      <a:pt x="82081" y="1007"/>
                    </a:lnTo>
                    <a:lnTo>
                      <a:pt x="79880" y="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zh-CN"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372" name="íṡľíḍè-任意多边形: 形状 51"/>
              <p:cNvSpPr>
                <a:spLocks noChangeArrowheads="1"/>
              </p:cNvSpPr>
              <p:nvPr/>
            </p:nvSpPr>
            <p:spPr bwMode="auto">
              <a:xfrm>
                <a:off x="3225468" y="2067558"/>
                <a:ext cx="192790" cy="192790"/>
              </a:xfrm>
              <a:custGeom>
                <a:avLst/>
                <a:gdLst>
                  <a:gd name="T0" fmla="*/ 119902 w 120000"/>
                  <a:gd name="T1" fmla="*/ 63029 h 120000"/>
                  <a:gd name="T2" fmla="*/ 118730 w 120000"/>
                  <a:gd name="T3" fmla="*/ 72117 h 120000"/>
                  <a:gd name="T4" fmla="*/ 116289 w 120000"/>
                  <a:gd name="T5" fmla="*/ 80716 h 120000"/>
                  <a:gd name="T6" fmla="*/ 112676 w 120000"/>
                  <a:gd name="T7" fmla="*/ 88631 h 120000"/>
                  <a:gd name="T8" fmla="*/ 107990 w 120000"/>
                  <a:gd name="T9" fmla="*/ 95863 h 120000"/>
                  <a:gd name="T10" fmla="*/ 102327 w 120000"/>
                  <a:gd name="T11" fmla="*/ 102410 h 120000"/>
                  <a:gd name="T12" fmla="*/ 95882 w 120000"/>
                  <a:gd name="T13" fmla="*/ 108175 h 120000"/>
                  <a:gd name="T14" fmla="*/ 88462 w 120000"/>
                  <a:gd name="T15" fmla="*/ 112768 h 120000"/>
                  <a:gd name="T16" fmla="*/ 80553 w 120000"/>
                  <a:gd name="T17" fmla="*/ 116384 h 120000"/>
                  <a:gd name="T18" fmla="*/ 72058 w 120000"/>
                  <a:gd name="T19" fmla="*/ 118827 h 120000"/>
                  <a:gd name="T20" fmla="*/ 63075 w 120000"/>
                  <a:gd name="T21" fmla="*/ 119902 h 120000"/>
                  <a:gd name="T22" fmla="*/ 56924 w 120000"/>
                  <a:gd name="T23" fmla="*/ 119902 h 120000"/>
                  <a:gd name="T24" fmla="*/ 47843 w 120000"/>
                  <a:gd name="T25" fmla="*/ 118827 h 120000"/>
                  <a:gd name="T26" fmla="*/ 39251 w 120000"/>
                  <a:gd name="T27" fmla="*/ 116384 h 120000"/>
                  <a:gd name="T28" fmla="*/ 31342 w 120000"/>
                  <a:gd name="T29" fmla="*/ 112768 h 120000"/>
                  <a:gd name="T30" fmla="*/ 24117 w 120000"/>
                  <a:gd name="T31" fmla="*/ 108175 h 120000"/>
                  <a:gd name="T32" fmla="*/ 17575 w 120000"/>
                  <a:gd name="T33" fmla="*/ 102410 h 120000"/>
                  <a:gd name="T34" fmla="*/ 11814 w 120000"/>
                  <a:gd name="T35" fmla="*/ 95863 h 120000"/>
                  <a:gd name="T36" fmla="*/ 7225 w 120000"/>
                  <a:gd name="T37" fmla="*/ 88631 h 120000"/>
                  <a:gd name="T38" fmla="*/ 3612 w 120000"/>
                  <a:gd name="T39" fmla="*/ 80716 h 120000"/>
                  <a:gd name="T40" fmla="*/ 1171 w 120000"/>
                  <a:gd name="T41" fmla="*/ 72117 h 120000"/>
                  <a:gd name="T42" fmla="*/ 97 w 120000"/>
                  <a:gd name="T43" fmla="*/ 63029 h 120000"/>
                  <a:gd name="T44" fmla="*/ 97 w 120000"/>
                  <a:gd name="T45" fmla="*/ 56970 h 120000"/>
                  <a:gd name="T46" fmla="*/ 1171 w 120000"/>
                  <a:gd name="T47" fmla="*/ 47882 h 120000"/>
                  <a:gd name="T48" fmla="*/ 3612 w 120000"/>
                  <a:gd name="T49" fmla="*/ 39381 h 120000"/>
                  <a:gd name="T50" fmla="*/ 7225 w 120000"/>
                  <a:gd name="T51" fmla="*/ 31465 h 120000"/>
                  <a:gd name="T52" fmla="*/ 11814 w 120000"/>
                  <a:gd name="T53" fmla="*/ 24136 h 120000"/>
                  <a:gd name="T54" fmla="*/ 17575 w 120000"/>
                  <a:gd name="T55" fmla="*/ 17589 h 120000"/>
                  <a:gd name="T56" fmla="*/ 24117 w 120000"/>
                  <a:gd name="T57" fmla="*/ 12019 h 120000"/>
                  <a:gd name="T58" fmla="*/ 31342 w 120000"/>
                  <a:gd name="T59" fmla="*/ 7231 h 120000"/>
                  <a:gd name="T60" fmla="*/ 39251 w 120000"/>
                  <a:gd name="T61" fmla="*/ 3615 h 120000"/>
                  <a:gd name="T62" fmla="*/ 47843 w 120000"/>
                  <a:gd name="T63" fmla="*/ 1172 h 120000"/>
                  <a:gd name="T64" fmla="*/ 56924 w 120000"/>
                  <a:gd name="T65" fmla="*/ 97 h 120000"/>
                  <a:gd name="T66" fmla="*/ 63075 w 120000"/>
                  <a:gd name="T67" fmla="*/ 97 h 120000"/>
                  <a:gd name="T68" fmla="*/ 72058 w 120000"/>
                  <a:gd name="T69" fmla="*/ 1172 h 120000"/>
                  <a:gd name="T70" fmla="*/ 80553 w 120000"/>
                  <a:gd name="T71" fmla="*/ 3615 h 120000"/>
                  <a:gd name="T72" fmla="*/ 88462 w 120000"/>
                  <a:gd name="T73" fmla="*/ 7231 h 120000"/>
                  <a:gd name="T74" fmla="*/ 95882 w 120000"/>
                  <a:gd name="T75" fmla="*/ 12019 h 120000"/>
                  <a:gd name="T76" fmla="*/ 102327 w 120000"/>
                  <a:gd name="T77" fmla="*/ 17589 h 120000"/>
                  <a:gd name="T78" fmla="*/ 107990 w 120000"/>
                  <a:gd name="T79" fmla="*/ 24136 h 120000"/>
                  <a:gd name="T80" fmla="*/ 112676 w 120000"/>
                  <a:gd name="T81" fmla="*/ 31465 h 120000"/>
                  <a:gd name="T82" fmla="*/ 116289 w 120000"/>
                  <a:gd name="T83" fmla="*/ 39381 h 120000"/>
                  <a:gd name="T84" fmla="*/ 118730 w 120000"/>
                  <a:gd name="T85" fmla="*/ 47882 h 120000"/>
                  <a:gd name="T86" fmla="*/ 119902 w 120000"/>
                  <a:gd name="T87" fmla="*/ 56970 h 1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0000" h="120000">
                    <a:moveTo>
                      <a:pt x="120000" y="59999"/>
                    </a:moveTo>
                    <a:lnTo>
                      <a:pt x="120000" y="59999"/>
                    </a:lnTo>
                    <a:lnTo>
                      <a:pt x="119902" y="63029"/>
                    </a:lnTo>
                    <a:lnTo>
                      <a:pt x="119609" y="66156"/>
                    </a:lnTo>
                    <a:lnTo>
                      <a:pt x="119218" y="69185"/>
                    </a:lnTo>
                    <a:lnTo>
                      <a:pt x="118730" y="72117"/>
                    </a:lnTo>
                    <a:lnTo>
                      <a:pt x="118047" y="75048"/>
                    </a:lnTo>
                    <a:lnTo>
                      <a:pt x="117266" y="77882"/>
                    </a:lnTo>
                    <a:lnTo>
                      <a:pt x="116289" y="80716"/>
                    </a:lnTo>
                    <a:lnTo>
                      <a:pt x="115215" y="83355"/>
                    </a:lnTo>
                    <a:lnTo>
                      <a:pt x="113946" y="85993"/>
                    </a:lnTo>
                    <a:lnTo>
                      <a:pt x="112676" y="88631"/>
                    </a:lnTo>
                    <a:lnTo>
                      <a:pt x="111310" y="91074"/>
                    </a:lnTo>
                    <a:lnTo>
                      <a:pt x="109650" y="93615"/>
                    </a:lnTo>
                    <a:lnTo>
                      <a:pt x="107990" y="95863"/>
                    </a:lnTo>
                    <a:lnTo>
                      <a:pt x="106232" y="98208"/>
                    </a:lnTo>
                    <a:lnTo>
                      <a:pt x="104279" y="100358"/>
                    </a:lnTo>
                    <a:lnTo>
                      <a:pt x="102327" y="102410"/>
                    </a:lnTo>
                    <a:lnTo>
                      <a:pt x="100276" y="104462"/>
                    </a:lnTo>
                    <a:lnTo>
                      <a:pt x="98030" y="106319"/>
                    </a:lnTo>
                    <a:lnTo>
                      <a:pt x="95882" y="108175"/>
                    </a:lnTo>
                    <a:lnTo>
                      <a:pt x="93539" y="109739"/>
                    </a:lnTo>
                    <a:lnTo>
                      <a:pt x="91098" y="111302"/>
                    </a:lnTo>
                    <a:lnTo>
                      <a:pt x="88462" y="112768"/>
                    </a:lnTo>
                    <a:lnTo>
                      <a:pt x="85923" y="114136"/>
                    </a:lnTo>
                    <a:lnTo>
                      <a:pt x="83287" y="115211"/>
                    </a:lnTo>
                    <a:lnTo>
                      <a:pt x="80553" y="116384"/>
                    </a:lnTo>
                    <a:lnTo>
                      <a:pt x="77721" y="117361"/>
                    </a:lnTo>
                    <a:lnTo>
                      <a:pt x="74890" y="118045"/>
                    </a:lnTo>
                    <a:lnTo>
                      <a:pt x="72058" y="118827"/>
                    </a:lnTo>
                    <a:lnTo>
                      <a:pt x="69031" y="119315"/>
                    </a:lnTo>
                    <a:lnTo>
                      <a:pt x="66102" y="119706"/>
                    </a:lnTo>
                    <a:lnTo>
                      <a:pt x="63075" y="119902"/>
                    </a:lnTo>
                    <a:lnTo>
                      <a:pt x="59951" y="119999"/>
                    </a:lnTo>
                    <a:lnTo>
                      <a:pt x="56924" y="119902"/>
                    </a:lnTo>
                    <a:lnTo>
                      <a:pt x="53897" y="119706"/>
                    </a:lnTo>
                    <a:lnTo>
                      <a:pt x="50772" y="119315"/>
                    </a:lnTo>
                    <a:lnTo>
                      <a:pt x="47843" y="118827"/>
                    </a:lnTo>
                    <a:lnTo>
                      <a:pt x="44914" y="118045"/>
                    </a:lnTo>
                    <a:lnTo>
                      <a:pt x="42082" y="117361"/>
                    </a:lnTo>
                    <a:lnTo>
                      <a:pt x="39251" y="116384"/>
                    </a:lnTo>
                    <a:lnTo>
                      <a:pt x="36615" y="115211"/>
                    </a:lnTo>
                    <a:lnTo>
                      <a:pt x="33978" y="114136"/>
                    </a:lnTo>
                    <a:lnTo>
                      <a:pt x="31342" y="112768"/>
                    </a:lnTo>
                    <a:lnTo>
                      <a:pt x="28901" y="111302"/>
                    </a:lnTo>
                    <a:lnTo>
                      <a:pt x="26460" y="109739"/>
                    </a:lnTo>
                    <a:lnTo>
                      <a:pt x="24117" y="108175"/>
                    </a:lnTo>
                    <a:lnTo>
                      <a:pt x="21773" y="106319"/>
                    </a:lnTo>
                    <a:lnTo>
                      <a:pt x="19723" y="104462"/>
                    </a:lnTo>
                    <a:lnTo>
                      <a:pt x="17575" y="102410"/>
                    </a:lnTo>
                    <a:lnTo>
                      <a:pt x="15524" y="100358"/>
                    </a:lnTo>
                    <a:lnTo>
                      <a:pt x="13669" y="98208"/>
                    </a:lnTo>
                    <a:lnTo>
                      <a:pt x="11814" y="95863"/>
                    </a:lnTo>
                    <a:lnTo>
                      <a:pt x="10252" y="93615"/>
                    </a:lnTo>
                    <a:lnTo>
                      <a:pt x="8689" y="91074"/>
                    </a:lnTo>
                    <a:lnTo>
                      <a:pt x="7225" y="88631"/>
                    </a:lnTo>
                    <a:lnTo>
                      <a:pt x="5858" y="85993"/>
                    </a:lnTo>
                    <a:lnTo>
                      <a:pt x="4784" y="83355"/>
                    </a:lnTo>
                    <a:lnTo>
                      <a:pt x="3612" y="80716"/>
                    </a:lnTo>
                    <a:lnTo>
                      <a:pt x="2636" y="77882"/>
                    </a:lnTo>
                    <a:lnTo>
                      <a:pt x="1952" y="75048"/>
                    </a:lnTo>
                    <a:lnTo>
                      <a:pt x="1171" y="72117"/>
                    </a:lnTo>
                    <a:lnTo>
                      <a:pt x="683" y="69185"/>
                    </a:lnTo>
                    <a:lnTo>
                      <a:pt x="292" y="66156"/>
                    </a:lnTo>
                    <a:lnTo>
                      <a:pt x="97" y="63029"/>
                    </a:lnTo>
                    <a:lnTo>
                      <a:pt x="0" y="59999"/>
                    </a:lnTo>
                    <a:lnTo>
                      <a:pt x="97" y="56970"/>
                    </a:lnTo>
                    <a:lnTo>
                      <a:pt x="292" y="53843"/>
                    </a:lnTo>
                    <a:lnTo>
                      <a:pt x="683" y="50912"/>
                    </a:lnTo>
                    <a:lnTo>
                      <a:pt x="1171" y="47882"/>
                    </a:lnTo>
                    <a:lnTo>
                      <a:pt x="1952" y="45048"/>
                    </a:lnTo>
                    <a:lnTo>
                      <a:pt x="2636" y="42117"/>
                    </a:lnTo>
                    <a:lnTo>
                      <a:pt x="3612" y="39381"/>
                    </a:lnTo>
                    <a:lnTo>
                      <a:pt x="4784" y="36644"/>
                    </a:lnTo>
                    <a:lnTo>
                      <a:pt x="5858" y="34006"/>
                    </a:lnTo>
                    <a:lnTo>
                      <a:pt x="7225" y="31465"/>
                    </a:lnTo>
                    <a:lnTo>
                      <a:pt x="8689" y="28925"/>
                    </a:lnTo>
                    <a:lnTo>
                      <a:pt x="10252" y="26384"/>
                    </a:lnTo>
                    <a:lnTo>
                      <a:pt x="11814" y="24136"/>
                    </a:lnTo>
                    <a:lnTo>
                      <a:pt x="13669" y="21889"/>
                    </a:lnTo>
                    <a:lnTo>
                      <a:pt x="15524" y="19739"/>
                    </a:lnTo>
                    <a:lnTo>
                      <a:pt x="17575" y="17589"/>
                    </a:lnTo>
                    <a:lnTo>
                      <a:pt x="19723" y="15635"/>
                    </a:lnTo>
                    <a:lnTo>
                      <a:pt x="21773" y="13680"/>
                    </a:lnTo>
                    <a:lnTo>
                      <a:pt x="24117" y="12019"/>
                    </a:lnTo>
                    <a:lnTo>
                      <a:pt x="26460" y="10260"/>
                    </a:lnTo>
                    <a:lnTo>
                      <a:pt x="28901" y="8697"/>
                    </a:lnTo>
                    <a:lnTo>
                      <a:pt x="31342" y="7231"/>
                    </a:lnTo>
                    <a:lnTo>
                      <a:pt x="33978" y="5960"/>
                    </a:lnTo>
                    <a:lnTo>
                      <a:pt x="36615" y="4788"/>
                    </a:lnTo>
                    <a:lnTo>
                      <a:pt x="39251" y="3615"/>
                    </a:lnTo>
                    <a:lnTo>
                      <a:pt x="42082" y="2638"/>
                    </a:lnTo>
                    <a:lnTo>
                      <a:pt x="44914" y="1954"/>
                    </a:lnTo>
                    <a:lnTo>
                      <a:pt x="47843" y="1172"/>
                    </a:lnTo>
                    <a:lnTo>
                      <a:pt x="50772" y="684"/>
                    </a:lnTo>
                    <a:lnTo>
                      <a:pt x="53897" y="293"/>
                    </a:lnTo>
                    <a:lnTo>
                      <a:pt x="56924" y="97"/>
                    </a:lnTo>
                    <a:lnTo>
                      <a:pt x="59951" y="0"/>
                    </a:lnTo>
                    <a:lnTo>
                      <a:pt x="63075" y="97"/>
                    </a:lnTo>
                    <a:lnTo>
                      <a:pt x="66102" y="293"/>
                    </a:lnTo>
                    <a:lnTo>
                      <a:pt x="69031" y="684"/>
                    </a:lnTo>
                    <a:lnTo>
                      <a:pt x="72058" y="1172"/>
                    </a:lnTo>
                    <a:lnTo>
                      <a:pt x="74890" y="1954"/>
                    </a:lnTo>
                    <a:lnTo>
                      <a:pt x="77721" y="2638"/>
                    </a:lnTo>
                    <a:lnTo>
                      <a:pt x="80553" y="3615"/>
                    </a:lnTo>
                    <a:lnTo>
                      <a:pt x="83287" y="4788"/>
                    </a:lnTo>
                    <a:lnTo>
                      <a:pt x="85923" y="5960"/>
                    </a:lnTo>
                    <a:lnTo>
                      <a:pt x="88462" y="7231"/>
                    </a:lnTo>
                    <a:lnTo>
                      <a:pt x="91098" y="8697"/>
                    </a:lnTo>
                    <a:lnTo>
                      <a:pt x="93539" y="10260"/>
                    </a:lnTo>
                    <a:lnTo>
                      <a:pt x="95882" y="12019"/>
                    </a:lnTo>
                    <a:lnTo>
                      <a:pt x="98030" y="13680"/>
                    </a:lnTo>
                    <a:lnTo>
                      <a:pt x="100276" y="15635"/>
                    </a:lnTo>
                    <a:lnTo>
                      <a:pt x="102327" y="17589"/>
                    </a:lnTo>
                    <a:lnTo>
                      <a:pt x="104279" y="19739"/>
                    </a:lnTo>
                    <a:lnTo>
                      <a:pt x="106232" y="21889"/>
                    </a:lnTo>
                    <a:lnTo>
                      <a:pt x="107990" y="24136"/>
                    </a:lnTo>
                    <a:lnTo>
                      <a:pt x="109650" y="26384"/>
                    </a:lnTo>
                    <a:lnTo>
                      <a:pt x="111310" y="28925"/>
                    </a:lnTo>
                    <a:lnTo>
                      <a:pt x="112676" y="31465"/>
                    </a:lnTo>
                    <a:lnTo>
                      <a:pt x="113946" y="34006"/>
                    </a:lnTo>
                    <a:lnTo>
                      <a:pt x="115215" y="36644"/>
                    </a:lnTo>
                    <a:lnTo>
                      <a:pt x="116289" y="39381"/>
                    </a:lnTo>
                    <a:lnTo>
                      <a:pt x="117266" y="42117"/>
                    </a:lnTo>
                    <a:lnTo>
                      <a:pt x="118047" y="45048"/>
                    </a:lnTo>
                    <a:lnTo>
                      <a:pt x="118730" y="47882"/>
                    </a:lnTo>
                    <a:lnTo>
                      <a:pt x="119218" y="50912"/>
                    </a:lnTo>
                    <a:lnTo>
                      <a:pt x="119609" y="53843"/>
                    </a:lnTo>
                    <a:lnTo>
                      <a:pt x="119902" y="56970"/>
                    </a:lnTo>
                    <a:lnTo>
                      <a:pt x="120000" y="59999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zh-CN"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373" name="组合 33"/>
            <p:cNvGrpSpPr/>
            <p:nvPr/>
          </p:nvGrpSpPr>
          <p:grpSpPr bwMode="auto">
            <a:xfrm>
              <a:off x="1569944" y="3444844"/>
              <a:ext cx="402898" cy="328710"/>
              <a:chOff x="3112799" y="2067558"/>
              <a:chExt cx="418132" cy="341140"/>
            </a:xfrm>
          </p:grpSpPr>
          <p:sp>
            <p:nvSpPr>
              <p:cNvPr id="15374" name="íṡľíḍè-任意多边形: 形状 48"/>
              <p:cNvSpPr>
                <a:spLocks noChangeArrowheads="1"/>
              </p:cNvSpPr>
              <p:nvPr/>
            </p:nvSpPr>
            <p:spPr bwMode="auto">
              <a:xfrm>
                <a:off x="3112799" y="2278502"/>
                <a:ext cx="418132" cy="130196"/>
              </a:xfrm>
              <a:custGeom>
                <a:avLst/>
                <a:gdLst>
                  <a:gd name="T0" fmla="*/ 66447 w 120000"/>
                  <a:gd name="T1" fmla="*/ 84172 h 120000"/>
                  <a:gd name="T2" fmla="*/ 67660 w 120000"/>
                  <a:gd name="T3" fmla="*/ 20719 h 120000"/>
                  <a:gd name="T4" fmla="*/ 55574 w 120000"/>
                  <a:gd name="T5" fmla="*/ 29352 h 120000"/>
                  <a:gd name="T6" fmla="*/ 40119 w 120000"/>
                  <a:gd name="T7" fmla="*/ 0 h 120000"/>
                  <a:gd name="T8" fmla="*/ 37918 w 120000"/>
                  <a:gd name="T9" fmla="*/ 1007 h 120000"/>
                  <a:gd name="T10" fmla="*/ 33695 w 120000"/>
                  <a:gd name="T11" fmla="*/ 3453 h 120000"/>
                  <a:gd name="T12" fmla="*/ 29651 w 120000"/>
                  <a:gd name="T13" fmla="*/ 6474 h 120000"/>
                  <a:gd name="T14" fmla="*/ 25788 w 120000"/>
                  <a:gd name="T15" fmla="*/ 10071 h 120000"/>
                  <a:gd name="T16" fmla="*/ 22193 w 120000"/>
                  <a:gd name="T17" fmla="*/ 14244 h 120000"/>
                  <a:gd name="T18" fmla="*/ 18734 w 120000"/>
                  <a:gd name="T19" fmla="*/ 19136 h 120000"/>
                  <a:gd name="T20" fmla="*/ 15589 w 120000"/>
                  <a:gd name="T21" fmla="*/ 24748 h 120000"/>
                  <a:gd name="T22" fmla="*/ 12669 w 120000"/>
                  <a:gd name="T23" fmla="*/ 31223 h 120000"/>
                  <a:gd name="T24" fmla="*/ 9973 w 120000"/>
                  <a:gd name="T25" fmla="*/ 38273 h 120000"/>
                  <a:gd name="T26" fmla="*/ 7592 w 120000"/>
                  <a:gd name="T27" fmla="*/ 46187 h 120000"/>
                  <a:gd name="T28" fmla="*/ 5481 w 120000"/>
                  <a:gd name="T29" fmla="*/ 54964 h 120000"/>
                  <a:gd name="T30" fmla="*/ 3773 w 120000"/>
                  <a:gd name="T31" fmla="*/ 64604 h 120000"/>
                  <a:gd name="T32" fmla="*/ 2291 w 120000"/>
                  <a:gd name="T33" fmla="*/ 75251 h 120000"/>
                  <a:gd name="T34" fmla="*/ 1168 w 120000"/>
                  <a:gd name="T35" fmla="*/ 86762 h 120000"/>
                  <a:gd name="T36" fmla="*/ 449 w 120000"/>
                  <a:gd name="T37" fmla="*/ 99280 h 120000"/>
                  <a:gd name="T38" fmla="*/ 44 w 120000"/>
                  <a:gd name="T39" fmla="*/ 112805 h 120000"/>
                  <a:gd name="T40" fmla="*/ 120000 w 120000"/>
                  <a:gd name="T41" fmla="*/ 119999 h 120000"/>
                  <a:gd name="T42" fmla="*/ 119955 w 120000"/>
                  <a:gd name="T43" fmla="*/ 112805 h 120000"/>
                  <a:gd name="T44" fmla="*/ 119550 w 120000"/>
                  <a:gd name="T45" fmla="*/ 99280 h 120000"/>
                  <a:gd name="T46" fmla="*/ 118742 w 120000"/>
                  <a:gd name="T47" fmla="*/ 86762 h 120000"/>
                  <a:gd name="T48" fmla="*/ 117708 w 120000"/>
                  <a:gd name="T49" fmla="*/ 75251 h 120000"/>
                  <a:gd name="T50" fmla="*/ 116226 w 120000"/>
                  <a:gd name="T51" fmla="*/ 64604 h 120000"/>
                  <a:gd name="T52" fmla="*/ 114473 w 120000"/>
                  <a:gd name="T53" fmla="*/ 54964 h 120000"/>
                  <a:gd name="T54" fmla="*/ 112317 w 120000"/>
                  <a:gd name="T55" fmla="*/ 46187 h 120000"/>
                  <a:gd name="T56" fmla="*/ 109981 w 120000"/>
                  <a:gd name="T57" fmla="*/ 38273 h 120000"/>
                  <a:gd name="T58" fmla="*/ 107330 w 120000"/>
                  <a:gd name="T59" fmla="*/ 31079 h 120000"/>
                  <a:gd name="T60" fmla="*/ 104410 w 120000"/>
                  <a:gd name="T61" fmla="*/ 24748 h 120000"/>
                  <a:gd name="T62" fmla="*/ 101220 w 120000"/>
                  <a:gd name="T63" fmla="*/ 19136 h 120000"/>
                  <a:gd name="T64" fmla="*/ 97806 w 120000"/>
                  <a:gd name="T65" fmla="*/ 14244 h 120000"/>
                  <a:gd name="T66" fmla="*/ 94122 w 120000"/>
                  <a:gd name="T67" fmla="*/ 10071 h 120000"/>
                  <a:gd name="T68" fmla="*/ 90303 w 120000"/>
                  <a:gd name="T69" fmla="*/ 6474 h 120000"/>
                  <a:gd name="T70" fmla="*/ 86304 w 120000"/>
                  <a:gd name="T71" fmla="*/ 3453 h 120000"/>
                  <a:gd name="T72" fmla="*/ 82081 w 120000"/>
                  <a:gd name="T73" fmla="*/ 1007 h 120000"/>
                  <a:gd name="T74" fmla="*/ 79880 w 120000"/>
                  <a:gd name="T75" fmla="*/ 0 h 1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0000" h="120000">
                    <a:moveTo>
                      <a:pt x="79880" y="0"/>
                    </a:moveTo>
                    <a:lnTo>
                      <a:pt x="66447" y="84172"/>
                    </a:lnTo>
                    <a:lnTo>
                      <a:pt x="64335" y="29352"/>
                    </a:lnTo>
                    <a:lnTo>
                      <a:pt x="67660" y="20719"/>
                    </a:lnTo>
                    <a:lnTo>
                      <a:pt x="52250" y="20719"/>
                    </a:lnTo>
                    <a:lnTo>
                      <a:pt x="55574" y="29352"/>
                    </a:lnTo>
                    <a:lnTo>
                      <a:pt x="53508" y="84172"/>
                    </a:lnTo>
                    <a:lnTo>
                      <a:pt x="40119" y="0"/>
                    </a:lnTo>
                    <a:lnTo>
                      <a:pt x="37918" y="1007"/>
                    </a:lnTo>
                    <a:lnTo>
                      <a:pt x="35761" y="2158"/>
                    </a:lnTo>
                    <a:lnTo>
                      <a:pt x="33695" y="3453"/>
                    </a:lnTo>
                    <a:lnTo>
                      <a:pt x="31628" y="4892"/>
                    </a:lnTo>
                    <a:lnTo>
                      <a:pt x="29651" y="6474"/>
                    </a:lnTo>
                    <a:lnTo>
                      <a:pt x="27719" y="8057"/>
                    </a:lnTo>
                    <a:lnTo>
                      <a:pt x="25788" y="10071"/>
                    </a:lnTo>
                    <a:lnTo>
                      <a:pt x="23991" y="12086"/>
                    </a:lnTo>
                    <a:lnTo>
                      <a:pt x="22193" y="14244"/>
                    </a:lnTo>
                    <a:lnTo>
                      <a:pt x="20441" y="16546"/>
                    </a:lnTo>
                    <a:lnTo>
                      <a:pt x="18734" y="19136"/>
                    </a:lnTo>
                    <a:lnTo>
                      <a:pt x="17117" y="21870"/>
                    </a:lnTo>
                    <a:lnTo>
                      <a:pt x="15589" y="24748"/>
                    </a:lnTo>
                    <a:lnTo>
                      <a:pt x="14062" y="27769"/>
                    </a:lnTo>
                    <a:lnTo>
                      <a:pt x="12669" y="31223"/>
                    </a:lnTo>
                    <a:lnTo>
                      <a:pt x="11321" y="34676"/>
                    </a:lnTo>
                    <a:lnTo>
                      <a:pt x="9973" y="38273"/>
                    </a:lnTo>
                    <a:lnTo>
                      <a:pt x="8760" y="42014"/>
                    </a:lnTo>
                    <a:lnTo>
                      <a:pt x="7592" y="46187"/>
                    </a:lnTo>
                    <a:lnTo>
                      <a:pt x="6514" y="50503"/>
                    </a:lnTo>
                    <a:lnTo>
                      <a:pt x="5481" y="54964"/>
                    </a:lnTo>
                    <a:lnTo>
                      <a:pt x="4582" y="59712"/>
                    </a:lnTo>
                    <a:lnTo>
                      <a:pt x="3773" y="64604"/>
                    </a:lnTo>
                    <a:lnTo>
                      <a:pt x="2965" y="69784"/>
                    </a:lnTo>
                    <a:lnTo>
                      <a:pt x="2291" y="75251"/>
                    </a:lnTo>
                    <a:lnTo>
                      <a:pt x="1662" y="80863"/>
                    </a:lnTo>
                    <a:lnTo>
                      <a:pt x="1168" y="86762"/>
                    </a:lnTo>
                    <a:lnTo>
                      <a:pt x="763" y="92949"/>
                    </a:lnTo>
                    <a:lnTo>
                      <a:pt x="449" y="99280"/>
                    </a:lnTo>
                    <a:lnTo>
                      <a:pt x="224" y="105899"/>
                    </a:lnTo>
                    <a:lnTo>
                      <a:pt x="44" y="112805"/>
                    </a:lnTo>
                    <a:lnTo>
                      <a:pt x="0" y="119999"/>
                    </a:lnTo>
                    <a:lnTo>
                      <a:pt x="120000" y="119999"/>
                    </a:lnTo>
                    <a:lnTo>
                      <a:pt x="119955" y="112805"/>
                    </a:lnTo>
                    <a:lnTo>
                      <a:pt x="119775" y="105899"/>
                    </a:lnTo>
                    <a:lnTo>
                      <a:pt x="119550" y="99280"/>
                    </a:lnTo>
                    <a:lnTo>
                      <a:pt x="119191" y="92949"/>
                    </a:lnTo>
                    <a:lnTo>
                      <a:pt x="118742" y="86762"/>
                    </a:lnTo>
                    <a:lnTo>
                      <a:pt x="118247" y="80863"/>
                    </a:lnTo>
                    <a:lnTo>
                      <a:pt x="117708" y="75251"/>
                    </a:lnTo>
                    <a:lnTo>
                      <a:pt x="117034" y="69784"/>
                    </a:lnTo>
                    <a:lnTo>
                      <a:pt x="116226" y="64604"/>
                    </a:lnTo>
                    <a:lnTo>
                      <a:pt x="115372" y="59712"/>
                    </a:lnTo>
                    <a:lnTo>
                      <a:pt x="114473" y="54964"/>
                    </a:lnTo>
                    <a:lnTo>
                      <a:pt x="113485" y="50503"/>
                    </a:lnTo>
                    <a:lnTo>
                      <a:pt x="112317" y="46187"/>
                    </a:lnTo>
                    <a:lnTo>
                      <a:pt x="111194" y="42014"/>
                    </a:lnTo>
                    <a:lnTo>
                      <a:pt x="109981" y="38273"/>
                    </a:lnTo>
                    <a:lnTo>
                      <a:pt x="108678" y="34676"/>
                    </a:lnTo>
                    <a:lnTo>
                      <a:pt x="107330" y="31079"/>
                    </a:lnTo>
                    <a:lnTo>
                      <a:pt x="105892" y="27769"/>
                    </a:lnTo>
                    <a:lnTo>
                      <a:pt x="104410" y="24748"/>
                    </a:lnTo>
                    <a:lnTo>
                      <a:pt x="102792" y="21870"/>
                    </a:lnTo>
                    <a:lnTo>
                      <a:pt x="101220" y="19136"/>
                    </a:lnTo>
                    <a:lnTo>
                      <a:pt x="99558" y="16546"/>
                    </a:lnTo>
                    <a:lnTo>
                      <a:pt x="97806" y="14244"/>
                    </a:lnTo>
                    <a:lnTo>
                      <a:pt x="96008" y="12086"/>
                    </a:lnTo>
                    <a:lnTo>
                      <a:pt x="94122" y="10071"/>
                    </a:lnTo>
                    <a:lnTo>
                      <a:pt x="92280" y="8057"/>
                    </a:lnTo>
                    <a:lnTo>
                      <a:pt x="90303" y="6474"/>
                    </a:lnTo>
                    <a:lnTo>
                      <a:pt x="88326" y="4892"/>
                    </a:lnTo>
                    <a:lnTo>
                      <a:pt x="86304" y="3453"/>
                    </a:lnTo>
                    <a:lnTo>
                      <a:pt x="84238" y="2158"/>
                    </a:lnTo>
                    <a:lnTo>
                      <a:pt x="82081" y="1007"/>
                    </a:lnTo>
                    <a:lnTo>
                      <a:pt x="79880" y="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zh-CN"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375" name="íṡľíḍè-任意多边形: 形状 49"/>
              <p:cNvSpPr>
                <a:spLocks noChangeArrowheads="1"/>
              </p:cNvSpPr>
              <p:nvPr/>
            </p:nvSpPr>
            <p:spPr bwMode="auto">
              <a:xfrm>
                <a:off x="3225468" y="2067558"/>
                <a:ext cx="192790" cy="192790"/>
              </a:xfrm>
              <a:custGeom>
                <a:avLst/>
                <a:gdLst>
                  <a:gd name="T0" fmla="*/ 119902 w 120000"/>
                  <a:gd name="T1" fmla="*/ 63029 h 120000"/>
                  <a:gd name="T2" fmla="*/ 118730 w 120000"/>
                  <a:gd name="T3" fmla="*/ 72117 h 120000"/>
                  <a:gd name="T4" fmla="*/ 116289 w 120000"/>
                  <a:gd name="T5" fmla="*/ 80716 h 120000"/>
                  <a:gd name="T6" fmla="*/ 112676 w 120000"/>
                  <a:gd name="T7" fmla="*/ 88631 h 120000"/>
                  <a:gd name="T8" fmla="*/ 107990 w 120000"/>
                  <a:gd name="T9" fmla="*/ 95863 h 120000"/>
                  <a:gd name="T10" fmla="*/ 102327 w 120000"/>
                  <a:gd name="T11" fmla="*/ 102410 h 120000"/>
                  <a:gd name="T12" fmla="*/ 95882 w 120000"/>
                  <a:gd name="T13" fmla="*/ 108175 h 120000"/>
                  <a:gd name="T14" fmla="*/ 88462 w 120000"/>
                  <a:gd name="T15" fmla="*/ 112768 h 120000"/>
                  <a:gd name="T16" fmla="*/ 80553 w 120000"/>
                  <a:gd name="T17" fmla="*/ 116384 h 120000"/>
                  <a:gd name="T18" fmla="*/ 72058 w 120000"/>
                  <a:gd name="T19" fmla="*/ 118827 h 120000"/>
                  <a:gd name="T20" fmla="*/ 63075 w 120000"/>
                  <a:gd name="T21" fmla="*/ 119902 h 120000"/>
                  <a:gd name="T22" fmla="*/ 56924 w 120000"/>
                  <a:gd name="T23" fmla="*/ 119902 h 120000"/>
                  <a:gd name="T24" fmla="*/ 47843 w 120000"/>
                  <a:gd name="T25" fmla="*/ 118827 h 120000"/>
                  <a:gd name="T26" fmla="*/ 39251 w 120000"/>
                  <a:gd name="T27" fmla="*/ 116384 h 120000"/>
                  <a:gd name="T28" fmla="*/ 31342 w 120000"/>
                  <a:gd name="T29" fmla="*/ 112768 h 120000"/>
                  <a:gd name="T30" fmla="*/ 24117 w 120000"/>
                  <a:gd name="T31" fmla="*/ 108175 h 120000"/>
                  <a:gd name="T32" fmla="*/ 17575 w 120000"/>
                  <a:gd name="T33" fmla="*/ 102410 h 120000"/>
                  <a:gd name="T34" fmla="*/ 11814 w 120000"/>
                  <a:gd name="T35" fmla="*/ 95863 h 120000"/>
                  <a:gd name="T36" fmla="*/ 7225 w 120000"/>
                  <a:gd name="T37" fmla="*/ 88631 h 120000"/>
                  <a:gd name="T38" fmla="*/ 3612 w 120000"/>
                  <a:gd name="T39" fmla="*/ 80716 h 120000"/>
                  <a:gd name="T40" fmla="*/ 1171 w 120000"/>
                  <a:gd name="T41" fmla="*/ 72117 h 120000"/>
                  <a:gd name="T42" fmla="*/ 97 w 120000"/>
                  <a:gd name="T43" fmla="*/ 63029 h 120000"/>
                  <a:gd name="T44" fmla="*/ 97 w 120000"/>
                  <a:gd name="T45" fmla="*/ 56970 h 120000"/>
                  <a:gd name="T46" fmla="*/ 1171 w 120000"/>
                  <a:gd name="T47" fmla="*/ 47882 h 120000"/>
                  <a:gd name="T48" fmla="*/ 3612 w 120000"/>
                  <a:gd name="T49" fmla="*/ 39381 h 120000"/>
                  <a:gd name="T50" fmla="*/ 7225 w 120000"/>
                  <a:gd name="T51" fmla="*/ 31465 h 120000"/>
                  <a:gd name="T52" fmla="*/ 11814 w 120000"/>
                  <a:gd name="T53" fmla="*/ 24136 h 120000"/>
                  <a:gd name="T54" fmla="*/ 17575 w 120000"/>
                  <a:gd name="T55" fmla="*/ 17589 h 120000"/>
                  <a:gd name="T56" fmla="*/ 24117 w 120000"/>
                  <a:gd name="T57" fmla="*/ 12019 h 120000"/>
                  <a:gd name="T58" fmla="*/ 31342 w 120000"/>
                  <a:gd name="T59" fmla="*/ 7231 h 120000"/>
                  <a:gd name="T60" fmla="*/ 39251 w 120000"/>
                  <a:gd name="T61" fmla="*/ 3615 h 120000"/>
                  <a:gd name="T62" fmla="*/ 47843 w 120000"/>
                  <a:gd name="T63" fmla="*/ 1172 h 120000"/>
                  <a:gd name="T64" fmla="*/ 56924 w 120000"/>
                  <a:gd name="T65" fmla="*/ 97 h 120000"/>
                  <a:gd name="T66" fmla="*/ 63075 w 120000"/>
                  <a:gd name="T67" fmla="*/ 97 h 120000"/>
                  <a:gd name="T68" fmla="*/ 72058 w 120000"/>
                  <a:gd name="T69" fmla="*/ 1172 h 120000"/>
                  <a:gd name="T70" fmla="*/ 80553 w 120000"/>
                  <a:gd name="T71" fmla="*/ 3615 h 120000"/>
                  <a:gd name="T72" fmla="*/ 88462 w 120000"/>
                  <a:gd name="T73" fmla="*/ 7231 h 120000"/>
                  <a:gd name="T74" fmla="*/ 95882 w 120000"/>
                  <a:gd name="T75" fmla="*/ 12019 h 120000"/>
                  <a:gd name="T76" fmla="*/ 102327 w 120000"/>
                  <a:gd name="T77" fmla="*/ 17589 h 120000"/>
                  <a:gd name="T78" fmla="*/ 107990 w 120000"/>
                  <a:gd name="T79" fmla="*/ 24136 h 120000"/>
                  <a:gd name="T80" fmla="*/ 112676 w 120000"/>
                  <a:gd name="T81" fmla="*/ 31465 h 120000"/>
                  <a:gd name="T82" fmla="*/ 116289 w 120000"/>
                  <a:gd name="T83" fmla="*/ 39381 h 120000"/>
                  <a:gd name="T84" fmla="*/ 118730 w 120000"/>
                  <a:gd name="T85" fmla="*/ 47882 h 120000"/>
                  <a:gd name="T86" fmla="*/ 119902 w 120000"/>
                  <a:gd name="T87" fmla="*/ 56970 h 1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0000" h="120000">
                    <a:moveTo>
                      <a:pt x="120000" y="59999"/>
                    </a:moveTo>
                    <a:lnTo>
                      <a:pt x="120000" y="59999"/>
                    </a:lnTo>
                    <a:lnTo>
                      <a:pt x="119902" y="63029"/>
                    </a:lnTo>
                    <a:lnTo>
                      <a:pt x="119609" y="66156"/>
                    </a:lnTo>
                    <a:lnTo>
                      <a:pt x="119218" y="69185"/>
                    </a:lnTo>
                    <a:lnTo>
                      <a:pt x="118730" y="72117"/>
                    </a:lnTo>
                    <a:lnTo>
                      <a:pt x="118047" y="75048"/>
                    </a:lnTo>
                    <a:lnTo>
                      <a:pt x="117266" y="77882"/>
                    </a:lnTo>
                    <a:lnTo>
                      <a:pt x="116289" y="80716"/>
                    </a:lnTo>
                    <a:lnTo>
                      <a:pt x="115215" y="83355"/>
                    </a:lnTo>
                    <a:lnTo>
                      <a:pt x="113946" y="85993"/>
                    </a:lnTo>
                    <a:lnTo>
                      <a:pt x="112676" y="88631"/>
                    </a:lnTo>
                    <a:lnTo>
                      <a:pt x="111310" y="91074"/>
                    </a:lnTo>
                    <a:lnTo>
                      <a:pt x="109650" y="93615"/>
                    </a:lnTo>
                    <a:lnTo>
                      <a:pt x="107990" y="95863"/>
                    </a:lnTo>
                    <a:lnTo>
                      <a:pt x="106232" y="98208"/>
                    </a:lnTo>
                    <a:lnTo>
                      <a:pt x="104279" y="100358"/>
                    </a:lnTo>
                    <a:lnTo>
                      <a:pt x="102327" y="102410"/>
                    </a:lnTo>
                    <a:lnTo>
                      <a:pt x="100276" y="104462"/>
                    </a:lnTo>
                    <a:lnTo>
                      <a:pt x="98030" y="106319"/>
                    </a:lnTo>
                    <a:lnTo>
                      <a:pt x="95882" y="108175"/>
                    </a:lnTo>
                    <a:lnTo>
                      <a:pt x="93539" y="109739"/>
                    </a:lnTo>
                    <a:lnTo>
                      <a:pt x="91098" y="111302"/>
                    </a:lnTo>
                    <a:lnTo>
                      <a:pt x="88462" y="112768"/>
                    </a:lnTo>
                    <a:lnTo>
                      <a:pt x="85923" y="114136"/>
                    </a:lnTo>
                    <a:lnTo>
                      <a:pt x="83287" y="115211"/>
                    </a:lnTo>
                    <a:lnTo>
                      <a:pt x="80553" y="116384"/>
                    </a:lnTo>
                    <a:lnTo>
                      <a:pt x="77721" y="117361"/>
                    </a:lnTo>
                    <a:lnTo>
                      <a:pt x="74890" y="118045"/>
                    </a:lnTo>
                    <a:lnTo>
                      <a:pt x="72058" y="118827"/>
                    </a:lnTo>
                    <a:lnTo>
                      <a:pt x="69031" y="119315"/>
                    </a:lnTo>
                    <a:lnTo>
                      <a:pt x="66102" y="119706"/>
                    </a:lnTo>
                    <a:lnTo>
                      <a:pt x="63075" y="119902"/>
                    </a:lnTo>
                    <a:lnTo>
                      <a:pt x="59951" y="119999"/>
                    </a:lnTo>
                    <a:lnTo>
                      <a:pt x="56924" y="119902"/>
                    </a:lnTo>
                    <a:lnTo>
                      <a:pt x="53897" y="119706"/>
                    </a:lnTo>
                    <a:lnTo>
                      <a:pt x="50772" y="119315"/>
                    </a:lnTo>
                    <a:lnTo>
                      <a:pt x="47843" y="118827"/>
                    </a:lnTo>
                    <a:lnTo>
                      <a:pt x="44914" y="118045"/>
                    </a:lnTo>
                    <a:lnTo>
                      <a:pt x="42082" y="117361"/>
                    </a:lnTo>
                    <a:lnTo>
                      <a:pt x="39251" y="116384"/>
                    </a:lnTo>
                    <a:lnTo>
                      <a:pt x="36615" y="115211"/>
                    </a:lnTo>
                    <a:lnTo>
                      <a:pt x="33978" y="114136"/>
                    </a:lnTo>
                    <a:lnTo>
                      <a:pt x="31342" y="112768"/>
                    </a:lnTo>
                    <a:lnTo>
                      <a:pt x="28901" y="111302"/>
                    </a:lnTo>
                    <a:lnTo>
                      <a:pt x="26460" y="109739"/>
                    </a:lnTo>
                    <a:lnTo>
                      <a:pt x="24117" y="108175"/>
                    </a:lnTo>
                    <a:lnTo>
                      <a:pt x="21773" y="106319"/>
                    </a:lnTo>
                    <a:lnTo>
                      <a:pt x="19723" y="104462"/>
                    </a:lnTo>
                    <a:lnTo>
                      <a:pt x="17575" y="102410"/>
                    </a:lnTo>
                    <a:lnTo>
                      <a:pt x="15524" y="100358"/>
                    </a:lnTo>
                    <a:lnTo>
                      <a:pt x="13669" y="98208"/>
                    </a:lnTo>
                    <a:lnTo>
                      <a:pt x="11814" y="95863"/>
                    </a:lnTo>
                    <a:lnTo>
                      <a:pt x="10252" y="93615"/>
                    </a:lnTo>
                    <a:lnTo>
                      <a:pt x="8689" y="91074"/>
                    </a:lnTo>
                    <a:lnTo>
                      <a:pt x="7225" y="88631"/>
                    </a:lnTo>
                    <a:lnTo>
                      <a:pt x="5858" y="85993"/>
                    </a:lnTo>
                    <a:lnTo>
                      <a:pt x="4784" y="83355"/>
                    </a:lnTo>
                    <a:lnTo>
                      <a:pt x="3612" y="80716"/>
                    </a:lnTo>
                    <a:lnTo>
                      <a:pt x="2636" y="77882"/>
                    </a:lnTo>
                    <a:lnTo>
                      <a:pt x="1952" y="75048"/>
                    </a:lnTo>
                    <a:lnTo>
                      <a:pt x="1171" y="72117"/>
                    </a:lnTo>
                    <a:lnTo>
                      <a:pt x="683" y="69185"/>
                    </a:lnTo>
                    <a:lnTo>
                      <a:pt x="292" y="66156"/>
                    </a:lnTo>
                    <a:lnTo>
                      <a:pt x="97" y="63029"/>
                    </a:lnTo>
                    <a:lnTo>
                      <a:pt x="0" y="59999"/>
                    </a:lnTo>
                    <a:lnTo>
                      <a:pt x="97" y="56970"/>
                    </a:lnTo>
                    <a:lnTo>
                      <a:pt x="292" y="53843"/>
                    </a:lnTo>
                    <a:lnTo>
                      <a:pt x="683" y="50912"/>
                    </a:lnTo>
                    <a:lnTo>
                      <a:pt x="1171" y="47882"/>
                    </a:lnTo>
                    <a:lnTo>
                      <a:pt x="1952" y="45048"/>
                    </a:lnTo>
                    <a:lnTo>
                      <a:pt x="2636" y="42117"/>
                    </a:lnTo>
                    <a:lnTo>
                      <a:pt x="3612" y="39381"/>
                    </a:lnTo>
                    <a:lnTo>
                      <a:pt x="4784" y="36644"/>
                    </a:lnTo>
                    <a:lnTo>
                      <a:pt x="5858" y="34006"/>
                    </a:lnTo>
                    <a:lnTo>
                      <a:pt x="7225" y="31465"/>
                    </a:lnTo>
                    <a:lnTo>
                      <a:pt x="8689" y="28925"/>
                    </a:lnTo>
                    <a:lnTo>
                      <a:pt x="10252" y="26384"/>
                    </a:lnTo>
                    <a:lnTo>
                      <a:pt x="11814" y="24136"/>
                    </a:lnTo>
                    <a:lnTo>
                      <a:pt x="13669" y="21889"/>
                    </a:lnTo>
                    <a:lnTo>
                      <a:pt x="15524" y="19739"/>
                    </a:lnTo>
                    <a:lnTo>
                      <a:pt x="17575" y="17589"/>
                    </a:lnTo>
                    <a:lnTo>
                      <a:pt x="19723" y="15635"/>
                    </a:lnTo>
                    <a:lnTo>
                      <a:pt x="21773" y="13680"/>
                    </a:lnTo>
                    <a:lnTo>
                      <a:pt x="24117" y="12019"/>
                    </a:lnTo>
                    <a:lnTo>
                      <a:pt x="26460" y="10260"/>
                    </a:lnTo>
                    <a:lnTo>
                      <a:pt x="28901" y="8697"/>
                    </a:lnTo>
                    <a:lnTo>
                      <a:pt x="31342" y="7231"/>
                    </a:lnTo>
                    <a:lnTo>
                      <a:pt x="33978" y="5960"/>
                    </a:lnTo>
                    <a:lnTo>
                      <a:pt x="36615" y="4788"/>
                    </a:lnTo>
                    <a:lnTo>
                      <a:pt x="39251" y="3615"/>
                    </a:lnTo>
                    <a:lnTo>
                      <a:pt x="42082" y="2638"/>
                    </a:lnTo>
                    <a:lnTo>
                      <a:pt x="44914" y="1954"/>
                    </a:lnTo>
                    <a:lnTo>
                      <a:pt x="47843" y="1172"/>
                    </a:lnTo>
                    <a:lnTo>
                      <a:pt x="50772" y="684"/>
                    </a:lnTo>
                    <a:lnTo>
                      <a:pt x="53897" y="293"/>
                    </a:lnTo>
                    <a:lnTo>
                      <a:pt x="56924" y="97"/>
                    </a:lnTo>
                    <a:lnTo>
                      <a:pt x="59951" y="0"/>
                    </a:lnTo>
                    <a:lnTo>
                      <a:pt x="63075" y="97"/>
                    </a:lnTo>
                    <a:lnTo>
                      <a:pt x="66102" y="293"/>
                    </a:lnTo>
                    <a:lnTo>
                      <a:pt x="69031" y="684"/>
                    </a:lnTo>
                    <a:lnTo>
                      <a:pt x="72058" y="1172"/>
                    </a:lnTo>
                    <a:lnTo>
                      <a:pt x="74890" y="1954"/>
                    </a:lnTo>
                    <a:lnTo>
                      <a:pt x="77721" y="2638"/>
                    </a:lnTo>
                    <a:lnTo>
                      <a:pt x="80553" y="3615"/>
                    </a:lnTo>
                    <a:lnTo>
                      <a:pt x="83287" y="4788"/>
                    </a:lnTo>
                    <a:lnTo>
                      <a:pt x="85923" y="5960"/>
                    </a:lnTo>
                    <a:lnTo>
                      <a:pt x="88462" y="7231"/>
                    </a:lnTo>
                    <a:lnTo>
                      <a:pt x="91098" y="8697"/>
                    </a:lnTo>
                    <a:lnTo>
                      <a:pt x="93539" y="10260"/>
                    </a:lnTo>
                    <a:lnTo>
                      <a:pt x="95882" y="12019"/>
                    </a:lnTo>
                    <a:lnTo>
                      <a:pt x="98030" y="13680"/>
                    </a:lnTo>
                    <a:lnTo>
                      <a:pt x="100276" y="15635"/>
                    </a:lnTo>
                    <a:lnTo>
                      <a:pt x="102327" y="17589"/>
                    </a:lnTo>
                    <a:lnTo>
                      <a:pt x="104279" y="19739"/>
                    </a:lnTo>
                    <a:lnTo>
                      <a:pt x="106232" y="21889"/>
                    </a:lnTo>
                    <a:lnTo>
                      <a:pt x="107990" y="24136"/>
                    </a:lnTo>
                    <a:lnTo>
                      <a:pt x="109650" y="26384"/>
                    </a:lnTo>
                    <a:lnTo>
                      <a:pt x="111310" y="28925"/>
                    </a:lnTo>
                    <a:lnTo>
                      <a:pt x="112676" y="31465"/>
                    </a:lnTo>
                    <a:lnTo>
                      <a:pt x="113946" y="34006"/>
                    </a:lnTo>
                    <a:lnTo>
                      <a:pt x="115215" y="36644"/>
                    </a:lnTo>
                    <a:lnTo>
                      <a:pt x="116289" y="39381"/>
                    </a:lnTo>
                    <a:lnTo>
                      <a:pt x="117266" y="42117"/>
                    </a:lnTo>
                    <a:lnTo>
                      <a:pt x="118047" y="45048"/>
                    </a:lnTo>
                    <a:lnTo>
                      <a:pt x="118730" y="47882"/>
                    </a:lnTo>
                    <a:lnTo>
                      <a:pt x="119218" y="50912"/>
                    </a:lnTo>
                    <a:lnTo>
                      <a:pt x="119609" y="53843"/>
                    </a:lnTo>
                    <a:lnTo>
                      <a:pt x="119902" y="56970"/>
                    </a:lnTo>
                    <a:lnTo>
                      <a:pt x="120000" y="59999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zh-CN"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2" name="íṡľíḍè-矩形: 圆角 71"/>
          <p:cNvSpPr/>
          <p:nvPr/>
        </p:nvSpPr>
        <p:spPr>
          <a:xfrm>
            <a:off x="2673350" y="4643438"/>
            <a:ext cx="7554913" cy="1133475"/>
          </a:xfrm>
          <a:prstGeom prst="roundRect">
            <a:avLst>
              <a:gd name="adj" fmla="val 50000"/>
            </a:avLst>
          </a:prstGeom>
          <a:solidFill>
            <a:srgbClr val="ED7D31"/>
          </a:solidFill>
          <a:ln>
            <a:noFill/>
          </a:ln>
        </p:spPr>
        <p:txBody>
          <a:bodyPr wrap="none" lIns="91425" tIns="45700" rIns="91425" bIns="45700" anchor="ctr"/>
          <a:lstStyle/>
          <a:p>
            <a:pPr algn="ctr"/>
            <a:r>
              <a:rPr lang="zh-CN" altLang="en-US" noProof="1">
                <a:solidFill>
                  <a:schemeClr val="l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成员：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XXX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noProof="1">
              <a:solidFill>
                <a:schemeClr val="l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5377" name="组合 63"/>
          <p:cNvGrpSpPr/>
          <p:nvPr/>
        </p:nvGrpSpPr>
        <p:grpSpPr bwMode="auto">
          <a:xfrm>
            <a:off x="955675" y="3435350"/>
            <a:ext cx="549275" cy="449263"/>
            <a:chOff x="850982" y="2250159"/>
            <a:chExt cx="549310" cy="448163"/>
          </a:xfrm>
        </p:grpSpPr>
        <p:sp>
          <p:nvSpPr>
            <p:cNvPr id="15378" name="íṡľíḍè-任意多边形: 形状 73"/>
            <p:cNvSpPr>
              <a:spLocks noChangeArrowheads="1"/>
            </p:cNvSpPr>
            <p:nvPr/>
          </p:nvSpPr>
          <p:spPr bwMode="auto">
            <a:xfrm>
              <a:off x="850982" y="2527281"/>
              <a:ext cx="549310" cy="171041"/>
            </a:xfrm>
            <a:custGeom>
              <a:avLst/>
              <a:gdLst>
                <a:gd name="T0" fmla="*/ 66447 w 120000"/>
                <a:gd name="T1" fmla="*/ 84172 h 120000"/>
                <a:gd name="T2" fmla="*/ 67660 w 120000"/>
                <a:gd name="T3" fmla="*/ 20719 h 120000"/>
                <a:gd name="T4" fmla="*/ 55574 w 120000"/>
                <a:gd name="T5" fmla="*/ 29352 h 120000"/>
                <a:gd name="T6" fmla="*/ 40119 w 120000"/>
                <a:gd name="T7" fmla="*/ 0 h 120000"/>
                <a:gd name="T8" fmla="*/ 37918 w 120000"/>
                <a:gd name="T9" fmla="*/ 1007 h 120000"/>
                <a:gd name="T10" fmla="*/ 33695 w 120000"/>
                <a:gd name="T11" fmla="*/ 3453 h 120000"/>
                <a:gd name="T12" fmla="*/ 29651 w 120000"/>
                <a:gd name="T13" fmla="*/ 6474 h 120000"/>
                <a:gd name="T14" fmla="*/ 25788 w 120000"/>
                <a:gd name="T15" fmla="*/ 10071 h 120000"/>
                <a:gd name="T16" fmla="*/ 22193 w 120000"/>
                <a:gd name="T17" fmla="*/ 14244 h 120000"/>
                <a:gd name="T18" fmla="*/ 18734 w 120000"/>
                <a:gd name="T19" fmla="*/ 19136 h 120000"/>
                <a:gd name="T20" fmla="*/ 15589 w 120000"/>
                <a:gd name="T21" fmla="*/ 24748 h 120000"/>
                <a:gd name="T22" fmla="*/ 12669 w 120000"/>
                <a:gd name="T23" fmla="*/ 31223 h 120000"/>
                <a:gd name="T24" fmla="*/ 9973 w 120000"/>
                <a:gd name="T25" fmla="*/ 38273 h 120000"/>
                <a:gd name="T26" fmla="*/ 7592 w 120000"/>
                <a:gd name="T27" fmla="*/ 46187 h 120000"/>
                <a:gd name="T28" fmla="*/ 5481 w 120000"/>
                <a:gd name="T29" fmla="*/ 54964 h 120000"/>
                <a:gd name="T30" fmla="*/ 3773 w 120000"/>
                <a:gd name="T31" fmla="*/ 64604 h 120000"/>
                <a:gd name="T32" fmla="*/ 2291 w 120000"/>
                <a:gd name="T33" fmla="*/ 75251 h 120000"/>
                <a:gd name="T34" fmla="*/ 1168 w 120000"/>
                <a:gd name="T35" fmla="*/ 86762 h 120000"/>
                <a:gd name="T36" fmla="*/ 449 w 120000"/>
                <a:gd name="T37" fmla="*/ 99280 h 120000"/>
                <a:gd name="T38" fmla="*/ 44 w 120000"/>
                <a:gd name="T39" fmla="*/ 112805 h 120000"/>
                <a:gd name="T40" fmla="*/ 120000 w 120000"/>
                <a:gd name="T41" fmla="*/ 119999 h 120000"/>
                <a:gd name="T42" fmla="*/ 119955 w 120000"/>
                <a:gd name="T43" fmla="*/ 112805 h 120000"/>
                <a:gd name="T44" fmla="*/ 119550 w 120000"/>
                <a:gd name="T45" fmla="*/ 99280 h 120000"/>
                <a:gd name="T46" fmla="*/ 118742 w 120000"/>
                <a:gd name="T47" fmla="*/ 86762 h 120000"/>
                <a:gd name="T48" fmla="*/ 117708 w 120000"/>
                <a:gd name="T49" fmla="*/ 75251 h 120000"/>
                <a:gd name="T50" fmla="*/ 116226 w 120000"/>
                <a:gd name="T51" fmla="*/ 64604 h 120000"/>
                <a:gd name="T52" fmla="*/ 114473 w 120000"/>
                <a:gd name="T53" fmla="*/ 54964 h 120000"/>
                <a:gd name="T54" fmla="*/ 112317 w 120000"/>
                <a:gd name="T55" fmla="*/ 46187 h 120000"/>
                <a:gd name="T56" fmla="*/ 109981 w 120000"/>
                <a:gd name="T57" fmla="*/ 38273 h 120000"/>
                <a:gd name="T58" fmla="*/ 107330 w 120000"/>
                <a:gd name="T59" fmla="*/ 31079 h 120000"/>
                <a:gd name="T60" fmla="*/ 104410 w 120000"/>
                <a:gd name="T61" fmla="*/ 24748 h 120000"/>
                <a:gd name="T62" fmla="*/ 101220 w 120000"/>
                <a:gd name="T63" fmla="*/ 19136 h 120000"/>
                <a:gd name="T64" fmla="*/ 97806 w 120000"/>
                <a:gd name="T65" fmla="*/ 14244 h 120000"/>
                <a:gd name="T66" fmla="*/ 94122 w 120000"/>
                <a:gd name="T67" fmla="*/ 10071 h 120000"/>
                <a:gd name="T68" fmla="*/ 90303 w 120000"/>
                <a:gd name="T69" fmla="*/ 6474 h 120000"/>
                <a:gd name="T70" fmla="*/ 86304 w 120000"/>
                <a:gd name="T71" fmla="*/ 3453 h 120000"/>
                <a:gd name="T72" fmla="*/ 82081 w 120000"/>
                <a:gd name="T73" fmla="*/ 1007 h 120000"/>
                <a:gd name="T74" fmla="*/ 79880 w 120000"/>
                <a:gd name="T75" fmla="*/ 0 h 1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0000" h="120000">
                  <a:moveTo>
                    <a:pt x="79880" y="0"/>
                  </a:moveTo>
                  <a:lnTo>
                    <a:pt x="66447" y="84172"/>
                  </a:lnTo>
                  <a:lnTo>
                    <a:pt x="64335" y="29352"/>
                  </a:lnTo>
                  <a:lnTo>
                    <a:pt x="67660" y="20719"/>
                  </a:lnTo>
                  <a:lnTo>
                    <a:pt x="52250" y="20719"/>
                  </a:lnTo>
                  <a:lnTo>
                    <a:pt x="55574" y="29352"/>
                  </a:lnTo>
                  <a:lnTo>
                    <a:pt x="53508" y="84172"/>
                  </a:lnTo>
                  <a:lnTo>
                    <a:pt x="40119" y="0"/>
                  </a:lnTo>
                  <a:lnTo>
                    <a:pt x="37918" y="1007"/>
                  </a:lnTo>
                  <a:lnTo>
                    <a:pt x="35761" y="2158"/>
                  </a:lnTo>
                  <a:lnTo>
                    <a:pt x="33695" y="3453"/>
                  </a:lnTo>
                  <a:lnTo>
                    <a:pt x="31628" y="4892"/>
                  </a:lnTo>
                  <a:lnTo>
                    <a:pt x="29651" y="6474"/>
                  </a:lnTo>
                  <a:lnTo>
                    <a:pt x="27719" y="8057"/>
                  </a:lnTo>
                  <a:lnTo>
                    <a:pt x="25788" y="10071"/>
                  </a:lnTo>
                  <a:lnTo>
                    <a:pt x="23991" y="12086"/>
                  </a:lnTo>
                  <a:lnTo>
                    <a:pt x="22193" y="14244"/>
                  </a:lnTo>
                  <a:lnTo>
                    <a:pt x="20441" y="16546"/>
                  </a:lnTo>
                  <a:lnTo>
                    <a:pt x="18734" y="19136"/>
                  </a:lnTo>
                  <a:lnTo>
                    <a:pt x="17117" y="21870"/>
                  </a:lnTo>
                  <a:lnTo>
                    <a:pt x="15589" y="24748"/>
                  </a:lnTo>
                  <a:lnTo>
                    <a:pt x="14062" y="27769"/>
                  </a:lnTo>
                  <a:lnTo>
                    <a:pt x="12669" y="31223"/>
                  </a:lnTo>
                  <a:lnTo>
                    <a:pt x="11321" y="34676"/>
                  </a:lnTo>
                  <a:lnTo>
                    <a:pt x="9973" y="38273"/>
                  </a:lnTo>
                  <a:lnTo>
                    <a:pt x="8760" y="42014"/>
                  </a:lnTo>
                  <a:lnTo>
                    <a:pt x="7592" y="46187"/>
                  </a:lnTo>
                  <a:lnTo>
                    <a:pt x="6514" y="50503"/>
                  </a:lnTo>
                  <a:lnTo>
                    <a:pt x="5481" y="54964"/>
                  </a:lnTo>
                  <a:lnTo>
                    <a:pt x="4582" y="59712"/>
                  </a:lnTo>
                  <a:lnTo>
                    <a:pt x="3773" y="64604"/>
                  </a:lnTo>
                  <a:lnTo>
                    <a:pt x="2965" y="69784"/>
                  </a:lnTo>
                  <a:lnTo>
                    <a:pt x="2291" y="75251"/>
                  </a:lnTo>
                  <a:lnTo>
                    <a:pt x="1662" y="80863"/>
                  </a:lnTo>
                  <a:lnTo>
                    <a:pt x="1168" y="86762"/>
                  </a:lnTo>
                  <a:lnTo>
                    <a:pt x="763" y="92949"/>
                  </a:lnTo>
                  <a:lnTo>
                    <a:pt x="449" y="99280"/>
                  </a:lnTo>
                  <a:lnTo>
                    <a:pt x="224" y="105899"/>
                  </a:lnTo>
                  <a:lnTo>
                    <a:pt x="44" y="112805"/>
                  </a:lnTo>
                  <a:lnTo>
                    <a:pt x="0" y="119999"/>
                  </a:lnTo>
                  <a:lnTo>
                    <a:pt x="120000" y="119999"/>
                  </a:lnTo>
                  <a:lnTo>
                    <a:pt x="119955" y="112805"/>
                  </a:lnTo>
                  <a:lnTo>
                    <a:pt x="119775" y="105899"/>
                  </a:lnTo>
                  <a:lnTo>
                    <a:pt x="119550" y="99280"/>
                  </a:lnTo>
                  <a:lnTo>
                    <a:pt x="119191" y="92949"/>
                  </a:lnTo>
                  <a:lnTo>
                    <a:pt x="118742" y="86762"/>
                  </a:lnTo>
                  <a:lnTo>
                    <a:pt x="118247" y="80863"/>
                  </a:lnTo>
                  <a:lnTo>
                    <a:pt x="117708" y="75251"/>
                  </a:lnTo>
                  <a:lnTo>
                    <a:pt x="117034" y="69784"/>
                  </a:lnTo>
                  <a:lnTo>
                    <a:pt x="116226" y="64604"/>
                  </a:lnTo>
                  <a:lnTo>
                    <a:pt x="115372" y="59712"/>
                  </a:lnTo>
                  <a:lnTo>
                    <a:pt x="114473" y="54964"/>
                  </a:lnTo>
                  <a:lnTo>
                    <a:pt x="113485" y="50503"/>
                  </a:lnTo>
                  <a:lnTo>
                    <a:pt x="112317" y="46187"/>
                  </a:lnTo>
                  <a:lnTo>
                    <a:pt x="111194" y="42014"/>
                  </a:lnTo>
                  <a:lnTo>
                    <a:pt x="109981" y="38273"/>
                  </a:lnTo>
                  <a:lnTo>
                    <a:pt x="108678" y="34676"/>
                  </a:lnTo>
                  <a:lnTo>
                    <a:pt x="107330" y="31079"/>
                  </a:lnTo>
                  <a:lnTo>
                    <a:pt x="105892" y="27769"/>
                  </a:lnTo>
                  <a:lnTo>
                    <a:pt x="104410" y="24748"/>
                  </a:lnTo>
                  <a:lnTo>
                    <a:pt x="102792" y="21870"/>
                  </a:lnTo>
                  <a:lnTo>
                    <a:pt x="101220" y="19136"/>
                  </a:lnTo>
                  <a:lnTo>
                    <a:pt x="99558" y="16546"/>
                  </a:lnTo>
                  <a:lnTo>
                    <a:pt x="97806" y="14244"/>
                  </a:lnTo>
                  <a:lnTo>
                    <a:pt x="96008" y="12086"/>
                  </a:lnTo>
                  <a:lnTo>
                    <a:pt x="94122" y="10071"/>
                  </a:lnTo>
                  <a:lnTo>
                    <a:pt x="92280" y="8057"/>
                  </a:lnTo>
                  <a:lnTo>
                    <a:pt x="90303" y="6474"/>
                  </a:lnTo>
                  <a:lnTo>
                    <a:pt x="88326" y="4892"/>
                  </a:lnTo>
                  <a:lnTo>
                    <a:pt x="86304" y="3453"/>
                  </a:lnTo>
                  <a:lnTo>
                    <a:pt x="84238" y="2158"/>
                  </a:lnTo>
                  <a:lnTo>
                    <a:pt x="82081" y="1007"/>
                  </a:lnTo>
                  <a:lnTo>
                    <a:pt x="79880" y="0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79" name="íṡľíḍè-任意多边形: 形状 74"/>
            <p:cNvSpPr>
              <a:spLocks noChangeArrowheads="1"/>
            </p:cNvSpPr>
            <p:nvPr/>
          </p:nvSpPr>
          <p:spPr bwMode="auto">
            <a:xfrm>
              <a:off x="998998" y="2250159"/>
              <a:ext cx="253273" cy="253272"/>
            </a:xfrm>
            <a:custGeom>
              <a:avLst/>
              <a:gdLst>
                <a:gd name="T0" fmla="*/ 119902 w 120000"/>
                <a:gd name="T1" fmla="*/ 63029 h 120000"/>
                <a:gd name="T2" fmla="*/ 118730 w 120000"/>
                <a:gd name="T3" fmla="*/ 72117 h 120000"/>
                <a:gd name="T4" fmla="*/ 116289 w 120000"/>
                <a:gd name="T5" fmla="*/ 80716 h 120000"/>
                <a:gd name="T6" fmla="*/ 112676 w 120000"/>
                <a:gd name="T7" fmla="*/ 88631 h 120000"/>
                <a:gd name="T8" fmla="*/ 107990 w 120000"/>
                <a:gd name="T9" fmla="*/ 95863 h 120000"/>
                <a:gd name="T10" fmla="*/ 102327 w 120000"/>
                <a:gd name="T11" fmla="*/ 102410 h 120000"/>
                <a:gd name="T12" fmla="*/ 95882 w 120000"/>
                <a:gd name="T13" fmla="*/ 108175 h 120000"/>
                <a:gd name="T14" fmla="*/ 88462 w 120000"/>
                <a:gd name="T15" fmla="*/ 112768 h 120000"/>
                <a:gd name="T16" fmla="*/ 80553 w 120000"/>
                <a:gd name="T17" fmla="*/ 116384 h 120000"/>
                <a:gd name="T18" fmla="*/ 72058 w 120000"/>
                <a:gd name="T19" fmla="*/ 118827 h 120000"/>
                <a:gd name="T20" fmla="*/ 63075 w 120000"/>
                <a:gd name="T21" fmla="*/ 119902 h 120000"/>
                <a:gd name="T22" fmla="*/ 56924 w 120000"/>
                <a:gd name="T23" fmla="*/ 119902 h 120000"/>
                <a:gd name="T24" fmla="*/ 47843 w 120000"/>
                <a:gd name="T25" fmla="*/ 118827 h 120000"/>
                <a:gd name="T26" fmla="*/ 39251 w 120000"/>
                <a:gd name="T27" fmla="*/ 116384 h 120000"/>
                <a:gd name="T28" fmla="*/ 31342 w 120000"/>
                <a:gd name="T29" fmla="*/ 112768 h 120000"/>
                <a:gd name="T30" fmla="*/ 24117 w 120000"/>
                <a:gd name="T31" fmla="*/ 108175 h 120000"/>
                <a:gd name="T32" fmla="*/ 17575 w 120000"/>
                <a:gd name="T33" fmla="*/ 102410 h 120000"/>
                <a:gd name="T34" fmla="*/ 11814 w 120000"/>
                <a:gd name="T35" fmla="*/ 95863 h 120000"/>
                <a:gd name="T36" fmla="*/ 7225 w 120000"/>
                <a:gd name="T37" fmla="*/ 88631 h 120000"/>
                <a:gd name="T38" fmla="*/ 3612 w 120000"/>
                <a:gd name="T39" fmla="*/ 80716 h 120000"/>
                <a:gd name="T40" fmla="*/ 1171 w 120000"/>
                <a:gd name="T41" fmla="*/ 72117 h 120000"/>
                <a:gd name="T42" fmla="*/ 97 w 120000"/>
                <a:gd name="T43" fmla="*/ 63029 h 120000"/>
                <a:gd name="T44" fmla="*/ 97 w 120000"/>
                <a:gd name="T45" fmla="*/ 56970 h 120000"/>
                <a:gd name="T46" fmla="*/ 1171 w 120000"/>
                <a:gd name="T47" fmla="*/ 47882 h 120000"/>
                <a:gd name="T48" fmla="*/ 3612 w 120000"/>
                <a:gd name="T49" fmla="*/ 39381 h 120000"/>
                <a:gd name="T50" fmla="*/ 7225 w 120000"/>
                <a:gd name="T51" fmla="*/ 31465 h 120000"/>
                <a:gd name="T52" fmla="*/ 11814 w 120000"/>
                <a:gd name="T53" fmla="*/ 24136 h 120000"/>
                <a:gd name="T54" fmla="*/ 17575 w 120000"/>
                <a:gd name="T55" fmla="*/ 17589 h 120000"/>
                <a:gd name="T56" fmla="*/ 24117 w 120000"/>
                <a:gd name="T57" fmla="*/ 12019 h 120000"/>
                <a:gd name="T58" fmla="*/ 31342 w 120000"/>
                <a:gd name="T59" fmla="*/ 7231 h 120000"/>
                <a:gd name="T60" fmla="*/ 39251 w 120000"/>
                <a:gd name="T61" fmla="*/ 3615 h 120000"/>
                <a:gd name="T62" fmla="*/ 47843 w 120000"/>
                <a:gd name="T63" fmla="*/ 1172 h 120000"/>
                <a:gd name="T64" fmla="*/ 56924 w 120000"/>
                <a:gd name="T65" fmla="*/ 97 h 120000"/>
                <a:gd name="T66" fmla="*/ 63075 w 120000"/>
                <a:gd name="T67" fmla="*/ 97 h 120000"/>
                <a:gd name="T68" fmla="*/ 72058 w 120000"/>
                <a:gd name="T69" fmla="*/ 1172 h 120000"/>
                <a:gd name="T70" fmla="*/ 80553 w 120000"/>
                <a:gd name="T71" fmla="*/ 3615 h 120000"/>
                <a:gd name="T72" fmla="*/ 88462 w 120000"/>
                <a:gd name="T73" fmla="*/ 7231 h 120000"/>
                <a:gd name="T74" fmla="*/ 95882 w 120000"/>
                <a:gd name="T75" fmla="*/ 12019 h 120000"/>
                <a:gd name="T76" fmla="*/ 102327 w 120000"/>
                <a:gd name="T77" fmla="*/ 17589 h 120000"/>
                <a:gd name="T78" fmla="*/ 107990 w 120000"/>
                <a:gd name="T79" fmla="*/ 24136 h 120000"/>
                <a:gd name="T80" fmla="*/ 112676 w 120000"/>
                <a:gd name="T81" fmla="*/ 31465 h 120000"/>
                <a:gd name="T82" fmla="*/ 116289 w 120000"/>
                <a:gd name="T83" fmla="*/ 39381 h 120000"/>
                <a:gd name="T84" fmla="*/ 118730 w 120000"/>
                <a:gd name="T85" fmla="*/ 47882 h 120000"/>
                <a:gd name="T86" fmla="*/ 119902 w 120000"/>
                <a:gd name="T87" fmla="*/ 56970 h 1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0000" h="120000">
                  <a:moveTo>
                    <a:pt x="120000" y="59999"/>
                  </a:moveTo>
                  <a:lnTo>
                    <a:pt x="120000" y="59999"/>
                  </a:lnTo>
                  <a:lnTo>
                    <a:pt x="119902" y="63029"/>
                  </a:lnTo>
                  <a:lnTo>
                    <a:pt x="119609" y="66156"/>
                  </a:lnTo>
                  <a:lnTo>
                    <a:pt x="119218" y="69185"/>
                  </a:lnTo>
                  <a:lnTo>
                    <a:pt x="118730" y="72117"/>
                  </a:lnTo>
                  <a:lnTo>
                    <a:pt x="118047" y="75048"/>
                  </a:lnTo>
                  <a:lnTo>
                    <a:pt x="117266" y="77882"/>
                  </a:lnTo>
                  <a:lnTo>
                    <a:pt x="116289" y="80716"/>
                  </a:lnTo>
                  <a:lnTo>
                    <a:pt x="115215" y="83355"/>
                  </a:lnTo>
                  <a:lnTo>
                    <a:pt x="113946" y="85993"/>
                  </a:lnTo>
                  <a:lnTo>
                    <a:pt x="112676" y="88631"/>
                  </a:lnTo>
                  <a:lnTo>
                    <a:pt x="111310" y="91074"/>
                  </a:lnTo>
                  <a:lnTo>
                    <a:pt x="109650" y="93615"/>
                  </a:lnTo>
                  <a:lnTo>
                    <a:pt x="107990" y="95863"/>
                  </a:lnTo>
                  <a:lnTo>
                    <a:pt x="106232" y="98208"/>
                  </a:lnTo>
                  <a:lnTo>
                    <a:pt x="104279" y="100358"/>
                  </a:lnTo>
                  <a:lnTo>
                    <a:pt x="102327" y="102410"/>
                  </a:lnTo>
                  <a:lnTo>
                    <a:pt x="100276" y="104462"/>
                  </a:lnTo>
                  <a:lnTo>
                    <a:pt x="98030" y="106319"/>
                  </a:lnTo>
                  <a:lnTo>
                    <a:pt x="95882" y="108175"/>
                  </a:lnTo>
                  <a:lnTo>
                    <a:pt x="93539" y="109739"/>
                  </a:lnTo>
                  <a:lnTo>
                    <a:pt x="91098" y="111302"/>
                  </a:lnTo>
                  <a:lnTo>
                    <a:pt x="88462" y="112768"/>
                  </a:lnTo>
                  <a:lnTo>
                    <a:pt x="85923" y="114136"/>
                  </a:lnTo>
                  <a:lnTo>
                    <a:pt x="83287" y="115211"/>
                  </a:lnTo>
                  <a:lnTo>
                    <a:pt x="80553" y="116384"/>
                  </a:lnTo>
                  <a:lnTo>
                    <a:pt x="77721" y="117361"/>
                  </a:lnTo>
                  <a:lnTo>
                    <a:pt x="74890" y="118045"/>
                  </a:lnTo>
                  <a:lnTo>
                    <a:pt x="72058" y="118827"/>
                  </a:lnTo>
                  <a:lnTo>
                    <a:pt x="69031" y="119315"/>
                  </a:lnTo>
                  <a:lnTo>
                    <a:pt x="66102" y="119706"/>
                  </a:lnTo>
                  <a:lnTo>
                    <a:pt x="63075" y="119902"/>
                  </a:lnTo>
                  <a:lnTo>
                    <a:pt x="59951" y="119999"/>
                  </a:lnTo>
                  <a:lnTo>
                    <a:pt x="56924" y="119902"/>
                  </a:lnTo>
                  <a:lnTo>
                    <a:pt x="53897" y="119706"/>
                  </a:lnTo>
                  <a:lnTo>
                    <a:pt x="50772" y="119315"/>
                  </a:lnTo>
                  <a:lnTo>
                    <a:pt x="47843" y="118827"/>
                  </a:lnTo>
                  <a:lnTo>
                    <a:pt x="44914" y="118045"/>
                  </a:lnTo>
                  <a:lnTo>
                    <a:pt x="42082" y="117361"/>
                  </a:lnTo>
                  <a:lnTo>
                    <a:pt x="39251" y="116384"/>
                  </a:lnTo>
                  <a:lnTo>
                    <a:pt x="36615" y="115211"/>
                  </a:lnTo>
                  <a:lnTo>
                    <a:pt x="33978" y="114136"/>
                  </a:lnTo>
                  <a:lnTo>
                    <a:pt x="31342" y="112768"/>
                  </a:lnTo>
                  <a:lnTo>
                    <a:pt x="28901" y="111302"/>
                  </a:lnTo>
                  <a:lnTo>
                    <a:pt x="26460" y="109739"/>
                  </a:lnTo>
                  <a:lnTo>
                    <a:pt x="24117" y="108175"/>
                  </a:lnTo>
                  <a:lnTo>
                    <a:pt x="21773" y="106319"/>
                  </a:lnTo>
                  <a:lnTo>
                    <a:pt x="19723" y="104462"/>
                  </a:lnTo>
                  <a:lnTo>
                    <a:pt x="17575" y="102410"/>
                  </a:lnTo>
                  <a:lnTo>
                    <a:pt x="15524" y="100358"/>
                  </a:lnTo>
                  <a:lnTo>
                    <a:pt x="13669" y="98208"/>
                  </a:lnTo>
                  <a:lnTo>
                    <a:pt x="11814" y="95863"/>
                  </a:lnTo>
                  <a:lnTo>
                    <a:pt x="10252" y="93615"/>
                  </a:lnTo>
                  <a:lnTo>
                    <a:pt x="8689" y="91074"/>
                  </a:lnTo>
                  <a:lnTo>
                    <a:pt x="7225" y="88631"/>
                  </a:lnTo>
                  <a:lnTo>
                    <a:pt x="5858" y="85993"/>
                  </a:lnTo>
                  <a:lnTo>
                    <a:pt x="4784" y="83355"/>
                  </a:lnTo>
                  <a:lnTo>
                    <a:pt x="3612" y="80716"/>
                  </a:lnTo>
                  <a:lnTo>
                    <a:pt x="2636" y="77882"/>
                  </a:lnTo>
                  <a:lnTo>
                    <a:pt x="1952" y="75048"/>
                  </a:lnTo>
                  <a:lnTo>
                    <a:pt x="1171" y="72117"/>
                  </a:lnTo>
                  <a:lnTo>
                    <a:pt x="683" y="69185"/>
                  </a:lnTo>
                  <a:lnTo>
                    <a:pt x="292" y="66156"/>
                  </a:lnTo>
                  <a:lnTo>
                    <a:pt x="97" y="63029"/>
                  </a:lnTo>
                  <a:lnTo>
                    <a:pt x="0" y="59999"/>
                  </a:lnTo>
                  <a:lnTo>
                    <a:pt x="97" y="56970"/>
                  </a:lnTo>
                  <a:lnTo>
                    <a:pt x="292" y="53843"/>
                  </a:lnTo>
                  <a:lnTo>
                    <a:pt x="683" y="50912"/>
                  </a:lnTo>
                  <a:lnTo>
                    <a:pt x="1171" y="47882"/>
                  </a:lnTo>
                  <a:lnTo>
                    <a:pt x="1952" y="45048"/>
                  </a:lnTo>
                  <a:lnTo>
                    <a:pt x="2636" y="42117"/>
                  </a:lnTo>
                  <a:lnTo>
                    <a:pt x="3612" y="39381"/>
                  </a:lnTo>
                  <a:lnTo>
                    <a:pt x="4784" y="36644"/>
                  </a:lnTo>
                  <a:lnTo>
                    <a:pt x="5858" y="34006"/>
                  </a:lnTo>
                  <a:lnTo>
                    <a:pt x="7225" y="31465"/>
                  </a:lnTo>
                  <a:lnTo>
                    <a:pt x="8689" y="28925"/>
                  </a:lnTo>
                  <a:lnTo>
                    <a:pt x="10252" y="26384"/>
                  </a:lnTo>
                  <a:lnTo>
                    <a:pt x="11814" y="24136"/>
                  </a:lnTo>
                  <a:lnTo>
                    <a:pt x="13669" y="21889"/>
                  </a:lnTo>
                  <a:lnTo>
                    <a:pt x="15524" y="19739"/>
                  </a:lnTo>
                  <a:lnTo>
                    <a:pt x="17575" y="17589"/>
                  </a:lnTo>
                  <a:lnTo>
                    <a:pt x="19723" y="15635"/>
                  </a:lnTo>
                  <a:lnTo>
                    <a:pt x="21773" y="13680"/>
                  </a:lnTo>
                  <a:lnTo>
                    <a:pt x="24117" y="12019"/>
                  </a:lnTo>
                  <a:lnTo>
                    <a:pt x="26460" y="10260"/>
                  </a:lnTo>
                  <a:lnTo>
                    <a:pt x="28901" y="8697"/>
                  </a:lnTo>
                  <a:lnTo>
                    <a:pt x="31342" y="7231"/>
                  </a:lnTo>
                  <a:lnTo>
                    <a:pt x="33978" y="5960"/>
                  </a:lnTo>
                  <a:lnTo>
                    <a:pt x="36615" y="4788"/>
                  </a:lnTo>
                  <a:lnTo>
                    <a:pt x="39251" y="3615"/>
                  </a:lnTo>
                  <a:lnTo>
                    <a:pt x="42082" y="2638"/>
                  </a:lnTo>
                  <a:lnTo>
                    <a:pt x="44914" y="1954"/>
                  </a:lnTo>
                  <a:lnTo>
                    <a:pt x="47843" y="1172"/>
                  </a:lnTo>
                  <a:lnTo>
                    <a:pt x="50772" y="684"/>
                  </a:lnTo>
                  <a:lnTo>
                    <a:pt x="53897" y="293"/>
                  </a:lnTo>
                  <a:lnTo>
                    <a:pt x="56924" y="97"/>
                  </a:lnTo>
                  <a:lnTo>
                    <a:pt x="59951" y="0"/>
                  </a:lnTo>
                  <a:lnTo>
                    <a:pt x="63075" y="97"/>
                  </a:lnTo>
                  <a:lnTo>
                    <a:pt x="66102" y="293"/>
                  </a:lnTo>
                  <a:lnTo>
                    <a:pt x="69031" y="684"/>
                  </a:lnTo>
                  <a:lnTo>
                    <a:pt x="72058" y="1172"/>
                  </a:lnTo>
                  <a:lnTo>
                    <a:pt x="74890" y="1954"/>
                  </a:lnTo>
                  <a:lnTo>
                    <a:pt x="77721" y="2638"/>
                  </a:lnTo>
                  <a:lnTo>
                    <a:pt x="80553" y="3615"/>
                  </a:lnTo>
                  <a:lnTo>
                    <a:pt x="83287" y="4788"/>
                  </a:lnTo>
                  <a:lnTo>
                    <a:pt x="85923" y="5960"/>
                  </a:lnTo>
                  <a:lnTo>
                    <a:pt x="88462" y="7231"/>
                  </a:lnTo>
                  <a:lnTo>
                    <a:pt x="91098" y="8697"/>
                  </a:lnTo>
                  <a:lnTo>
                    <a:pt x="93539" y="10260"/>
                  </a:lnTo>
                  <a:lnTo>
                    <a:pt x="95882" y="12019"/>
                  </a:lnTo>
                  <a:lnTo>
                    <a:pt x="98030" y="13680"/>
                  </a:lnTo>
                  <a:lnTo>
                    <a:pt x="100276" y="15635"/>
                  </a:lnTo>
                  <a:lnTo>
                    <a:pt x="102327" y="17589"/>
                  </a:lnTo>
                  <a:lnTo>
                    <a:pt x="104279" y="19739"/>
                  </a:lnTo>
                  <a:lnTo>
                    <a:pt x="106232" y="21889"/>
                  </a:lnTo>
                  <a:lnTo>
                    <a:pt x="107990" y="24136"/>
                  </a:lnTo>
                  <a:lnTo>
                    <a:pt x="109650" y="26384"/>
                  </a:lnTo>
                  <a:lnTo>
                    <a:pt x="111310" y="28925"/>
                  </a:lnTo>
                  <a:lnTo>
                    <a:pt x="112676" y="31465"/>
                  </a:lnTo>
                  <a:lnTo>
                    <a:pt x="113946" y="34006"/>
                  </a:lnTo>
                  <a:lnTo>
                    <a:pt x="115215" y="36644"/>
                  </a:lnTo>
                  <a:lnTo>
                    <a:pt x="116289" y="39381"/>
                  </a:lnTo>
                  <a:lnTo>
                    <a:pt x="117266" y="42117"/>
                  </a:lnTo>
                  <a:lnTo>
                    <a:pt x="118047" y="45048"/>
                  </a:lnTo>
                  <a:lnTo>
                    <a:pt x="118730" y="47882"/>
                  </a:lnTo>
                  <a:lnTo>
                    <a:pt x="119218" y="50912"/>
                  </a:lnTo>
                  <a:lnTo>
                    <a:pt x="119609" y="53843"/>
                  </a:lnTo>
                  <a:lnTo>
                    <a:pt x="119902" y="56970"/>
                  </a:lnTo>
                  <a:lnTo>
                    <a:pt x="120000" y="5999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380" name="矩形 65"/>
          <p:cNvSpPr>
            <a:spLocks noChangeArrowheads="1"/>
          </p:cNvSpPr>
          <p:nvPr/>
        </p:nvSpPr>
        <p:spPr bwMode="auto">
          <a:xfrm>
            <a:off x="4646613" y="269875"/>
            <a:ext cx="2863850" cy="584200"/>
          </a:xfrm>
          <a:prstGeom prst="rect">
            <a:avLst/>
          </a:prstGeom>
          <a:solidFill>
            <a:srgbClr val="E24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32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成立改进小组</a:t>
            </a:r>
            <a:endParaRPr lang="zh-CN" altLang="en-US" sz="320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5381" name="组合 24"/>
          <p:cNvGrpSpPr/>
          <p:nvPr/>
        </p:nvGrpSpPr>
        <p:grpSpPr bwMode="auto">
          <a:xfrm>
            <a:off x="212725" y="65088"/>
            <a:ext cx="2684463" cy="584200"/>
            <a:chOff x="213031" y="64758"/>
            <a:chExt cx="2684401" cy="584775"/>
          </a:xfrm>
        </p:grpSpPr>
        <p:sp>
          <p:nvSpPr>
            <p:cNvPr id="15382" name="矩形 25"/>
            <p:cNvSpPr>
              <a:spLocks noChangeArrowheads="1"/>
            </p:cNvSpPr>
            <p:nvPr/>
          </p:nvSpPr>
          <p:spPr bwMode="auto">
            <a:xfrm>
              <a:off x="1071291" y="64758"/>
              <a:ext cx="182614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solidFill>
                    <a:srgbClr val="404040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成员介绍</a:t>
              </a:r>
            </a:p>
          </p:txBody>
        </p:sp>
        <p:sp>
          <p:nvSpPr>
            <p:cNvPr id="15383" name="矩形 26"/>
            <p:cNvSpPr>
              <a:spLocks noChangeArrowheads="1"/>
            </p:cNvSpPr>
            <p:nvPr/>
          </p:nvSpPr>
          <p:spPr bwMode="auto">
            <a:xfrm>
              <a:off x="213031" y="221631"/>
              <a:ext cx="90441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600">
                  <a:solidFill>
                    <a:srgbClr val="404040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Part 01 </a:t>
              </a:r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 advTm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矩形 75"/>
          <p:cNvSpPr/>
          <p:nvPr/>
        </p:nvSpPr>
        <p:spPr>
          <a:xfrm>
            <a:off x="0" y="2046288"/>
            <a:ext cx="1262063" cy="1289050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noProof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1306513" y="3348038"/>
            <a:ext cx="1293812" cy="1290637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noProof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7411" name="组合 77"/>
          <p:cNvGrpSpPr/>
          <p:nvPr/>
        </p:nvGrpSpPr>
        <p:grpSpPr bwMode="auto">
          <a:xfrm>
            <a:off x="0" y="730250"/>
            <a:ext cx="1262063" cy="1290638"/>
            <a:chOff x="0" y="0"/>
            <a:chExt cx="1972011" cy="2015067"/>
          </a:xfrm>
        </p:grpSpPr>
        <p:sp>
          <p:nvSpPr>
            <p:cNvPr id="79" name="矩形 78"/>
            <p:cNvSpPr/>
            <p:nvPr/>
          </p:nvSpPr>
          <p:spPr>
            <a:xfrm>
              <a:off x="0" y="0"/>
              <a:ext cx="1972011" cy="2015067"/>
            </a:xfrm>
            <a:prstGeom prst="rect">
              <a:avLst/>
            </a:prstGeom>
            <a:solidFill>
              <a:srgbClr val="2C9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 noProof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13" name="Freeform 26"/>
            <p:cNvSpPr>
              <a:spLocks noEditPoints="1" noChangeArrowheads="1"/>
            </p:cNvSpPr>
            <p:nvPr/>
          </p:nvSpPr>
          <p:spPr bwMode="auto">
            <a:xfrm>
              <a:off x="1011572" y="1583396"/>
              <a:ext cx="42076" cy="1503"/>
            </a:xfrm>
            <a:custGeom>
              <a:avLst/>
              <a:gdLst>
                <a:gd name="T0" fmla="*/ 2 w 24"/>
                <a:gd name="T1" fmla="*/ 1 h 1"/>
                <a:gd name="T2" fmla="*/ 3 w 24"/>
                <a:gd name="T3" fmla="*/ 1 h 1"/>
                <a:gd name="T4" fmla="*/ 1 w 24"/>
                <a:gd name="T5" fmla="*/ 1 h 1"/>
                <a:gd name="T6" fmla="*/ 3 w 24"/>
                <a:gd name="T7" fmla="*/ 1 h 1"/>
                <a:gd name="T8" fmla="*/ 1 w 24"/>
                <a:gd name="T9" fmla="*/ 1 h 1"/>
                <a:gd name="T10" fmla="*/ 4 w 24"/>
                <a:gd name="T11" fmla="*/ 1 h 1"/>
                <a:gd name="T12" fmla="*/ 0 w 24"/>
                <a:gd name="T13" fmla="*/ 1 h 1"/>
                <a:gd name="T14" fmla="*/ 4 w 24"/>
                <a:gd name="T15" fmla="*/ 1 h 1"/>
                <a:gd name="T16" fmla="*/ 5 w 24"/>
                <a:gd name="T17" fmla="*/ 1 h 1"/>
                <a:gd name="T18" fmla="*/ 5 w 24"/>
                <a:gd name="T19" fmla="*/ 1 h 1"/>
                <a:gd name="T20" fmla="*/ 6 w 24"/>
                <a:gd name="T21" fmla="*/ 1 h 1"/>
                <a:gd name="T22" fmla="*/ 6 w 24"/>
                <a:gd name="T23" fmla="*/ 1 h 1"/>
                <a:gd name="T24" fmla="*/ 7 w 24"/>
                <a:gd name="T25" fmla="*/ 1 h 1"/>
                <a:gd name="T26" fmla="*/ 7 w 24"/>
                <a:gd name="T27" fmla="*/ 1 h 1"/>
                <a:gd name="T28" fmla="*/ 8 w 24"/>
                <a:gd name="T29" fmla="*/ 1 h 1"/>
                <a:gd name="T30" fmla="*/ 8 w 24"/>
                <a:gd name="T31" fmla="*/ 1 h 1"/>
                <a:gd name="T32" fmla="*/ 9 w 24"/>
                <a:gd name="T33" fmla="*/ 1 h 1"/>
                <a:gd name="T34" fmla="*/ 9 w 24"/>
                <a:gd name="T35" fmla="*/ 1 h 1"/>
                <a:gd name="T36" fmla="*/ 10 w 24"/>
                <a:gd name="T37" fmla="*/ 1 h 1"/>
                <a:gd name="T38" fmla="*/ 10 w 24"/>
                <a:gd name="T39" fmla="*/ 1 h 1"/>
                <a:gd name="T40" fmla="*/ 11 w 24"/>
                <a:gd name="T41" fmla="*/ 1 h 1"/>
                <a:gd name="T42" fmla="*/ 11 w 24"/>
                <a:gd name="T43" fmla="*/ 1 h 1"/>
                <a:gd name="T44" fmla="*/ 12 w 24"/>
                <a:gd name="T45" fmla="*/ 1 h 1"/>
                <a:gd name="T46" fmla="*/ 12 w 24"/>
                <a:gd name="T47" fmla="*/ 1 h 1"/>
                <a:gd name="T48" fmla="*/ 13 w 24"/>
                <a:gd name="T49" fmla="*/ 1 h 1"/>
                <a:gd name="T50" fmla="*/ 13 w 24"/>
                <a:gd name="T51" fmla="*/ 1 h 1"/>
                <a:gd name="T52" fmla="*/ 14 w 24"/>
                <a:gd name="T53" fmla="*/ 1 h 1"/>
                <a:gd name="T54" fmla="*/ 14 w 24"/>
                <a:gd name="T55" fmla="*/ 1 h 1"/>
                <a:gd name="T56" fmla="*/ 15 w 24"/>
                <a:gd name="T57" fmla="*/ 1 h 1"/>
                <a:gd name="T58" fmla="*/ 15 w 24"/>
                <a:gd name="T59" fmla="*/ 1 h 1"/>
                <a:gd name="T60" fmla="*/ 16 w 24"/>
                <a:gd name="T61" fmla="*/ 1 h 1"/>
                <a:gd name="T62" fmla="*/ 16 w 24"/>
                <a:gd name="T63" fmla="*/ 1 h 1"/>
                <a:gd name="T64" fmla="*/ 17 w 24"/>
                <a:gd name="T65" fmla="*/ 1 h 1"/>
                <a:gd name="T66" fmla="*/ 17 w 24"/>
                <a:gd name="T67" fmla="*/ 1 h 1"/>
                <a:gd name="T68" fmla="*/ 18 w 24"/>
                <a:gd name="T69" fmla="*/ 1 h 1"/>
                <a:gd name="T70" fmla="*/ 19 w 24"/>
                <a:gd name="T71" fmla="*/ 1 h 1"/>
                <a:gd name="T72" fmla="*/ 20 w 24"/>
                <a:gd name="T73" fmla="*/ 1 h 1"/>
                <a:gd name="T74" fmla="*/ 20 w 24"/>
                <a:gd name="T75" fmla="*/ 1 h 1"/>
                <a:gd name="T76" fmla="*/ 21 w 24"/>
                <a:gd name="T77" fmla="*/ 1 h 1"/>
                <a:gd name="T78" fmla="*/ 21 w 24"/>
                <a:gd name="T79" fmla="*/ 1 h 1"/>
                <a:gd name="T80" fmla="*/ 22 w 24"/>
                <a:gd name="T81" fmla="*/ 0 h 1"/>
                <a:gd name="T82" fmla="*/ 22 w 24"/>
                <a:gd name="T83" fmla="*/ 0 h 1"/>
                <a:gd name="T84" fmla="*/ 23 w 24"/>
                <a:gd name="T85" fmla="*/ 0 h 1"/>
                <a:gd name="T86" fmla="*/ 23 w 24"/>
                <a:gd name="T87" fmla="*/ 0 h 1"/>
                <a:gd name="T88" fmla="*/ 24 w 24"/>
                <a:gd name="T89" fmla="*/ 0 h 1"/>
                <a:gd name="T90" fmla="*/ 24 w 24"/>
                <a:gd name="T9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7" y="1"/>
                  </a:move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8" y="1"/>
                  </a:move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9" y="1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14" name="Freeform 28"/>
            <p:cNvSpPr>
              <a:spLocks noEditPoints="1" noChangeArrowheads="1"/>
            </p:cNvSpPr>
            <p:nvPr/>
          </p:nvSpPr>
          <p:spPr bwMode="auto">
            <a:xfrm>
              <a:off x="677217" y="684770"/>
              <a:ext cx="676976" cy="678478"/>
            </a:xfrm>
            <a:custGeom>
              <a:avLst/>
              <a:gdLst>
                <a:gd name="T0" fmla="*/ 271 w 381"/>
                <a:gd name="T1" fmla="*/ 99 h 382"/>
                <a:gd name="T2" fmla="*/ 271 w 381"/>
                <a:gd name="T3" fmla="*/ 0 h 382"/>
                <a:gd name="T4" fmla="*/ 110 w 381"/>
                <a:gd name="T5" fmla="*/ 0 h 382"/>
                <a:gd name="T6" fmla="*/ 110 w 381"/>
                <a:gd name="T7" fmla="*/ 99 h 382"/>
                <a:gd name="T8" fmla="*/ 0 w 381"/>
                <a:gd name="T9" fmla="*/ 99 h 382"/>
                <a:gd name="T10" fmla="*/ 0 w 381"/>
                <a:gd name="T11" fmla="*/ 382 h 382"/>
                <a:gd name="T12" fmla="*/ 381 w 381"/>
                <a:gd name="T13" fmla="*/ 382 h 382"/>
                <a:gd name="T14" fmla="*/ 381 w 381"/>
                <a:gd name="T15" fmla="*/ 99 h 382"/>
                <a:gd name="T16" fmla="*/ 271 w 381"/>
                <a:gd name="T17" fmla="*/ 99 h 382"/>
                <a:gd name="T18" fmla="*/ 355 w 381"/>
                <a:gd name="T19" fmla="*/ 356 h 382"/>
                <a:gd name="T20" fmla="*/ 238 w 381"/>
                <a:gd name="T21" fmla="*/ 356 h 382"/>
                <a:gd name="T22" fmla="*/ 238 w 381"/>
                <a:gd name="T23" fmla="*/ 318 h 382"/>
                <a:gd name="T24" fmla="*/ 218 w 381"/>
                <a:gd name="T25" fmla="*/ 295 h 382"/>
                <a:gd name="T26" fmla="*/ 162 w 381"/>
                <a:gd name="T27" fmla="*/ 295 h 382"/>
                <a:gd name="T28" fmla="*/ 142 w 381"/>
                <a:gd name="T29" fmla="*/ 318 h 382"/>
                <a:gd name="T30" fmla="*/ 142 w 381"/>
                <a:gd name="T31" fmla="*/ 356 h 382"/>
                <a:gd name="T32" fmla="*/ 26 w 381"/>
                <a:gd name="T33" fmla="*/ 356 h 382"/>
                <a:gd name="T34" fmla="*/ 26 w 381"/>
                <a:gd name="T35" fmla="*/ 124 h 382"/>
                <a:gd name="T36" fmla="*/ 135 w 381"/>
                <a:gd name="T37" fmla="*/ 124 h 382"/>
                <a:gd name="T38" fmla="*/ 135 w 381"/>
                <a:gd name="T39" fmla="*/ 25 h 382"/>
                <a:gd name="T40" fmla="*/ 245 w 381"/>
                <a:gd name="T41" fmla="*/ 25 h 382"/>
                <a:gd name="T42" fmla="*/ 245 w 381"/>
                <a:gd name="T43" fmla="*/ 124 h 382"/>
                <a:gd name="T44" fmla="*/ 355 w 381"/>
                <a:gd name="T45" fmla="*/ 124 h 382"/>
                <a:gd name="T46" fmla="*/ 355 w 381"/>
                <a:gd name="T47" fmla="*/ 35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1" h="382">
                  <a:moveTo>
                    <a:pt x="271" y="99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381" y="382"/>
                    <a:pt x="381" y="382"/>
                    <a:pt x="381" y="382"/>
                  </a:cubicBezTo>
                  <a:cubicBezTo>
                    <a:pt x="381" y="99"/>
                    <a:pt x="381" y="99"/>
                    <a:pt x="381" y="99"/>
                  </a:cubicBezTo>
                  <a:lnTo>
                    <a:pt x="271" y="99"/>
                  </a:lnTo>
                  <a:close/>
                  <a:moveTo>
                    <a:pt x="355" y="356"/>
                  </a:moveTo>
                  <a:cubicBezTo>
                    <a:pt x="238" y="356"/>
                    <a:pt x="238" y="356"/>
                    <a:pt x="238" y="356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8" y="306"/>
                    <a:pt x="229" y="295"/>
                    <a:pt x="218" y="295"/>
                  </a:cubicBezTo>
                  <a:cubicBezTo>
                    <a:pt x="162" y="295"/>
                    <a:pt x="162" y="295"/>
                    <a:pt x="162" y="295"/>
                  </a:cubicBezTo>
                  <a:cubicBezTo>
                    <a:pt x="151" y="295"/>
                    <a:pt x="142" y="306"/>
                    <a:pt x="142" y="318"/>
                  </a:cubicBezTo>
                  <a:cubicBezTo>
                    <a:pt x="142" y="356"/>
                    <a:pt x="142" y="356"/>
                    <a:pt x="142" y="356"/>
                  </a:cubicBezTo>
                  <a:cubicBezTo>
                    <a:pt x="26" y="356"/>
                    <a:pt x="26" y="356"/>
                    <a:pt x="26" y="356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5" y="124"/>
                    <a:pt x="245" y="124"/>
                    <a:pt x="245" y="124"/>
                  </a:cubicBezTo>
                  <a:cubicBezTo>
                    <a:pt x="355" y="124"/>
                    <a:pt x="355" y="124"/>
                    <a:pt x="355" y="124"/>
                  </a:cubicBezTo>
                  <a:lnTo>
                    <a:pt x="355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15" name="Freeform 29"/>
            <p:cNvSpPr>
              <a:spLocks noChangeArrowheads="1"/>
            </p:cNvSpPr>
            <p:nvPr/>
          </p:nvSpPr>
          <p:spPr bwMode="auto">
            <a:xfrm>
              <a:off x="958226" y="752392"/>
              <a:ext cx="114958" cy="117212"/>
            </a:xfrm>
            <a:custGeom>
              <a:avLst/>
              <a:gdLst>
                <a:gd name="T0" fmla="*/ 153 w 153"/>
                <a:gd name="T1" fmla="*/ 52 h 156"/>
                <a:gd name="T2" fmla="*/ 104 w 153"/>
                <a:gd name="T3" fmla="*/ 52 h 156"/>
                <a:gd name="T4" fmla="*/ 104 w 153"/>
                <a:gd name="T5" fmla="*/ 0 h 156"/>
                <a:gd name="T6" fmla="*/ 49 w 153"/>
                <a:gd name="T7" fmla="*/ 0 h 156"/>
                <a:gd name="T8" fmla="*/ 49 w 153"/>
                <a:gd name="T9" fmla="*/ 52 h 156"/>
                <a:gd name="T10" fmla="*/ 0 w 153"/>
                <a:gd name="T11" fmla="*/ 52 h 156"/>
                <a:gd name="T12" fmla="*/ 0 w 153"/>
                <a:gd name="T13" fmla="*/ 106 h 156"/>
                <a:gd name="T14" fmla="*/ 49 w 153"/>
                <a:gd name="T15" fmla="*/ 106 h 156"/>
                <a:gd name="T16" fmla="*/ 49 w 153"/>
                <a:gd name="T17" fmla="*/ 156 h 156"/>
                <a:gd name="T18" fmla="*/ 104 w 153"/>
                <a:gd name="T19" fmla="*/ 156 h 156"/>
                <a:gd name="T20" fmla="*/ 104 w 153"/>
                <a:gd name="T21" fmla="*/ 106 h 156"/>
                <a:gd name="T22" fmla="*/ 153 w 153"/>
                <a:gd name="T23" fmla="*/ 106 h 156"/>
                <a:gd name="T24" fmla="*/ 153 w 153"/>
                <a:gd name="T25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56">
                  <a:moveTo>
                    <a:pt x="153" y="52"/>
                  </a:moveTo>
                  <a:lnTo>
                    <a:pt x="104" y="52"/>
                  </a:lnTo>
                  <a:lnTo>
                    <a:pt x="104" y="0"/>
                  </a:lnTo>
                  <a:lnTo>
                    <a:pt x="49" y="0"/>
                  </a:lnTo>
                  <a:lnTo>
                    <a:pt x="49" y="52"/>
                  </a:lnTo>
                  <a:lnTo>
                    <a:pt x="0" y="52"/>
                  </a:lnTo>
                  <a:lnTo>
                    <a:pt x="0" y="106"/>
                  </a:lnTo>
                  <a:lnTo>
                    <a:pt x="49" y="106"/>
                  </a:lnTo>
                  <a:lnTo>
                    <a:pt x="49" y="156"/>
                  </a:lnTo>
                  <a:lnTo>
                    <a:pt x="104" y="156"/>
                  </a:lnTo>
                  <a:lnTo>
                    <a:pt x="104" y="106"/>
                  </a:lnTo>
                  <a:lnTo>
                    <a:pt x="153" y="106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16" name="Rectangle 30"/>
            <p:cNvSpPr>
              <a:spLocks noChangeArrowheads="1"/>
            </p:cNvSpPr>
            <p:nvPr/>
          </p:nvSpPr>
          <p:spPr bwMode="auto">
            <a:xfrm>
              <a:off x="768131" y="958265"/>
              <a:ext cx="84904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17" name="Rectangle 31"/>
            <p:cNvSpPr>
              <a:spLocks noChangeArrowheads="1"/>
            </p:cNvSpPr>
            <p:nvPr/>
          </p:nvSpPr>
          <p:spPr bwMode="auto">
            <a:xfrm>
              <a:off x="904879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18" name="Rectangle 32"/>
            <p:cNvSpPr>
              <a:spLocks noChangeArrowheads="1"/>
            </p:cNvSpPr>
            <p:nvPr/>
          </p:nvSpPr>
          <p:spPr bwMode="auto">
            <a:xfrm>
              <a:off x="1041626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19" name="Rectangle 33"/>
            <p:cNvSpPr>
              <a:spLocks noChangeArrowheads="1"/>
            </p:cNvSpPr>
            <p:nvPr/>
          </p:nvSpPr>
          <p:spPr bwMode="auto">
            <a:xfrm>
              <a:off x="1176120" y="958265"/>
              <a:ext cx="85655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0" name="Rectangle 34"/>
            <p:cNvSpPr>
              <a:spLocks noChangeArrowheads="1"/>
            </p:cNvSpPr>
            <p:nvPr/>
          </p:nvSpPr>
          <p:spPr bwMode="auto">
            <a:xfrm>
              <a:off x="76963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1" name="Rectangle 35"/>
            <p:cNvSpPr>
              <a:spLocks noChangeArrowheads="1"/>
            </p:cNvSpPr>
            <p:nvPr/>
          </p:nvSpPr>
          <p:spPr bwMode="auto">
            <a:xfrm>
              <a:off x="906382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2" name="Rectangle 36"/>
            <p:cNvSpPr>
              <a:spLocks noChangeArrowheads="1"/>
            </p:cNvSpPr>
            <p:nvPr/>
          </p:nvSpPr>
          <p:spPr bwMode="auto">
            <a:xfrm>
              <a:off x="1041626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3" name="Rectangle 37"/>
            <p:cNvSpPr>
              <a:spLocks noChangeArrowheads="1"/>
            </p:cNvSpPr>
            <p:nvPr/>
          </p:nvSpPr>
          <p:spPr bwMode="auto">
            <a:xfrm>
              <a:off x="117837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424" name="组合 90"/>
          <p:cNvGrpSpPr/>
          <p:nvPr/>
        </p:nvGrpSpPr>
        <p:grpSpPr bwMode="auto">
          <a:xfrm>
            <a:off x="2635250" y="4676775"/>
            <a:ext cx="1268413" cy="1289050"/>
            <a:chOff x="6175502" y="2094988"/>
            <a:chExt cx="1982862" cy="2015067"/>
          </a:xfrm>
        </p:grpSpPr>
        <p:sp>
          <p:nvSpPr>
            <p:cNvPr id="92" name="矩形 91"/>
            <p:cNvSpPr/>
            <p:nvPr/>
          </p:nvSpPr>
          <p:spPr>
            <a:xfrm>
              <a:off x="6175502" y="2094988"/>
              <a:ext cx="1982862" cy="2015067"/>
            </a:xfrm>
            <a:prstGeom prst="rect">
              <a:avLst/>
            </a:prstGeom>
            <a:solidFill>
              <a:srgbClr val="8EC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 noProof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7426" name="组合 92"/>
            <p:cNvGrpSpPr/>
            <p:nvPr/>
          </p:nvGrpSpPr>
          <p:grpSpPr bwMode="auto">
            <a:xfrm>
              <a:off x="6833961" y="2713439"/>
              <a:ext cx="670965" cy="840021"/>
              <a:chOff x="6740173" y="2239305"/>
              <a:chExt cx="670965" cy="840021"/>
            </a:xfrm>
          </p:grpSpPr>
          <p:sp>
            <p:nvSpPr>
              <p:cNvPr id="17427" name="Freeform 13"/>
              <p:cNvSpPr>
                <a:spLocks noEditPoints="1" noChangeArrowheads="1"/>
              </p:cNvSpPr>
              <p:nvPr/>
            </p:nvSpPr>
            <p:spPr bwMode="auto">
              <a:xfrm>
                <a:off x="6740173" y="2239305"/>
                <a:ext cx="670965" cy="840021"/>
              </a:xfrm>
              <a:custGeom>
                <a:avLst/>
                <a:gdLst>
                  <a:gd name="T0" fmla="*/ 354 w 378"/>
                  <a:gd name="T1" fmla="*/ 297 h 473"/>
                  <a:gd name="T2" fmla="*/ 297 w 378"/>
                  <a:gd name="T3" fmla="*/ 277 h 473"/>
                  <a:gd name="T4" fmla="*/ 278 w 378"/>
                  <a:gd name="T5" fmla="*/ 277 h 473"/>
                  <a:gd name="T6" fmla="*/ 251 w 378"/>
                  <a:gd name="T7" fmla="*/ 269 h 473"/>
                  <a:gd name="T8" fmla="*/ 296 w 378"/>
                  <a:gd name="T9" fmla="*/ 258 h 473"/>
                  <a:gd name="T10" fmla="*/ 317 w 378"/>
                  <a:gd name="T11" fmla="*/ 41 h 473"/>
                  <a:gd name="T12" fmla="*/ 189 w 378"/>
                  <a:gd name="T13" fmla="*/ 0 h 473"/>
                  <a:gd name="T14" fmla="*/ 61 w 378"/>
                  <a:gd name="T15" fmla="*/ 41 h 473"/>
                  <a:gd name="T16" fmla="*/ 83 w 378"/>
                  <a:gd name="T17" fmla="*/ 258 h 473"/>
                  <a:gd name="T18" fmla="*/ 128 w 378"/>
                  <a:gd name="T19" fmla="*/ 269 h 473"/>
                  <a:gd name="T20" fmla="*/ 100 w 378"/>
                  <a:gd name="T21" fmla="*/ 277 h 473"/>
                  <a:gd name="T22" fmla="*/ 81 w 378"/>
                  <a:gd name="T23" fmla="*/ 277 h 473"/>
                  <a:gd name="T24" fmla="*/ 25 w 378"/>
                  <a:gd name="T25" fmla="*/ 297 h 473"/>
                  <a:gd name="T26" fmla="*/ 5 w 378"/>
                  <a:gd name="T27" fmla="*/ 408 h 473"/>
                  <a:gd name="T28" fmla="*/ 46 w 378"/>
                  <a:gd name="T29" fmla="*/ 443 h 473"/>
                  <a:gd name="T30" fmla="*/ 187 w 378"/>
                  <a:gd name="T31" fmla="*/ 473 h 473"/>
                  <a:gd name="T32" fmla="*/ 191 w 378"/>
                  <a:gd name="T33" fmla="*/ 473 h 473"/>
                  <a:gd name="T34" fmla="*/ 332 w 378"/>
                  <a:gd name="T35" fmla="*/ 443 h 473"/>
                  <a:gd name="T36" fmla="*/ 374 w 378"/>
                  <a:gd name="T37" fmla="*/ 408 h 473"/>
                  <a:gd name="T38" fmla="*/ 189 w 378"/>
                  <a:gd name="T39" fmla="*/ 355 h 473"/>
                  <a:gd name="T40" fmla="*/ 146 w 378"/>
                  <a:gd name="T41" fmla="*/ 275 h 473"/>
                  <a:gd name="T42" fmla="*/ 188 w 378"/>
                  <a:gd name="T43" fmla="*/ 280 h 473"/>
                  <a:gd name="T44" fmla="*/ 231 w 378"/>
                  <a:gd name="T45" fmla="*/ 269 h 473"/>
                  <a:gd name="T46" fmla="*/ 243 w 378"/>
                  <a:gd name="T47" fmla="*/ 291 h 473"/>
                  <a:gd name="T48" fmla="*/ 264 w 378"/>
                  <a:gd name="T49" fmla="*/ 197 h 473"/>
                  <a:gd name="T50" fmla="*/ 278 w 378"/>
                  <a:gd name="T51" fmla="*/ 175 h 473"/>
                  <a:gd name="T52" fmla="*/ 84 w 378"/>
                  <a:gd name="T53" fmla="*/ 42 h 473"/>
                  <a:gd name="T54" fmla="*/ 295 w 378"/>
                  <a:gd name="T55" fmla="*/ 42 h 473"/>
                  <a:gd name="T56" fmla="*/ 189 w 378"/>
                  <a:gd name="T57" fmla="*/ 90 h 473"/>
                  <a:gd name="T58" fmla="*/ 110 w 378"/>
                  <a:gd name="T59" fmla="*/ 100 h 473"/>
                  <a:gd name="T60" fmla="*/ 114 w 378"/>
                  <a:gd name="T61" fmla="*/ 197 h 473"/>
                  <a:gd name="T62" fmla="*/ 114 w 378"/>
                  <a:gd name="T63" fmla="*/ 153 h 473"/>
                  <a:gd name="T64" fmla="*/ 120 w 378"/>
                  <a:gd name="T65" fmla="*/ 135 h 473"/>
                  <a:gd name="T66" fmla="*/ 132 w 378"/>
                  <a:gd name="T67" fmla="*/ 115 h 473"/>
                  <a:gd name="T68" fmla="*/ 258 w 378"/>
                  <a:gd name="T69" fmla="*/ 188 h 473"/>
                  <a:gd name="T70" fmla="*/ 120 w 378"/>
                  <a:gd name="T71" fmla="*/ 188 h 473"/>
                  <a:gd name="T72" fmla="*/ 356 w 378"/>
                  <a:gd name="T73" fmla="*/ 401 h 473"/>
                  <a:gd name="T74" fmla="*/ 322 w 378"/>
                  <a:gd name="T75" fmla="*/ 426 h 473"/>
                  <a:gd name="T76" fmla="*/ 191 w 378"/>
                  <a:gd name="T77" fmla="*/ 453 h 473"/>
                  <a:gd name="T78" fmla="*/ 187 w 378"/>
                  <a:gd name="T79" fmla="*/ 453 h 473"/>
                  <a:gd name="T80" fmla="*/ 56 w 378"/>
                  <a:gd name="T81" fmla="*/ 426 h 473"/>
                  <a:gd name="T82" fmla="*/ 23 w 378"/>
                  <a:gd name="T83" fmla="*/ 401 h 473"/>
                  <a:gd name="T84" fmla="*/ 40 w 378"/>
                  <a:gd name="T85" fmla="*/ 310 h 473"/>
                  <a:gd name="T86" fmla="*/ 81 w 378"/>
                  <a:gd name="T87" fmla="*/ 297 h 473"/>
                  <a:gd name="T88" fmla="*/ 100 w 378"/>
                  <a:gd name="T89" fmla="*/ 298 h 473"/>
                  <a:gd name="T90" fmla="*/ 182 w 378"/>
                  <a:gd name="T91" fmla="*/ 372 h 473"/>
                  <a:gd name="T92" fmla="*/ 189 w 378"/>
                  <a:gd name="T93" fmla="*/ 376 h 473"/>
                  <a:gd name="T94" fmla="*/ 189 w 378"/>
                  <a:gd name="T95" fmla="*/ 376 h 473"/>
                  <a:gd name="T96" fmla="*/ 196 w 378"/>
                  <a:gd name="T97" fmla="*/ 372 h 473"/>
                  <a:gd name="T98" fmla="*/ 278 w 378"/>
                  <a:gd name="T99" fmla="*/ 298 h 473"/>
                  <a:gd name="T100" fmla="*/ 297 w 378"/>
                  <a:gd name="T101" fmla="*/ 297 h 473"/>
                  <a:gd name="T102" fmla="*/ 338 w 378"/>
                  <a:gd name="T103" fmla="*/ 310 h 473"/>
                  <a:gd name="T104" fmla="*/ 356 w 378"/>
                  <a:gd name="T105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8" h="473">
                    <a:moveTo>
                      <a:pt x="375" y="350"/>
                    </a:moveTo>
                    <a:cubicBezTo>
                      <a:pt x="371" y="329"/>
                      <a:pt x="363" y="310"/>
                      <a:pt x="354" y="297"/>
                    </a:cubicBezTo>
                    <a:cubicBezTo>
                      <a:pt x="341" y="281"/>
                      <a:pt x="323" y="279"/>
                      <a:pt x="306" y="278"/>
                    </a:cubicBezTo>
                    <a:cubicBezTo>
                      <a:pt x="304" y="277"/>
                      <a:pt x="301" y="277"/>
                      <a:pt x="297" y="277"/>
                    </a:cubicBezTo>
                    <a:cubicBezTo>
                      <a:pt x="294" y="277"/>
                      <a:pt x="291" y="277"/>
                      <a:pt x="288" y="277"/>
                    </a:cubicBezTo>
                    <a:cubicBezTo>
                      <a:pt x="285" y="277"/>
                      <a:pt x="281" y="277"/>
                      <a:pt x="278" y="277"/>
                    </a:cubicBezTo>
                    <a:cubicBezTo>
                      <a:pt x="271" y="277"/>
                      <a:pt x="262" y="277"/>
                      <a:pt x="256" y="275"/>
                    </a:cubicBezTo>
                    <a:cubicBezTo>
                      <a:pt x="254" y="274"/>
                      <a:pt x="252" y="273"/>
                      <a:pt x="251" y="269"/>
                    </a:cubicBezTo>
                    <a:cubicBezTo>
                      <a:pt x="250" y="266"/>
                      <a:pt x="249" y="262"/>
                      <a:pt x="249" y="258"/>
                    </a:cubicBezTo>
                    <a:cubicBezTo>
                      <a:pt x="296" y="258"/>
                      <a:pt x="296" y="258"/>
                      <a:pt x="296" y="258"/>
                    </a:cubicBezTo>
                    <a:cubicBezTo>
                      <a:pt x="296" y="258"/>
                      <a:pt x="313" y="169"/>
                      <a:pt x="290" y="102"/>
                    </a:cubicBezTo>
                    <a:cubicBezTo>
                      <a:pt x="317" y="41"/>
                      <a:pt x="317" y="41"/>
                      <a:pt x="317" y="41"/>
                    </a:cubicBezTo>
                    <a:cubicBezTo>
                      <a:pt x="320" y="36"/>
                      <a:pt x="317" y="30"/>
                      <a:pt x="312" y="27"/>
                    </a:cubicBezTo>
                    <a:cubicBezTo>
                      <a:pt x="273" y="9"/>
                      <a:pt x="232" y="0"/>
                      <a:pt x="189" y="0"/>
                    </a:cubicBezTo>
                    <a:cubicBezTo>
                      <a:pt x="146" y="0"/>
                      <a:pt x="105" y="10"/>
                      <a:pt x="66" y="27"/>
                    </a:cubicBezTo>
                    <a:cubicBezTo>
                      <a:pt x="61" y="30"/>
                      <a:pt x="59" y="36"/>
                      <a:pt x="61" y="41"/>
                    </a:cubicBezTo>
                    <a:cubicBezTo>
                      <a:pt x="88" y="101"/>
                      <a:pt x="88" y="101"/>
                      <a:pt x="88" y="101"/>
                    </a:cubicBezTo>
                    <a:cubicBezTo>
                      <a:pt x="65" y="169"/>
                      <a:pt x="83" y="258"/>
                      <a:pt x="83" y="258"/>
                    </a:cubicBezTo>
                    <a:cubicBezTo>
                      <a:pt x="129" y="258"/>
                      <a:pt x="129" y="258"/>
                      <a:pt x="129" y="258"/>
                    </a:cubicBezTo>
                    <a:cubicBezTo>
                      <a:pt x="129" y="262"/>
                      <a:pt x="129" y="266"/>
                      <a:pt x="128" y="269"/>
                    </a:cubicBezTo>
                    <a:cubicBezTo>
                      <a:pt x="126" y="273"/>
                      <a:pt x="124" y="274"/>
                      <a:pt x="122" y="275"/>
                    </a:cubicBezTo>
                    <a:cubicBezTo>
                      <a:pt x="116" y="277"/>
                      <a:pt x="107" y="277"/>
                      <a:pt x="100" y="277"/>
                    </a:cubicBezTo>
                    <a:cubicBezTo>
                      <a:pt x="97" y="277"/>
                      <a:pt x="94" y="277"/>
                      <a:pt x="91" y="277"/>
                    </a:cubicBezTo>
                    <a:cubicBezTo>
                      <a:pt x="88" y="277"/>
                      <a:pt x="84" y="277"/>
                      <a:pt x="81" y="277"/>
                    </a:cubicBezTo>
                    <a:cubicBezTo>
                      <a:pt x="78" y="277"/>
                      <a:pt x="75" y="277"/>
                      <a:pt x="72" y="278"/>
                    </a:cubicBezTo>
                    <a:cubicBezTo>
                      <a:pt x="56" y="279"/>
                      <a:pt x="37" y="281"/>
                      <a:pt x="25" y="297"/>
                    </a:cubicBezTo>
                    <a:cubicBezTo>
                      <a:pt x="15" y="310"/>
                      <a:pt x="8" y="329"/>
                      <a:pt x="4" y="350"/>
                    </a:cubicBezTo>
                    <a:cubicBezTo>
                      <a:pt x="0" y="372"/>
                      <a:pt x="0" y="392"/>
                      <a:pt x="5" y="408"/>
                    </a:cubicBezTo>
                    <a:cubicBezTo>
                      <a:pt x="5" y="409"/>
                      <a:pt x="5" y="411"/>
                      <a:pt x="6" y="411"/>
                    </a:cubicBezTo>
                    <a:cubicBezTo>
                      <a:pt x="7" y="412"/>
                      <a:pt x="18" y="428"/>
                      <a:pt x="46" y="443"/>
                    </a:cubicBezTo>
                    <a:cubicBezTo>
                      <a:pt x="62" y="452"/>
                      <a:pt x="81" y="459"/>
                      <a:pt x="102" y="464"/>
                    </a:cubicBezTo>
                    <a:cubicBezTo>
                      <a:pt x="127" y="470"/>
                      <a:pt x="156" y="473"/>
                      <a:pt x="187" y="473"/>
                    </a:cubicBezTo>
                    <a:cubicBezTo>
                      <a:pt x="188" y="473"/>
                      <a:pt x="189" y="473"/>
                      <a:pt x="189" y="473"/>
                    </a:cubicBezTo>
                    <a:cubicBezTo>
                      <a:pt x="190" y="473"/>
                      <a:pt x="190" y="473"/>
                      <a:pt x="191" y="473"/>
                    </a:cubicBezTo>
                    <a:cubicBezTo>
                      <a:pt x="222" y="473"/>
                      <a:pt x="251" y="470"/>
                      <a:pt x="277" y="464"/>
                    </a:cubicBezTo>
                    <a:cubicBezTo>
                      <a:pt x="297" y="459"/>
                      <a:pt x="316" y="452"/>
                      <a:pt x="332" y="443"/>
                    </a:cubicBezTo>
                    <a:cubicBezTo>
                      <a:pt x="355" y="431"/>
                      <a:pt x="368" y="418"/>
                      <a:pt x="372" y="411"/>
                    </a:cubicBezTo>
                    <a:cubicBezTo>
                      <a:pt x="373" y="411"/>
                      <a:pt x="373" y="409"/>
                      <a:pt x="374" y="408"/>
                    </a:cubicBezTo>
                    <a:cubicBezTo>
                      <a:pt x="378" y="392"/>
                      <a:pt x="378" y="372"/>
                      <a:pt x="375" y="350"/>
                    </a:cubicBezTo>
                    <a:close/>
                    <a:moveTo>
                      <a:pt x="189" y="355"/>
                    </a:moveTo>
                    <a:cubicBezTo>
                      <a:pt x="136" y="290"/>
                      <a:pt x="136" y="290"/>
                      <a:pt x="136" y="290"/>
                    </a:cubicBezTo>
                    <a:cubicBezTo>
                      <a:pt x="140" y="287"/>
                      <a:pt x="144" y="282"/>
                      <a:pt x="146" y="275"/>
                    </a:cubicBezTo>
                    <a:cubicBezTo>
                      <a:pt x="147" y="273"/>
                      <a:pt x="147" y="271"/>
                      <a:pt x="148" y="269"/>
                    </a:cubicBezTo>
                    <a:cubicBezTo>
                      <a:pt x="160" y="276"/>
                      <a:pt x="174" y="280"/>
                      <a:pt x="188" y="280"/>
                    </a:cubicBezTo>
                    <a:cubicBezTo>
                      <a:pt x="190" y="280"/>
                      <a:pt x="190" y="280"/>
                      <a:pt x="190" y="280"/>
                    </a:cubicBezTo>
                    <a:cubicBezTo>
                      <a:pt x="204" y="280"/>
                      <a:pt x="218" y="276"/>
                      <a:pt x="231" y="269"/>
                    </a:cubicBezTo>
                    <a:cubicBezTo>
                      <a:pt x="231" y="271"/>
                      <a:pt x="232" y="273"/>
                      <a:pt x="232" y="275"/>
                    </a:cubicBezTo>
                    <a:cubicBezTo>
                      <a:pt x="235" y="282"/>
                      <a:pt x="238" y="287"/>
                      <a:pt x="243" y="291"/>
                    </a:cubicBezTo>
                    <a:lnTo>
                      <a:pt x="189" y="355"/>
                    </a:lnTo>
                    <a:close/>
                    <a:moveTo>
                      <a:pt x="264" y="197"/>
                    </a:moveTo>
                    <a:cubicBezTo>
                      <a:pt x="264" y="153"/>
                      <a:pt x="264" y="153"/>
                      <a:pt x="264" y="153"/>
                    </a:cubicBezTo>
                    <a:cubicBezTo>
                      <a:pt x="272" y="153"/>
                      <a:pt x="278" y="163"/>
                      <a:pt x="278" y="175"/>
                    </a:cubicBezTo>
                    <a:cubicBezTo>
                      <a:pt x="278" y="188"/>
                      <a:pt x="272" y="197"/>
                      <a:pt x="264" y="197"/>
                    </a:cubicBezTo>
                    <a:close/>
                    <a:moveTo>
                      <a:pt x="84" y="42"/>
                    </a:moveTo>
                    <a:cubicBezTo>
                      <a:pt x="117" y="28"/>
                      <a:pt x="153" y="21"/>
                      <a:pt x="189" y="21"/>
                    </a:cubicBezTo>
                    <a:cubicBezTo>
                      <a:pt x="226" y="21"/>
                      <a:pt x="261" y="28"/>
                      <a:pt x="295" y="42"/>
                    </a:cubicBezTo>
                    <a:cubicBezTo>
                      <a:pt x="269" y="100"/>
                      <a:pt x="269" y="100"/>
                      <a:pt x="269" y="100"/>
                    </a:cubicBezTo>
                    <a:cubicBezTo>
                      <a:pt x="242" y="91"/>
                      <a:pt x="215" y="90"/>
                      <a:pt x="189" y="90"/>
                    </a:cubicBezTo>
                    <a:cubicBezTo>
                      <a:pt x="188" y="90"/>
                      <a:pt x="188" y="90"/>
                      <a:pt x="188" y="90"/>
                    </a:cubicBezTo>
                    <a:cubicBezTo>
                      <a:pt x="163" y="90"/>
                      <a:pt x="136" y="91"/>
                      <a:pt x="110" y="100"/>
                    </a:cubicBezTo>
                    <a:lnTo>
                      <a:pt x="84" y="42"/>
                    </a:lnTo>
                    <a:close/>
                    <a:moveTo>
                      <a:pt x="114" y="197"/>
                    </a:moveTo>
                    <a:cubicBezTo>
                      <a:pt x="106" y="197"/>
                      <a:pt x="101" y="188"/>
                      <a:pt x="101" y="175"/>
                    </a:cubicBezTo>
                    <a:cubicBezTo>
                      <a:pt x="101" y="163"/>
                      <a:pt x="106" y="153"/>
                      <a:pt x="114" y="153"/>
                    </a:cubicBezTo>
                    <a:lnTo>
                      <a:pt x="114" y="197"/>
                    </a:lnTo>
                    <a:close/>
                    <a:moveTo>
                      <a:pt x="120" y="135"/>
                    </a:moveTo>
                    <a:cubicBezTo>
                      <a:pt x="120" y="129"/>
                      <a:pt x="121" y="123"/>
                      <a:pt x="122" y="118"/>
                    </a:cubicBezTo>
                    <a:cubicBezTo>
                      <a:pt x="125" y="117"/>
                      <a:pt x="128" y="116"/>
                      <a:pt x="132" y="115"/>
                    </a:cubicBezTo>
                    <a:cubicBezTo>
                      <a:pt x="153" y="130"/>
                      <a:pt x="196" y="152"/>
                      <a:pt x="258" y="151"/>
                    </a:cubicBezTo>
                    <a:cubicBezTo>
                      <a:pt x="258" y="188"/>
                      <a:pt x="258" y="188"/>
                      <a:pt x="258" y="188"/>
                    </a:cubicBezTo>
                    <a:cubicBezTo>
                      <a:pt x="258" y="228"/>
                      <a:pt x="227" y="261"/>
                      <a:pt x="189" y="261"/>
                    </a:cubicBezTo>
                    <a:cubicBezTo>
                      <a:pt x="151" y="261"/>
                      <a:pt x="120" y="228"/>
                      <a:pt x="120" y="188"/>
                    </a:cubicBezTo>
                    <a:lnTo>
                      <a:pt x="120" y="135"/>
                    </a:lnTo>
                    <a:close/>
                    <a:moveTo>
                      <a:pt x="356" y="401"/>
                    </a:moveTo>
                    <a:cubicBezTo>
                      <a:pt x="354" y="402"/>
                      <a:pt x="352" y="405"/>
                      <a:pt x="349" y="408"/>
                    </a:cubicBezTo>
                    <a:cubicBezTo>
                      <a:pt x="344" y="412"/>
                      <a:pt x="335" y="419"/>
                      <a:pt x="322" y="426"/>
                    </a:cubicBezTo>
                    <a:cubicBezTo>
                      <a:pt x="308" y="434"/>
                      <a:pt x="290" y="440"/>
                      <a:pt x="271" y="445"/>
                    </a:cubicBezTo>
                    <a:cubicBezTo>
                      <a:pt x="247" y="450"/>
                      <a:pt x="220" y="453"/>
                      <a:pt x="191" y="453"/>
                    </a:cubicBezTo>
                    <a:cubicBezTo>
                      <a:pt x="190" y="453"/>
                      <a:pt x="190" y="453"/>
                      <a:pt x="189" y="453"/>
                    </a:cubicBezTo>
                    <a:cubicBezTo>
                      <a:pt x="189" y="453"/>
                      <a:pt x="188" y="453"/>
                      <a:pt x="187" y="453"/>
                    </a:cubicBezTo>
                    <a:cubicBezTo>
                      <a:pt x="158" y="453"/>
                      <a:pt x="131" y="450"/>
                      <a:pt x="107" y="445"/>
                    </a:cubicBezTo>
                    <a:cubicBezTo>
                      <a:pt x="88" y="440"/>
                      <a:pt x="71" y="434"/>
                      <a:pt x="56" y="426"/>
                    </a:cubicBezTo>
                    <a:cubicBezTo>
                      <a:pt x="43" y="419"/>
                      <a:pt x="34" y="412"/>
                      <a:pt x="29" y="408"/>
                    </a:cubicBezTo>
                    <a:cubicBezTo>
                      <a:pt x="26" y="405"/>
                      <a:pt x="24" y="402"/>
                      <a:pt x="23" y="401"/>
                    </a:cubicBezTo>
                    <a:cubicBezTo>
                      <a:pt x="20" y="388"/>
                      <a:pt x="20" y="371"/>
                      <a:pt x="23" y="354"/>
                    </a:cubicBezTo>
                    <a:cubicBezTo>
                      <a:pt x="26" y="336"/>
                      <a:pt x="32" y="320"/>
                      <a:pt x="40" y="310"/>
                    </a:cubicBezTo>
                    <a:cubicBezTo>
                      <a:pt x="47" y="300"/>
                      <a:pt x="60" y="298"/>
                      <a:pt x="73" y="298"/>
                    </a:cubicBezTo>
                    <a:cubicBezTo>
                      <a:pt x="76" y="297"/>
                      <a:pt x="78" y="297"/>
                      <a:pt x="81" y="297"/>
                    </a:cubicBezTo>
                    <a:cubicBezTo>
                      <a:pt x="84" y="297"/>
                      <a:pt x="87" y="297"/>
                      <a:pt x="90" y="297"/>
                    </a:cubicBezTo>
                    <a:cubicBezTo>
                      <a:pt x="93" y="297"/>
                      <a:pt x="97" y="298"/>
                      <a:pt x="100" y="298"/>
                    </a:cubicBezTo>
                    <a:cubicBezTo>
                      <a:pt x="106" y="298"/>
                      <a:pt x="113" y="297"/>
                      <a:pt x="120" y="296"/>
                    </a:cubicBezTo>
                    <a:cubicBezTo>
                      <a:pt x="182" y="372"/>
                      <a:pt x="182" y="372"/>
                      <a:pt x="182" y="372"/>
                    </a:cubicBezTo>
                    <a:cubicBezTo>
                      <a:pt x="183" y="372"/>
                      <a:pt x="183" y="373"/>
                      <a:pt x="184" y="374"/>
                    </a:cubicBezTo>
                    <a:cubicBezTo>
                      <a:pt x="186" y="375"/>
                      <a:pt x="187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91" y="376"/>
                      <a:pt x="193" y="375"/>
                      <a:pt x="195" y="374"/>
                    </a:cubicBezTo>
                    <a:cubicBezTo>
                      <a:pt x="195" y="373"/>
                      <a:pt x="196" y="372"/>
                      <a:pt x="196" y="372"/>
                    </a:cubicBezTo>
                    <a:cubicBezTo>
                      <a:pt x="259" y="296"/>
                      <a:pt x="259" y="296"/>
                      <a:pt x="259" y="296"/>
                    </a:cubicBezTo>
                    <a:cubicBezTo>
                      <a:pt x="265" y="297"/>
                      <a:pt x="272" y="298"/>
                      <a:pt x="278" y="298"/>
                    </a:cubicBezTo>
                    <a:cubicBezTo>
                      <a:pt x="282" y="298"/>
                      <a:pt x="285" y="297"/>
                      <a:pt x="288" y="297"/>
                    </a:cubicBezTo>
                    <a:cubicBezTo>
                      <a:pt x="291" y="297"/>
                      <a:pt x="294" y="297"/>
                      <a:pt x="297" y="297"/>
                    </a:cubicBezTo>
                    <a:cubicBezTo>
                      <a:pt x="300" y="297"/>
                      <a:pt x="303" y="297"/>
                      <a:pt x="305" y="298"/>
                    </a:cubicBezTo>
                    <a:cubicBezTo>
                      <a:pt x="318" y="298"/>
                      <a:pt x="331" y="300"/>
                      <a:pt x="338" y="310"/>
                    </a:cubicBezTo>
                    <a:cubicBezTo>
                      <a:pt x="346" y="320"/>
                      <a:pt x="352" y="336"/>
                      <a:pt x="356" y="354"/>
                    </a:cubicBezTo>
                    <a:cubicBezTo>
                      <a:pt x="359" y="371"/>
                      <a:pt x="359" y="388"/>
                      <a:pt x="356" y="4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28" name="Freeform 14"/>
              <p:cNvSpPr>
                <a:spLocks noChangeArrowheads="1"/>
              </p:cNvSpPr>
              <p:nvPr/>
            </p:nvSpPr>
            <p:spPr bwMode="auto">
              <a:xfrm>
                <a:off x="7027944" y="2285138"/>
                <a:ext cx="97677" cy="99180"/>
              </a:xfrm>
              <a:custGeom>
                <a:avLst/>
                <a:gdLst>
                  <a:gd name="T0" fmla="*/ 35 w 130"/>
                  <a:gd name="T1" fmla="*/ 132 h 132"/>
                  <a:gd name="T2" fmla="*/ 94 w 130"/>
                  <a:gd name="T3" fmla="*/ 132 h 132"/>
                  <a:gd name="T4" fmla="*/ 94 w 130"/>
                  <a:gd name="T5" fmla="*/ 95 h 132"/>
                  <a:gd name="T6" fmla="*/ 130 w 130"/>
                  <a:gd name="T7" fmla="*/ 95 h 132"/>
                  <a:gd name="T8" fmla="*/ 130 w 130"/>
                  <a:gd name="T9" fmla="*/ 38 h 132"/>
                  <a:gd name="T10" fmla="*/ 94 w 130"/>
                  <a:gd name="T11" fmla="*/ 38 h 132"/>
                  <a:gd name="T12" fmla="*/ 94 w 130"/>
                  <a:gd name="T13" fmla="*/ 0 h 132"/>
                  <a:gd name="T14" fmla="*/ 35 w 130"/>
                  <a:gd name="T15" fmla="*/ 0 h 132"/>
                  <a:gd name="T16" fmla="*/ 35 w 130"/>
                  <a:gd name="T17" fmla="*/ 38 h 132"/>
                  <a:gd name="T18" fmla="*/ 0 w 130"/>
                  <a:gd name="T19" fmla="*/ 38 h 132"/>
                  <a:gd name="T20" fmla="*/ 0 w 130"/>
                  <a:gd name="T21" fmla="*/ 95 h 132"/>
                  <a:gd name="T22" fmla="*/ 35 w 130"/>
                  <a:gd name="T23" fmla="*/ 95 h 132"/>
                  <a:gd name="T24" fmla="*/ 35 w 130"/>
                  <a:gd name="T2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32">
                    <a:moveTo>
                      <a:pt x="35" y="132"/>
                    </a:moveTo>
                    <a:lnTo>
                      <a:pt x="94" y="132"/>
                    </a:lnTo>
                    <a:lnTo>
                      <a:pt x="94" y="95"/>
                    </a:lnTo>
                    <a:lnTo>
                      <a:pt x="130" y="95"/>
                    </a:lnTo>
                    <a:lnTo>
                      <a:pt x="130" y="38"/>
                    </a:lnTo>
                    <a:lnTo>
                      <a:pt x="94" y="38"/>
                    </a:lnTo>
                    <a:lnTo>
                      <a:pt x="94" y="0"/>
                    </a:lnTo>
                    <a:lnTo>
                      <a:pt x="35" y="0"/>
                    </a:lnTo>
                    <a:lnTo>
                      <a:pt x="35" y="38"/>
                    </a:lnTo>
                    <a:lnTo>
                      <a:pt x="0" y="38"/>
                    </a:lnTo>
                    <a:lnTo>
                      <a:pt x="0" y="95"/>
                    </a:lnTo>
                    <a:lnTo>
                      <a:pt x="35" y="95"/>
                    </a:lnTo>
                    <a:lnTo>
                      <a:pt x="35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7429" name="组合 95"/>
          <p:cNvGrpSpPr/>
          <p:nvPr/>
        </p:nvGrpSpPr>
        <p:grpSpPr bwMode="auto">
          <a:xfrm>
            <a:off x="4763" y="3328988"/>
            <a:ext cx="1270000" cy="1289050"/>
            <a:chOff x="6170440" y="0"/>
            <a:chExt cx="1982862" cy="2015067"/>
          </a:xfrm>
        </p:grpSpPr>
        <p:sp>
          <p:nvSpPr>
            <p:cNvPr id="97" name="矩形 96"/>
            <p:cNvSpPr/>
            <p:nvPr/>
          </p:nvSpPr>
          <p:spPr>
            <a:xfrm>
              <a:off x="6170440" y="0"/>
              <a:ext cx="1982862" cy="20150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 noProof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6786191" y="623147"/>
              <a:ext cx="813168" cy="810729"/>
              <a:chOff x="4762068" y="668615"/>
              <a:chExt cx="751360" cy="749106"/>
            </a:xfrm>
            <a:solidFill>
              <a:srgbClr val="E2413E"/>
            </a:solidFill>
          </p:grpSpPr>
          <p:sp>
            <p:nvSpPr>
              <p:cNvPr id="99" name="Freeform 23"/>
              <p:cNvSpPr/>
              <p:nvPr/>
            </p:nvSpPr>
            <p:spPr bwMode="auto">
              <a:xfrm>
                <a:off x="4952163" y="858710"/>
                <a:ext cx="371172" cy="368918"/>
              </a:xfrm>
              <a:custGeom>
                <a:avLst/>
                <a:gdLst>
                  <a:gd name="T0" fmla="*/ 343 w 494"/>
                  <a:gd name="T1" fmla="*/ 0 h 491"/>
                  <a:gd name="T2" fmla="*/ 146 w 494"/>
                  <a:gd name="T3" fmla="*/ 0 h 491"/>
                  <a:gd name="T4" fmla="*/ 146 w 494"/>
                  <a:gd name="T5" fmla="*/ 148 h 491"/>
                  <a:gd name="T6" fmla="*/ 0 w 494"/>
                  <a:gd name="T7" fmla="*/ 148 h 491"/>
                  <a:gd name="T8" fmla="*/ 0 w 494"/>
                  <a:gd name="T9" fmla="*/ 359 h 491"/>
                  <a:gd name="T10" fmla="*/ 146 w 494"/>
                  <a:gd name="T11" fmla="*/ 359 h 491"/>
                  <a:gd name="T12" fmla="*/ 146 w 494"/>
                  <a:gd name="T13" fmla="*/ 491 h 491"/>
                  <a:gd name="T14" fmla="*/ 343 w 494"/>
                  <a:gd name="T15" fmla="*/ 491 h 491"/>
                  <a:gd name="T16" fmla="*/ 343 w 494"/>
                  <a:gd name="T17" fmla="*/ 359 h 491"/>
                  <a:gd name="T18" fmla="*/ 494 w 494"/>
                  <a:gd name="T19" fmla="*/ 359 h 491"/>
                  <a:gd name="T20" fmla="*/ 494 w 494"/>
                  <a:gd name="T21" fmla="*/ 148 h 491"/>
                  <a:gd name="T22" fmla="*/ 343 w 494"/>
                  <a:gd name="T23" fmla="*/ 148 h 491"/>
                  <a:gd name="T24" fmla="*/ 343 w 494"/>
                  <a:gd name="T25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4" h="491">
                    <a:moveTo>
                      <a:pt x="343" y="0"/>
                    </a:moveTo>
                    <a:lnTo>
                      <a:pt x="146" y="0"/>
                    </a:lnTo>
                    <a:lnTo>
                      <a:pt x="146" y="148"/>
                    </a:lnTo>
                    <a:lnTo>
                      <a:pt x="0" y="148"/>
                    </a:lnTo>
                    <a:lnTo>
                      <a:pt x="0" y="359"/>
                    </a:lnTo>
                    <a:lnTo>
                      <a:pt x="146" y="359"/>
                    </a:lnTo>
                    <a:lnTo>
                      <a:pt x="146" y="491"/>
                    </a:lnTo>
                    <a:lnTo>
                      <a:pt x="343" y="491"/>
                    </a:lnTo>
                    <a:lnTo>
                      <a:pt x="343" y="359"/>
                    </a:lnTo>
                    <a:lnTo>
                      <a:pt x="494" y="359"/>
                    </a:lnTo>
                    <a:lnTo>
                      <a:pt x="494" y="148"/>
                    </a:lnTo>
                    <a:lnTo>
                      <a:pt x="343" y="148"/>
                    </a:lnTo>
                    <a:lnTo>
                      <a:pt x="3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 noProof="1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0" name="Freeform 24"/>
              <p:cNvSpPr>
                <a:spLocks noEditPoints="1"/>
              </p:cNvSpPr>
              <p:nvPr/>
            </p:nvSpPr>
            <p:spPr bwMode="auto">
              <a:xfrm>
                <a:off x="4762068" y="668615"/>
                <a:ext cx="751360" cy="749106"/>
              </a:xfrm>
              <a:custGeom>
                <a:avLst/>
                <a:gdLst>
                  <a:gd name="T0" fmla="*/ 406 w 423"/>
                  <a:gd name="T1" fmla="*/ 129 h 422"/>
                  <a:gd name="T2" fmla="*/ 361 w 423"/>
                  <a:gd name="T3" fmla="*/ 62 h 422"/>
                  <a:gd name="T4" fmla="*/ 294 w 423"/>
                  <a:gd name="T5" fmla="*/ 16 h 422"/>
                  <a:gd name="T6" fmla="*/ 212 w 423"/>
                  <a:gd name="T7" fmla="*/ 0 h 422"/>
                  <a:gd name="T8" fmla="*/ 129 w 423"/>
                  <a:gd name="T9" fmla="*/ 16 h 422"/>
                  <a:gd name="T10" fmla="*/ 62 w 423"/>
                  <a:gd name="T11" fmla="*/ 62 h 422"/>
                  <a:gd name="T12" fmla="*/ 17 w 423"/>
                  <a:gd name="T13" fmla="*/ 129 h 422"/>
                  <a:gd name="T14" fmla="*/ 0 w 423"/>
                  <a:gd name="T15" fmla="*/ 211 h 422"/>
                  <a:gd name="T16" fmla="*/ 17 w 423"/>
                  <a:gd name="T17" fmla="*/ 293 h 422"/>
                  <a:gd name="T18" fmla="*/ 62 w 423"/>
                  <a:gd name="T19" fmla="*/ 360 h 422"/>
                  <a:gd name="T20" fmla="*/ 129 w 423"/>
                  <a:gd name="T21" fmla="*/ 405 h 422"/>
                  <a:gd name="T22" fmla="*/ 212 w 423"/>
                  <a:gd name="T23" fmla="*/ 422 h 422"/>
                  <a:gd name="T24" fmla="*/ 294 w 423"/>
                  <a:gd name="T25" fmla="*/ 405 h 422"/>
                  <a:gd name="T26" fmla="*/ 361 w 423"/>
                  <a:gd name="T27" fmla="*/ 360 h 422"/>
                  <a:gd name="T28" fmla="*/ 406 w 423"/>
                  <a:gd name="T29" fmla="*/ 293 h 422"/>
                  <a:gd name="T30" fmla="*/ 423 w 423"/>
                  <a:gd name="T31" fmla="*/ 211 h 422"/>
                  <a:gd name="T32" fmla="*/ 406 w 423"/>
                  <a:gd name="T33" fmla="*/ 129 h 422"/>
                  <a:gd name="T34" fmla="*/ 336 w 423"/>
                  <a:gd name="T35" fmla="*/ 335 h 422"/>
                  <a:gd name="T36" fmla="*/ 212 w 423"/>
                  <a:gd name="T37" fmla="*/ 387 h 422"/>
                  <a:gd name="T38" fmla="*/ 87 w 423"/>
                  <a:gd name="T39" fmla="*/ 335 h 422"/>
                  <a:gd name="T40" fmla="*/ 36 w 423"/>
                  <a:gd name="T41" fmla="*/ 211 h 422"/>
                  <a:gd name="T42" fmla="*/ 87 w 423"/>
                  <a:gd name="T43" fmla="*/ 87 h 422"/>
                  <a:gd name="T44" fmla="*/ 212 w 423"/>
                  <a:gd name="T45" fmla="*/ 35 h 422"/>
                  <a:gd name="T46" fmla="*/ 336 w 423"/>
                  <a:gd name="T47" fmla="*/ 87 h 422"/>
                  <a:gd name="T48" fmla="*/ 387 w 423"/>
                  <a:gd name="T49" fmla="*/ 211 h 422"/>
                  <a:gd name="T50" fmla="*/ 336 w 423"/>
                  <a:gd name="T51" fmla="*/ 335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422">
                    <a:moveTo>
                      <a:pt x="406" y="129"/>
                    </a:moveTo>
                    <a:cubicBezTo>
                      <a:pt x="396" y="104"/>
                      <a:pt x="380" y="81"/>
                      <a:pt x="361" y="62"/>
                    </a:cubicBezTo>
                    <a:cubicBezTo>
                      <a:pt x="342" y="42"/>
                      <a:pt x="319" y="27"/>
                      <a:pt x="294" y="16"/>
                    </a:cubicBezTo>
                    <a:cubicBezTo>
                      <a:pt x="268" y="5"/>
                      <a:pt x="240" y="0"/>
                      <a:pt x="212" y="0"/>
                    </a:cubicBezTo>
                    <a:cubicBezTo>
                      <a:pt x="183" y="0"/>
                      <a:pt x="155" y="5"/>
                      <a:pt x="129" y="16"/>
                    </a:cubicBezTo>
                    <a:cubicBezTo>
                      <a:pt x="104" y="27"/>
                      <a:pt x="82" y="42"/>
                      <a:pt x="62" y="62"/>
                    </a:cubicBezTo>
                    <a:cubicBezTo>
                      <a:pt x="43" y="81"/>
                      <a:pt x="28" y="104"/>
                      <a:pt x="17" y="129"/>
                    </a:cubicBezTo>
                    <a:cubicBezTo>
                      <a:pt x="6" y="155"/>
                      <a:pt x="0" y="182"/>
                      <a:pt x="0" y="211"/>
                    </a:cubicBezTo>
                    <a:cubicBezTo>
                      <a:pt x="0" y="239"/>
                      <a:pt x="6" y="267"/>
                      <a:pt x="17" y="293"/>
                    </a:cubicBezTo>
                    <a:cubicBezTo>
                      <a:pt x="28" y="318"/>
                      <a:pt x="43" y="341"/>
                      <a:pt x="62" y="360"/>
                    </a:cubicBezTo>
                    <a:cubicBezTo>
                      <a:pt x="82" y="380"/>
                      <a:pt x="104" y="395"/>
                      <a:pt x="129" y="405"/>
                    </a:cubicBezTo>
                    <a:cubicBezTo>
                      <a:pt x="155" y="417"/>
                      <a:pt x="183" y="422"/>
                      <a:pt x="212" y="422"/>
                    </a:cubicBezTo>
                    <a:cubicBezTo>
                      <a:pt x="240" y="422"/>
                      <a:pt x="268" y="417"/>
                      <a:pt x="294" y="405"/>
                    </a:cubicBezTo>
                    <a:cubicBezTo>
                      <a:pt x="319" y="395"/>
                      <a:pt x="342" y="380"/>
                      <a:pt x="361" y="360"/>
                    </a:cubicBezTo>
                    <a:cubicBezTo>
                      <a:pt x="380" y="341"/>
                      <a:pt x="396" y="318"/>
                      <a:pt x="406" y="293"/>
                    </a:cubicBezTo>
                    <a:cubicBezTo>
                      <a:pt x="417" y="267"/>
                      <a:pt x="423" y="239"/>
                      <a:pt x="423" y="211"/>
                    </a:cubicBezTo>
                    <a:cubicBezTo>
                      <a:pt x="423" y="182"/>
                      <a:pt x="417" y="155"/>
                      <a:pt x="406" y="129"/>
                    </a:cubicBezTo>
                    <a:close/>
                    <a:moveTo>
                      <a:pt x="336" y="335"/>
                    </a:moveTo>
                    <a:cubicBezTo>
                      <a:pt x="303" y="368"/>
                      <a:pt x="259" y="387"/>
                      <a:pt x="212" y="387"/>
                    </a:cubicBezTo>
                    <a:cubicBezTo>
                      <a:pt x="165" y="387"/>
                      <a:pt x="120" y="368"/>
                      <a:pt x="87" y="335"/>
                    </a:cubicBezTo>
                    <a:cubicBezTo>
                      <a:pt x="54" y="302"/>
                      <a:pt x="36" y="258"/>
                      <a:pt x="36" y="211"/>
                    </a:cubicBezTo>
                    <a:cubicBezTo>
                      <a:pt x="36" y="164"/>
                      <a:pt x="54" y="120"/>
                      <a:pt x="87" y="87"/>
                    </a:cubicBezTo>
                    <a:cubicBezTo>
                      <a:pt x="120" y="53"/>
                      <a:pt x="165" y="35"/>
                      <a:pt x="212" y="35"/>
                    </a:cubicBezTo>
                    <a:cubicBezTo>
                      <a:pt x="259" y="35"/>
                      <a:pt x="303" y="53"/>
                      <a:pt x="336" y="87"/>
                    </a:cubicBezTo>
                    <a:cubicBezTo>
                      <a:pt x="369" y="120"/>
                      <a:pt x="387" y="164"/>
                      <a:pt x="387" y="211"/>
                    </a:cubicBezTo>
                    <a:cubicBezTo>
                      <a:pt x="387" y="258"/>
                      <a:pt x="369" y="302"/>
                      <a:pt x="336" y="3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 noProof="1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7432" name="组合 100"/>
          <p:cNvGrpSpPr/>
          <p:nvPr/>
        </p:nvGrpSpPr>
        <p:grpSpPr bwMode="auto">
          <a:xfrm>
            <a:off x="1306513" y="2038350"/>
            <a:ext cx="1352550" cy="1296988"/>
            <a:chOff x="2010006" y="2054859"/>
            <a:chExt cx="2112433" cy="2027767"/>
          </a:xfrm>
        </p:grpSpPr>
        <p:sp>
          <p:nvSpPr>
            <p:cNvPr id="17433" name="직사각형 8"/>
            <p:cNvSpPr>
              <a:spLocks noChangeArrowheads="1"/>
            </p:cNvSpPr>
            <p:nvPr/>
          </p:nvSpPr>
          <p:spPr bwMode="auto">
            <a:xfrm>
              <a:off x="2010006" y="2054859"/>
              <a:ext cx="2112433" cy="2027767"/>
            </a:xfrm>
            <a:prstGeom prst="rect">
              <a:avLst/>
            </a:prstGeom>
            <a:solidFill>
              <a:srgbClr val="E24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9131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9131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9131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9131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latinLnBrk="1"/>
              <a:endParaRPr lang="ko-KR" altLang="en-US">
                <a:solidFill>
                  <a:srgbClr val="FFFFFF"/>
                </a:solidFill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sp>
          <p:nvSpPr>
            <p:cNvPr id="17434" name="Freeform 20"/>
            <p:cNvSpPr>
              <a:spLocks noChangeArrowheads="1"/>
            </p:cNvSpPr>
            <p:nvPr/>
          </p:nvSpPr>
          <p:spPr bwMode="auto">
            <a:xfrm>
              <a:off x="2635532" y="2759272"/>
              <a:ext cx="841178" cy="770342"/>
            </a:xfrm>
            <a:custGeom>
              <a:avLst/>
              <a:gdLst>
                <a:gd name="T0" fmla="*/ 399 w 402"/>
                <a:gd name="T1" fmla="*/ 97 h 368"/>
                <a:gd name="T2" fmla="*/ 372 w 402"/>
                <a:gd name="T3" fmla="*/ 39 h 368"/>
                <a:gd name="T4" fmla="*/ 287 w 402"/>
                <a:gd name="T5" fmla="*/ 0 h 368"/>
                <a:gd name="T6" fmla="*/ 230 w 402"/>
                <a:gd name="T7" fmla="*/ 15 h 368"/>
                <a:gd name="T8" fmla="*/ 201 w 402"/>
                <a:gd name="T9" fmla="*/ 41 h 368"/>
                <a:gd name="T10" fmla="*/ 171 w 402"/>
                <a:gd name="T11" fmla="*/ 15 h 368"/>
                <a:gd name="T12" fmla="*/ 115 w 402"/>
                <a:gd name="T13" fmla="*/ 0 h 368"/>
                <a:gd name="T14" fmla="*/ 98 w 402"/>
                <a:gd name="T15" fmla="*/ 1 h 368"/>
                <a:gd name="T16" fmla="*/ 22 w 402"/>
                <a:gd name="T17" fmla="*/ 48 h 368"/>
                <a:gd name="T18" fmla="*/ 3 w 402"/>
                <a:gd name="T19" fmla="*/ 93 h 368"/>
                <a:gd name="T20" fmla="*/ 4 w 402"/>
                <a:gd name="T21" fmla="*/ 144 h 368"/>
                <a:gd name="T22" fmla="*/ 22 w 402"/>
                <a:gd name="T23" fmla="*/ 196 h 368"/>
                <a:gd name="T24" fmla="*/ 27 w 402"/>
                <a:gd name="T25" fmla="*/ 204 h 368"/>
                <a:gd name="T26" fmla="*/ 104 w 402"/>
                <a:gd name="T27" fmla="*/ 204 h 368"/>
                <a:gd name="T28" fmla="*/ 133 w 402"/>
                <a:gd name="T29" fmla="*/ 159 h 368"/>
                <a:gd name="T30" fmla="*/ 161 w 402"/>
                <a:gd name="T31" fmla="*/ 223 h 368"/>
                <a:gd name="T32" fmla="*/ 200 w 402"/>
                <a:gd name="T33" fmla="*/ 163 h 368"/>
                <a:gd name="T34" fmla="*/ 218 w 402"/>
                <a:gd name="T35" fmla="*/ 195 h 368"/>
                <a:gd name="T36" fmla="*/ 274 w 402"/>
                <a:gd name="T37" fmla="*/ 195 h 368"/>
                <a:gd name="T38" fmla="*/ 295 w 402"/>
                <a:gd name="T39" fmla="*/ 206 h 368"/>
                <a:gd name="T40" fmla="*/ 321 w 402"/>
                <a:gd name="T41" fmla="*/ 180 h 368"/>
                <a:gd name="T42" fmla="*/ 295 w 402"/>
                <a:gd name="T43" fmla="*/ 154 h 368"/>
                <a:gd name="T44" fmla="*/ 274 w 402"/>
                <a:gd name="T45" fmla="*/ 165 h 368"/>
                <a:gd name="T46" fmla="*/ 235 w 402"/>
                <a:gd name="T47" fmla="*/ 165 h 368"/>
                <a:gd name="T48" fmla="*/ 201 w 402"/>
                <a:gd name="T49" fmla="*/ 106 h 368"/>
                <a:gd name="T50" fmla="*/ 166 w 402"/>
                <a:gd name="T51" fmla="*/ 161 h 368"/>
                <a:gd name="T52" fmla="*/ 137 w 402"/>
                <a:gd name="T53" fmla="*/ 96 h 368"/>
                <a:gd name="T54" fmla="*/ 88 w 402"/>
                <a:gd name="T55" fmla="*/ 174 h 368"/>
                <a:gd name="T56" fmla="*/ 44 w 402"/>
                <a:gd name="T57" fmla="*/ 174 h 368"/>
                <a:gd name="T58" fmla="*/ 32 w 402"/>
                <a:gd name="T59" fmla="*/ 138 h 368"/>
                <a:gd name="T60" fmla="*/ 32 w 402"/>
                <a:gd name="T61" fmla="*/ 99 h 368"/>
                <a:gd name="T62" fmla="*/ 46 w 402"/>
                <a:gd name="T63" fmla="*/ 65 h 368"/>
                <a:gd name="T64" fmla="*/ 102 w 402"/>
                <a:gd name="T65" fmla="*/ 30 h 368"/>
                <a:gd name="T66" fmla="*/ 115 w 402"/>
                <a:gd name="T67" fmla="*/ 29 h 368"/>
                <a:gd name="T68" fmla="*/ 156 w 402"/>
                <a:gd name="T69" fmla="*/ 41 h 368"/>
                <a:gd name="T70" fmla="*/ 187 w 402"/>
                <a:gd name="T71" fmla="*/ 73 h 368"/>
                <a:gd name="T72" fmla="*/ 188 w 402"/>
                <a:gd name="T73" fmla="*/ 74 h 368"/>
                <a:gd name="T74" fmla="*/ 201 w 402"/>
                <a:gd name="T75" fmla="*/ 96 h 368"/>
                <a:gd name="T76" fmla="*/ 213 w 402"/>
                <a:gd name="T77" fmla="*/ 74 h 368"/>
                <a:gd name="T78" fmla="*/ 245 w 402"/>
                <a:gd name="T79" fmla="*/ 41 h 368"/>
                <a:gd name="T80" fmla="*/ 287 w 402"/>
                <a:gd name="T81" fmla="*/ 29 h 368"/>
                <a:gd name="T82" fmla="*/ 350 w 402"/>
                <a:gd name="T83" fmla="*/ 58 h 368"/>
                <a:gd name="T84" fmla="*/ 370 w 402"/>
                <a:gd name="T85" fmla="*/ 101 h 368"/>
                <a:gd name="T86" fmla="*/ 365 w 402"/>
                <a:gd name="T87" fmla="*/ 150 h 368"/>
                <a:gd name="T88" fmla="*/ 313 w 402"/>
                <a:gd name="T89" fmla="*/ 237 h 368"/>
                <a:gd name="T90" fmla="*/ 200 w 402"/>
                <a:gd name="T91" fmla="*/ 336 h 368"/>
                <a:gd name="T92" fmla="*/ 182 w 402"/>
                <a:gd name="T93" fmla="*/ 321 h 368"/>
                <a:gd name="T94" fmla="*/ 182 w 402"/>
                <a:gd name="T95" fmla="*/ 321 h 368"/>
                <a:gd name="T96" fmla="*/ 90 w 402"/>
                <a:gd name="T97" fmla="*/ 238 h 368"/>
                <a:gd name="T98" fmla="*/ 69 w 402"/>
                <a:gd name="T99" fmla="*/ 237 h 368"/>
                <a:gd name="T100" fmla="*/ 68 w 402"/>
                <a:gd name="T101" fmla="*/ 258 h 368"/>
                <a:gd name="T102" fmla="*/ 164 w 402"/>
                <a:gd name="T103" fmla="*/ 344 h 368"/>
                <a:gd name="T104" fmla="*/ 164 w 402"/>
                <a:gd name="T105" fmla="*/ 344 h 368"/>
                <a:gd name="T106" fmla="*/ 188 w 402"/>
                <a:gd name="T107" fmla="*/ 364 h 368"/>
                <a:gd name="T108" fmla="*/ 200 w 402"/>
                <a:gd name="T109" fmla="*/ 368 h 368"/>
                <a:gd name="T110" fmla="*/ 211 w 402"/>
                <a:gd name="T111" fmla="*/ 365 h 368"/>
                <a:gd name="T112" fmla="*/ 334 w 402"/>
                <a:gd name="T113" fmla="*/ 256 h 368"/>
                <a:gd name="T114" fmla="*/ 394 w 402"/>
                <a:gd name="T115" fmla="*/ 158 h 368"/>
                <a:gd name="T116" fmla="*/ 399 w 402"/>
                <a:gd name="T117" fmla="*/ 9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368">
                  <a:moveTo>
                    <a:pt x="399" y="97"/>
                  </a:moveTo>
                  <a:cubicBezTo>
                    <a:pt x="396" y="75"/>
                    <a:pt x="387" y="56"/>
                    <a:pt x="372" y="39"/>
                  </a:cubicBezTo>
                  <a:cubicBezTo>
                    <a:pt x="350" y="14"/>
                    <a:pt x="319" y="0"/>
                    <a:pt x="287" y="0"/>
                  </a:cubicBezTo>
                  <a:cubicBezTo>
                    <a:pt x="267" y="0"/>
                    <a:pt x="248" y="5"/>
                    <a:pt x="230" y="15"/>
                  </a:cubicBezTo>
                  <a:cubicBezTo>
                    <a:pt x="219" y="22"/>
                    <a:pt x="209" y="30"/>
                    <a:pt x="201" y="41"/>
                  </a:cubicBezTo>
                  <a:cubicBezTo>
                    <a:pt x="192" y="31"/>
                    <a:pt x="182" y="22"/>
                    <a:pt x="171" y="15"/>
                  </a:cubicBezTo>
                  <a:cubicBezTo>
                    <a:pt x="154" y="5"/>
                    <a:pt x="134" y="0"/>
                    <a:pt x="115" y="0"/>
                  </a:cubicBezTo>
                  <a:cubicBezTo>
                    <a:pt x="109" y="0"/>
                    <a:pt x="103" y="0"/>
                    <a:pt x="98" y="1"/>
                  </a:cubicBezTo>
                  <a:cubicBezTo>
                    <a:pt x="66" y="6"/>
                    <a:pt x="39" y="23"/>
                    <a:pt x="22" y="48"/>
                  </a:cubicBezTo>
                  <a:cubicBezTo>
                    <a:pt x="12" y="62"/>
                    <a:pt x="6" y="77"/>
                    <a:pt x="3" y="93"/>
                  </a:cubicBezTo>
                  <a:cubicBezTo>
                    <a:pt x="0" y="110"/>
                    <a:pt x="0" y="127"/>
                    <a:pt x="4" y="144"/>
                  </a:cubicBezTo>
                  <a:cubicBezTo>
                    <a:pt x="7" y="162"/>
                    <a:pt x="13" y="179"/>
                    <a:pt x="22" y="196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133" y="159"/>
                    <a:pt x="133" y="159"/>
                    <a:pt x="133" y="159"/>
                  </a:cubicBezTo>
                  <a:cubicBezTo>
                    <a:pt x="161" y="223"/>
                    <a:pt x="161" y="223"/>
                    <a:pt x="161" y="223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18" y="195"/>
                    <a:pt x="218" y="195"/>
                    <a:pt x="218" y="195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8" y="201"/>
                    <a:pt x="286" y="206"/>
                    <a:pt x="295" y="206"/>
                  </a:cubicBezTo>
                  <a:cubicBezTo>
                    <a:pt x="309" y="206"/>
                    <a:pt x="321" y="194"/>
                    <a:pt x="321" y="180"/>
                  </a:cubicBezTo>
                  <a:cubicBezTo>
                    <a:pt x="321" y="166"/>
                    <a:pt x="309" y="154"/>
                    <a:pt x="295" y="154"/>
                  </a:cubicBezTo>
                  <a:cubicBezTo>
                    <a:pt x="286" y="154"/>
                    <a:pt x="278" y="158"/>
                    <a:pt x="274" y="165"/>
                  </a:cubicBezTo>
                  <a:cubicBezTo>
                    <a:pt x="235" y="165"/>
                    <a:pt x="235" y="165"/>
                    <a:pt x="235" y="165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9" y="162"/>
                    <a:pt x="35" y="150"/>
                    <a:pt x="32" y="138"/>
                  </a:cubicBezTo>
                  <a:cubicBezTo>
                    <a:pt x="30" y="125"/>
                    <a:pt x="29" y="111"/>
                    <a:pt x="32" y="99"/>
                  </a:cubicBezTo>
                  <a:cubicBezTo>
                    <a:pt x="34" y="86"/>
                    <a:pt x="39" y="75"/>
                    <a:pt x="46" y="65"/>
                  </a:cubicBezTo>
                  <a:cubicBezTo>
                    <a:pt x="59" y="46"/>
                    <a:pt x="79" y="34"/>
                    <a:pt x="102" y="30"/>
                  </a:cubicBezTo>
                  <a:cubicBezTo>
                    <a:pt x="106" y="30"/>
                    <a:pt x="110" y="29"/>
                    <a:pt x="115" y="29"/>
                  </a:cubicBezTo>
                  <a:cubicBezTo>
                    <a:pt x="129" y="29"/>
                    <a:pt x="144" y="33"/>
                    <a:pt x="156" y="41"/>
                  </a:cubicBezTo>
                  <a:cubicBezTo>
                    <a:pt x="169" y="48"/>
                    <a:pt x="180" y="59"/>
                    <a:pt x="187" y="73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21" y="60"/>
                    <a:pt x="232" y="48"/>
                    <a:pt x="245" y="41"/>
                  </a:cubicBezTo>
                  <a:cubicBezTo>
                    <a:pt x="258" y="33"/>
                    <a:pt x="272" y="29"/>
                    <a:pt x="287" y="29"/>
                  </a:cubicBezTo>
                  <a:cubicBezTo>
                    <a:pt x="311" y="29"/>
                    <a:pt x="333" y="40"/>
                    <a:pt x="350" y="58"/>
                  </a:cubicBezTo>
                  <a:cubicBezTo>
                    <a:pt x="361" y="71"/>
                    <a:pt x="367" y="85"/>
                    <a:pt x="370" y="101"/>
                  </a:cubicBezTo>
                  <a:cubicBezTo>
                    <a:pt x="372" y="116"/>
                    <a:pt x="371" y="132"/>
                    <a:pt x="365" y="150"/>
                  </a:cubicBezTo>
                  <a:cubicBezTo>
                    <a:pt x="355" y="187"/>
                    <a:pt x="332" y="216"/>
                    <a:pt x="313" y="237"/>
                  </a:cubicBezTo>
                  <a:cubicBezTo>
                    <a:pt x="290" y="261"/>
                    <a:pt x="234" y="311"/>
                    <a:pt x="200" y="336"/>
                  </a:cubicBezTo>
                  <a:cubicBezTo>
                    <a:pt x="194" y="331"/>
                    <a:pt x="188" y="326"/>
                    <a:pt x="182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51" y="295"/>
                    <a:pt x="118" y="269"/>
                    <a:pt x="90" y="238"/>
                  </a:cubicBezTo>
                  <a:cubicBezTo>
                    <a:pt x="84" y="232"/>
                    <a:pt x="75" y="232"/>
                    <a:pt x="69" y="237"/>
                  </a:cubicBezTo>
                  <a:cubicBezTo>
                    <a:pt x="63" y="243"/>
                    <a:pt x="63" y="252"/>
                    <a:pt x="68" y="258"/>
                  </a:cubicBezTo>
                  <a:cubicBezTo>
                    <a:pt x="98" y="290"/>
                    <a:pt x="131" y="318"/>
                    <a:pt x="164" y="344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72" y="351"/>
                    <a:pt x="180" y="357"/>
                    <a:pt x="188" y="364"/>
                  </a:cubicBezTo>
                  <a:cubicBezTo>
                    <a:pt x="191" y="367"/>
                    <a:pt x="195" y="368"/>
                    <a:pt x="200" y="368"/>
                  </a:cubicBezTo>
                  <a:cubicBezTo>
                    <a:pt x="204" y="368"/>
                    <a:pt x="208" y="367"/>
                    <a:pt x="211" y="365"/>
                  </a:cubicBezTo>
                  <a:cubicBezTo>
                    <a:pt x="245" y="340"/>
                    <a:pt x="309" y="284"/>
                    <a:pt x="334" y="256"/>
                  </a:cubicBezTo>
                  <a:cubicBezTo>
                    <a:pt x="356" y="233"/>
                    <a:pt x="382" y="201"/>
                    <a:pt x="394" y="158"/>
                  </a:cubicBezTo>
                  <a:cubicBezTo>
                    <a:pt x="400" y="136"/>
                    <a:pt x="402" y="115"/>
                    <a:pt x="399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435" name="组合 103"/>
          <p:cNvGrpSpPr/>
          <p:nvPr/>
        </p:nvGrpSpPr>
        <p:grpSpPr bwMode="auto">
          <a:xfrm>
            <a:off x="1309688" y="4668838"/>
            <a:ext cx="1290637" cy="1296987"/>
            <a:chOff x="10197010" y="2054859"/>
            <a:chExt cx="2015239" cy="2027767"/>
          </a:xfrm>
        </p:grpSpPr>
        <p:sp>
          <p:nvSpPr>
            <p:cNvPr id="17436" name="직사각형 9"/>
            <p:cNvSpPr>
              <a:spLocks noChangeArrowheads="1"/>
            </p:cNvSpPr>
            <p:nvPr/>
          </p:nvSpPr>
          <p:spPr bwMode="auto">
            <a:xfrm>
              <a:off x="10197010" y="2054859"/>
              <a:ext cx="2015239" cy="2027767"/>
            </a:xfrm>
            <a:prstGeom prst="rect">
              <a:avLst/>
            </a:prstGeom>
            <a:solidFill>
              <a:srgbClr val="4F5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9131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9131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9131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9131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latinLnBrk="1"/>
              <a:endParaRPr lang="ko-KR" altLang="en-US">
                <a:solidFill>
                  <a:srgbClr val="FFFFFF"/>
                </a:solidFill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grpSp>
          <p:nvGrpSpPr>
            <p:cNvPr id="17437" name="组合 110"/>
            <p:cNvGrpSpPr/>
            <p:nvPr/>
          </p:nvGrpSpPr>
          <p:grpSpPr bwMode="auto">
            <a:xfrm>
              <a:off x="10905515" y="2759272"/>
              <a:ext cx="676976" cy="649927"/>
              <a:chOff x="8382646" y="5351439"/>
              <a:chExt cx="676976" cy="649927"/>
            </a:xfrm>
          </p:grpSpPr>
          <p:sp>
            <p:nvSpPr>
              <p:cNvPr id="17438" name="Freeform 98"/>
              <p:cNvSpPr>
                <a:spLocks noChangeArrowheads="1"/>
              </p:cNvSpPr>
              <p:nvPr/>
            </p:nvSpPr>
            <p:spPr bwMode="auto">
              <a:xfrm>
                <a:off x="8590773" y="5612160"/>
                <a:ext cx="260722" cy="261473"/>
              </a:xfrm>
              <a:custGeom>
                <a:avLst/>
                <a:gdLst>
                  <a:gd name="T0" fmla="*/ 104 w 347"/>
                  <a:gd name="T1" fmla="*/ 348 h 348"/>
                  <a:gd name="T2" fmla="*/ 241 w 347"/>
                  <a:gd name="T3" fmla="*/ 348 h 348"/>
                  <a:gd name="T4" fmla="*/ 241 w 347"/>
                  <a:gd name="T5" fmla="*/ 253 h 348"/>
                  <a:gd name="T6" fmla="*/ 347 w 347"/>
                  <a:gd name="T7" fmla="*/ 253 h 348"/>
                  <a:gd name="T8" fmla="*/ 347 w 347"/>
                  <a:gd name="T9" fmla="*/ 106 h 348"/>
                  <a:gd name="T10" fmla="*/ 241 w 347"/>
                  <a:gd name="T11" fmla="*/ 106 h 348"/>
                  <a:gd name="T12" fmla="*/ 241 w 347"/>
                  <a:gd name="T13" fmla="*/ 0 h 348"/>
                  <a:gd name="T14" fmla="*/ 104 w 347"/>
                  <a:gd name="T15" fmla="*/ 0 h 348"/>
                  <a:gd name="T16" fmla="*/ 104 w 347"/>
                  <a:gd name="T17" fmla="*/ 106 h 348"/>
                  <a:gd name="T18" fmla="*/ 0 w 347"/>
                  <a:gd name="T19" fmla="*/ 106 h 348"/>
                  <a:gd name="T20" fmla="*/ 0 w 347"/>
                  <a:gd name="T21" fmla="*/ 253 h 348"/>
                  <a:gd name="T22" fmla="*/ 104 w 347"/>
                  <a:gd name="T23" fmla="*/ 253 h 348"/>
                  <a:gd name="T24" fmla="*/ 104 w 347"/>
                  <a:gd name="T25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7" h="348">
                    <a:moveTo>
                      <a:pt x="104" y="348"/>
                    </a:moveTo>
                    <a:lnTo>
                      <a:pt x="241" y="348"/>
                    </a:lnTo>
                    <a:lnTo>
                      <a:pt x="241" y="253"/>
                    </a:lnTo>
                    <a:lnTo>
                      <a:pt x="347" y="253"/>
                    </a:lnTo>
                    <a:lnTo>
                      <a:pt x="347" y="106"/>
                    </a:lnTo>
                    <a:lnTo>
                      <a:pt x="241" y="106"/>
                    </a:lnTo>
                    <a:lnTo>
                      <a:pt x="241" y="0"/>
                    </a:lnTo>
                    <a:lnTo>
                      <a:pt x="104" y="0"/>
                    </a:lnTo>
                    <a:lnTo>
                      <a:pt x="104" y="106"/>
                    </a:lnTo>
                    <a:lnTo>
                      <a:pt x="0" y="106"/>
                    </a:lnTo>
                    <a:lnTo>
                      <a:pt x="0" y="253"/>
                    </a:lnTo>
                    <a:lnTo>
                      <a:pt x="104" y="253"/>
                    </a:lnTo>
                    <a:lnTo>
                      <a:pt x="104" y="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39" name="Freeform 99"/>
              <p:cNvSpPr>
                <a:spLocks noEditPoints="1" noChangeArrowheads="1"/>
              </p:cNvSpPr>
              <p:nvPr/>
            </p:nvSpPr>
            <p:spPr bwMode="auto">
              <a:xfrm>
                <a:off x="8382646" y="5351439"/>
                <a:ext cx="676976" cy="649927"/>
              </a:xfrm>
              <a:custGeom>
                <a:avLst/>
                <a:gdLst>
                  <a:gd name="T0" fmla="*/ 348 w 381"/>
                  <a:gd name="T1" fmla="*/ 76 h 366"/>
                  <a:gd name="T2" fmla="*/ 270 w 381"/>
                  <a:gd name="T3" fmla="*/ 76 h 366"/>
                  <a:gd name="T4" fmla="*/ 270 w 381"/>
                  <a:gd name="T5" fmla="*/ 34 h 366"/>
                  <a:gd name="T6" fmla="*/ 235 w 381"/>
                  <a:gd name="T7" fmla="*/ 0 h 366"/>
                  <a:gd name="T8" fmla="*/ 146 w 381"/>
                  <a:gd name="T9" fmla="*/ 0 h 366"/>
                  <a:gd name="T10" fmla="*/ 112 w 381"/>
                  <a:gd name="T11" fmla="*/ 34 h 366"/>
                  <a:gd name="T12" fmla="*/ 112 w 381"/>
                  <a:gd name="T13" fmla="*/ 76 h 366"/>
                  <a:gd name="T14" fmla="*/ 33 w 381"/>
                  <a:gd name="T15" fmla="*/ 76 h 366"/>
                  <a:gd name="T16" fmla="*/ 0 w 381"/>
                  <a:gd name="T17" fmla="*/ 108 h 366"/>
                  <a:gd name="T18" fmla="*/ 0 w 381"/>
                  <a:gd name="T19" fmla="*/ 333 h 366"/>
                  <a:gd name="T20" fmla="*/ 33 w 381"/>
                  <a:gd name="T21" fmla="*/ 366 h 366"/>
                  <a:gd name="T22" fmla="*/ 348 w 381"/>
                  <a:gd name="T23" fmla="*/ 366 h 366"/>
                  <a:gd name="T24" fmla="*/ 381 w 381"/>
                  <a:gd name="T25" fmla="*/ 333 h 366"/>
                  <a:gd name="T26" fmla="*/ 381 w 381"/>
                  <a:gd name="T27" fmla="*/ 108 h 366"/>
                  <a:gd name="T28" fmla="*/ 348 w 381"/>
                  <a:gd name="T29" fmla="*/ 76 h 366"/>
                  <a:gd name="T30" fmla="*/ 146 w 381"/>
                  <a:gd name="T31" fmla="*/ 34 h 366"/>
                  <a:gd name="T32" fmla="*/ 235 w 381"/>
                  <a:gd name="T33" fmla="*/ 34 h 366"/>
                  <a:gd name="T34" fmla="*/ 235 w 381"/>
                  <a:gd name="T35" fmla="*/ 76 h 366"/>
                  <a:gd name="T36" fmla="*/ 146 w 381"/>
                  <a:gd name="T37" fmla="*/ 76 h 366"/>
                  <a:gd name="T38" fmla="*/ 146 w 381"/>
                  <a:gd name="T39" fmla="*/ 34 h 366"/>
                  <a:gd name="T40" fmla="*/ 347 w 381"/>
                  <a:gd name="T41" fmla="*/ 331 h 366"/>
                  <a:gd name="T42" fmla="*/ 35 w 381"/>
                  <a:gd name="T43" fmla="*/ 331 h 366"/>
                  <a:gd name="T44" fmla="*/ 35 w 381"/>
                  <a:gd name="T45" fmla="*/ 110 h 366"/>
                  <a:gd name="T46" fmla="*/ 347 w 381"/>
                  <a:gd name="T47" fmla="*/ 110 h 366"/>
                  <a:gd name="T48" fmla="*/ 347 w 381"/>
                  <a:gd name="T49" fmla="*/ 331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1" h="366">
                    <a:moveTo>
                      <a:pt x="348" y="76"/>
                    </a:moveTo>
                    <a:cubicBezTo>
                      <a:pt x="270" y="76"/>
                      <a:pt x="270" y="76"/>
                      <a:pt x="270" y="76"/>
                    </a:cubicBezTo>
                    <a:cubicBezTo>
                      <a:pt x="270" y="34"/>
                      <a:pt x="270" y="34"/>
                      <a:pt x="270" y="34"/>
                    </a:cubicBezTo>
                    <a:cubicBezTo>
                      <a:pt x="270" y="15"/>
                      <a:pt x="254" y="0"/>
                      <a:pt x="235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27" y="0"/>
                      <a:pt x="112" y="15"/>
                      <a:pt x="112" y="34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15" y="76"/>
                      <a:pt x="0" y="90"/>
                      <a:pt x="0" y="108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0" y="351"/>
                      <a:pt x="15" y="366"/>
                      <a:pt x="33" y="366"/>
                    </a:cubicBezTo>
                    <a:cubicBezTo>
                      <a:pt x="348" y="366"/>
                      <a:pt x="348" y="366"/>
                      <a:pt x="348" y="366"/>
                    </a:cubicBezTo>
                    <a:cubicBezTo>
                      <a:pt x="366" y="366"/>
                      <a:pt x="381" y="351"/>
                      <a:pt x="381" y="333"/>
                    </a:cubicBezTo>
                    <a:cubicBezTo>
                      <a:pt x="381" y="108"/>
                      <a:pt x="381" y="108"/>
                      <a:pt x="381" y="108"/>
                    </a:cubicBezTo>
                    <a:cubicBezTo>
                      <a:pt x="381" y="90"/>
                      <a:pt x="366" y="76"/>
                      <a:pt x="348" y="76"/>
                    </a:cubicBezTo>
                    <a:close/>
                    <a:moveTo>
                      <a:pt x="146" y="34"/>
                    </a:moveTo>
                    <a:cubicBezTo>
                      <a:pt x="235" y="34"/>
                      <a:pt x="235" y="34"/>
                      <a:pt x="235" y="34"/>
                    </a:cubicBezTo>
                    <a:cubicBezTo>
                      <a:pt x="235" y="76"/>
                      <a:pt x="235" y="76"/>
                      <a:pt x="235" y="76"/>
                    </a:cubicBezTo>
                    <a:cubicBezTo>
                      <a:pt x="146" y="76"/>
                      <a:pt x="146" y="76"/>
                      <a:pt x="146" y="76"/>
                    </a:cubicBezTo>
                    <a:lnTo>
                      <a:pt x="146" y="34"/>
                    </a:lnTo>
                    <a:close/>
                    <a:moveTo>
                      <a:pt x="347" y="331"/>
                    </a:moveTo>
                    <a:cubicBezTo>
                      <a:pt x="35" y="331"/>
                      <a:pt x="35" y="331"/>
                      <a:pt x="35" y="331"/>
                    </a:cubicBezTo>
                    <a:cubicBezTo>
                      <a:pt x="35" y="110"/>
                      <a:pt x="35" y="110"/>
                      <a:pt x="35" y="110"/>
                    </a:cubicBezTo>
                    <a:cubicBezTo>
                      <a:pt x="347" y="110"/>
                      <a:pt x="347" y="110"/>
                      <a:pt x="347" y="110"/>
                    </a:cubicBezTo>
                    <a:lnTo>
                      <a:pt x="347" y="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440" name="직사각형 9"/>
          <p:cNvSpPr>
            <a:spLocks noChangeArrowheads="1"/>
          </p:cNvSpPr>
          <p:nvPr/>
        </p:nvSpPr>
        <p:spPr bwMode="auto">
          <a:xfrm>
            <a:off x="2660650" y="1704975"/>
            <a:ext cx="314325" cy="315913"/>
          </a:xfrm>
          <a:prstGeom prst="rect">
            <a:avLst/>
          </a:prstGeom>
          <a:solidFill>
            <a:srgbClr val="4AA6C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/>
            <a:endParaRPr lang="ko-KR" altLang="en-US">
              <a:solidFill>
                <a:srgbClr val="FFFFFF"/>
              </a:solidFill>
              <a:ea typeface="Malgun Gothic" panose="020B0503020000020004" charset="-127"/>
              <a:sym typeface="Arial" panose="020B0604020202020204" pitchFamily="34" charset="0"/>
            </a:endParaRPr>
          </a:p>
        </p:txBody>
      </p:sp>
      <p:sp>
        <p:nvSpPr>
          <p:cNvPr id="17441" name="직사각형 9"/>
          <p:cNvSpPr>
            <a:spLocks noChangeArrowheads="1"/>
          </p:cNvSpPr>
          <p:nvPr/>
        </p:nvSpPr>
        <p:spPr bwMode="auto">
          <a:xfrm>
            <a:off x="3011488" y="1524000"/>
            <a:ext cx="155575" cy="15875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/>
            <a:endParaRPr lang="ko-KR" altLang="en-US">
              <a:solidFill>
                <a:srgbClr val="FFFFFF"/>
              </a:solidFill>
              <a:ea typeface="Malgun Gothic" panose="020B0503020000020004" charset="-127"/>
              <a:sym typeface="Arial" panose="020B0604020202020204" pitchFamily="34" charset="0"/>
            </a:endParaRPr>
          </a:p>
        </p:txBody>
      </p:sp>
      <p:sp>
        <p:nvSpPr>
          <p:cNvPr id="106" name="矩形 38"/>
          <p:cNvSpPr>
            <a:spLocks noChangeArrowheads="1"/>
          </p:cNvSpPr>
          <p:nvPr/>
        </p:nvSpPr>
        <p:spPr bwMode="auto">
          <a:xfrm>
            <a:off x="5030788" y="2212975"/>
            <a:ext cx="667543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8800" b="1">
                <a:solidFill>
                  <a:srgbClr val="E2413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主题选定</a:t>
            </a:r>
          </a:p>
        </p:txBody>
      </p:sp>
      <p:grpSp>
        <p:nvGrpSpPr>
          <p:cNvPr id="110" name="组合 109"/>
          <p:cNvGrpSpPr/>
          <p:nvPr/>
        </p:nvGrpSpPr>
        <p:grpSpPr bwMode="auto">
          <a:xfrm>
            <a:off x="5203825" y="3582988"/>
            <a:ext cx="1724025" cy="400050"/>
            <a:chOff x="4856247" y="3761971"/>
            <a:chExt cx="1724012" cy="400110"/>
          </a:xfrm>
        </p:grpSpPr>
        <p:grpSp>
          <p:nvGrpSpPr>
            <p:cNvPr id="17444" name="组合 111"/>
            <p:cNvGrpSpPr/>
            <p:nvPr/>
          </p:nvGrpSpPr>
          <p:grpSpPr bwMode="auto">
            <a:xfrm>
              <a:off x="4856247" y="3798822"/>
              <a:ext cx="329713" cy="338554"/>
              <a:chOff x="4912707" y="3793580"/>
              <a:chExt cx="269405" cy="276629"/>
            </a:xfrm>
          </p:grpSpPr>
          <p:sp>
            <p:nvSpPr>
              <p:cNvPr id="115" name="椭圆 114"/>
              <p:cNvSpPr/>
              <p:nvPr/>
            </p:nvSpPr>
            <p:spPr>
              <a:xfrm>
                <a:off x="4912707" y="3803686"/>
                <a:ext cx="238670" cy="23870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 sz="20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46" name="文本框 115"/>
              <p:cNvSpPr txBox="1">
                <a:spLocks noChangeArrowheads="1"/>
              </p:cNvSpPr>
              <p:nvPr/>
            </p:nvSpPr>
            <p:spPr bwMode="auto">
              <a:xfrm>
                <a:off x="4916629" y="3793580"/>
                <a:ext cx="265483" cy="276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1600">
                    <a:solidFill>
                      <a:srgbClr val="FFFFFF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1</a:t>
                </a:r>
                <a:endParaRPr lang="zh-CN" altLang="en-US" sz="1600">
                  <a:solidFill>
                    <a:srgbClr val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447" name="矩形 113"/>
            <p:cNvSpPr>
              <a:spLocks noChangeArrowheads="1"/>
            </p:cNvSpPr>
            <p:nvPr/>
          </p:nvSpPr>
          <p:spPr bwMode="auto">
            <a:xfrm>
              <a:off x="5123083" y="3761971"/>
              <a:ext cx="145717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>
                  <a:solidFill>
                    <a:srgbClr val="595959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选定主题 </a:t>
              </a:r>
            </a:p>
          </p:txBody>
        </p:sp>
      </p:grpSp>
      <p:grpSp>
        <p:nvGrpSpPr>
          <p:cNvPr id="117" name="组合 116"/>
          <p:cNvGrpSpPr/>
          <p:nvPr/>
        </p:nvGrpSpPr>
        <p:grpSpPr bwMode="auto">
          <a:xfrm>
            <a:off x="5203825" y="4087813"/>
            <a:ext cx="1724025" cy="400050"/>
            <a:chOff x="4856246" y="3768304"/>
            <a:chExt cx="1724012" cy="400110"/>
          </a:xfrm>
        </p:grpSpPr>
        <p:grpSp>
          <p:nvGrpSpPr>
            <p:cNvPr id="17449" name="组合 118"/>
            <p:cNvGrpSpPr/>
            <p:nvPr/>
          </p:nvGrpSpPr>
          <p:grpSpPr bwMode="auto">
            <a:xfrm>
              <a:off x="4856246" y="3794424"/>
              <a:ext cx="324913" cy="338554"/>
              <a:chOff x="4912707" y="3789986"/>
              <a:chExt cx="265483" cy="276629"/>
            </a:xfrm>
          </p:grpSpPr>
          <p:sp>
            <p:nvSpPr>
              <p:cNvPr id="121" name="椭圆 120"/>
              <p:cNvSpPr/>
              <p:nvPr/>
            </p:nvSpPr>
            <p:spPr>
              <a:xfrm>
                <a:off x="4912707" y="3803671"/>
                <a:ext cx="239968" cy="240006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 sz="20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51" name="文本框 121"/>
              <p:cNvSpPr txBox="1">
                <a:spLocks noChangeArrowheads="1"/>
              </p:cNvSpPr>
              <p:nvPr/>
            </p:nvSpPr>
            <p:spPr bwMode="auto">
              <a:xfrm>
                <a:off x="4912707" y="3789986"/>
                <a:ext cx="265483" cy="276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1600">
                    <a:solidFill>
                      <a:srgbClr val="FFFFFF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2</a:t>
                </a:r>
                <a:endParaRPr lang="zh-CN" altLang="en-US" sz="1600">
                  <a:solidFill>
                    <a:srgbClr val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452" name="矩形 119"/>
            <p:cNvSpPr>
              <a:spLocks noChangeArrowheads="1"/>
            </p:cNvSpPr>
            <p:nvPr/>
          </p:nvSpPr>
          <p:spPr bwMode="auto">
            <a:xfrm>
              <a:off x="5123082" y="3768304"/>
              <a:ext cx="145717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>
                  <a:solidFill>
                    <a:srgbClr val="595959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主题释义</a:t>
              </a:r>
            </a:p>
          </p:txBody>
        </p:sp>
      </p:grpSp>
      <p:grpSp>
        <p:nvGrpSpPr>
          <p:cNvPr id="124" name="组合 123"/>
          <p:cNvGrpSpPr/>
          <p:nvPr/>
        </p:nvGrpSpPr>
        <p:grpSpPr bwMode="auto">
          <a:xfrm>
            <a:off x="6931025" y="3602038"/>
            <a:ext cx="1725613" cy="400050"/>
            <a:chOff x="4856237" y="3765028"/>
            <a:chExt cx="1724564" cy="400110"/>
          </a:xfrm>
        </p:grpSpPr>
        <p:grpSp>
          <p:nvGrpSpPr>
            <p:cNvPr id="17454" name="组合 124"/>
            <p:cNvGrpSpPr/>
            <p:nvPr/>
          </p:nvGrpSpPr>
          <p:grpSpPr bwMode="auto">
            <a:xfrm>
              <a:off x="4856237" y="3807829"/>
              <a:ext cx="333843" cy="338554"/>
              <a:chOff x="4912707" y="3800940"/>
              <a:chExt cx="272780" cy="276629"/>
            </a:xfrm>
          </p:grpSpPr>
          <p:sp>
            <p:nvSpPr>
              <p:cNvPr id="127" name="椭圆 126"/>
              <p:cNvSpPr/>
              <p:nvPr/>
            </p:nvSpPr>
            <p:spPr>
              <a:xfrm>
                <a:off x="4912707" y="3804887"/>
                <a:ext cx="238527" cy="23870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 sz="20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56" name="文本框 128"/>
              <p:cNvSpPr txBox="1">
                <a:spLocks noChangeArrowheads="1"/>
              </p:cNvSpPr>
              <p:nvPr/>
            </p:nvSpPr>
            <p:spPr bwMode="auto">
              <a:xfrm>
                <a:off x="4920004" y="3800940"/>
                <a:ext cx="265483" cy="276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1600">
                    <a:solidFill>
                      <a:srgbClr val="FFFFFF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3</a:t>
                </a:r>
                <a:endParaRPr lang="zh-CN" altLang="en-US" sz="1600">
                  <a:solidFill>
                    <a:srgbClr val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457" name="矩形 125"/>
            <p:cNvSpPr>
              <a:spLocks noChangeArrowheads="1"/>
            </p:cNvSpPr>
            <p:nvPr/>
          </p:nvSpPr>
          <p:spPr bwMode="auto">
            <a:xfrm>
              <a:off x="5123625" y="3765028"/>
              <a:ext cx="145717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>
                  <a:solidFill>
                    <a:srgbClr val="595959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选题背景 </a:t>
              </a:r>
            </a:p>
          </p:txBody>
        </p:sp>
      </p:grpSp>
      <p:sp>
        <p:nvSpPr>
          <p:cNvPr id="130" name="矩形 38"/>
          <p:cNvSpPr>
            <a:spLocks noChangeArrowheads="1"/>
          </p:cNvSpPr>
          <p:nvPr/>
        </p:nvSpPr>
        <p:spPr bwMode="auto">
          <a:xfrm>
            <a:off x="3152775" y="1608138"/>
            <a:ext cx="819150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3900" b="1">
                <a:solidFill>
                  <a:srgbClr val="E2413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zh-CN" altLang="en-US" sz="23900" b="1">
              <a:solidFill>
                <a:srgbClr val="E2413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 bwMode="auto">
          <a:xfrm>
            <a:off x="6927850" y="4079875"/>
            <a:ext cx="1724025" cy="400050"/>
            <a:chOff x="4856237" y="3765028"/>
            <a:chExt cx="1724564" cy="400110"/>
          </a:xfrm>
        </p:grpSpPr>
        <p:grpSp>
          <p:nvGrpSpPr>
            <p:cNvPr id="17460" name="组合 55"/>
            <p:cNvGrpSpPr/>
            <p:nvPr/>
          </p:nvGrpSpPr>
          <p:grpSpPr bwMode="auto">
            <a:xfrm>
              <a:off x="4856237" y="3807829"/>
              <a:ext cx="333843" cy="338554"/>
              <a:chOff x="4912707" y="3800940"/>
              <a:chExt cx="272780" cy="276629"/>
            </a:xfrm>
          </p:grpSpPr>
          <p:sp>
            <p:nvSpPr>
              <p:cNvPr id="58" name="椭圆 126"/>
              <p:cNvSpPr/>
              <p:nvPr/>
            </p:nvSpPr>
            <p:spPr>
              <a:xfrm>
                <a:off x="4912707" y="3804887"/>
                <a:ext cx="238747" cy="23870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 sz="20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62" name="文本框 58"/>
              <p:cNvSpPr txBox="1">
                <a:spLocks noChangeArrowheads="1"/>
              </p:cNvSpPr>
              <p:nvPr/>
            </p:nvSpPr>
            <p:spPr bwMode="auto">
              <a:xfrm>
                <a:off x="4920004" y="3800940"/>
                <a:ext cx="265483" cy="276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1600">
                    <a:solidFill>
                      <a:srgbClr val="FFFFFF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4</a:t>
                </a:r>
                <a:endParaRPr lang="zh-CN" altLang="en-US" sz="1600">
                  <a:solidFill>
                    <a:srgbClr val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463" name="矩形 56"/>
            <p:cNvSpPr>
              <a:spLocks noChangeArrowheads="1"/>
            </p:cNvSpPr>
            <p:nvPr/>
          </p:nvSpPr>
          <p:spPr bwMode="auto">
            <a:xfrm>
              <a:off x="5123625" y="3765028"/>
              <a:ext cx="145717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>
                  <a:solidFill>
                    <a:srgbClr val="595959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选题理由 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9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49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49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49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4"/>
          <p:cNvSpPr txBox="1">
            <a:spLocks noChangeArrowheads="1"/>
          </p:cNvSpPr>
          <p:nvPr/>
        </p:nvSpPr>
        <p:spPr bwMode="auto">
          <a:xfrm>
            <a:off x="361950" y="796925"/>
            <a:ext cx="1620838" cy="522288"/>
          </a:xfrm>
          <a:prstGeom prst="rect">
            <a:avLst/>
          </a:prstGeom>
          <a:solidFill>
            <a:srgbClr val="E24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选题背景</a:t>
            </a:r>
          </a:p>
        </p:txBody>
      </p:sp>
      <p:sp>
        <p:nvSpPr>
          <p:cNvPr id="19458" name="文本框 4"/>
          <p:cNvSpPr txBox="1">
            <a:spLocks noChangeArrowheads="1"/>
          </p:cNvSpPr>
          <p:nvPr/>
        </p:nvSpPr>
        <p:spPr bwMode="auto">
          <a:xfrm>
            <a:off x="2611438" y="796925"/>
            <a:ext cx="693420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静脉留置针在产妇分娩中有着很大的优越性，运用留置针：</a:t>
            </a:r>
            <a:endParaRPr lang="en-US" altLang="zh-CN">
              <a:solidFill>
                <a:srgbClr val="7F7F7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有利于保持静脉通路，</a:t>
            </a:r>
            <a:endParaRPr lang="en-US" altLang="zh-CN">
              <a:solidFill>
                <a:srgbClr val="7F7F7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降低输液渗透，针头脱出，针头堵塞发生率</a:t>
            </a:r>
            <a:endParaRPr lang="en-US" altLang="zh-CN">
              <a:solidFill>
                <a:srgbClr val="7F7F7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避免反复穿刺，减轻孕妇痛苦</a:t>
            </a:r>
            <a:endParaRPr lang="en-US" altLang="zh-CN">
              <a:solidFill>
                <a:srgbClr val="7F7F7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降低护士的工作量。提高工作效率</a:t>
            </a:r>
            <a:endParaRPr lang="en-US" altLang="zh-CN">
              <a:solidFill>
                <a:srgbClr val="7F7F7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参考文献</a:t>
            </a:r>
            <a:endParaRPr lang="en-US" altLang="zh-CN">
              <a:solidFill>
                <a:srgbClr val="7F7F7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静脉留置针在产妇分娩中的应用体会 朱晓红</a:t>
            </a:r>
            <a:endParaRPr lang="en-US" altLang="zh-CN">
              <a:solidFill>
                <a:srgbClr val="7F7F7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18G</a:t>
            </a:r>
            <a:r>
              <a:rPr lang="zh-CN" altLang="en-US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留置针在产妇分娩中的应用体会  王英</a:t>
            </a:r>
            <a:endParaRPr lang="en-US" altLang="zh-CN">
              <a:solidFill>
                <a:srgbClr val="7F7F7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静脉留置针在分娩过程中的应用  </a:t>
            </a:r>
            <a:endParaRPr lang="zh-CN" altLang="zh-CN">
              <a:solidFill>
                <a:srgbClr val="7F7F7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zh-CN" altLang="en-US">
              <a:solidFill>
                <a:srgbClr val="7F7F7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59" name="文本框 1"/>
          <p:cNvSpPr txBox="1">
            <a:spLocks noChangeArrowheads="1"/>
          </p:cNvSpPr>
          <p:nvPr/>
        </p:nvSpPr>
        <p:spPr bwMode="auto">
          <a:xfrm>
            <a:off x="2611438" y="3879850"/>
            <a:ext cx="7199312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但是</a:t>
            </a:r>
            <a:r>
              <a:rPr lang="zh-CN" altLang="zh-CN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孕妇在分娩过程中留置针容易滑脱，反折，</a:t>
            </a:r>
            <a:r>
              <a:rPr lang="en-US" altLang="zh-CN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3M</a:t>
            </a:r>
            <a:r>
              <a:rPr lang="zh-CN" altLang="zh-CN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敷贴固定容易卷边</a:t>
            </a:r>
          </a:p>
          <a:p>
            <a:r>
              <a:rPr lang="zh-CN" altLang="zh-CN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导致：</a:t>
            </a: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zh-CN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、输液不能以最快的速度进入</a:t>
            </a: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zh-CN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、留置针浪费</a:t>
            </a: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zh-CN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、孕妇重复的留置</a:t>
            </a: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r>
              <a:rPr lang="zh-CN" altLang="zh-CN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、助产士重复工作量</a:t>
            </a: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r>
              <a:rPr lang="zh-CN" altLang="zh-CN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、</a:t>
            </a:r>
            <a:r>
              <a:rPr lang="en-US" altLang="zh-CN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3M</a:t>
            </a:r>
            <a:r>
              <a:rPr lang="zh-CN" altLang="zh-CN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敷贴浪费</a:t>
            </a:r>
            <a:endParaRPr lang="en-US" altLang="zh-CN">
              <a:solidFill>
                <a:srgbClr val="7F7F7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  <a:r>
              <a:rPr lang="zh-CN" altLang="zh-CN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、住院病人满意度降低。</a:t>
            </a:r>
            <a:endParaRPr lang="en-US" altLang="zh-CN">
              <a:solidFill>
                <a:srgbClr val="7F7F7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>
                <a:solidFill>
                  <a:srgbClr val="7F7F7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所以，提高孕妇从穿刺到分娩后留置针的完好率迫在眉睫</a:t>
            </a:r>
          </a:p>
          <a:p>
            <a:endParaRPr lang="zh-CN" altLang="en-US">
              <a:solidFill>
                <a:srgbClr val="7F7F7F"/>
              </a:solidFill>
            </a:endParaRPr>
          </a:p>
        </p:txBody>
      </p:sp>
      <p:grpSp>
        <p:nvGrpSpPr>
          <p:cNvPr id="19460" name="组合 5"/>
          <p:cNvGrpSpPr/>
          <p:nvPr/>
        </p:nvGrpSpPr>
        <p:grpSpPr bwMode="auto">
          <a:xfrm>
            <a:off x="212725" y="65088"/>
            <a:ext cx="2684463" cy="584200"/>
            <a:chOff x="213031" y="64758"/>
            <a:chExt cx="2684401" cy="584775"/>
          </a:xfrm>
        </p:grpSpPr>
        <p:sp>
          <p:nvSpPr>
            <p:cNvPr id="19461" name="矩形 6"/>
            <p:cNvSpPr>
              <a:spLocks noChangeArrowheads="1"/>
            </p:cNvSpPr>
            <p:nvPr/>
          </p:nvSpPr>
          <p:spPr bwMode="auto">
            <a:xfrm>
              <a:off x="1071291" y="64758"/>
              <a:ext cx="182614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solidFill>
                    <a:srgbClr val="404040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选定主题</a:t>
              </a:r>
            </a:p>
          </p:txBody>
        </p:sp>
        <p:sp>
          <p:nvSpPr>
            <p:cNvPr id="19462" name="矩形 7"/>
            <p:cNvSpPr>
              <a:spLocks noChangeArrowheads="1"/>
            </p:cNvSpPr>
            <p:nvPr/>
          </p:nvSpPr>
          <p:spPr bwMode="auto">
            <a:xfrm>
              <a:off x="213031" y="221631"/>
              <a:ext cx="90441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600">
                  <a:solidFill>
                    <a:srgbClr val="404040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Part 02 </a:t>
              </a:r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组合 29"/>
          <p:cNvGrpSpPr/>
          <p:nvPr/>
        </p:nvGrpSpPr>
        <p:grpSpPr bwMode="auto">
          <a:xfrm>
            <a:off x="915988" y="1152525"/>
            <a:ext cx="10558462" cy="4902200"/>
            <a:chOff x="1161981" y="1296062"/>
            <a:chExt cx="10068435" cy="4674871"/>
          </a:xfrm>
        </p:grpSpPr>
        <p:grpSp>
          <p:nvGrpSpPr>
            <p:cNvPr id="21506" name="组合 3"/>
            <p:cNvGrpSpPr/>
            <p:nvPr/>
          </p:nvGrpSpPr>
          <p:grpSpPr bwMode="auto">
            <a:xfrm>
              <a:off x="4030414" y="1296062"/>
              <a:ext cx="4208692" cy="4208692"/>
              <a:chOff x="3746089" y="1376515"/>
              <a:chExt cx="4503175" cy="4503175"/>
            </a:xfrm>
          </p:grpSpPr>
          <p:grpSp>
            <p:nvGrpSpPr>
              <p:cNvPr id="21507" name="Group 4"/>
              <p:cNvGrpSpPr>
                <a:grpSpLocks noChangeAspect="1"/>
              </p:cNvGrpSpPr>
              <p:nvPr/>
            </p:nvGrpSpPr>
            <p:grpSpPr bwMode="auto">
              <a:xfrm>
                <a:off x="4342707" y="2301468"/>
                <a:ext cx="2884003" cy="2425880"/>
                <a:chOff x="6753" y="3212"/>
                <a:chExt cx="661" cy="556"/>
              </a:xfrm>
            </p:grpSpPr>
            <p:sp>
              <p:nvSpPr>
                <p:cNvPr id="21508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753" y="3212"/>
                  <a:ext cx="661" cy="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" name="Freeform 5"/>
                <p:cNvSpPr/>
                <p:nvPr/>
              </p:nvSpPr>
              <p:spPr bwMode="auto">
                <a:xfrm>
                  <a:off x="6753" y="3212"/>
                  <a:ext cx="661" cy="556"/>
                </a:xfrm>
                <a:custGeom>
                  <a:avLst/>
                  <a:gdLst>
                    <a:gd name="T0" fmla="*/ 1309 w 3274"/>
                    <a:gd name="T1" fmla="*/ 2757 h 2757"/>
                    <a:gd name="T2" fmla="*/ 2839 w 3274"/>
                    <a:gd name="T3" fmla="*/ 1277 h 2757"/>
                    <a:gd name="T4" fmla="*/ 3053 w 3274"/>
                    <a:gd name="T5" fmla="*/ 1146 h 2757"/>
                    <a:gd name="T6" fmla="*/ 3271 w 3274"/>
                    <a:gd name="T7" fmla="*/ 1056 h 2757"/>
                    <a:gd name="T8" fmla="*/ 3274 w 3274"/>
                    <a:gd name="T9" fmla="*/ 0 h 2757"/>
                    <a:gd name="T10" fmla="*/ 3274 w 3274"/>
                    <a:gd name="T11" fmla="*/ 0 h 2757"/>
                    <a:gd name="T12" fmla="*/ 2669 w 3274"/>
                    <a:gd name="T13" fmla="*/ 418 h 2757"/>
                    <a:gd name="T14" fmla="*/ 2440 w 3274"/>
                    <a:gd name="T15" fmla="*/ 623 h 2757"/>
                    <a:gd name="T16" fmla="*/ 1258 w 3274"/>
                    <a:gd name="T17" fmla="*/ 2015 h 2757"/>
                    <a:gd name="T18" fmla="*/ 873 w 3274"/>
                    <a:gd name="T19" fmla="*/ 1271 h 2757"/>
                    <a:gd name="T20" fmla="*/ 0 w 3274"/>
                    <a:gd name="T21" fmla="*/ 1696 h 2757"/>
                    <a:gd name="T22" fmla="*/ 1308 w 3274"/>
                    <a:gd name="T23" fmla="*/ 2757 h 2757"/>
                    <a:gd name="T24" fmla="*/ 1309 w 3274"/>
                    <a:gd name="T25" fmla="*/ 2757 h 27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274" h="2757">
                      <a:moveTo>
                        <a:pt x="1309" y="2757"/>
                      </a:moveTo>
                      <a:cubicBezTo>
                        <a:pt x="1528" y="2357"/>
                        <a:pt x="2293" y="1642"/>
                        <a:pt x="2839" y="1277"/>
                      </a:cubicBezTo>
                      <a:cubicBezTo>
                        <a:pt x="3053" y="1146"/>
                        <a:pt x="3053" y="1146"/>
                        <a:pt x="3053" y="1146"/>
                      </a:cubicBezTo>
                      <a:cubicBezTo>
                        <a:pt x="3138" y="1100"/>
                        <a:pt x="3212" y="1069"/>
                        <a:pt x="3271" y="1056"/>
                      </a:cubicBezTo>
                      <a:cubicBezTo>
                        <a:pt x="3103" y="672"/>
                        <a:pt x="3250" y="360"/>
                        <a:pt x="3274" y="0"/>
                      </a:cubicBezTo>
                      <a:cubicBezTo>
                        <a:pt x="3274" y="0"/>
                        <a:pt x="3274" y="0"/>
                        <a:pt x="3274" y="0"/>
                      </a:cubicBezTo>
                      <a:cubicBezTo>
                        <a:pt x="3071" y="104"/>
                        <a:pt x="2866" y="250"/>
                        <a:pt x="2669" y="418"/>
                      </a:cubicBezTo>
                      <a:cubicBezTo>
                        <a:pt x="2440" y="623"/>
                        <a:pt x="2440" y="623"/>
                        <a:pt x="2440" y="623"/>
                      </a:cubicBezTo>
                      <a:cubicBezTo>
                        <a:pt x="1782" y="1247"/>
                        <a:pt x="1258" y="2015"/>
                        <a:pt x="1258" y="2015"/>
                      </a:cubicBezTo>
                      <a:cubicBezTo>
                        <a:pt x="873" y="1271"/>
                        <a:pt x="873" y="1271"/>
                        <a:pt x="873" y="1271"/>
                      </a:cubicBezTo>
                      <a:cubicBezTo>
                        <a:pt x="0" y="1696"/>
                        <a:pt x="0" y="1696"/>
                        <a:pt x="0" y="1696"/>
                      </a:cubicBezTo>
                      <a:cubicBezTo>
                        <a:pt x="369" y="1828"/>
                        <a:pt x="935" y="2297"/>
                        <a:pt x="1308" y="2757"/>
                      </a:cubicBezTo>
                      <a:lnTo>
                        <a:pt x="1309" y="2757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E9462D"/>
                    </a:gs>
                    <a:gs pos="0">
                      <a:srgbClr val="E9462D">
                        <a:lumMod val="82000"/>
                      </a:srgb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perspectiveLeft"/>
                  <a:lightRig rig="threePt" dir="t"/>
                </a:scene3d>
                <a:sp3d extrusionH="317500"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zh-CN" altLang="en-US" noProof="1">
                    <a:solidFill>
                      <a:prstClr val="black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" name="空心弧 2"/>
              <p:cNvSpPr/>
              <p:nvPr/>
            </p:nvSpPr>
            <p:spPr>
              <a:xfrm>
                <a:off x="3746368" y="1376515"/>
                <a:ext cx="4502892" cy="4503071"/>
              </a:xfrm>
              <a:prstGeom prst="blockArc">
                <a:avLst>
                  <a:gd name="adj1" fmla="val 10800000"/>
                  <a:gd name="adj2" fmla="val 9681848"/>
                  <a:gd name="adj3" fmla="val 3667"/>
                </a:avLst>
              </a:prstGeom>
              <a:gradFill>
                <a:gsLst>
                  <a:gs pos="100000">
                    <a:schemeClr val="bg1">
                      <a:lumMod val="92000"/>
                    </a:schemeClr>
                  </a:gs>
                  <a:gs pos="456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 noProof="1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511" name="组合 9"/>
            <p:cNvGrpSpPr/>
            <p:nvPr/>
          </p:nvGrpSpPr>
          <p:grpSpPr bwMode="auto">
            <a:xfrm>
              <a:off x="4281949" y="2096385"/>
              <a:ext cx="306067" cy="306067"/>
              <a:chOff x="3913239" y="2202426"/>
              <a:chExt cx="521109" cy="521109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3913273" y="2203314"/>
                <a:ext cx="520641" cy="520662"/>
              </a:xfrm>
              <a:prstGeom prst="ellipse">
                <a:avLst/>
              </a:prstGeom>
              <a:solidFill>
                <a:srgbClr val="E241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 noProof="1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" name="加号 5"/>
              <p:cNvSpPr/>
              <p:nvPr/>
            </p:nvSpPr>
            <p:spPr>
              <a:xfrm>
                <a:off x="3962245" y="2252287"/>
                <a:ext cx="422699" cy="422716"/>
              </a:xfrm>
              <a:prstGeom prst="mathPlus">
                <a:avLst>
                  <a:gd name="adj1" fmla="val 1488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 noProof="1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1514" name="矩形 10"/>
            <p:cNvSpPr>
              <a:spLocks noChangeArrowheads="1"/>
            </p:cNvSpPr>
            <p:nvPr/>
          </p:nvSpPr>
          <p:spPr bwMode="auto">
            <a:xfrm>
              <a:off x="1161981" y="2249418"/>
              <a:ext cx="2657939" cy="1461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400" b="1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对医院而言</a:t>
              </a:r>
              <a:endParaRPr lang="en-US" altLang="zh-CN" sz="2400" b="1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提高患者满意度，增加社会效应，提升医院的整体品牌形象</a:t>
              </a:r>
            </a:p>
          </p:txBody>
        </p:sp>
        <p:cxnSp>
          <p:nvCxnSpPr>
            <p:cNvPr id="14" name="直接连接符 13"/>
            <p:cNvCxnSpPr>
              <a:stCxn id="5" idx="2"/>
            </p:cNvCxnSpPr>
            <p:nvPr/>
          </p:nvCxnSpPr>
          <p:spPr>
            <a:xfrm flipH="1" flipV="1">
              <a:off x="1192257" y="2249808"/>
              <a:ext cx="308971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16" name="Freeform 110"/>
            <p:cNvSpPr>
              <a:spLocks noEditPoints="1" noChangeArrowheads="1"/>
            </p:cNvSpPr>
            <p:nvPr/>
          </p:nvSpPr>
          <p:spPr bwMode="auto">
            <a:xfrm>
              <a:off x="1335009" y="1503261"/>
              <a:ext cx="959818" cy="657267"/>
            </a:xfrm>
            <a:custGeom>
              <a:avLst/>
              <a:gdLst>
                <a:gd name="T0" fmla="*/ 286 w 303"/>
                <a:gd name="T1" fmla="*/ 182 h 207"/>
                <a:gd name="T2" fmla="*/ 276 w 303"/>
                <a:gd name="T3" fmla="*/ 47 h 207"/>
                <a:gd name="T4" fmla="*/ 216 w 303"/>
                <a:gd name="T5" fmla="*/ 179 h 207"/>
                <a:gd name="T6" fmla="*/ 208 w 303"/>
                <a:gd name="T7" fmla="*/ 185 h 207"/>
                <a:gd name="T8" fmla="*/ 209 w 303"/>
                <a:gd name="T9" fmla="*/ 11 h 207"/>
                <a:gd name="T10" fmla="*/ 105 w 303"/>
                <a:gd name="T11" fmla="*/ 0 h 207"/>
                <a:gd name="T12" fmla="*/ 94 w 303"/>
                <a:gd name="T13" fmla="*/ 182 h 207"/>
                <a:gd name="T14" fmla="*/ 88 w 303"/>
                <a:gd name="T15" fmla="*/ 185 h 207"/>
                <a:gd name="T16" fmla="*/ 87 w 303"/>
                <a:gd name="T17" fmla="*/ 47 h 207"/>
                <a:gd name="T18" fmla="*/ 18 w 303"/>
                <a:gd name="T19" fmla="*/ 57 h 207"/>
                <a:gd name="T20" fmla="*/ 19 w 303"/>
                <a:gd name="T21" fmla="*/ 185 h 207"/>
                <a:gd name="T22" fmla="*/ 0 w 303"/>
                <a:gd name="T23" fmla="*/ 207 h 207"/>
                <a:gd name="T24" fmla="*/ 303 w 303"/>
                <a:gd name="T25" fmla="*/ 185 h 207"/>
                <a:gd name="T26" fmla="*/ 50 w 303"/>
                <a:gd name="T27" fmla="*/ 142 h 207"/>
                <a:gd name="T28" fmla="*/ 35 w 303"/>
                <a:gd name="T29" fmla="*/ 126 h 207"/>
                <a:gd name="T30" fmla="*/ 50 w 303"/>
                <a:gd name="T31" fmla="*/ 142 h 207"/>
                <a:gd name="T32" fmla="*/ 35 w 303"/>
                <a:gd name="T33" fmla="*/ 115 h 207"/>
                <a:gd name="T34" fmla="*/ 50 w 303"/>
                <a:gd name="T35" fmla="*/ 99 h 207"/>
                <a:gd name="T36" fmla="*/ 50 w 303"/>
                <a:gd name="T37" fmla="*/ 89 h 207"/>
                <a:gd name="T38" fmla="*/ 35 w 303"/>
                <a:gd name="T39" fmla="*/ 73 h 207"/>
                <a:gd name="T40" fmla="*/ 50 w 303"/>
                <a:gd name="T41" fmla="*/ 89 h 207"/>
                <a:gd name="T42" fmla="*/ 59 w 303"/>
                <a:gd name="T43" fmla="*/ 142 h 207"/>
                <a:gd name="T44" fmla="*/ 74 w 303"/>
                <a:gd name="T45" fmla="*/ 126 h 207"/>
                <a:gd name="T46" fmla="*/ 74 w 303"/>
                <a:gd name="T47" fmla="*/ 115 h 207"/>
                <a:gd name="T48" fmla="*/ 59 w 303"/>
                <a:gd name="T49" fmla="*/ 99 h 207"/>
                <a:gd name="T50" fmla="*/ 74 w 303"/>
                <a:gd name="T51" fmla="*/ 115 h 207"/>
                <a:gd name="T52" fmla="*/ 59 w 303"/>
                <a:gd name="T53" fmla="*/ 89 h 207"/>
                <a:gd name="T54" fmla="*/ 74 w 303"/>
                <a:gd name="T55" fmla="*/ 73 h 207"/>
                <a:gd name="T56" fmla="*/ 175 w 303"/>
                <a:gd name="T57" fmla="*/ 184 h 207"/>
                <a:gd name="T58" fmla="*/ 130 w 303"/>
                <a:gd name="T59" fmla="*/ 128 h 207"/>
                <a:gd name="T60" fmla="*/ 175 w 303"/>
                <a:gd name="T61" fmla="*/ 184 h 207"/>
                <a:gd name="T62" fmla="*/ 114 w 303"/>
                <a:gd name="T63" fmla="*/ 43 h 207"/>
                <a:gd name="T64" fmla="*/ 189 w 303"/>
                <a:gd name="T65" fmla="*/ 43 h 207"/>
                <a:gd name="T66" fmla="*/ 249 w 303"/>
                <a:gd name="T67" fmla="*/ 142 h 207"/>
                <a:gd name="T68" fmla="*/ 233 w 303"/>
                <a:gd name="T69" fmla="*/ 126 h 207"/>
                <a:gd name="T70" fmla="*/ 249 w 303"/>
                <a:gd name="T71" fmla="*/ 142 h 207"/>
                <a:gd name="T72" fmla="*/ 233 w 303"/>
                <a:gd name="T73" fmla="*/ 115 h 207"/>
                <a:gd name="T74" fmla="*/ 249 w 303"/>
                <a:gd name="T75" fmla="*/ 99 h 207"/>
                <a:gd name="T76" fmla="*/ 249 w 303"/>
                <a:gd name="T77" fmla="*/ 89 h 207"/>
                <a:gd name="T78" fmla="*/ 233 w 303"/>
                <a:gd name="T79" fmla="*/ 73 h 207"/>
                <a:gd name="T80" fmla="*/ 249 w 303"/>
                <a:gd name="T81" fmla="*/ 89 h 207"/>
                <a:gd name="T82" fmla="*/ 257 w 303"/>
                <a:gd name="T83" fmla="*/ 142 h 207"/>
                <a:gd name="T84" fmla="*/ 272 w 303"/>
                <a:gd name="T85" fmla="*/ 126 h 207"/>
                <a:gd name="T86" fmla="*/ 272 w 303"/>
                <a:gd name="T87" fmla="*/ 115 h 207"/>
                <a:gd name="T88" fmla="*/ 257 w 303"/>
                <a:gd name="T89" fmla="*/ 99 h 207"/>
                <a:gd name="T90" fmla="*/ 272 w 303"/>
                <a:gd name="T91" fmla="*/ 115 h 207"/>
                <a:gd name="T92" fmla="*/ 257 w 303"/>
                <a:gd name="T93" fmla="*/ 89 h 207"/>
                <a:gd name="T94" fmla="*/ 272 w 303"/>
                <a:gd name="T95" fmla="*/ 73 h 207"/>
                <a:gd name="T96" fmla="*/ 161 w 303"/>
                <a:gd name="T97" fmla="*/ 33 h 207"/>
                <a:gd name="T98" fmla="*/ 175 w 303"/>
                <a:gd name="T99" fmla="*/ 52 h 207"/>
                <a:gd name="T100" fmla="*/ 161 w 303"/>
                <a:gd name="T101" fmla="*/ 66 h 207"/>
                <a:gd name="T102" fmla="*/ 142 w 303"/>
                <a:gd name="T103" fmla="*/ 52 h 207"/>
                <a:gd name="T104" fmla="*/ 128 w 303"/>
                <a:gd name="T105" fmla="*/ 33 h 207"/>
                <a:gd name="T106" fmla="*/ 142 w 303"/>
                <a:gd name="T107" fmla="*/ 19 h 207"/>
                <a:gd name="T108" fmla="*/ 161 w 303"/>
                <a:gd name="T109" fmla="*/ 33 h 207"/>
                <a:gd name="T110" fmla="*/ 161 w 303"/>
                <a:gd name="T111" fmla="*/ 3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3" h="207">
                  <a:moveTo>
                    <a:pt x="286" y="185"/>
                  </a:moveTo>
                  <a:cubicBezTo>
                    <a:pt x="286" y="184"/>
                    <a:pt x="286" y="183"/>
                    <a:pt x="286" y="182"/>
                  </a:cubicBezTo>
                  <a:cubicBezTo>
                    <a:pt x="286" y="57"/>
                    <a:pt x="286" y="57"/>
                    <a:pt x="286" y="57"/>
                  </a:cubicBezTo>
                  <a:cubicBezTo>
                    <a:pt x="286" y="51"/>
                    <a:pt x="282" y="47"/>
                    <a:pt x="276" y="47"/>
                  </a:cubicBezTo>
                  <a:cubicBezTo>
                    <a:pt x="216" y="47"/>
                    <a:pt x="216" y="47"/>
                    <a:pt x="216" y="47"/>
                  </a:cubicBezTo>
                  <a:cubicBezTo>
                    <a:pt x="216" y="179"/>
                    <a:pt x="216" y="179"/>
                    <a:pt x="216" y="179"/>
                  </a:cubicBezTo>
                  <a:cubicBezTo>
                    <a:pt x="216" y="181"/>
                    <a:pt x="216" y="183"/>
                    <a:pt x="215" y="185"/>
                  </a:cubicBezTo>
                  <a:cubicBezTo>
                    <a:pt x="208" y="185"/>
                    <a:pt x="208" y="185"/>
                    <a:pt x="208" y="185"/>
                  </a:cubicBezTo>
                  <a:cubicBezTo>
                    <a:pt x="209" y="184"/>
                    <a:pt x="209" y="183"/>
                    <a:pt x="209" y="182"/>
                  </a:cubicBezTo>
                  <a:cubicBezTo>
                    <a:pt x="209" y="11"/>
                    <a:pt x="209" y="11"/>
                    <a:pt x="209" y="11"/>
                  </a:cubicBezTo>
                  <a:cubicBezTo>
                    <a:pt x="209" y="5"/>
                    <a:pt x="204" y="0"/>
                    <a:pt x="198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9" y="0"/>
                    <a:pt x="94" y="5"/>
                    <a:pt x="94" y="11"/>
                  </a:cubicBezTo>
                  <a:cubicBezTo>
                    <a:pt x="94" y="182"/>
                    <a:pt x="94" y="182"/>
                    <a:pt x="94" y="182"/>
                  </a:cubicBezTo>
                  <a:cubicBezTo>
                    <a:pt x="94" y="183"/>
                    <a:pt x="94" y="184"/>
                    <a:pt x="95" y="185"/>
                  </a:cubicBezTo>
                  <a:cubicBezTo>
                    <a:pt x="88" y="185"/>
                    <a:pt x="88" y="185"/>
                    <a:pt x="88" y="185"/>
                  </a:cubicBezTo>
                  <a:cubicBezTo>
                    <a:pt x="87" y="183"/>
                    <a:pt x="87" y="181"/>
                    <a:pt x="87" y="179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3" y="47"/>
                    <a:pt x="18" y="51"/>
                    <a:pt x="18" y="57"/>
                  </a:cubicBezTo>
                  <a:cubicBezTo>
                    <a:pt x="18" y="182"/>
                    <a:pt x="18" y="182"/>
                    <a:pt x="18" y="182"/>
                  </a:cubicBezTo>
                  <a:cubicBezTo>
                    <a:pt x="18" y="183"/>
                    <a:pt x="18" y="184"/>
                    <a:pt x="19" y="185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303" y="207"/>
                    <a:pt x="303" y="207"/>
                    <a:pt x="303" y="207"/>
                  </a:cubicBezTo>
                  <a:cubicBezTo>
                    <a:pt x="303" y="185"/>
                    <a:pt x="303" y="185"/>
                    <a:pt x="303" y="185"/>
                  </a:cubicBezTo>
                  <a:lnTo>
                    <a:pt x="286" y="185"/>
                  </a:lnTo>
                  <a:close/>
                  <a:moveTo>
                    <a:pt x="50" y="142"/>
                  </a:moveTo>
                  <a:cubicBezTo>
                    <a:pt x="35" y="142"/>
                    <a:pt x="35" y="142"/>
                    <a:pt x="35" y="142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50" y="126"/>
                    <a:pt x="50" y="126"/>
                    <a:pt x="50" y="126"/>
                  </a:cubicBezTo>
                  <a:lnTo>
                    <a:pt x="50" y="142"/>
                  </a:lnTo>
                  <a:close/>
                  <a:moveTo>
                    <a:pt x="50" y="115"/>
                  </a:moveTo>
                  <a:cubicBezTo>
                    <a:pt x="35" y="115"/>
                    <a:pt x="35" y="115"/>
                    <a:pt x="35" y="115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50" y="99"/>
                    <a:pt x="50" y="99"/>
                    <a:pt x="50" y="99"/>
                  </a:cubicBezTo>
                  <a:lnTo>
                    <a:pt x="50" y="115"/>
                  </a:lnTo>
                  <a:close/>
                  <a:moveTo>
                    <a:pt x="50" y="89"/>
                  </a:moveTo>
                  <a:cubicBezTo>
                    <a:pt x="35" y="89"/>
                    <a:pt x="35" y="89"/>
                    <a:pt x="35" y="89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50" y="73"/>
                    <a:pt x="50" y="73"/>
                    <a:pt x="50" y="73"/>
                  </a:cubicBezTo>
                  <a:lnTo>
                    <a:pt x="50" y="89"/>
                  </a:lnTo>
                  <a:close/>
                  <a:moveTo>
                    <a:pt x="74" y="142"/>
                  </a:moveTo>
                  <a:cubicBezTo>
                    <a:pt x="59" y="142"/>
                    <a:pt x="59" y="142"/>
                    <a:pt x="59" y="142"/>
                  </a:cubicBezTo>
                  <a:cubicBezTo>
                    <a:pt x="59" y="126"/>
                    <a:pt x="59" y="126"/>
                    <a:pt x="59" y="126"/>
                  </a:cubicBezTo>
                  <a:cubicBezTo>
                    <a:pt x="74" y="126"/>
                    <a:pt x="74" y="126"/>
                    <a:pt x="74" y="126"/>
                  </a:cubicBezTo>
                  <a:lnTo>
                    <a:pt x="74" y="142"/>
                  </a:lnTo>
                  <a:close/>
                  <a:moveTo>
                    <a:pt x="74" y="115"/>
                  </a:moveTo>
                  <a:cubicBezTo>
                    <a:pt x="59" y="115"/>
                    <a:pt x="59" y="115"/>
                    <a:pt x="59" y="115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74" y="99"/>
                    <a:pt x="74" y="99"/>
                    <a:pt x="74" y="99"/>
                  </a:cubicBezTo>
                  <a:lnTo>
                    <a:pt x="74" y="115"/>
                  </a:lnTo>
                  <a:close/>
                  <a:moveTo>
                    <a:pt x="74" y="89"/>
                  </a:moveTo>
                  <a:cubicBezTo>
                    <a:pt x="59" y="89"/>
                    <a:pt x="59" y="89"/>
                    <a:pt x="59" y="89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74" y="73"/>
                    <a:pt x="74" y="73"/>
                    <a:pt x="74" y="73"/>
                  </a:cubicBezTo>
                  <a:lnTo>
                    <a:pt x="74" y="89"/>
                  </a:lnTo>
                  <a:close/>
                  <a:moveTo>
                    <a:pt x="175" y="184"/>
                  </a:moveTo>
                  <a:cubicBezTo>
                    <a:pt x="130" y="184"/>
                    <a:pt x="130" y="184"/>
                    <a:pt x="130" y="184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75" y="128"/>
                    <a:pt x="175" y="128"/>
                    <a:pt x="175" y="128"/>
                  </a:cubicBezTo>
                  <a:lnTo>
                    <a:pt x="175" y="184"/>
                  </a:lnTo>
                  <a:close/>
                  <a:moveTo>
                    <a:pt x="152" y="80"/>
                  </a:moveTo>
                  <a:cubicBezTo>
                    <a:pt x="131" y="80"/>
                    <a:pt x="114" y="63"/>
                    <a:pt x="114" y="43"/>
                  </a:cubicBezTo>
                  <a:cubicBezTo>
                    <a:pt x="114" y="22"/>
                    <a:pt x="131" y="5"/>
                    <a:pt x="152" y="5"/>
                  </a:cubicBezTo>
                  <a:cubicBezTo>
                    <a:pt x="172" y="5"/>
                    <a:pt x="189" y="22"/>
                    <a:pt x="189" y="43"/>
                  </a:cubicBezTo>
                  <a:cubicBezTo>
                    <a:pt x="189" y="63"/>
                    <a:pt x="172" y="80"/>
                    <a:pt x="152" y="80"/>
                  </a:cubicBezTo>
                  <a:close/>
                  <a:moveTo>
                    <a:pt x="249" y="142"/>
                  </a:moveTo>
                  <a:cubicBezTo>
                    <a:pt x="233" y="142"/>
                    <a:pt x="233" y="142"/>
                    <a:pt x="233" y="142"/>
                  </a:cubicBezTo>
                  <a:cubicBezTo>
                    <a:pt x="233" y="126"/>
                    <a:pt x="233" y="126"/>
                    <a:pt x="233" y="126"/>
                  </a:cubicBezTo>
                  <a:cubicBezTo>
                    <a:pt x="249" y="126"/>
                    <a:pt x="249" y="126"/>
                    <a:pt x="249" y="126"/>
                  </a:cubicBezTo>
                  <a:lnTo>
                    <a:pt x="249" y="142"/>
                  </a:lnTo>
                  <a:close/>
                  <a:moveTo>
                    <a:pt x="249" y="115"/>
                  </a:moveTo>
                  <a:cubicBezTo>
                    <a:pt x="233" y="115"/>
                    <a:pt x="233" y="115"/>
                    <a:pt x="233" y="115"/>
                  </a:cubicBezTo>
                  <a:cubicBezTo>
                    <a:pt x="233" y="99"/>
                    <a:pt x="233" y="99"/>
                    <a:pt x="233" y="99"/>
                  </a:cubicBezTo>
                  <a:cubicBezTo>
                    <a:pt x="249" y="99"/>
                    <a:pt x="249" y="99"/>
                    <a:pt x="249" y="99"/>
                  </a:cubicBezTo>
                  <a:lnTo>
                    <a:pt x="249" y="115"/>
                  </a:lnTo>
                  <a:close/>
                  <a:moveTo>
                    <a:pt x="249" y="89"/>
                  </a:moveTo>
                  <a:cubicBezTo>
                    <a:pt x="233" y="89"/>
                    <a:pt x="233" y="89"/>
                    <a:pt x="233" y="89"/>
                  </a:cubicBezTo>
                  <a:cubicBezTo>
                    <a:pt x="233" y="73"/>
                    <a:pt x="233" y="73"/>
                    <a:pt x="233" y="73"/>
                  </a:cubicBezTo>
                  <a:cubicBezTo>
                    <a:pt x="249" y="73"/>
                    <a:pt x="249" y="73"/>
                    <a:pt x="249" y="73"/>
                  </a:cubicBezTo>
                  <a:lnTo>
                    <a:pt x="249" y="89"/>
                  </a:lnTo>
                  <a:close/>
                  <a:moveTo>
                    <a:pt x="272" y="142"/>
                  </a:moveTo>
                  <a:cubicBezTo>
                    <a:pt x="257" y="142"/>
                    <a:pt x="257" y="142"/>
                    <a:pt x="257" y="142"/>
                  </a:cubicBezTo>
                  <a:cubicBezTo>
                    <a:pt x="257" y="126"/>
                    <a:pt x="257" y="126"/>
                    <a:pt x="257" y="126"/>
                  </a:cubicBezTo>
                  <a:cubicBezTo>
                    <a:pt x="272" y="126"/>
                    <a:pt x="272" y="126"/>
                    <a:pt x="272" y="126"/>
                  </a:cubicBezTo>
                  <a:lnTo>
                    <a:pt x="272" y="142"/>
                  </a:lnTo>
                  <a:close/>
                  <a:moveTo>
                    <a:pt x="272" y="115"/>
                  </a:moveTo>
                  <a:cubicBezTo>
                    <a:pt x="257" y="115"/>
                    <a:pt x="257" y="115"/>
                    <a:pt x="257" y="115"/>
                  </a:cubicBezTo>
                  <a:cubicBezTo>
                    <a:pt x="257" y="99"/>
                    <a:pt x="257" y="99"/>
                    <a:pt x="257" y="99"/>
                  </a:cubicBezTo>
                  <a:cubicBezTo>
                    <a:pt x="272" y="99"/>
                    <a:pt x="272" y="99"/>
                    <a:pt x="272" y="99"/>
                  </a:cubicBezTo>
                  <a:lnTo>
                    <a:pt x="272" y="115"/>
                  </a:lnTo>
                  <a:close/>
                  <a:moveTo>
                    <a:pt x="272" y="89"/>
                  </a:moveTo>
                  <a:cubicBezTo>
                    <a:pt x="257" y="89"/>
                    <a:pt x="257" y="89"/>
                    <a:pt x="257" y="89"/>
                  </a:cubicBezTo>
                  <a:cubicBezTo>
                    <a:pt x="257" y="73"/>
                    <a:pt x="257" y="73"/>
                    <a:pt x="257" y="73"/>
                  </a:cubicBezTo>
                  <a:cubicBezTo>
                    <a:pt x="272" y="73"/>
                    <a:pt x="272" y="73"/>
                    <a:pt x="272" y="73"/>
                  </a:cubicBezTo>
                  <a:lnTo>
                    <a:pt x="272" y="89"/>
                  </a:lnTo>
                  <a:close/>
                  <a:moveTo>
                    <a:pt x="161" y="33"/>
                  </a:moveTo>
                  <a:cubicBezTo>
                    <a:pt x="175" y="33"/>
                    <a:pt x="175" y="33"/>
                    <a:pt x="175" y="33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61" y="52"/>
                    <a:pt x="161" y="52"/>
                    <a:pt x="161" y="52"/>
                  </a:cubicBezTo>
                  <a:cubicBezTo>
                    <a:pt x="161" y="66"/>
                    <a:pt x="161" y="66"/>
                    <a:pt x="161" y="66"/>
                  </a:cubicBezTo>
                  <a:cubicBezTo>
                    <a:pt x="142" y="66"/>
                    <a:pt x="142" y="66"/>
                    <a:pt x="142" y="66"/>
                  </a:cubicBezTo>
                  <a:cubicBezTo>
                    <a:pt x="142" y="52"/>
                    <a:pt x="142" y="52"/>
                    <a:pt x="142" y="52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8" y="33"/>
                    <a:pt x="128" y="33"/>
                    <a:pt x="128" y="33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42" y="19"/>
                    <a:pt x="142" y="19"/>
                    <a:pt x="142" y="19"/>
                  </a:cubicBezTo>
                  <a:cubicBezTo>
                    <a:pt x="161" y="19"/>
                    <a:pt x="161" y="19"/>
                    <a:pt x="161" y="19"/>
                  </a:cubicBezTo>
                  <a:lnTo>
                    <a:pt x="161" y="33"/>
                  </a:lnTo>
                  <a:close/>
                  <a:moveTo>
                    <a:pt x="161" y="33"/>
                  </a:moveTo>
                  <a:cubicBezTo>
                    <a:pt x="161" y="33"/>
                    <a:pt x="161" y="33"/>
                    <a:pt x="161" y="33"/>
                  </a:cubicBezTo>
                </a:path>
              </a:pathLst>
            </a:custGeom>
            <a:solidFill>
              <a:srgbClr val="E24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defTabSz="10318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10318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10318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10318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10318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103187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103187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103187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103187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en-US" altLang="zh-CN" sz="200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1517" name="组合 18"/>
            <p:cNvGrpSpPr/>
            <p:nvPr/>
          </p:nvGrpSpPr>
          <p:grpSpPr bwMode="auto">
            <a:xfrm>
              <a:off x="7608229" y="2007494"/>
              <a:ext cx="3396504" cy="306067"/>
              <a:chOff x="7574245" y="2137726"/>
              <a:chExt cx="3634158" cy="327483"/>
            </a:xfrm>
          </p:grpSpPr>
          <p:grpSp>
            <p:nvGrpSpPr>
              <p:cNvPr id="21518" name="组合 45"/>
              <p:cNvGrpSpPr/>
              <p:nvPr/>
            </p:nvGrpSpPr>
            <p:grpSpPr bwMode="auto">
              <a:xfrm>
                <a:off x="7574245" y="2137726"/>
                <a:ext cx="327483" cy="327483"/>
                <a:chOff x="3913239" y="2202426"/>
                <a:chExt cx="521109" cy="521109"/>
              </a:xfrm>
            </p:grpSpPr>
            <p:sp>
              <p:nvSpPr>
                <p:cNvPr id="47" name="椭圆 46"/>
                <p:cNvSpPr/>
                <p:nvPr/>
              </p:nvSpPr>
              <p:spPr>
                <a:xfrm>
                  <a:off x="3912573" y="2202585"/>
                  <a:ext cx="520640" cy="520662"/>
                </a:xfrm>
                <a:prstGeom prst="ellipse">
                  <a:avLst/>
                </a:prstGeom>
                <a:solidFill>
                  <a:srgbClr val="FFBA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zh-CN" altLang="en-US" noProof="1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8" name="加号 47"/>
                <p:cNvSpPr/>
                <p:nvPr/>
              </p:nvSpPr>
              <p:spPr>
                <a:xfrm>
                  <a:off x="3961544" y="2251559"/>
                  <a:ext cx="422698" cy="422716"/>
                </a:xfrm>
                <a:prstGeom prst="mathPlus">
                  <a:avLst>
                    <a:gd name="adj1" fmla="val 1488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zh-CN" altLang="en-US" noProof="1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cxnSp>
            <p:nvCxnSpPr>
              <p:cNvPr id="49" name="直接连接符 48"/>
              <p:cNvCxnSpPr>
                <a:stCxn id="5" idx="2"/>
              </p:cNvCxnSpPr>
              <p:nvPr/>
            </p:nvCxnSpPr>
            <p:spPr>
              <a:xfrm flipV="1">
                <a:off x="7901015" y="2301428"/>
                <a:ext cx="3307519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522" name="矩形 49"/>
            <p:cNvSpPr>
              <a:spLocks noChangeArrowheads="1"/>
            </p:cNvSpPr>
            <p:nvPr/>
          </p:nvSpPr>
          <p:spPr bwMode="auto">
            <a:xfrm>
              <a:off x="8346794" y="2160526"/>
              <a:ext cx="2731203" cy="1461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400" b="1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对科室而言</a:t>
              </a:r>
            </a:p>
            <a:p>
              <a:pPr>
                <a:lnSpc>
                  <a:spcPct val="120000"/>
                </a:lnSpc>
              </a:pPr>
              <a:r>
                <a: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增加团队凝聚力，改善工作效率和品质，提高病区整体形象。</a:t>
              </a:r>
            </a:p>
          </p:txBody>
        </p:sp>
        <p:grpSp>
          <p:nvGrpSpPr>
            <p:cNvPr id="21523" name="Group 4"/>
            <p:cNvGrpSpPr>
              <a:grpSpLocks noChangeAspect="1"/>
            </p:cNvGrpSpPr>
            <p:nvPr/>
          </p:nvGrpSpPr>
          <p:grpSpPr bwMode="auto">
            <a:xfrm>
              <a:off x="8348326" y="1428948"/>
              <a:ext cx="800271" cy="668162"/>
              <a:chOff x="5270" y="881"/>
              <a:chExt cx="630" cy="526"/>
            </a:xfrm>
          </p:grpSpPr>
          <p:sp>
            <p:nvSpPr>
              <p:cNvPr id="21524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5270" y="881"/>
                <a:ext cx="630" cy="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525" name="Freeform 5"/>
              <p:cNvSpPr>
                <a:spLocks noEditPoints="1" noChangeArrowheads="1"/>
              </p:cNvSpPr>
              <p:nvPr/>
            </p:nvSpPr>
            <p:spPr bwMode="auto">
              <a:xfrm>
                <a:off x="5270" y="881"/>
                <a:ext cx="630" cy="526"/>
              </a:xfrm>
              <a:custGeom>
                <a:avLst/>
                <a:gdLst>
                  <a:gd name="T0" fmla="*/ 2338 w 3268"/>
                  <a:gd name="T1" fmla="*/ 712 h 2729"/>
                  <a:gd name="T2" fmla="*/ 938 w 3268"/>
                  <a:gd name="T3" fmla="*/ 712 h 2729"/>
                  <a:gd name="T4" fmla="*/ 471 w 3268"/>
                  <a:gd name="T5" fmla="*/ 2373 h 2729"/>
                  <a:gd name="T6" fmla="*/ 587 w 3268"/>
                  <a:gd name="T7" fmla="*/ 2729 h 2729"/>
                  <a:gd name="T8" fmla="*/ 2805 w 3268"/>
                  <a:gd name="T9" fmla="*/ 2610 h 2729"/>
                  <a:gd name="T10" fmla="*/ 2069 w 3268"/>
                  <a:gd name="T11" fmla="*/ 1272 h 2729"/>
                  <a:gd name="T12" fmla="*/ 2069 w 3268"/>
                  <a:gd name="T13" fmla="*/ 1272 h 2729"/>
                  <a:gd name="T14" fmla="*/ 2069 w 3268"/>
                  <a:gd name="T15" fmla="*/ 1272 h 2729"/>
                  <a:gd name="T16" fmla="*/ 1638 w 3268"/>
                  <a:gd name="T17" fmla="*/ 239 h 2729"/>
                  <a:gd name="T18" fmla="*/ 1638 w 3268"/>
                  <a:gd name="T19" fmla="*/ 1183 h 2729"/>
                  <a:gd name="T20" fmla="*/ 1174 w 3268"/>
                  <a:gd name="T21" fmla="*/ 711 h 2729"/>
                  <a:gd name="T22" fmla="*/ 1174 w 3268"/>
                  <a:gd name="T23" fmla="*/ 711 h 2729"/>
                  <a:gd name="T24" fmla="*/ 2548 w 3268"/>
                  <a:gd name="T25" fmla="*/ 2488 h 2729"/>
                  <a:gd name="T26" fmla="*/ 728 w 3268"/>
                  <a:gd name="T27" fmla="*/ 2372 h 2729"/>
                  <a:gd name="T28" fmla="*/ 2548 w 3268"/>
                  <a:gd name="T29" fmla="*/ 2372 h 2729"/>
                  <a:gd name="T30" fmla="*/ 2548 w 3268"/>
                  <a:gd name="T31" fmla="*/ 2488 h 2729"/>
                  <a:gd name="T32" fmla="*/ 2548 w 3268"/>
                  <a:gd name="T33" fmla="*/ 2488 h 2729"/>
                  <a:gd name="T34" fmla="*/ 801 w 3268"/>
                  <a:gd name="T35" fmla="*/ 1363 h 2729"/>
                  <a:gd name="T36" fmla="*/ 918 w 3268"/>
                  <a:gd name="T37" fmla="*/ 1245 h 2729"/>
                  <a:gd name="T38" fmla="*/ 605 w 3268"/>
                  <a:gd name="T39" fmla="*/ 812 h 2729"/>
                  <a:gd name="T40" fmla="*/ 1027 w 3268"/>
                  <a:gd name="T41" fmla="*/ 262 h 2729"/>
                  <a:gd name="T42" fmla="*/ 1025 w 3268"/>
                  <a:gd name="T43" fmla="*/ 218 h 2729"/>
                  <a:gd name="T44" fmla="*/ 551 w 3268"/>
                  <a:gd name="T45" fmla="*/ 1210 h 2729"/>
                  <a:gd name="T46" fmla="*/ 0 w 3268"/>
                  <a:gd name="T47" fmla="*/ 2235 h 2729"/>
                  <a:gd name="T48" fmla="*/ 358 w 3268"/>
                  <a:gd name="T49" fmla="*/ 2354 h 2729"/>
                  <a:gd name="T50" fmla="*/ 221 w 3268"/>
                  <a:gd name="T51" fmla="*/ 2144 h 2729"/>
                  <a:gd name="T52" fmla="*/ 801 w 3268"/>
                  <a:gd name="T53" fmla="*/ 1363 h 2729"/>
                  <a:gd name="T54" fmla="*/ 801 w 3268"/>
                  <a:gd name="T55" fmla="*/ 1363 h 2729"/>
                  <a:gd name="T56" fmla="*/ 801 w 3268"/>
                  <a:gd name="T57" fmla="*/ 1363 h 2729"/>
                  <a:gd name="T58" fmla="*/ 2883 w 3268"/>
                  <a:gd name="T59" fmla="*/ 812 h 2729"/>
                  <a:gd name="T60" fmla="*/ 2212 w 3268"/>
                  <a:gd name="T61" fmla="*/ 221 h 2729"/>
                  <a:gd name="T62" fmla="*/ 2360 w 3268"/>
                  <a:gd name="T63" fmla="*/ 474 h 2729"/>
                  <a:gd name="T64" fmla="*/ 2458 w 3268"/>
                  <a:gd name="T65" fmla="*/ 1136 h 2729"/>
                  <a:gd name="T66" fmla="*/ 2463 w 3268"/>
                  <a:gd name="T67" fmla="*/ 1357 h 2729"/>
                  <a:gd name="T68" fmla="*/ 3068 w 3268"/>
                  <a:gd name="T69" fmla="*/ 2052 h 2729"/>
                  <a:gd name="T70" fmla="*/ 2884 w 3268"/>
                  <a:gd name="T71" fmla="*/ 2144 h 2729"/>
                  <a:gd name="T72" fmla="*/ 3139 w 3268"/>
                  <a:gd name="T73" fmla="*/ 2354 h 2729"/>
                  <a:gd name="T74" fmla="*/ 3267 w 3268"/>
                  <a:gd name="T75" fmla="*/ 2052 h 2729"/>
                  <a:gd name="T76" fmla="*/ 2717 w 3268"/>
                  <a:gd name="T77" fmla="*/ 1210 h 2729"/>
                  <a:gd name="T78" fmla="*/ 2717 w 3268"/>
                  <a:gd name="T79" fmla="*/ 1210 h 2729"/>
                  <a:gd name="T80" fmla="*/ 2717 w 3268"/>
                  <a:gd name="T81" fmla="*/ 1210 h 2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68" h="2729">
                    <a:moveTo>
                      <a:pt x="2069" y="1272"/>
                    </a:moveTo>
                    <a:cubicBezTo>
                      <a:pt x="2233" y="1141"/>
                      <a:pt x="2338" y="939"/>
                      <a:pt x="2338" y="712"/>
                    </a:cubicBezTo>
                    <a:cubicBezTo>
                      <a:pt x="2338" y="319"/>
                      <a:pt x="2024" y="0"/>
                      <a:pt x="1638" y="0"/>
                    </a:cubicBezTo>
                    <a:cubicBezTo>
                      <a:pt x="1252" y="0"/>
                      <a:pt x="938" y="319"/>
                      <a:pt x="938" y="712"/>
                    </a:cubicBezTo>
                    <a:cubicBezTo>
                      <a:pt x="938" y="939"/>
                      <a:pt x="1043" y="1141"/>
                      <a:pt x="1206" y="1272"/>
                    </a:cubicBezTo>
                    <a:cubicBezTo>
                      <a:pt x="776" y="1447"/>
                      <a:pt x="471" y="1874"/>
                      <a:pt x="471" y="2373"/>
                    </a:cubicBezTo>
                    <a:cubicBezTo>
                      <a:pt x="471" y="2610"/>
                      <a:pt x="471" y="2610"/>
                      <a:pt x="471" y="2610"/>
                    </a:cubicBezTo>
                    <a:cubicBezTo>
                      <a:pt x="471" y="2676"/>
                      <a:pt x="523" y="2729"/>
                      <a:pt x="587" y="2729"/>
                    </a:cubicBezTo>
                    <a:cubicBezTo>
                      <a:pt x="2689" y="2729"/>
                      <a:pt x="2689" y="2729"/>
                      <a:pt x="2689" y="2729"/>
                    </a:cubicBezTo>
                    <a:cubicBezTo>
                      <a:pt x="2753" y="2729"/>
                      <a:pt x="2805" y="2676"/>
                      <a:pt x="2805" y="2610"/>
                    </a:cubicBezTo>
                    <a:cubicBezTo>
                      <a:pt x="2805" y="2373"/>
                      <a:pt x="2805" y="2373"/>
                      <a:pt x="2805" y="2373"/>
                    </a:cubicBezTo>
                    <a:cubicBezTo>
                      <a:pt x="2805" y="1874"/>
                      <a:pt x="2500" y="1447"/>
                      <a:pt x="2069" y="1272"/>
                    </a:cubicBezTo>
                    <a:cubicBezTo>
                      <a:pt x="2069" y="1272"/>
                      <a:pt x="2069" y="1272"/>
                      <a:pt x="2069" y="1272"/>
                    </a:cubicBezTo>
                    <a:cubicBezTo>
                      <a:pt x="2069" y="1272"/>
                      <a:pt x="2069" y="1272"/>
                      <a:pt x="2069" y="1272"/>
                    </a:cubicBezTo>
                    <a:cubicBezTo>
                      <a:pt x="2069" y="1272"/>
                      <a:pt x="2069" y="1272"/>
                      <a:pt x="2069" y="1272"/>
                    </a:cubicBezTo>
                    <a:cubicBezTo>
                      <a:pt x="2069" y="1272"/>
                      <a:pt x="2069" y="1272"/>
                      <a:pt x="2069" y="1272"/>
                    </a:cubicBezTo>
                    <a:close/>
                    <a:moveTo>
                      <a:pt x="1174" y="711"/>
                    </a:moveTo>
                    <a:cubicBezTo>
                      <a:pt x="1174" y="451"/>
                      <a:pt x="1382" y="239"/>
                      <a:pt x="1638" y="239"/>
                    </a:cubicBezTo>
                    <a:cubicBezTo>
                      <a:pt x="1894" y="239"/>
                      <a:pt x="2102" y="451"/>
                      <a:pt x="2102" y="711"/>
                    </a:cubicBezTo>
                    <a:cubicBezTo>
                      <a:pt x="2102" y="971"/>
                      <a:pt x="1894" y="1183"/>
                      <a:pt x="1638" y="1183"/>
                    </a:cubicBezTo>
                    <a:cubicBezTo>
                      <a:pt x="1382" y="1183"/>
                      <a:pt x="1174" y="971"/>
                      <a:pt x="1174" y="711"/>
                    </a:cubicBezTo>
                    <a:cubicBezTo>
                      <a:pt x="1174" y="711"/>
                      <a:pt x="1174" y="711"/>
                      <a:pt x="1174" y="711"/>
                    </a:cubicBezTo>
                    <a:cubicBezTo>
                      <a:pt x="1174" y="711"/>
                      <a:pt x="1174" y="711"/>
                      <a:pt x="1174" y="711"/>
                    </a:cubicBezTo>
                    <a:cubicBezTo>
                      <a:pt x="1174" y="711"/>
                      <a:pt x="1174" y="711"/>
                      <a:pt x="1174" y="711"/>
                    </a:cubicBezTo>
                    <a:cubicBezTo>
                      <a:pt x="1174" y="711"/>
                      <a:pt x="1174" y="711"/>
                      <a:pt x="1174" y="711"/>
                    </a:cubicBezTo>
                    <a:close/>
                    <a:moveTo>
                      <a:pt x="2548" y="2488"/>
                    </a:moveTo>
                    <a:cubicBezTo>
                      <a:pt x="728" y="2488"/>
                      <a:pt x="728" y="2488"/>
                      <a:pt x="728" y="2488"/>
                    </a:cubicBezTo>
                    <a:cubicBezTo>
                      <a:pt x="728" y="2372"/>
                      <a:pt x="728" y="2372"/>
                      <a:pt x="728" y="2372"/>
                    </a:cubicBezTo>
                    <a:cubicBezTo>
                      <a:pt x="728" y="1862"/>
                      <a:pt x="1136" y="1447"/>
                      <a:pt x="1638" y="1447"/>
                    </a:cubicBezTo>
                    <a:cubicBezTo>
                      <a:pt x="2140" y="1447"/>
                      <a:pt x="2548" y="1862"/>
                      <a:pt x="2548" y="2372"/>
                    </a:cubicBezTo>
                    <a:cubicBezTo>
                      <a:pt x="2548" y="2488"/>
                      <a:pt x="2548" y="2488"/>
                      <a:pt x="2548" y="2488"/>
                    </a:cubicBezTo>
                    <a:cubicBezTo>
                      <a:pt x="2548" y="2488"/>
                      <a:pt x="2548" y="2488"/>
                      <a:pt x="2548" y="2488"/>
                    </a:cubicBezTo>
                    <a:cubicBezTo>
                      <a:pt x="2548" y="2488"/>
                      <a:pt x="2548" y="2488"/>
                      <a:pt x="2548" y="2488"/>
                    </a:cubicBezTo>
                    <a:cubicBezTo>
                      <a:pt x="2548" y="2488"/>
                      <a:pt x="2548" y="2488"/>
                      <a:pt x="2548" y="2488"/>
                    </a:cubicBezTo>
                    <a:cubicBezTo>
                      <a:pt x="2548" y="2488"/>
                      <a:pt x="2548" y="2488"/>
                      <a:pt x="2548" y="2488"/>
                    </a:cubicBezTo>
                    <a:close/>
                    <a:moveTo>
                      <a:pt x="801" y="1363"/>
                    </a:moveTo>
                    <a:cubicBezTo>
                      <a:pt x="826" y="1357"/>
                      <a:pt x="826" y="1357"/>
                      <a:pt x="826" y="1357"/>
                    </a:cubicBezTo>
                    <a:cubicBezTo>
                      <a:pt x="879" y="1340"/>
                      <a:pt x="918" y="1297"/>
                      <a:pt x="918" y="1245"/>
                    </a:cubicBezTo>
                    <a:cubicBezTo>
                      <a:pt x="918" y="1196"/>
                      <a:pt x="882" y="1153"/>
                      <a:pt x="831" y="1136"/>
                    </a:cubicBezTo>
                    <a:cubicBezTo>
                      <a:pt x="694" y="1078"/>
                      <a:pt x="605" y="951"/>
                      <a:pt x="605" y="812"/>
                    </a:cubicBezTo>
                    <a:cubicBezTo>
                      <a:pt x="605" y="654"/>
                      <a:pt x="753" y="520"/>
                      <a:pt x="907" y="474"/>
                    </a:cubicBezTo>
                    <a:cubicBezTo>
                      <a:pt x="934" y="397"/>
                      <a:pt x="975" y="325"/>
                      <a:pt x="1027" y="262"/>
                    </a:cubicBezTo>
                    <a:cubicBezTo>
                      <a:pt x="1036" y="248"/>
                      <a:pt x="1046" y="235"/>
                      <a:pt x="1056" y="221"/>
                    </a:cubicBezTo>
                    <a:cubicBezTo>
                      <a:pt x="1045" y="221"/>
                      <a:pt x="1035" y="218"/>
                      <a:pt x="1025" y="218"/>
                    </a:cubicBezTo>
                    <a:cubicBezTo>
                      <a:pt x="672" y="218"/>
                      <a:pt x="384" y="484"/>
                      <a:pt x="384" y="812"/>
                    </a:cubicBezTo>
                    <a:cubicBezTo>
                      <a:pt x="384" y="962"/>
                      <a:pt x="446" y="1103"/>
                      <a:pt x="551" y="1210"/>
                    </a:cubicBezTo>
                    <a:cubicBezTo>
                      <a:pt x="217" y="1370"/>
                      <a:pt x="0" y="1690"/>
                      <a:pt x="0" y="2052"/>
                    </a:cubicBezTo>
                    <a:cubicBezTo>
                      <a:pt x="0" y="2235"/>
                      <a:pt x="0" y="2235"/>
                      <a:pt x="0" y="2235"/>
                    </a:cubicBezTo>
                    <a:cubicBezTo>
                      <a:pt x="0" y="2301"/>
                      <a:pt x="57" y="2354"/>
                      <a:pt x="128" y="2354"/>
                    </a:cubicBezTo>
                    <a:cubicBezTo>
                      <a:pt x="358" y="2354"/>
                      <a:pt x="358" y="2354"/>
                      <a:pt x="358" y="2354"/>
                    </a:cubicBezTo>
                    <a:cubicBezTo>
                      <a:pt x="358" y="2273"/>
                      <a:pt x="367" y="2221"/>
                      <a:pt x="383" y="2144"/>
                    </a:cubicBezTo>
                    <a:cubicBezTo>
                      <a:pt x="221" y="2144"/>
                      <a:pt x="221" y="2144"/>
                      <a:pt x="221" y="2144"/>
                    </a:cubicBezTo>
                    <a:cubicBezTo>
                      <a:pt x="221" y="2052"/>
                      <a:pt x="221" y="2052"/>
                      <a:pt x="221" y="2052"/>
                    </a:cubicBezTo>
                    <a:cubicBezTo>
                      <a:pt x="221" y="1724"/>
                      <a:pt x="459" y="1442"/>
                      <a:pt x="801" y="1363"/>
                    </a:cubicBezTo>
                    <a:cubicBezTo>
                      <a:pt x="801" y="1363"/>
                      <a:pt x="801" y="1363"/>
                      <a:pt x="801" y="1363"/>
                    </a:cubicBezTo>
                    <a:cubicBezTo>
                      <a:pt x="801" y="1363"/>
                      <a:pt x="801" y="1363"/>
                      <a:pt x="801" y="1363"/>
                    </a:cubicBezTo>
                    <a:cubicBezTo>
                      <a:pt x="801" y="1363"/>
                      <a:pt x="801" y="1363"/>
                      <a:pt x="801" y="1363"/>
                    </a:cubicBezTo>
                    <a:cubicBezTo>
                      <a:pt x="801" y="1363"/>
                      <a:pt x="801" y="1363"/>
                      <a:pt x="801" y="1363"/>
                    </a:cubicBezTo>
                    <a:close/>
                    <a:moveTo>
                      <a:pt x="2717" y="1210"/>
                    </a:moveTo>
                    <a:cubicBezTo>
                      <a:pt x="2822" y="1103"/>
                      <a:pt x="2883" y="962"/>
                      <a:pt x="2883" y="812"/>
                    </a:cubicBezTo>
                    <a:cubicBezTo>
                      <a:pt x="2883" y="484"/>
                      <a:pt x="2596" y="218"/>
                      <a:pt x="2243" y="218"/>
                    </a:cubicBezTo>
                    <a:cubicBezTo>
                      <a:pt x="2232" y="218"/>
                      <a:pt x="2222" y="221"/>
                      <a:pt x="2212" y="221"/>
                    </a:cubicBezTo>
                    <a:cubicBezTo>
                      <a:pt x="2222" y="235"/>
                      <a:pt x="2232" y="248"/>
                      <a:pt x="2241" y="262"/>
                    </a:cubicBezTo>
                    <a:cubicBezTo>
                      <a:pt x="2293" y="325"/>
                      <a:pt x="2333" y="397"/>
                      <a:pt x="2360" y="474"/>
                    </a:cubicBezTo>
                    <a:cubicBezTo>
                      <a:pt x="2515" y="520"/>
                      <a:pt x="2683" y="653"/>
                      <a:pt x="2683" y="812"/>
                    </a:cubicBezTo>
                    <a:cubicBezTo>
                      <a:pt x="2683" y="951"/>
                      <a:pt x="2595" y="1078"/>
                      <a:pt x="2458" y="1136"/>
                    </a:cubicBezTo>
                    <a:cubicBezTo>
                      <a:pt x="2407" y="1153"/>
                      <a:pt x="2371" y="1196"/>
                      <a:pt x="2371" y="1245"/>
                    </a:cubicBezTo>
                    <a:cubicBezTo>
                      <a:pt x="2371" y="1297"/>
                      <a:pt x="2410" y="1340"/>
                      <a:pt x="2463" y="1357"/>
                    </a:cubicBezTo>
                    <a:cubicBezTo>
                      <a:pt x="2488" y="1362"/>
                      <a:pt x="2488" y="1362"/>
                      <a:pt x="2488" y="1362"/>
                    </a:cubicBezTo>
                    <a:cubicBezTo>
                      <a:pt x="2830" y="1442"/>
                      <a:pt x="3068" y="1724"/>
                      <a:pt x="3068" y="2052"/>
                    </a:cubicBezTo>
                    <a:cubicBezTo>
                      <a:pt x="3068" y="2144"/>
                      <a:pt x="3068" y="2144"/>
                      <a:pt x="3068" y="2144"/>
                    </a:cubicBezTo>
                    <a:cubicBezTo>
                      <a:pt x="2884" y="2144"/>
                      <a:pt x="2884" y="2144"/>
                      <a:pt x="2884" y="2144"/>
                    </a:cubicBezTo>
                    <a:cubicBezTo>
                      <a:pt x="2901" y="2221"/>
                      <a:pt x="2910" y="2273"/>
                      <a:pt x="2910" y="2354"/>
                    </a:cubicBezTo>
                    <a:cubicBezTo>
                      <a:pt x="3139" y="2354"/>
                      <a:pt x="3139" y="2354"/>
                      <a:pt x="3139" y="2354"/>
                    </a:cubicBezTo>
                    <a:cubicBezTo>
                      <a:pt x="3210" y="2354"/>
                      <a:pt x="3267" y="2301"/>
                      <a:pt x="3267" y="2235"/>
                    </a:cubicBezTo>
                    <a:cubicBezTo>
                      <a:pt x="3267" y="2052"/>
                      <a:pt x="3267" y="2052"/>
                      <a:pt x="3267" y="2052"/>
                    </a:cubicBezTo>
                    <a:cubicBezTo>
                      <a:pt x="3268" y="1690"/>
                      <a:pt x="3050" y="1370"/>
                      <a:pt x="2717" y="1210"/>
                    </a:cubicBezTo>
                    <a:cubicBezTo>
                      <a:pt x="2717" y="1210"/>
                      <a:pt x="2717" y="1210"/>
                      <a:pt x="2717" y="1210"/>
                    </a:cubicBezTo>
                    <a:cubicBezTo>
                      <a:pt x="2717" y="1210"/>
                      <a:pt x="2717" y="1210"/>
                      <a:pt x="2717" y="1210"/>
                    </a:cubicBezTo>
                    <a:cubicBezTo>
                      <a:pt x="2717" y="1210"/>
                      <a:pt x="2717" y="1210"/>
                      <a:pt x="2717" y="1210"/>
                    </a:cubicBezTo>
                    <a:cubicBezTo>
                      <a:pt x="2717" y="1210"/>
                      <a:pt x="2717" y="1210"/>
                      <a:pt x="2717" y="1210"/>
                    </a:cubicBezTo>
                    <a:close/>
                    <a:moveTo>
                      <a:pt x="2717" y="1210"/>
                    </a:moveTo>
                    <a:cubicBezTo>
                      <a:pt x="2717" y="1210"/>
                      <a:pt x="2717" y="1210"/>
                      <a:pt x="2717" y="1210"/>
                    </a:cubicBezTo>
                  </a:path>
                </a:pathLst>
              </a:custGeom>
              <a:solidFill>
                <a:srgbClr val="FFBA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526" name="组合 55"/>
            <p:cNvGrpSpPr/>
            <p:nvPr/>
          </p:nvGrpSpPr>
          <p:grpSpPr bwMode="auto">
            <a:xfrm>
              <a:off x="7681493" y="4340932"/>
              <a:ext cx="3396504" cy="306067"/>
              <a:chOff x="7574245" y="2137726"/>
              <a:chExt cx="3634158" cy="327483"/>
            </a:xfrm>
          </p:grpSpPr>
          <p:grpSp>
            <p:nvGrpSpPr>
              <p:cNvPr id="21527" name="组合 56"/>
              <p:cNvGrpSpPr/>
              <p:nvPr/>
            </p:nvGrpSpPr>
            <p:grpSpPr bwMode="auto">
              <a:xfrm>
                <a:off x="7574245" y="2137726"/>
                <a:ext cx="327483" cy="327483"/>
                <a:chOff x="3913239" y="2202426"/>
                <a:chExt cx="521109" cy="521109"/>
              </a:xfrm>
            </p:grpSpPr>
            <p:sp>
              <p:nvSpPr>
                <p:cNvPr id="59" name="椭圆 58"/>
                <p:cNvSpPr/>
                <p:nvPr/>
              </p:nvSpPr>
              <p:spPr>
                <a:xfrm>
                  <a:off x="3914129" y="2201658"/>
                  <a:ext cx="520640" cy="520662"/>
                </a:xfrm>
                <a:prstGeom prst="ellipse">
                  <a:avLst/>
                </a:prstGeom>
                <a:solidFill>
                  <a:srgbClr val="4AA6C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zh-CN" altLang="en-US" noProof="1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0" name="加号 59"/>
                <p:cNvSpPr/>
                <p:nvPr/>
              </p:nvSpPr>
              <p:spPr>
                <a:xfrm>
                  <a:off x="3963101" y="2250630"/>
                  <a:ext cx="422698" cy="422716"/>
                </a:xfrm>
                <a:prstGeom prst="mathPlus">
                  <a:avLst>
                    <a:gd name="adj1" fmla="val 1488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zh-CN" altLang="en-US" noProof="1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cxnSp>
            <p:nvCxnSpPr>
              <p:cNvPr id="58" name="直接连接符 57"/>
              <p:cNvCxnSpPr>
                <a:stCxn id="5" idx="2"/>
              </p:cNvCxnSpPr>
              <p:nvPr/>
            </p:nvCxnSpPr>
            <p:spPr>
              <a:xfrm flipV="1">
                <a:off x="7901993" y="2300844"/>
                <a:ext cx="330590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531" name="Group 8"/>
            <p:cNvGrpSpPr>
              <a:grpSpLocks noChangeAspect="1"/>
            </p:cNvGrpSpPr>
            <p:nvPr/>
          </p:nvGrpSpPr>
          <p:grpSpPr bwMode="auto">
            <a:xfrm>
              <a:off x="8555150" y="3782251"/>
              <a:ext cx="386622" cy="632330"/>
              <a:chOff x="2379" y="-678"/>
              <a:chExt cx="2922" cy="4779"/>
            </a:xfrm>
          </p:grpSpPr>
          <p:sp>
            <p:nvSpPr>
              <p:cNvPr id="21532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2379" y="219"/>
                <a:ext cx="2922" cy="3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533" name="Oval 9"/>
              <p:cNvSpPr>
                <a:spLocks noChangeArrowheads="1"/>
              </p:cNvSpPr>
              <p:nvPr/>
            </p:nvSpPr>
            <p:spPr bwMode="auto">
              <a:xfrm>
                <a:off x="2946" y="1326"/>
                <a:ext cx="1785" cy="1671"/>
              </a:xfrm>
              <a:prstGeom prst="ellipse">
                <a:avLst/>
              </a:prstGeom>
              <a:solidFill>
                <a:srgbClr val="4AA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534" name="Freeform 10"/>
              <p:cNvSpPr>
                <a:spLocks noChangeArrowheads="1"/>
              </p:cNvSpPr>
              <p:nvPr/>
            </p:nvSpPr>
            <p:spPr bwMode="auto">
              <a:xfrm>
                <a:off x="2379" y="2907"/>
                <a:ext cx="2920" cy="1194"/>
              </a:xfrm>
              <a:custGeom>
                <a:avLst/>
                <a:gdLst>
                  <a:gd name="T0" fmla="*/ 20 w 1874"/>
                  <a:gd name="T1" fmla="*/ 768 h 768"/>
                  <a:gd name="T2" fmla="*/ 491 w 1874"/>
                  <a:gd name="T3" fmla="*/ 164 h 768"/>
                  <a:gd name="T4" fmla="*/ 1439 w 1874"/>
                  <a:gd name="T5" fmla="*/ 164 h 768"/>
                  <a:gd name="T6" fmla="*/ 1874 w 1874"/>
                  <a:gd name="T7" fmla="*/ 768 h 768"/>
                  <a:gd name="T8" fmla="*/ 0 w 1874"/>
                  <a:gd name="T9" fmla="*/ 768 h 768"/>
                  <a:gd name="T10" fmla="*/ 20 w 1874"/>
                  <a:gd name="T11" fmla="*/ 768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4" h="768">
                    <a:moveTo>
                      <a:pt x="20" y="768"/>
                    </a:moveTo>
                    <a:cubicBezTo>
                      <a:pt x="20" y="768"/>
                      <a:pt x="71" y="230"/>
                      <a:pt x="491" y="164"/>
                    </a:cubicBezTo>
                    <a:cubicBezTo>
                      <a:pt x="491" y="164"/>
                      <a:pt x="938" y="0"/>
                      <a:pt x="1439" y="164"/>
                    </a:cubicBezTo>
                    <a:cubicBezTo>
                      <a:pt x="1439" y="164"/>
                      <a:pt x="1834" y="241"/>
                      <a:pt x="1874" y="768"/>
                    </a:cubicBezTo>
                    <a:cubicBezTo>
                      <a:pt x="0" y="768"/>
                      <a:pt x="0" y="768"/>
                      <a:pt x="0" y="768"/>
                    </a:cubicBezTo>
                    <a:lnTo>
                      <a:pt x="20" y="768"/>
                    </a:lnTo>
                    <a:close/>
                  </a:path>
                </a:pathLst>
              </a:custGeom>
              <a:solidFill>
                <a:srgbClr val="4AA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535" name="Freeform 11"/>
              <p:cNvSpPr>
                <a:spLocks noEditPoints="1" noChangeArrowheads="1"/>
              </p:cNvSpPr>
              <p:nvPr/>
            </p:nvSpPr>
            <p:spPr bwMode="auto">
              <a:xfrm>
                <a:off x="2566" y="-678"/>
                <a:ext cx="2579" cy="2191"/>
              </a:xfrm>
              <a:custGeom>
                <a:avLst/>
                <a:gdLst>
                  <a:gd name="T0" fmla="*/ 0 w 1655"/>
                  <a:gd name="T1" fmla="*/ 1015 h 1409"/>
                  <a:gd name="T2" fmla="*/ 332 w 1655"/>
                  <a:gd name="T3" fmla="*/ 1409 h 1409"/>
                  <a:gd name="T4" fmla="*/ 1248 w 1655"/>
                  <a:gd name="T5" fmla="*/ 1379 h 1409"/>
                  <a:gd name="T6" fmla="*/ 1575 w 1655"/>
                  <a:gd name="T7" fmla="*/ 990 h 1409"/>
                  <a:gd name="T8" fmla="*/ 0 w 1655"/>
                  <a:gd name="T9" fmla="*/ 1015 h 1409"/>
                  <a:gd name="T10" fmla="*/ 960 w 1655"/>
                  <a:gd name="T11" fmla="*/ 957 h 1409"/>
                  <a:gd name="T12" fmla="*/ 824 w 1655"/>
                  <a:gd name="T13" fmla="*/ 957 h 1409"/>
                  <a:gd name="T14" fmla="*/ 824 w 1655"/>
                  <a:gd name="T15" fmla="*/ 1065 h 1409"/>
                  <a:gd name="T16" fmla="*/ 775 w 1655"/>
                  <a:gd name="T17" fmla="*/ 1065 h 1409"/>
                  <a:gd name="T18" fmla="*/ 775 w 1655"/>
                  <a:gd name="T19" fmla="*/ 957 h 1409"/>
                  <a:gd name="T20" fmla="*/ 645 w 1655"/>
                  <a:gd name="T21" fmla="*/ 957 h 1409"/>
                  <a:gd name="T22" fmla="*/ 645 w 1655"/>
                  <a:gd name="T23" fmla="*/ 911 h 1409"/>
                  <a:gd name="T24" fmla="*/ 775 w 1655"/>
                  <a:gd name="T25" fmla="*/ 911 h 1409"/>
                  <a:gd name="T26" fmla="*/ 775 w 1655"/>
                  <a:gd name="T27" fmla="*/ 786 h 1409"/>
                  <a:gd name="T28" fmla="*/ 824 w 1655"/>
                  <a:gd name="T29" fmla="*/ 786 h 1409"/>
                  <a:gd name="T30" fmla="*/ 824 w 1655"/>
                  <a:gd name="T31" fmla="*/ 911 h 1409"/>
                  <a:gd name="T32" fmla="*/ 960 w 1655"/>
                  <a:gd name="T33" fmla="*/ 911 h 1409"/>
                  <a:gd name="T34" fmla="*/ 960 w 1655"/>
                  <a:gd name="T35" fmla="*/ 957 h 1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55" h="1409">
                    <a:moveTo>
                      <a:pt x="0" y="1015"/>
                    </a:moveTo>
                    <a:cubicBezTo>
                      <a:pt x="332" y="1409"/>
                      <a:pt x="332" y="1409"/>
                      <a:pt x="332" y="1409"/>
                    </a:cubicBezTo>
                    <a:cubicBezTo>
                      <a:pt x="332" y="1409"/>
                      <a:pt x="796" y="1000"/>
                      <a:pt x="1248" y="1379"/>
                    </a:cubicBezTo>
                    <a:cubicBezTo>
                      <a:pt x="1575" y="990"/>
                      <a:pt x="1575" y="990"/>
                      <a:pt x="1575" y="990"/>
                    </a:cubicBezTo>
                    <a:cubicBezTo>
                      <a:pt x="1655" y="1080"/>
                      <a:pt x="793" y="0"/>
                      <a:pt x="0" y="1015"/>
                    </a:cubicBezTo>
                    <a:close/>
                    <a:moveTo>
                      <a:pt x="960" y="957"/>
                    </a:moveTo>
                    <a:cubicBezTo>
                      <a:pt x="824" y="957"/>
                      <a:pt x="824" y="957"/>
                      <a:pt x="824" y="957"/>
                    </a:cubicBezTo>
                    <a:cubicBezTo>
                      <a:pt x="824" y="1065"/>
                      <a:pt x="824" y="1065"/>
                      <a:pt x="824" y="1065"/>
                    </a:cubicBezTo>
                    <a:cubicBezTo>
                      <a:pt x="775" y="1065"/>
                      <a:pt x="775" y="1065"/>
                      <a:pt x="775" y="1065"/>
                    </a:cubicBezTo>
                    <a:cubicBezTo>
                      <a:pt x="775" y="957"/>
                      <a:pt x="775" y="957"/>
                      <a:pt x="775" y="957"/>
                    </a:cubicBezTo>
                    <a:cubicBezTo>
                      <a:pt x="645" y="957"/>
                      <a:pt x="645" y="957"/>
                      <a:pt x="645" y="957"/>
                    </a:cubicBezTo>
                    <a:cubicBezTo>
                      <a:pt x="645" y="911"/>
                      <a:pt x="645" y="911"/>
                      <a:pt x="645" y="911"/>
                    </a:cubicBezTo>
                    <a:cubicBezTo>
                      <a:pt x="775" y="911"/>
                      <a:pt x="775" y="911"/>
                      <a:pt x="775" y="911"/>
                    </a:cubicBezTo>
                    <a:cubicBezTo>
                      <a:pt x="775" y="786"/>
                      <a:pt x="775" y="786"/>
                      <a:pt x="775" y="786"/>
                    </a:cubicBezTo>
                    <a:cubicBezTo>
                      <a:pt x="824" y="786"/>
                      <a:pt x="824" y="786"/>
                      <a:pt x="824" y="786"/>
                    </a:cubicBezTo>
                    <a:cubicBezTo>
                      <a:pt x="824" y="911"/>
                      <a:pt x="824" y="911"/>
                      <a:pt x="824" y="911"/>
                    </a:cubicBezTo>
                    <a:cubicBezTo>
                      <a:pt x="960" y="911"/>
                      <a:pt x="960" y="911"/>
                      <a:pt x="960" y="911"/>
                    </a:cubicBezTo>
                    <a:cubicBezTo>
                      <a:pt x="960" y="957"/>
                      <a:pt x="960" y="957"/>
                      <a:pt x="960" y="957"/>
                    </a:cubicBezTo>
                    <a:close/>
                  </a:path>
                </a:pathLst>
              </a:custGeom>
              <a:solidFill>
                <a:srgbClr val="4AA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1536" name="矩形 67"/>
            <p:cNvSpPr>
              <a:spLocks noChangeArrowheads="1"/>
            </p:cNvSpPr>
            <p:nvPr/>
          </p:nvSpPr>
          <p:spPr bwMode="auto">
            <a:xfrm>
              <a:off x="8292948" y="4509311"/>
              <a:ext cx="2937468" cy="1461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400" b="1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对个人而言</a:t>
              </a:r>
            </a:p>
            <a:p>
              <a:pPr>
                <a:lnSpc>
                  <a:spcPct val="120000"/>
                </a:lnSpc>
              </a:pPr>
              <a:r>
                <a: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提高个人专业能力，增加患者对医护人员的信任，体现职业价值感。</a:t>
              </a:r>
            </a:p>
          </p:txBody>
        </p:sp>
        <p:grpSp>
          <p:nvGrpSpPr>
            <p:cNvPr id="21537" name="组合 69"/>
            <p:cNvGrpSpPr/>
            <p:nvPr/>
          </p:nvGrpSpPr>
          <p:grpSpPr bwMode="auto">
            <a:xfrm flipH="1" flipV="1">
              <a:off x="1241339" y="4370017"/>
              <a:ext cx="3396504" cy="306067"/>
              <a:chOff x="7574245" y="2137726"/>
              <a:chExt cx="3634158" cy="327483"/>
            </a:xfrm>
          </p:grpSpPr>
          <p:grpSp>
            <p:nvGrpSpPr>
              <p:cNvPr id="21538" name="组合 79"/>
              <p:cNvGrpSpPr/>
              <p:nvPr/>
            </p:nvGrpSpPr>
            <p:grpSpPr bwMode="auto">
              <a:xfrm>
                <a:off x="7574245" y="2137726"/>
                <a:ext cx="327483" cy="327483"/>
                <a:chOff x="3913239" y="2202426"/>
                <a:chExt cx="521109" cy="521109"/>
              </a:xfrm>
            </p:grpSpPr>
            <p:sp>
              <p:nvSpPr>
                <p:cNvPr id="92" name="椭圆 91"/>
                <p:cNvSpPr/>
                <p:nvPr/>
              </p:nvSpPr>
              <p:spPr>
                <a:xfrm>
                  <a:off x="3913452" y="2201609"/>
                  <a:ext cx="520640" cy="520662"/>
                </a:xfrm>
                <a:prstGeom prst="ellipse">
                  <a:avLst/>
                </a:prstGeom>
                <a:solidFill>
                  <a:srgbClr val="2C9C9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zh-CN" altLang="en-US" noProof="1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3" name="加号 92"/>
                <p:cNvSpPr/>
                <p:nvPr/>
              </p:nvSpPr>
              <p:spPr>
                <a:xfrm>
                  <a:off x="3962424" y="2250583"/>
                  <a:ext cx="422698" cy="422716"/>
                </a:xfrm>
                <a:prstGeom prst="mathPlus">
                  <a:avLst>
                    <a:gd name="adj1" fmla="val 1488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zh-CN" altLang="en-US" noProof="1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cxnSp>
            <p:nvCxnSpPr>
              <p:cNvPr id="91" name="直接连接符 90"/>
              <p:cNvCxnSpPr>
                <a:stCxn id="5" idx="2"/>
              </p:cNvCxnSpPr>
              <p:nvPr/>
            </p:nvCxnSpPr>
            <p:spPr>
              <a:xfrm flipV="1">
                <a:off x="7901567" y="2300814"/>
                <a:ext cx="3307519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542" name="矩形 93"/>
            <p:cNvSpPr>
              <a:spLocks noChangeArrowheads="1"/>
            </p:cNvSpPr>
            <p:nvPr/>
          </p:nvSpPr>
          <p:spPr bwMode="auto">
            <a:xfrm>
              <a:off x="1234222" y="4507689"/>
              <a:ext cx="2875094" cy="1461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400" b="1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对患者而言</a:t>
              </a:r>
            </a:p>
            <a:p>
              <a:pPr>
                <a:lnSpc>
                  <a:spcPct val="120000"/>
                </a:lnSpc>
              </a:pPr>
              <a:r>
                <a:rPr lang="zh-CN" altLang="en-US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促进患者积极配合，确保治疗和护理的顺利实施，促进患者早日康复。</a:t>
              </a: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1264787" y="3819586"/>
              <a:ext cx="1081215" cy="608182"/>
              <a:chOff x="3762508" y="3113544"/>
              <a:chExt cx="847372" cy="476646"/>
            </a:xfrm>
            <a:solidFill>
              <a:srgbClr val="00B0F0"/>
            </a:solidFill>
          </p:grpSpPr>
          <p:sp>
            <p:nvSpPr>
              <p:cNvPr id="95" name="Freeform 17"/>
              <p:cNvSpPr>
                <a:spLocks noEditPoints="1"/>
              </p:cNvSpPr>
              <p:nvPr/>
            </p:nvSpPr>
            <p:spPr bwMode="auto">
              <a:xfrm>
                <a:off x="3762508" y="3113544"/>
                <a:ext cx="847372" cy="476646"/>
              </a:xfrm>
              <a:custGeom>
                <a:avLst/>
                <a:gdLst/>
                <a:ahLst/>
                <a:cxnLst>
                  <a:cxn ang="0">
                    <a:pos x="771" y="377"/>
                  </a:cxn>
                  <a:cxn ang="0">
                    <a:pos x="771" y="472"/>
                  </a:cxn>
                  <a:cxn ang="0">
                    <a:pos x="838" y="472"/>
                  </a:cxn>
                  <a:cxn ang="0">
                    <a:pos x="838" y="310"/>
                  </a:cxn>
                  <a:cxn ang="0">
                    <a:pos x="67" y="310"/>
                  </a:cxn>
                  <a:cxn ang="0">
                    <a:pos x="67" y="35"/>
                  </a:cxn>
                  <a:cxn ang="0">
                    <a:pos x="57" y="11"/>
                  </a:cxn>
                  <a:cxn ang="0">
                    <a:pos x="33" y="0"/>
                  </a:cxn>
                  <a:cxn ang="0">
                    <a:pos x="10" y="11"/>
                  </a:cxn>
                  <a:cxn ang="0">
                    <a:pos x="0" y="35"/>
                  </a:cxn>
                  <a:cxn ang="0">
                    <a:pos x="0" y="472"/>
                  </a:cxn>
                  <a:cxn ang="0">
                    <a:pos x="67" y="472"/>
                  </a:cxn>
                  <a:cxn ang="0">
                    <a:pos x="67" y="377"/>
                  </a:cxn>
                  <a:cxn ang="0">
                    <a:pos x="771" y="377"/>
                  </a:cxn>
                  <a:cxn ang="0">
                    <a:pos x="771" y="377"/>
                  </a:cxn>
                  <a:cxn ang="0">
                    <a:pos x="771" y="377"/>
                  </a:cxn>
                </a:cxnLst>
                <a:rect l="0" t="0" r="r" b="b"/>
                <a:pathLst>
                  <a:path w="838" h="472">
                    <a:moveTo>
                      <a:pt x="771" y="377"/>
                    </a:moveTo>
                    <a:cubicBezTo>
                      <a:pt x="771" y="472"/>
                      <a:pt x="771" y="472"/>
                      <a:pt x="771" y="472"/>
                    </a:cubicBezTo>
                    <a:cubicBezTo>
                      <a:pt x="838" y="472"/>
                      <a:pt x="838" y="472"/>
                      <a:pt x="838" y="472"/>
                    </a:cubicBezTo>
                    <a:cubicBezTo>
                      <a:pt x="838" y="310"/>
                      <a:pt x="838" y="310"/>
                      <a:pt x="838" y="310"/>
                    </a:cubicBezTo>
                    <a:cubicBezTo>
                      <a:pt x="67" y="310"/>
                      <a:pt x="67" y="310"/>
                      <a:pt x="67" y="310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26"/>
                      <a:pt x="64" y="18"/>
                      <a:pt x="57" y="11"/>
                    </a:cubicBezTo>
                    <a:cubicBezTo>
                      <a:pt x="50" y="4"/>
                      <a:pt x="43" y="0"/>
                      <a:pt x="33" y="0"/>
                    </a:cubicBezTo>
                    <a:cubicBezTo>
                      <a:pt x="24" y="0"/>
                      <a:pt x="16" y="4"/>
                      <a:pt x="10" y="11"/>
                    </a:cubicBezTo>
                    <a:cubicBezTo>
                      <a:pt x="3" y="18"/>
                      <a:pt x="0" y="26"/>
                      <a:pt x="0" y="35"/>
                    </a:cubicBezTo>
                    <a:cubicBezTo>
                      <a:pt x="0" y="472"/>
                      <a:pt x="0" y="472"/>
                      <a:pt x="0" y="472"/>
                    </a:cubicBezTo>
                    <a:cubicBezTo>
                      <a:pt x="67" y="472"/>
                      <a:pt x="67" y="472"/>
                      <a:pt x="67" y="472"/>
                    </a:cubicBezTo>
                    <a:cubicBezTo>
                      <a:pt x="67" y="377"/>
                      <a:pt x="67" y="377"/>
                      <a:pt x="67" y="377"/>
                    </a:cubicBezTo>
                    <a:lnTo>
                      <a:pt x="771" y="377"/>
                    </a:lnTo>
                    <a:close/>
                    <a:moveTo>
                      <a:pt x="771" y="377"/>
                    </a:moveTo>
                    <a:cubicBezTo>
                      <a:pt x="771" y="377"/>
                      <a:pt x="771" y="377"/>
                      <a:pt x="771" y="377"/>
                    </a:cubicBezTo>
                  </a:path>
                </a:pathLst>
              </a:custGeom>
              <a:solidFill>
                <a:srgbClr val="2C9C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defTabSz="103124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2000" kern="0" noProof="1">
                  <a:solidFill>
                    <a:srgbClr val="262626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6" name="Freeform 18"/>
              <p:cNvSpPr>
                <a:spLocks noEditPoints="1"/>
              </p:cNvSpPr>
              <p:nvPr/>
            </p:nvSpPr>
            <p:spPr bwMode="auto">
              <a:xfrm>
                <a:off x="3891299" y="3202615"/>
                <a:ext cx="125180" cy="123976"/>
              </a:xfrm>
              <a:custGeom>
                <a:avLst/>
                <a:gdLst/>
                <a:ahLst/>
                <a:cxnLst>
                  <a:cxn ang="0">
                    <a:pos x="61" y="123"/>
                  </a:cxn>
                  <a:cxn ang="0">
                    <a:pos x="105" y="105"/>
                  </a:cxn>
                  <a:cxn ang="0">
                    <a:pos x="124" y="61"/>
                  </a:cxn>
                  <a:cxn ang="0">
                    <a:pos x="105" y="18"/>
                  </a:cxn>
                  <a:cxn ang="0">
                    <a:pos x="61" y="0"/>
                  </a:cxn>
                  <a:cxn ang="0">
                    <a:pos x="18" y="18"/>
                  </a:cxn>
                  <a:cxn ang="0">
                    <a:pos x="0" y="61"/>
                  </a:cxn>
                  <a:cxn ang="0">
                    <a:pos x="18" y="105"/>
                  </a:cxn>
                  <a:cxn ang="0">
                    <a:pos x="61" y="123"/>
                  </a:cxn>
                  <a:cxn ang="0">
                    <a:pos x="61" y="123"/>
                  </a:cxn>
                  <a:cxn ang="0">
                    <a:pos x="61" y="123"/>
                  </a:cxn>
                </a:cxnLst>
                <a:rect l="0" t="0" r="r" b="b"/>
                <a:pathLst>
                  <a:path w="124" h="123">
                    <a:moveTo>
                      <a:pt x="61" y="123"/>
                    </a:moveTo>
                    <a:cubicBezTo>
                      <a:pt x="78" y="123"/>
                      <a:pt x="93" y="117"/>
                      <a:pt x="105" y="105"/>
                    </a:cubicBezTo>
                    <a:cubicBezTo>
                      <a:pt x="118" y="93"/>
                      <a:pt x="124" y="78"/>
                      <a:pt x="124" y="61"/>
                    </a:cubicBezTo>
                    <a:cubicBezTo>
                      <a:pt x="124" y="44"/>
                      <a:pt x="118" y="30"/>
                      <a:pt x="105" y="18"/>
                    </a:cubicBezTo>
                    <a:cubicBezTo>
                      <a:pt x="93" y="6"/>
                      <a:pt x="78" y="0"/>
                      <a:pt x="61" y="0"/>
                    </a:cubicBezTo>
                    <a:cubicBezTo>
                      <a:pt x="44" y="0"/>
                      <a:pt x="30" y="6"/>
                      <a:pt x="18" y="18"/>
                    </a:cubicBezTo>
                    <a:cubicBezTo>
                      <a:pt x="6" y="30"/>
                      <a:pt x="0" y="44"/>
                      <a:pt x="0" y="61"/>
                    </a:cubicBezTo>
                    <a:cubicBezTo>
                      <a:pt x="0" y="78"/>
                      <a:pt x="6" y="93"/>
                      <a:pt x="18" y="105"/>
                    </a:cubicBezTo>
                    <a:cubicBezTo>
                      <a:pt x="30" y="117"/>
                      <a:pt x="44" y="123"/>
                      <a:pt x="61" y="123"/>
                    </a:cubicBezTo>
                    <a:close/>
                    <a:moveTo>
                      <a:pt x="61" y="123"/>
                    </a:moveTo>
                    <a:cubicBezTo>
                      <a:pt x="61" y="123"/>
                      <a:pt x="61" y="123"/>
                      <a:pt x="61" y="123"/>
                    </a:cubicBezTo>
                  </a:path>
                </a:pathLst>
              </a:custGeom>
              <a:solidFill>
                <a:srgbClr val="2C9C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defTabSz="103124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2000" kern="0" noProof="1">
                  <a:solidFill>
                    <a:srgbClr val="262626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7" name="Freeform 20"/>
              <p:cNvSpPr>
                <a:spLocks noEditPoints="1"/>
              </p:cNvSpPr>
              <p:nvPr/>
            </p:nvSpPr>
            <p:spPr bwMode="auto">
              <a:xfrm>
                <a:off x="3867226" y="3211040"/>
                <a:ext cx="740247" cy="179344"/>
              </a:xfrm>
              <a:custGeom>
                <a:avLst/>
                <a:gdLst/>
                <a:ahLst/>
                <a:cxnLst>
                  <a:cxn ang="0">
                    <a:pos x="718" y="63"/>
                  </a:cxn>
                  <a:cxn ang="0">
                    <a:pos x="683" y="47"/>
                  </a:cxn>
                  <a:cxn ang="0">
                    <a:pos x="197" y="0"/>
                  </a:cxn>
                  <a:cxn ang="0">
                    <a:pos x="194" y="0"/>
                  </a:cxn>
                  <a:cxn ang="0">
                    <a:pos x="172" y="9"/>
                  </a:cxn>
                  <a:cxn ang="0">
                    <a:pos x="163" y="31"/>
                  </a:cxn>
                  <a:cxn ang="0">
                    <a:pos x="163" y="115"/>
                  </a:cxn>
                  <a:cxn ang="0">
                    <a:pos x="84" y="129"/>
                  </a:cxn>
                  <a:cxn ang="0">
                    <a:pos x="30" y="106"/>
                  </a:cxn>
                  <a:cxn ang="0">
                    <a:pos x="23" y="98"/>
                  </a:cxn>
                  <a:cxn ang="0">
                    <a:pos x="0" y="129"/>
                  </a:cxn>
                  <a:cxn ang="0">
                    <a:pos x="0" y="144"/>
                  </a:cxn>
                  <a:cxn ang="0">
                    <a:pos x="33" y="177"/>
                  </a:cxn>
                  <a:cxn ang="0">
                    <a:pos x="732" y="177"/>
                  </a:cxn>
                  <a:cxn ang="0">
                    <a:pos x="732" y="95"/>
                  </a:cxn>
                  <a:cxn ang="0">
                    <a:pos x="718" y="63"/>
                  </a:cxn>
                  <a:cxn ang="0">
                    <a:pos x="718" y="63"/>
                  </a:cxn>
                  <a:cxn ang="0">
                    <a:pos x="718" y="63"/>
                  </a:cxn>
                </a:cxnLst>
                <a:rect l="0" t="0" r="r" b="b"/>
                <a:pathLst>
                  <a:path w="732" h="177">
                    <a:moveTo>
                      <a:pt x="718" y="63"/>
                    </a:moveTo>
                    <a:cubicBezTo>
                      <a:pt x="709" y="55"/>
                      <a:pt x="697" y="50"/>
                      <a:pt x="683" y="47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185" y="0"/>
                      <a:pt x="178" y="3"/>
                      <a:pt x="172" y="9"/>
                    </a:cubicBezTo>
                    <a:cubicBezTo>
                      <a:pt x="166" y="15"/>
                      <a:pt x="163" y="22"/>
                      <a:pt x="163" y="31"/>
                    </a:cubicBezTo>
                    <a:cubicBezTo>
                      <a:pt x="163" y="115"/>
                      <a:pt x="163" y="115"/>
                      <a:pt x="163" y="115"/>
                    </a:cubicBezTo>
                    <a:cubicBezTo>
                      <a:pt x="159" y="108"/>
                      <a:pt x="105" y="129"/>
                      <a:pt x="84" y="129"/>
                    </a:cubicBezTo>
                    <a:cubicBezTo>
                      <a:pt x="63" y="129"/>
                      <a:pt x="45" y="121"/>
                      <a:pt x="30" y="106"/>
                    </a:cubicBezTo>
                    <a:cubicBezTo>
                      <a:pt x="28" y="104"/>
                      <a:pt x="25" y="101"/>
                      <a:pt x="23" y="98"/>
                    </a:cubicBezTo>
                    <a:cubicBezTo>
                      <a:pt x="10" y="102"/>
                      <a:pt x="0" y="115"/>
                      <a:pt x="0" y="129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62"/>
                      <a:pt x="15" y="177"/>
                      <a:pt x="33" y="177"/>
                    </a:cubicBezTo>
                    <a:cubicBezTo>
                      <a:pt x="732" y="177"/>
                      <a:pt x="732" y="177"/>
                      <a:pt x="732" y="177"/>
                    </a:cubicBezTo>
                    <a:cubicBezTo>
                      <a:pt x="732" y="95"/>
                      <a:pt x="732" y="95"/>
                      <a:pt x="732" y="95"/>
                    </a:cubicBezTo>
                    <a:cubicBezTo>
                      <a:pt x="732" y="82"/>
                      <a:pt x="728" y="71"/>
                      <a:pt x="718" y="63"/>
                    </a:cubicBezTo>
                    <a:close/>
                    <a:moveTo>
                      <a:pt x="718" y="63"/>
                    </a:moveTo>
                    <a:cubicBezTo>
                      <a:pt x="718" y="63"/>
                      <a:pt x="718" y="63"/>
                      <a:pt x="718" y="63"/>
                    </a:cubicBezTo>
                  </a:path>
                </a:pathLst>
              </a:custGeom>
              <a:solidFill>
                <a:srgbClr val="2C9C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defTabSz="103124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2000" kern="0" noProof="1">
                  <a:solidFill>
                    <a:srgbClr val="262626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1544" name="组合 50"/>
          <p:cNvGrpSpPr/>
          <p:nvPr/>
        </p:nvGrpSpPr>
        <p:grpSpPr bwMode="auto">
          <a:xfrm>
            <a:off x="212725" y="65088"/>
            <a:ext cx="2684463" cy="584200"/>
            <a:chOff x="213031" y="64758"/>
            <a:chExt cx="2684401" cy="584775"/>
          </a:xfrm>
        </p:grpSpPr>
        <p:sp>
          <p:nvSpPr>
            <p:cNvPr id="21545" name="矩形 51"/>
            <p:cNvSpPr>
              <a:spLocks noChangeArrowheads="1"/>
            </p:cNvSpPr>
            <p:nvPr/>
          </p:nvSpPr>
          <p:spPr bwMode="auto">
            <a:xfrm>
              <a:off x="1071291" y="64758"/>
              <a:ext cx="182614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solidFill>
                    <a:srgbClr val="404040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选题理由</a:t>
              </a:r>
            </a:p>
          </p:txBody>
        </p:sp>
        <p:sp>
          <p:nvSpPr>
            <p:cNvPr id="21546" name="矩形 52"/>
            <p:cNvSpPr>
              <a:spLocks noChangeArrowheads="1"/>
            </p:cNvSpPr>
            <p:nvPr/>
          </p:nvSpPr>
          <p:spPr bwMode="auto">
            <a:xfrm>
              <a:off x="213031" y="221631"/>
              <a:ext cx="90441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600">
                  <a:solidFill>
                    <a:srgbClr val="404040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Part 02 </a:t>
              </a:r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 advTm="0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矩形 75"/>
          <p:cNvSpPr/>
          <p:nvPr/>
        </p:nvSpPr>
        <p:spPr>
          <a:xfrm>
            <a:off x="0" y="2046288"/>
            <a:ext cx="1262063" cy="1289050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77" name="矩形 76"/>
          <p:cNvSpPr/>
          <p:nvPr/>
        </p:nvSpPr>
        <p:spPr>
          <a:xfrm>
            <a:off x="1306513" y="3348038"/>
            <a:ext cx="1293812" cy="1290637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grpSp>
        <p:nvGrpSpPr>
          <p:cNvPr id="23555" name="组合 77"/>
          <p:cNvGrpSpPr/>
          <p:nvPr/>
        </p:nvGrpSpPr>
        <p:grpSpPr bwMode="auto">
          <a:xfrm>
            <a:off x="0" y="730250"/>
            <a:ext cx="1262063" cy="1290638"/>
            <a:chOff x="0" y="0"/>
            <a:chExt cx="1972011" cy="2015067"/>
          </a:xfrm>
        </p:grpSpPr>
        <p:sp>
          <p:nvSpPr>
            <p:cNvPr id="79" name="矩形 78"/>
            <p:cNvSpPr/>
            <p:nvPr/>
          </p:nvSpPr>
          <p:spPr>
            <a:xfrm>
              <a:off x="0" y="0"/>
              <a:ext cx="1972011" cy="2015067"/>
            </a:xfrm>
            <a:prstGeom prst="rect">
              <a:avLst/>
            </a:prstGeom>
            <a:solidFill>
              <a:srgbClr val="2C9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23557" name="Freeform 26"/>
            <p:cNvSpPr>
              <a:spLocks noEditPoints="1" noChangeArrowheads="1"/>
            </p:cNvSpPr>
            <p:nvPr/>
          </p:nvSpPr>
          <p:spPr bwMode="auto">
            <a:xfrm>
              <a:off x="1011572" y="1583396"/>
              <a:ext cx="42076" cy="1503"/>
            </a:xfrm>
            <a:custGeom>
              <a:avLst/>
              <a:gdLst>
                <a:gd name="T0" fmla="*/ 2 w 24"/>
                <a:gd name="T1" fmla="*/ 1 h 1"/>
                <a:gd name="T2" fmla="*/ 3 w 24"/>
                <a:gd name="T3" fmla="*/ 1 h 1"/>
                <a:gd name="T4" fmla="*/ 1 w 24"/>
                <a:gd name="T5" fmla="*/ 1 h 1"/>
                <a:gd name="T6" fmla="*/ 3 w 24"/>
                <a:gd name="T7" fmla="*/ 1 h 1"/>
                <a:gd name="T8" fmla="*/ 1 w 24"/>
                <a:gd name="T9" fmla="*/ 1 h 1"/>
                <a:gd name="T10" fmla="*/ 4 w 24"/>
                <a:gd name="T11" fmla="*/ 1 h 1"/>
                <a:gd name="T12" fmla="*/ 0 w 24"/>
                <a:gd name="T13" fmla="*/ 1 h 1"/>
                <a:gd name="T14" fmla="*/ 4 w 24"/>
                <a:gd name="T15" fmla="*/ 1 h 1"/>
                <a:gd name="T16" fmla="*/ 5 w 24"/>
                <a:gd name="T17" fmla="*/ 1 h 1"/>
                <a:gd name="T18" fmla="*/ 5 w 24"/>
                <a:gd name="T19" fmla="*/ 1 h 1"/>
                <a:gd name="T20" fmla="*/ 6 w 24"/>
                <a:gd name="T21" fmla="*/ 1 h 1"/>
                <a:gd name="T22" fmla="*/ 6 w 24"/>
                <a:gd name="T23" fmla="*/ 1 h 1"/>
                <a:gd name="T24" fmla="*/ 7 w 24"/>
                <a:gd name="T25" fmla="*/ 1 h 1"/>
                <a:gd name="T26" fmla="*/ 7 w 24"/>
                <a:gd name="T27" fmla="*/ 1 h 1"/>
                <a:gd name="T28" fmla="*/ 8 w 24"/>
                <a:gd name="T29" fmla="*/ 1 h 1"/>
                <a:gd name="T30" fmla="*/ 8 w 24"/>
                <a:gd name="T31" fmla="*/ 1 h 1"/>
                <a:gd name="T32" fmla="*/ 9 w 24"/>
                <a:gd name="T33" fmla="*/ 1 h 1"/>
                <a:gd name="T34" fmla="*/ 9 w 24"/>
                <a:gd name="T35" fmla="*/ 1 h 1"/>
                <a:gd name="T36" fmla="*/ 10 w 24"/>
                <a:gd name="T37" fmla="*/ 1 h 1"/>
                <a:gd name="T38" fmla="*/ 10 w 24"/>
                <a:gd name="T39" fmla="*/ 1 h 1"/>
                <a:gd name="T40" fmla="*/ 11 w 24"/>
                <a:gd name="T41" fmla="*/ 1 h 1"/>
                <a:gd name="T42" fmla="*/ 11 w 24"/>
                <a:gd name="T43" fmla="*/ 1 h 1"/>
                <a:gd name="T44" fmla="*/ 12 w 24"/>
                <a:gd name="T45" fmla="*/ 1 h 1"/>
                <a:gd name="T46" fmla="*/ 12 w 24"/>
                <a:gd name="T47" fmla="*/ 1 h 1"/>
                <a:gd name="T48" fmla="*/ 13 w 24"/>
                <a:gd name="T49" fmla="*/ 1 h 1"/>
                <a:gd name="T50" fmla="*/ 13 w 24"/>
                <a:gd name="T51" fmla="*/ 1 h 1"/>
                <a:gd name="T52" fmla="*/ 14 w 24"/>
                <a:gd name="T53" fmla="*/ 1 h 1"/>
                <a:gd name="T54" fmla="*/ 14 w 24"/>
                <a:gd name="T55" fmla="*/ 1 h 1"/>
                <a:gd name="T56" fmla="*/ 15 w 24"/>
                <a:gd name="T57" fmla="*/ 1 h 1"/>
                <a:gd name="T58" fmla="*/ 15 w 24"/>
                <a:gd name="T59" fmla="*/ 1 h 1"/>
                <a:gd name="T60" fmla="*/ 16 w 24"/>
                <a:gd name="T61" fmla="*/ 1 h 1"/>
                <a:gd name="T62" fmla="*/ 16 w 24"/>
                <a:gd name="T63" fmla="*/ 1 h 1"/>
                <a:gd name="T64" fmla="*/ 17 w 24"/>
                <a:gd name="T65" fmla="*/ 1 h 1"/>
                <a:gd name="T66" fmla="*/ 17 w 24"/>
                <a:gd name="T67" fmla="*/ 1 h 1"/>
                <a:gd name="T68" fmla="*/ 18 w 24"/>
                <a:gd name="T69" fmla="*/ 1 h 1"/>
                <a:gd name="T70" fmla="*/ 19 w 24"/>
                <a:gd name="T71" fmla="*/ 1 h 1"/>
                <a:gd name="T72" fmla="*/ 20 w 24"/>
                <a:gd name="T73" fmla="*/ 1 h 1"/>
                <a:gd name="T74" fmla="*/ 20 w 24"/>
                <a:gd name="T75" fmla="*/ 1 h 1"/>
                <a:gd name="T76" fmla="*/ 21 w 24"/>
                <a:gd name="T77" fmla="*/ 1 h 1"/>
                <a:gd name="T78" fmla="*/ 21 w 24"/>
                <a:gd name="T79" fmla="*/ 1 h 1"/>
                <a:gd name="T80" fmla="*/ 22 w 24"/>
                <a:gd name="T81" fmla="*/ 0 h 1"/>
                <a:gd name="T82" fmla="*/ 22 w 24"/>
                <a:gd name="T83" fmla="*/ 0 h 1"/>
                <a:gd name="T84" fmla="*/ 23 w 24"/>
                <a:gd name="T85" fmla="*/ 0 h 1"/>
                <a:gd name="T86" fmla="*/ 23 w 24"/>
                <a:gd name="T87" fmla="*/ 0 h 1"/>
                <a:gd name="T88" fmla="*/ 24 w 24"/>
                <a:gd name="T89" fmla="*/ 0 h 1"/>
                <a:gd name="T90" fmla="*/ 24 w 24"/>
                <a:gd name="T9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7" y="1"/>
                  </a:move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8" y="1"/>
                  </a:move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9" y="1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58" name="Freeform 28"/>
            <p:cNvSpPr>
              <a:spLocks noEditPoints="1" noChangeArrowheads="1"/>
            </p:cNvSpPr>
            <p:nvPr/>
          </p:nvSpPr>
          <p:spPr bwMode="auto">
            <a:xfrm>
              <a:off x="677217" y="684770"/>
              <a:ext cx="676976" cy="678478"/>
            </a:xfrm>
            <a:custGeom>
              <a:avLst/>
              <a:gdLst>
                <a:gd name="T0" fmla="*/ 271 w 381"/>
                <a:gd name="T1" fmla="*/ 99 h 382"/>
                <a:gd name="T2" fmla="*/ 271 w 381"/>
                <a:gd name="T3" fmla="*/ 0 h 382"/>
                <a:gd name="T4" fmla="*/ 110 w 381"/>
                <a:gd name="T5" fmla="*/ 0 h 382"/>
                <a:gd name="T6" fmla="*/ 110 w 381"/>
                <a:gd name="T7" fmla="*/ 99 h 382"/>
                <a:gd name="T8" fmla="*/ 0 w 381"/>
                <a:gd name="T9" fmla="*/ 99 h 382"/>
                <a:gd name="T10" fmla="*/ 0 w 381"/>
                <a:gd name="T11" fmla="*/ 382 h 382"/>
                <a:gd name="T12" fmla="*/ 381 w 381"/>
                <a:gd name="T13" fmla="*/ 382 h 382"/>
                <a:gd name="T14" fmla="*/ 381 w 381"/>
                <a:gd name="T15" fmla="*/ 99 h 382"/>
                <a:gd name="T16" fmla="*/ 271 w 381"/>
                <a:gd name="T17" fmla="*/ 99 h 382"/>
                <a:gd name="T18" fmla="*/ 355 w 381"/>
                <a:gd name="T19" fmla="*/ 356 h 382"/>
                <a:gd name="T20" fmla="*/ 238 w 381"/>
                <a:gd name="T21" fmla="*/ 356 h 382"/>
                <a:gd name="T22" fmla="*/ 238 w 381"/>
                <a:gd name="T23" fmla="*/ 318 h 382"/>
                <a:gd name="T24" fmla="*/ 218 w 381"/>
                <a:gd name="T25" fmla="*/ 295 h 382"/>
                <a:gd name="T26" fmla="*/ 162 w 381"/>
                <a:gd name="T27" fmla="*/ 295 h 382"/>
                <a:gd name="T28" fmla="*/ 142 w 381"/>
                <a:gd name="T29" fmla="*/ 318 h 382"/>
                <a:gd name="T30" fmla="*/ 142 w 381"/>
                <a:gd name="T31" fmla="*/ 356 h 382"/>
                <a:gd name="T32" fmla="*/ 26 w 381"/>
                <a:gd name="T33" fmla="*/ 356 h 382"/>
                <a:gd name="T34" fmla="*/ 26 w 381"/>
                <a:gd name="T35" fmla="*/ 124 h 382"/>
                <a:gd name="T36" fmla="*/ 135 w 381"/>
                <a:gd name="T37" fmla="*/ 124 h 382"/>
                <a:gd name="T38" fmla="*/ 135 w 381"/>
                <a:gd name="T39" fmla="*/ 25 h 382"/>
                <a:gd name="T40" fmla="*/ 245 w 381"/>
                <a:gd name="T41" fmla="*/ 25 h 382"/>
                <a:gd name="T42" fmla="*/ 245 w 381"/>
                <a:gd name="T43" fmla="*/ 124 h 382"/>
                <a:gd name="T44" fmla="*/ 355 w 381"/>
                <a:gd name="T45" fmla="*/ 124 h 382"/>
                <a:gd name="T46" fmla="*/ 355 w 381"/>
                <a:gd name="T47" fmla="*/ 35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1" h="382">
                  <a:moveTo>
                    <a:pt x="271" y="99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381" y="382"/>
                    <a:pt x="381" y="382"/>
                    <a:pt x="381" y="382"/>
                  </a:cubicBezTo>
                  <a:cubicBezTo>
                    <a:pt x="381" y="99"/>
                    <a:pt x="381" y="99"/>
                    <a:pt x="381" y="99"/>
                  </a:cubicBezTo>
                  <a:lnTo>
                    <a:pt x="271" y="99"/>
                  </a:lnTo>
                  <a:close/>
                  <a:moveTo>
                    <a:pt x="355" y="356"/>
                  </a:moveTo>
                  <a:cubicBezTo>
                    <a:pt x="238" y="356"/>
                    <a:pt x="238" y="356"/>
                    <a:pt x="238" y="356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8" y="306"/>
                    <a:pt x="229" y="295"/>
                    <a:pt x="218" y="295"/>
                  </a:cubicBezTo>
                  <a:cubicBezTo>
                    <a:pt x="162" y="295"/>
                    <a:pt x="162" y="295"/>
                    <a:pt x="162" y="295"/>
                  </a:cubicBezTo>
                  <a:cubicBezTo>
                    <a:pt x="151" y="295"/>
                    <a:pt x="142" y="306"/>
                    <a:pt x="142" y="318"/>
                  </a:cubicBezTo>
                  <a:cubicBezTo>
                    <a:pt x="142" y="356"/>
                    <a:pt x="142" y="356"/>
                    <a:pt x="142" y="356"/>
                  </a:cubicBezTo>
                  <a:cubicBezTo>
                    <a:pt x="26" y="356"/>
                    <a:pt x="26" y="356"/>
                    <a:pt x="26" y="356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5" y="124"/>
                    <a:pt x="245" y="124"/>
                    <a:pt x="245" y="124"/>
                  </a:cubicBezTo>
                  <a:cubicBezTo>
                    <a:pt x="355" y="124"/>
                    <a:pt x="355" y="124"/>
                    <a:pt x="355" y="124"/>
                  </a:cubicBezTo>
                  <a:lnTo>
                    <a:pt x="355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59" name="Freeform 29"/>
            <p:cNvSpPr>
              <a:spLocks noChangeArrowheads="1"/>
            </p:cNvSpPr>
            <p:nvPr/>
          </p:nvSpPr>
          <p:spPr bwMode="auto">
            <a:xfrm>
              <a:off x="958226" y="752392"/>
              <a:ext cx="114958" cy="117212"/>
            </a:xfrm>
            <a:custGeom>
              <a:avLst/>
              <a:gdLst>
                <a:gd name="T0" fmla="*/ 153 w 153"/>
                <a:gd name="T1" fmla="*/ 52 h 156"/>
                <a:gd name="T2" fmla="*/ 104 w 153"/>
                <a:gd name="T3" fmla="*/ 52 h 156"/>
                <a:gd name="T4" fmla="*/ 104 w 153"/>
                <a:gd name="T5" fmla="*/ 0 h 156"/>
                <a:gd name="T6" fmla="*/ 49 w 153"/>
                <a:gd name="T7" fmla="*/ 0 h 156"/>
                <a:gd name="T8" fmla="*/ 49 w 153"/>
                <a:gd name="T9" fmla="*/ 52 h 156"/>
                <a:gd name="T10" fmla="*/ 0 w 153"/>
                <a:gd name="T11" fmla="*/ 52 h 156"/>
                <a:gd name="T12" fmla="*/ 0 w 153"/>
                <a:gd name="T13" fmla="*/ 106 h 156"/>
                <a:gd name="T14" fmla="*/ 49 w 153"/>
                <a:gd name="T15" fmla="*/ 106 h 156"/>
                <a:gd name="T16" fmla="*/ 49 w 153"/>
                <a:gd name="T17" fmla="*/ 156 h 156"/>
                <a:gd name="T18" fmla="*/ 104 w 153"/>
                <a:gd name="T19" fmla="*/ 156 h 156"/>
                <a:gd name="T20" fmla="*/ 104 w 153"/>
                <a:gd name="T21" fmla="*/ 106 h 156"/>
                <a:gd name="T22" fmla="*/ 153 w 153"/>
                <a:gd name="T23" fmla="*/ 106 h 156"/>
                <a:gd name="T24" fmla="*/ 153 w 153"/>
                <a:gd name="T25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56">
                  <a:moveTo>
                    <a:pt x="153" y="52"/>
                  </a:moveTo>
                  <a:lnTo>
                    <a:pt x="104" y="52"/>
                  </a:lnTo>
                  <a:lnTo>
                    <a:pt x="104" y="0"/>
                  </a:lnTo>
                  <a:lnTo>
                    <a:pt x="49" y="0"/>
                  </a:lnTo>
                  <a:lnTo>
                    <a:pt x="49" y="52"/>
                  </a:lnTo>
                  <a:lnTo>
                    <a:pt x="0" y="52"/>
                  </a:lnTo>
                  <a:lnTo>
                    <a:pt x="0" y="106"/>
                  </a:lnTo>
                  <a:lnTo>
                    <a:pt x="49" y="106"/>
                  </a:lnTo>
                  <a:lnTo>
                    <a:pt x="49" y="156"/>
                  </a:lnTo>
                  <a:lnTo>
                    <a:pt x="104" y="156"/>
                  </a:lnTo>
                  <a:lnTo>
                    <a:pt x="104" y="106"/>
                  </a:lnTo>
                  <a:lnTo>
                    <a:pt x="153" y="106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60" name="Rectangle 30"/>
            <p:cNvSpPr>
              <a:spLocks noChangeArrowheads="1"/>
            </p:cNvSpPr>
            <p:nvPr/>
          </p:nvSpPr>
          <p:spPr bwMode="auto">
            <a:xfrm>
              <a:off x="768131" y="958265"/>
              <a:ext cx="84904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61" name="Rectangle 31"/>
            <p:cNvSpPr>
              <a:spLocks noChangeArrowheads="1"/>
            </p:cNvSpPr>
            <p:nvPr/>
          </p:nvSpPr>
          <p:spPr bwMode="auto">
            <a:xfrm>
              <a:off x="904879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62" name="Rectangle 32"/>
            <p:cNvSpPr>
              <a:spLocks noChangeArrowheads="1"/>
            </p:cNvSpPr>
            <p:nvPr/>
          </p:nvSpPr>
          <p:spPr bwMode="auto">
            <a:xfrm>
              <a:off x="1041626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63" name="Rectangle 33"/>
            <p:cNvSpPr>
              <a:spLocks noChangeArrowheads="1"/>
            </p:cNvSpPr>
            <p:nvPr/>
          </p:nvSpPr>
          <p:spPr bwMode="auto">
            <a:xfrm>
              <a:off x="1176120" y="958265"/>
              <a:ext cx="85655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64" name="Rectangle 34"/>
            <p:cNvSpPr>
              <a:spLocks noChangeArrowheads="1"/>
            </p:cNvSpPr>
            <p:nvPr/>
          </p:nvSpPr>
          <p:spPr bwMode="auto">
            <a:xfrm>
              <a:off x="76963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65" name="Rectangle 35"/>
            <p:cNvSpPr>
              <a:spLocks noChangeArrowheads="1"/>
            </p:cNvSpPr>
            <p:nvPr/>
          </p:nvSpPr>
          <p:spPr bwMode="auto">
            <a:xfrm>
              <a:off x="906382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66" name="Rectangle 36"/>
            <p:cNvSpPr>
              <a:spLocks noChangeArrowheads="1"/>
            </p:cNvSpPr>
            <p:nvPr/>
          </p:nvSpPr>
          <p:spPr bwMode="auto">
            <a:xfrm>
              <a:off x="1041626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67" name="Rectangle 37"/>
            <p:cNvSpPr>
              <a:spLocks noChangeArrowheads="1"/>
            </p:cNvSpPr>
            <p:nvPr/>
          </p:nvSpPr>
          <p:spPr bwMode="auto">
            <a:xfrm>
              <a:off x="117837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568" name="组合 90"/>
          <p:cNvGrpSpPr/>
          <p:nvPr/>
        </p:nvGrpSpPr>
        <p:grpSpPr bwMode="auto">
          <a:xfrm>
            <a:off x="2635250" y="4676775"/>
            <a:ext cx="1268413" cy="1289050"/>
            <a:chOff x="6175502" y="2094988"/>
            <a:chExt cx="1982862" cy="2015067"/>
          </a:xfrm>
        </p:grpSpPr>
        <p:sp>
          <p:nvSpPr>
            <p:cNvPr id="92" name="矩形 91"/>
            <p:cNvSpPr/>
            <p:nvPr/>
          </p:nvSpPr>
          <p:spPr>
            <a:xfrm>
              <a:off x="6175502" y="2094988"/>
              <a:ext cx="1982862" cy="2015067"/>
            </a:xfrm>
            <a:prstGeom prst="rect">
              <a:avLst/>
            </a:prstGeom>
            <a:solidFill>
              <a:srgbClr val="8EC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grpSp>
          <p:nvGrpSpPr>
            <p:cNvPr id="23570" name="组合 92"/>
            <p:cNvGrpSpPr/>
            <p:nvPr/>
          </p:nvGrpSpPr>
          <p:grpSpPr bwMode="auto">
            <a:xfrm>
              <a:off x="6833961" y="2713439"/>
              <a:ext cx="670965" cy="840021"/>
              <a:chOff x="6740173" y="2239305"/>
              <a:chExt cx="670965" cy="840021"/>
            </a:xfrm>
          </p:grpSpPr>
          <p:sp>
            <p:nvSpPr>
              <p:cNvPr id="23571" name="Freeform 13"/>
              <p:cNvSpPr>
                <a:spLocks noEditPoints="1" noChangeArrowheads="1"/>
              </p:cNvSpPr>
              <p:nvPr/>
            </p:nvSpPr>
            <p:spPr bwMode="auto">
              <a:xfrm>
                <a:off x="6740173" y="2239305"/>
                <a:ext cx="670965" cy="840021"/>
              </a:xfrm>
              <a:custGeom>
                <a:avLst/>
                <a:gdLst>
                  <a:gd name="T0" fmla="*/ 354 w 378"/>
                  <a:gd name="T1" fmla="*/ 297 h 473"/>
                  <a:gd name="T2" fmla="*/ 297 w 378"/>
                  <a:gd name="T3" fmla="*/ 277 h 473"/>
                  <a:gd name="T4" fmla="*/ 278 w 378"/>
                  <a:gd name="T5" fmla="*/ 277 h 473"/>
                  <a:gd name="T6" fmla="*/ 251 w 378"/>
                  <a:gd name="T7" fmla="*/ 269 h 473"/>
                  <a:gd name="T8" fmla="*/ 296 w 378"/>
                  <a:gd name="T9" fmla="*/ 258 h 473"/>
                  <a:gd name="T10" fmla="*/ 317 w 378"/>
                  <a:gd name="T11" fmla="*/ 41 h 473"/>
                  <a:gd name="T12" fmla="*/ 189 w 378"/>
                  <a:gd name="T13" fmla="*/ 0 h 473"/>
                  <a:gd name="T14" fmla="*/ 61 w 378"/>
                  <a:gd name="T15" fmla="*/ 41 h 473"/>
                  <a:gd name="T16" fmla="*/ 83 w 378"/>
                  <a:gd name="T17" fmla="*/ 258 h 473"/>
                  <a:gd name="T18" fmla="*/ 128 w 378"/>
                  <a:gd name="T19" fmla="*/ 269 h 473"/>
                  <a:gd name="T20" fmla="*/ 100 w 378"/>
                  <a:gd name="T21" fmla="*/ 277 h 473"/>
                  <a:gd name="T22" fmla="*/ 81 w 378"/>
                  <a:gd name="T23" fmla="*/ 277 h 473"/>
                  <a:gd name="T24" fmla="*/ 25 w 378"/>
                  <a:gd name="T25" fmla="*/ 297 h 473"/>
                  <a:gd name="T26" fmla="*/ 5 w 378"/>
                  <a:gd name="T27" fmla="*/ 408 h 473"/>
                  <a:gd name="T28" fmla="*/ 46 w 378"/>
                  <a:gd name="T29" fmla="*/ 443 h 473"/>
                  <a:gd name="T30" fmla="*/ 187 w 378"/>
                  <a:gd name="T31" fmla="*/ 473 h 473"/>
                  <a:gd name="T32" fmla="*/ 191 w 378"/>
                  <a:gd name="T33" fmla="*/ 473 h 473"/>
                  <a:gd name="T34" fmla="*/ 332 w 378"/>
                  <a:gd name="T35" fmla="*/ 443 h 473"/>
                  <a:gd name="T36" fmla="*/ 374 w 378"/>
                  <a:gd name="T37" fmla="*/ 408 h 473"/>
                  <a:gd name="T38" fmla="*/ 189 w 378"/>
                  <a:gd name="T39" fmla="*/ 355 h 473"/>
                  <a:gd name="T40" fmla="*/ 146 w 378"/>
                  <a:gd name="T41" fmla="*/ 275 h 473"/>
                  <a:gd name="T42" fmla="*/ 188 w 378"/>
                  <a:gd name="T43" fmla="*/ 280 h 473"/>
                  <a:gd name="T44" fmla="*/ 231 w 378"/>
                  <a:gd name="T45" fmla="*/ 269 h 473"/>
                  <a:gd name="T46" fmla="*/ 243 w 378"/>
                  <a:gd name="T47" fmla="*/ 291 h 473"/>
                  <a:gd name="T48" fmla="*/ 264 w 378"/>
                  <a:gd name="T49" fmla="*/ 197 h 473"/>
                  <a:gd name="T50" fmla="*/ 278 w 378"/>
                  <a:gd name="T51" fmla="*/ 175 h 473"/>
                  <a:gd name="T52" fmla="*/ 84 w 378"/>
                  <a:gd name="T53" fmla="*/ 42 h 473"/>
                  <a:gd name="T54" fmla="*/ 295 w 378"/>
                  <a:gd name="T55" fmla="*/ 42 h 473"/>
                  <a:gd name="T56" fmla="*/ 189 w 378"/>
                  <a:gd name="T57" fmla="*/ 90 h 473"/>
                  <a:gd name="T58" fmla="*/ 110 w 378"/>
                  <a:gd name="T59" fmla="*/ 100 h 473"/>
                  <a:gd name="T60" fmla="*/ 114 w 378"/>
                  <a:gd name="T61" fmla="*/ 197 h 473"/>
                  <a:gd name="T62" fmla="*/ 114 w 378"/>
                  <a:gd name="T63" fmla="*/ 153 h 473"/>
                  <a:gd name="T64" fmla="*/ 120 w 378"/>
                  <a:gd name="T65" fmla="*/ 135 h 473"/>
                  <a:gd name="T66" fmla="*/ 132 w 378"/>
                  <a:gd name="T67" fmla="*/ 115 h 473"/>
                  <a:gd name="T68" fmla="*/ 258 w 378"/>
                  <a:gd name="T69" fmla="*/ 188 h 473"/>
                  <a:gd name="T70" fmla="*/ 120 w 378"/>
                  <a:gd name="T71" fmla="*/ 188 h 473"/>
                  <a:gd name="T72" fmla="*/ 356 w 378"/>
                  <a:gd name="T73" fmla="*/ 401 h 473"/>
                  <a:gd name="T74" fmla="*/ 322 w 378"/>
                  <a:gd name="T75" fmla="*/ 426 h 473"/>
                  <a:gd name="T76" fmla="*/ 191 w 378"/>
                  <a:gd name="T77" fmla="*/ 453 h 473"/>
                  <a:gd name="T78" fmla="*/ 187 w 378"/>
                  <a:gd name="T79" fmla="*/ 453 h 473"/>
                  <a:gd name="T80" fmla="*/ 56 w 378"/>
                  <a:gd name="T81" fmla="*/ 426 h 473"/>
                  <a:gd name="T82" fmla="*/ 23 w 378"/>
                  <a:gd name="T83" fmla="*/ 401 h 473"/>
                  <a:gd name="T84" fmla="*/ 40 w 378"/>
                  <a:gd name="T85" fmla="*/ 310 h 473"/>
                  <a:gd name="T86" fmla="*/ 81 w 378"/>
                  <a:gd name="T87" fmla="*/ 297 h 473"/>
                  <a:gd name="T88" fmla="*/ 100 w 378"/>
                  <a:gd name="T89" fmla="*/ 298 h 473"/>
                  <a:gd name="T90" fmla="*/ 182 w 378"/>
                  <a:gd name="T91" fmla="*/ 372 h 473"/>
                  <a:gd name="T92" fmla="*/ 189 w 378"/>
                  <a:gd name="T93" fmla="*/ 376 h 473"/>
                  <a:gd name="T94" fmla="*/ 189 w 378"/>
                  <a:gd name="T95" fmla="*/ 376 h 473"/>
                  <a:gd name="T96" fmla="*/ 196 w 378"/>
                  <a:gd name="T97" fmla="*/ 372 h 473"/>
                  <a:gd name="T98" fmla="*/ 278 w 378"/>
                  <a:gd name="T99" fmla="*/ 298 h 473"/>
                  <a:gd name="T100" fmla="*/ 297 w 378"/>
                  <a:gd name="T101" fmla="*/ 297 h 473"/>
                  <a:gd name="T102" fmla="*/ 338 w 378"/>
                  <a:gd name="T103" fmla="*/ 310 h 473"/>
                  <a:gd name="T104" fmla="*/ 356 w 378"/>
                  <a:gd name="T105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8" h="473">
                    <a:moveTo>
                      <a:pt x="375" y="350"/>
                    </a:moveTo>
                    <a:cubicBezTo>
                      <a:pt x="371" y="329"/>
                      <a:pt x="363" y="310"/>
                      <a:pt x="354" y="297"/>
                    </a:cubicBezTo>
                    <a:cubicBezTo>
                      <a:pt x="341" y="281"/>
                      <a:pt x="323" y="279"/>
                      <a:pt x="306" y="278"/>
                    </a:cubicBezTo>
                    <a:cubicBezTo>
                      <a:pt x="304" y="277"/>
                      <a:pt x="301" y="277"/>
                      <a:pt x="297" y="277"/>
                    </a:cubicBezTo>
                    <a:cubicBezTo>
                      <a:pt x="294" y="277"/>
                      <a:pt x="291" y="277"/>
                      <a:pt x="288" y="277"/>
                    </a:cubicBezTo>
                    <a:cubicBezTo>
                      <a:pt x="285" y="277"/>
                      <a:pt x="281" y="277"/>
                      <a:pt x="278" y="277"/>
                    </a:cubicBezTo>
                    <a:cubicBezTo>
                      <a:pt x="271" y="277"/>
                      <a:pt x="262" y="277"/>
                      <a:pt x="256" y="275"/>
                    </a:cubicBezTo>
                    <a:cubicBezTo>
                      <a:pt x="254" y="274"/>
                      <a:pt x="252" y="273"/>
                      <a:pt x="251" y="269"/>
                    </a:cubicBezTo>
                    <a:cubicBezTo>
                      <a:pt x="250" y="266"/>
                      <a:pt x="249" y="262"/>
                      <a:pt x="249" y="258"/>
                    </a:cubicBezTo>
                    <a:cubicBezTo>
                      <a:pt x="296" y="258"/>
                      <a:pt x="296" y="258"/>
                      <a:pt x="296" y="258"/>
                    </a:cubicBezTo>
                    <a:cubicBezTo>
                      <a:pt x="296" y="258"/>
                      <a:pt x="313" y="169"/>
                      <a:pt x="290" y="102"/>
                    </a:cubicBezTo>
                    <a:cubicBezTo>
                      <a:pt x="317" y="41"/>
                      <a:pt x="317" y="41"/>
                      <a:pt x="317" y="41"/>
                    </a:cubicBezTo>
                    <a:cubicBezTo>
                      <a:pt x="320" y="36"/>
                      <a:pt x="317" y="30"/>
                      <a:pt x="312" y="27"/>
                    </a:cubicBezTo>
                    <a:cubicBezTo>
                      <a:pt x="273" y="9"/>
                      <a:pt x="232" y="0"/>
                      <a:pt x="189" y="0"/>
                    </a:cubicBezTo>
                    <a:cubicBezTo>
                      <a:pt x="146" y="0"/>
                      <a:pt x="105" y="10"/>
                      <a:pt x="66" y="27"/>
                    </a:cubicBezTo>
                    <a:cubicBezTo>
                      <a:pt x="61" y="30"/>
                      <a:pt x="59" y="36"/>
                      <a:pt x="61" y="41"/>
                    </a:cubicBezTo>
                    <a:cubicBezTo>
                      <a:pt x="88" y="101"/>
                      <a:pt x="88" y="101"/>
                      <a:pt x="88" y="101"/>
                    </a:cubicBezTo>
                    <a:cubicBezTo>
                      <a:pt x="65" y="169"/>
                      <a:pt x="83" y="258"/>
                      <a:pt x="83" y="258"/>
                    </a:cubicBezTo>
                    <a:cubicBezTo>
                      <a:pt x="129" y="258"/>
                      <a:pt x="129" y="258"/>
                      <a:pt x="129" y="258"/>
                    </a:cubicBezTo>
                    <a:cubicBezTo>
                      <a:pt x="129" y="262"/>
                      <a:pt x="129" y="266"/>
                      <a:pt x="128" y="269"/>
                    </a:cubicBezTo>
                    <a:cubicBezTo>
                      <a:pt x="126" y="273"/>
                      <a:pt x="124" y="274"/>
                      <a:pt x="122" y="275"/>
                    </a:cubicBezTo>
                    <a:cubicBezTo>
                      <a:pt x="116" y="277"/>
                      <a:pt x="107" y="277"/>
                      <a:pt x="100" y="277"/>
                    </a:cubicBezTo>
                    <a:cubicBezTo>
                      <a:pt x="97" y="277"/>
                      <a:pt x="94" y="277"/>
                      <a:pt x="91" y="277"/>
                    </a:cubicBezTo>
                    <a:cubicBezTo>
                      <a:pt x="88" y="277"/>
                      <a:pt x="84" y="277"/>
                      <a:pt x="81" y="277"/>
                    </a:cubicBezTo>
                    <a:cubicBezTo>
                      <a:pt x="78" y="277"/>
                      <a:pt x="75" y="277"/>
                      <a:pt x="72" y="278"/>
                    </a:cubicBezTo>
                    <a:cubicBezTo>
                      <a:pt x="56" y="279"/>
                      <a:pt x="37" y="281"/>
                      <a:pt x="25" y="297"/>
                    </a:cubicBezTo>
                    <a:cubicBezTo>
                      <a:pt x="15" y="310"/>
                      <a:pt x="8" y="329"/>
                      <a:pt x="4" y="350"/>
                    </a:cubicBezTo>
                    <a:cubicBezTo>
                      <a:pt x="0" y="372"/>
                      <a:pt x="0" y="392"/>
                      <a:pt x="5" y="408"/>
                    </a:cubicBezTo>
                    <a:cubicBezTo>
                      <a:pt x="5" y="409"/>
                      <a:pt x="5" y="411"/>
                      <a:pt x="6" y="411"/>
                    </a:cubicBezTo>
                    <a:cubicBezTo>
                      <a:pt x="7" y="412"/>
                      <a:pt x="18" y="428"/>
                      <a:pt x="46" y="443"/>
                    </a:cubicBezTo>
                    <a:cubicBezTo>
                      <a:pt x="62" y="452"/>
                      <a:pt x="81" y="459"/>
                      <a:pt x="102" y="464"/>
                    </a:cubicBezTo>
                    <a:cubicBezTo>
                      <a:pt x="127" y="470"/>
                      <a:pt x="156" y="473"/>
                      <a:pt x="187" y="473"/>
                    </a:cubicBezTo>
                    <a:cubicBezTo>
                      <a:pt x="188" y="473"/>
                      <a:pt x="189" y="473"/>
                      <a:pt x="189" y="473"/>
                    </a:cubicBezTo>
                    <a:cubicBezTo>
                      <a:pt x="190" y="473"/>
                      <a:pt x="190" y="473"/>
                      <a:pt x="191" y="473"/>
                    </a:cubicBezTo>
                    <a:cubicBezTo>
                      <a:pt x="222" y="473"/>
                      <a:pt x="251" y="470"/>
                      <a:pt x="277" y="464"/>
                    </a:cubicBezTo>
                    <a:cubicBezTo>
                      <a:pt x="297" y="459"/>
                      <a:pt x="316" y="452"/>
                      <a:pt x="332" y="443"/>
                    </a:cubicBezTo>
                    <a:cubicBezTo>
                      <a:pt x="355" y="431"/>
                      <a:pt x="368" y="418"/>
                      <a:pt x="372" y="411"/>
                    </a:cubicBezTo>
                    <a:cubicBezTo>
                      <a:pt x="373" y="411"/>
                      <a:pt x="373" y="409"/>
                      <a:pt x="374" y="408"/>
                    </a:cubicBezTo>
                    <a:cubicBezTo>
                      <a:pt x="378" y="392"/>
                      <a:pt x="378" y="372"/>
                      <a:pt x="375" y="350"/>
                    </a:cubicBezTo>
                    <a:close/>
                    <a:moveTo>
                      <a:pt x="189" y="355"/>
                    </a:moveTo>
                    <a:cubicBezTo>
                      <a:pt x="136" y="290"/>
                      <a:pt x="136" y="290"/>
                      <a:pt x="136" y="290"/>
                    </a:cubicBezTo>
                    <a:cubicBezTo>
                      <a:pt x="140" y="287"/>
                      <a:pt x="144" y="282"/>
                      <a:pt x="146" y="275"/>
                    </a:cubicBezTo>
                    <a:cubicBezTo>
                      <a:pt x="147" y="273"/>
                      <a:pt x="147" y="271"/>
                      <a:pt x="148" y="269"/>
                    </a:cubicBezTo>
                    <a:cubicBezTo>
                      <a:pt x="160" y="276"/>
                      <a:pt x="174" y="280"/>
                      <a:pt x="188" y="280"/>
                    </a:cubicBezTo>
                    <a:cubicBezTo>
                      <a:pt x="190" y="280"/>
                      <a:pt x="190" y="280"/>
                      <a:pt x="190" y="280"/>
                    </a:cubicBezTo>
                    <a:cubicBezTo>
                      <a:pt x="204" y="280"/>
                      <a:pt x="218" y="276"/>
                      <a:pt x="231" y="269"/>
                    </a:cubicBezTo>
                    <a:cubicBezTo>
                      <a:pt x="231" y="271"/>
                      <a:pt x="232" y="273"/>
                      <a:pt x="232" y="275"/>
                    </a:cubicBezTo>
                    <a:cubicBezTo>
                      <a:pt x="235" y="282"/>
                      <a:pt x="238" y="287"/>
                      <a:pt x="243" y="291"/>
                    </a:cubicBezTo>
                    <a:lnTo>
                      <a:pt x="189" y="355"/>
                    </a:lnTo>
                    <a:close/>
                    <a:moveTo>
                      <a:pt x="264" y="197"/>
                    </a:moveTo>
                    <a:cubicBezTo>
                      <a:pt x="264" y="153"/>
                      <a:pt x="264" y="153"/>
                      <a:pt x="264" y="153"/>
                    </a:cubicBezTo>
                    <a:cubicBezTo>
                      <a:pt x="272" y="153"/>
                      <a:pt x="278" y="163"/>
                      <a:pt x="278" y="175"/>
                    </a:cubicBezTo>
                    <a:cubicBezTo>
                      <a:pt x="278" y="188"/>
                      <a:pt x="272" y="197"/>
                      <a:pt x="264" y="197"/>
                    </a:cubicBezTo>
                    <a:close/>
                    <a:moveTo>
                      <a:pt x="84" y="42"/>
                    </a:moveTo>
                    <a:cubicBezTo>
                      <a:pt x="117" y="28"/>
                      <a:pt x="153" y="21"/>
                      <a:pt x="189" y="21"/>
                    </a:cubicBezTo>
                    <a:cubicBezTo>
                      <a:pt x="226" y="21"/>
                      <a:pt x="261" y="28"/>
                      <a:pt x="295" y="42"/>
                    </a:cubicBezTo>
                    <a:cubicBezTo>
                      <a:pt x="269" y="100"/>
                      <a:pt x="269" y="100"/>
                      <a:pt x="269" y="100"/>
                    </a:cubicBezTo>
                    <a:cubicBezTo>
                      <a:pt x="242" y="91"/>
                      <a:pt x="215" y="90"/>
                      <a:pt x="189" y="90"/>
                    </a:cubicBezTo>
                    <a:cubicBezTo>
                      <a:pt x="188" y="90"/>
                      <a:pt x="188" y="90"/>
                      <a:pt x="188" y="90"/>
                    </a:cubicBezTo>
                    <a:cubicBezTo>
                      <a:pt x="163" y="90"/>
                      <a:pt x="136" y="91"/>
                      <a:pt x="110" y="100"/>
                    </a:cubicBezTo>
                    <a:lnTo>
                      <a:pt x="84" y="42"/>
                    </a:lnTo>
                    <a:close/>
                    <a:moveTo>
                      <a:pt x="114" y="197"/>
                    </a:moveTo>
                    <a:cubicBezTo>
                      <a:pt x="106" y="197"/>
                      <a:pt x="101" y="188"/>
                      <a:pt x="101" y="175"/>
                    </a:cubicBezTo>
                    <a:cubicBezTo>
                      <a:pt x="101" y="163"/>
                      <a:pt x="106" y="153"/>
                      <a:pt x="114" y="153"/>
                    </a:cubicBezTo>
                    <a:lnTo>
                      <a:pt x="114" y="197"/>
                    </a:lnTo>
                    <a:close/>
                    <a:moveTo>
                      <a:pt x="120" y="135"/>
                    </a:moveTo>
                    <a:cubicBezTo>
                      <a:pt x="120" y="129"/>
                      <a:pt x="121" y="123"/>
                      <a:pt x="122" y="118"/>
                    </a:cubicBezTo>
                    <a:cubicBezTo>
                      <a:pt x="125" y="117"/>
                      <a:pt x="128" y="116"/>
                      <a:pt x="132" y="115"/>
                    </a:cubicBezTo>
                    <a:cubicBezTo>
                      <a:pt x="153" y="130"/>
                      <a:pt x="196" y="152"/>
                      <a:pt x="258" y="151"/>
                    </a:cubicBezTo>
                    <a:cubicBezTo>
                      <a:pt x="258" y="188"/>
                      <a:pt x="258" y="188"/>
                      <a:pt x="258" y="188"/>
                    </a:cubicBezTo>
                    <a:cubicBezTo>
                      <a:pt x="258" y="228"/>
                      <a:pt x="227" y="261"/>
                      <a:pt x="189" y="261"/>
                    </a:cubicBezTo>
                    <a:cubicBezTo>
                      <a:pt x="151" y="261"/>
                      <a:pt x="120" y="228"/>
                      <a:pt x="120" y="188"/>
                    </a:cubicBezTo>
                    <a:lnTo>
                      <a:pt x="120" y="135"/>
                    </a:lnTo>
                    <a:close/>
                    <a:moveTo>
                      <a:pt x="356" y="401"/>
                    </a:moveTo>
                    <a:cubicBezTo>
                      <a:pt x="354" y="402"/>
                      <a:pt x="352" y="405"/>
                      <a:pt x="349" y="408"/>
                    </a:cubicBezTo>
                    <a:cubicBezTo>
                      <a:pt x="344" y="412"/>
                      <a:pt x="335" y="419"/>
                      <a:pt x="322" y="426"/>
                    </a:cubicBezTo>
                    <a:cubicBezTo>
                      <a:pt x="308" y="434"/>
                      <a:pt x="290" y="440"/>
                      <a:pt x="271" y="445"/>
                    </a:cubicBezTo>
                    <a:cubicBezTo>
                      <a:pt x="247" y="450"/>
                      <a:pt x="220" y="453"/>
                      <a:pt x="191" y="453"/>
                    </a:cubicBezTo>
                    <a:cubicBezTo>
                      <a:pt x="190" y="453"/>
                      <a:pt x="190" y="453"/>
                      <a:pt x="189" y="453"/>
                    </a:cubicBezTo>
                    <a:cubicBezTo>
                      <a:pt x="189" y="453"/>
                      <a:pt x="188" y="453"/>
                      <a:pt x="187" y="453"/>
                    </a:cubicBezTo>
                    <a:cubicBezTo>
                      <a:pt x="158" y="453"/>
                      <a:pt x="131" y="450"/>
                      <a:pt x="107" y="445"/>
                    </a:cubicBezTo>
                    <a:cubicBezTo>
                      <a:pt x="88" y="440"/>
                      <a:pt x="71" y="434"/>
                      <a:pt x="56" y="426"/>
                    </a:cubicBezTo>
                    <a:cubicBezTo>
                      <a:pt x="43" y="419"/>
                      <a:pt x="34" y="412"/>
                      <a:pt x="29" y="408"/>
                    </a:cubicBezTo>
                    <a:cubicBezTo>
                      <a:pt x="26" y="405"/>
                      <a:pt x="24" y="402"/>
                      <a:pt x="23" y="401"/>
                    </a:cubicBezTo>
                    <a:cubicBezTo>
                      <a:pt x="20" y="388"/>
                      <a:pt x="20" y="371"/>
                      <a:pt x="23" y="354"/>
                    </a:cubicBezTo>
                    <a:cubicBezTo>
                      <a:pt x="26" y="336"/>
                      <a:pt x="32" y="320"/>
                      <a:pt x="40" y="310"/>
                    </a:cubicBezTo>
                    <a:cubicBezTo>
                      <a:pt x="47" y="300"/>
                      <a:pt x="60" y="298"/>
                      <a:pt x="73" y="298"/>
                    </a:cubicBezTo>
                    <a:cubicBezTo>
                      <a:pt x="76" y="297"/>
                      <a:pt x="78" y="297"/>
                      <a:pt x="81" y="297"/>
                    </a:cubicBezTo>
                    <a:cubicBezTo>
                      <a:pt x="84" y="297"/>
                      <a:pt x="87" y="297"/>
                      <a:pt x="90" y="297"/>
                    </a:cubicBezTo>
                    <a:cubicBezTo>
                      <a:pt x="93" y="297"/>
                      <a:pt x="97" y="298"/>
                      <a:pt x="100" y="298"/>
                    </a:cubicBezTo>
                    <a:cubicBezTo>
                      <a:pt x="106" y="298"/>
                      <a:pt x="113" y="297"/>
                      <a:pt x="120" y="296"/>
                    </a:cubicBezTo>
                    <a:cubicBezTo>
                      <a:pt x="182" y="372"/>
                      <a:pt x="182" y="372"/>
                      <a:pt x="182" y="372"/>
                    </a:cubicBezTo>
                    <a:cubicBezTo>
                      <a:pt x="183" y="372"/>
                      <a:pt x="183" y="373"/>
                      <a:pt x="184" y="374"/>
                    </a:cubicBezTo>
                    <a:cubicBezTo>
                      <a:pt x="186" y="375"/>
                      <a:pt x="187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91" y="376"/>
                      <a:pt x="193" y="375"/>
                      <a:pt x="195" y="374"/>
                    </a:cubicBezTo>
                    <a:cubicBezTo>
                      <a:pt x="195" y="373"/>
                      <a:pt x="196" y="372"/>
                      <a:pt x="196" y="372"/>
                    </a:cubicBezTo>
                    <a:cubicBezTo>
                      <a:pt x="259" y="296"/>
                      <a:pt x="259" y="296"/>
                      <a:pt x="259" y="296"/>
                    </a:cubicBezTo>
                    <a:cubicBezTo>
                      <a:pt x="265" y="297"/>
                      <a:pt x="272" y="298"/>
                      <a:pt x="278" y="298"/>
                    </a:cubicBezTo>
                    <a:cubicBezTo>
                      <a:pt x="282" y="298"/>
                      <a:pt x="285" y="297"/>
                      <a:pt x="288" y="297"/>
                    </a:cubicBezTo>
                    <a:cubicBezTo>
                      <a:pt x="291" y="297"/>
                      <a:pt x="294" y="297"/>
                      <a:pt x="297" y="297"/>
                    </a:cubicBezTo>
                    <a:cubicBezTo>
                      <a:pt x="300" y="297"/>
                      <a:pt x="303" y="297"/>
                      <a:pt x="305" y="298"/>
                    </a:cubicBezTo>
                    <a:cubicBezTo>
                      <a:pt x="318" y="298"/>
                      <a:pt x="331" y="300"/>
                      <a:pt x="338" y="310"/>
                    </a:cubicBezTo>
                    <a:cubicBezTo>
                      <a:pt x="346" y="320"/>
                      <a:pt x="352" y="336"/>
                      <a:pt x="356" y="354"/>
                    </a:cubicBezTo>
                    <a:cubicBezTo>
                      <a:pt x="359" y="371"/>
                      <a:pt x="359" y="388"/>
                      <a:pt x="356" y="4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572" name="Freeform 14"/>
              <p:cNvSpPr>
                <a:spLocks noChangeArrowheads="1"/>
              </p:cNvSpPr>
              <p:nvPr/>
            </p:nvSpPr>
            <p:spPr bwMode="auto">
              <a:xfrm>
                <a:off x="7027944" y="2285138"/>
                <a:ext cx="97677" cy="99180"/>
              </a:xfrm>
              <a:custGeom>
                <a:avLst/>
                <a:gdLst>
                  <a:gd name="T0" fmla="*/ 35 w 130"/>
                  <a:gd name="T1" fmla="*/ 132 h 132"/>
                  <a:gd name="T2" fmla="*/ 94 w 130"/>
                  <a:gd name="T3" fmla="*/ 132 h 132"/>
                  <a:gd name="T4" fmla="*/ 94 w 130"/>
                  <a:gd name="T5" fmla="*/ 95 h 132"/>
                  <a:gd name="T6" fmla="*/ 130 w 130"/>
                  <a:gd name="T7" fmla="*/ 95 h 132"/>
                  <a:gd name="T8" fmla="*/ 130 w 130"/>
                  <a:gd name="T9" fmla="*/ 38 h 132"/>
                  <a:gd name="T10" fmla="*/ 94 w 130"/>
                  <a:gd name="T11" fmla="*/ 38 h 132"/>
                  <a:gd name="T12" fmla="*/ 94 w 130"/>
                  <a:gd name="T13" fmla="*/ 0 h 132"/>
                  <a:gd name="T14" fmla="*/ 35 w 130"/>
                  <a:gd name="T15" fmla="*/ 0 h 132"/>
                  <a:gd name="T16" fmla="*/ 35 w 130"/>
                  <a:gd name="T17" fmla="*/ 38 h 132"/>
                  <a:gd name="T18" fmla="*/ 0 w 130"/>
                  <a:gd name="T19" fmla="*/ 38 h 132"/>
                  <a:gd name="T20" fmla="*/ 0 w 130"/>
                  <a:gd name="T21" fmla="*/ 95 h 132"/>
                  <a:gd name="T22" fmla="*/ 35 w 130"/>
                  <a:gd name="T23" fmla="*/ 95 h 132"/>
                  <a:gd name="T24" fmla="*/ 35 w 130"/>
                  <a:gd name="T2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32">
                    <a:moveTo>
                      <a:pt x="35" y="132"/>
                    </a:moveTo>
                    <a:lnTo>
                      <a:pt x="94" y="132"/>
                    </a:lnTo>
                    <a:lnTo>
                      <a:pt x="94" y="95"/>
                    </a:lnTo>
                    <a:lnTo>
                      <a:pt x="130" y="95"/>
                    </a:lnTo>
                    <a:lnTo>
                      <a:pt x="130" y="38"/>
                    </a:lnTo>
                    <a:lnTo>
                      <a:pt x="94" y="38"/>
                    </a:lnTo>
                    <a:lnTo>
                      <a:pt x="94" y="0"/>
                    </a:lnTo>
                    <a:lnTo>
                      <a:pt x="35" y="0"/>
                    </a:lnTo>
                    <a:lnTo>
                      <a:pt x="35" y="38"/>
                    </a:lnTo>
                    <a:lnTo>
                      <a:pt x="0" y="38"/>
                    </a:lnTo>
                    <a:lnTo>
                      <a:pt x="0" y="95"/>
                    </a:lnTo>
                    <a:lnTo>
                      <a:pt x="35" y="95"/>
                    </a:lnTo>
                    <a:lnTo>
                      <a:pt x="35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3573" name="组合 95"/>
          <p:cNvGrpSpPr/>
          <p:nvPr/>
        </p:nvGrpSpPr>
        <p:grpSpPr bwMode="auto">
          <a:xfrm>
            <a:off x="4763" y="3328988"/>
            <a:ext cx="1270000" cy="1289050"/>
            <a:chOff x="6170440" y="0"/>
            <a:chExt cx="1982862" cy="2015067"/>
          </a:xfrm>
        </p:grpSpPr>
        <p:sp>
          <p:nvSpPr>
            <p:cNvPr id="97" name="矩形 96"/>
            <p:cNvSpPr/>
            <p:nvPr/>
          </p:nvSpPr>
          <p:spPr>
            <a:xfrm>
              <a:off x="6170440" y="0"/>
              <a:ext cx="1982862" cy="20150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6786191" y="623147"/>
              <a:ext cx="813168" cy="810729"/>
              <a:chOff x="4762068" y="668615"/>
              <a:chExt cx="751360" cy="749106"/>
            </a:xfrm>
            <a:solidFill>
              <a:srgbClr val="E2413E"/>
            </a:solidFill>
          </p:grpSpPr>
          <p:sp>
            <p:nvSpPr>
              <p:cNvPr id="99" name="Freeform 23"/>
              <p:cNvSpPr/>
              <p:nvPr/>
            </p:nvSpPr>
            <p:spPr bwMode="auto">
              <a:xfrm>
                <a:off x="4952163" y="858710"/>
                <a:ext cx="371172" cy="368918"/>
              </a:xfrm>
              <a:custGeom>
                <a:avLst/>
                <a:gdLst>
                  <a:gd name="T0" fmla="*/ 343 w 494"/>
                  <a:gd name="T1" fmla="*/ 0 h 491"/>
                  <a:gd name="T2" fmla="*/ 146 w 494"/>
                  <a:gd name="T3" fmla="*/ 0 h 491"/>
                  <a:gd name="T4" fmla="*/ 146 w 494"/>
                  <a:gd name="T5" fmla="*/ 148 h 491"/>
                  <a:gd name="T6" fmla="*/ 0 w 494"/>
                  <a:gd name="T7" fmla="*/ 148 h 491"/>
                  <a:gd name="T8" fmla="*/ 0 w 494"/>
                  <a:gd name="T9" fmla="*/ 359 h 491"/>
                  <a:gd name="T10" fmla="*/ 146 w 494"/>
                  <a:gd name="T11" fmla="*/ 359 h 491"/>
                  <a:gd name="T12" fmla="*/ 146 w 494"/>
                  <a:gd name="T13" fmla="*/ 491 h 491"/>
                  <a:gd name="T14" fmla="*/ 343 w 494"/>
                  <a:gd name="T15" fmla="*/ 491 h 491"/>
                  <a:gd name="T16" fmla="*/ 343 w 494"/>
                  <a:gd name="T17" fmla="*/ 359 h 491"/>
                  <a:gd name="T18" fmla="*/ 494 w 494"/>
                  <a:gd name="T19" fmla="*/ 359 h 491"/>
                  <a:gd name="T20" fmla="*/ 494 w 494"/>
                  <a:gd name="T21" fmla="*/ 148 h 491"/>
                  <a:gd name="T22" fmla="*/ 343 w 494"/>
                  <a:gd name="T23" fmla="*/ 148 h 491"/>
                  <a:gd name="T24" fmla="*/ 343 w 494"/>
                  <a:gd name="T25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4" h="491">
                    <a:moveTo>
                      <a:pt x="343" y="0"/>
                    </a:moveTo>
                    <a:lnTo>
                      <a:pt x="146" y="0"/>
                    </a:lnTo>
                    <a:lnTo>
                      <a:pt x="146" y="148"/>
                    </a:lnTo>
                    <a:lnTo>
                      <a:pt x="0" y="148"/>
                    </a:lnTo>
                    <a:lnTo>
                      <a:pt x="0" y="359"/>
                    </a:lnTo>
                    <a:lnTo>
                      <a:pt x="146" y="359"/>
                    </a:lnTo>
                    <a:lnTo>
                      <a:pt x="146" y="491"/>
                    </a:lnTo>
                    <a:lnTo>
                      <a:pt x="343" y="491"/>
                    </a:lnTo>
                    <a:lnTo>
                      <a:pt x="343" y="359"/>
                    </a:lnTo>
                    <a:lnTo>
                      <a:pt x="494" y="359"/>
                    </a:lnTo>
                    <a:lnTo>
                      <a:pt x="494" y="148"/>
                    </a:lnTo>
                    <a:lnTo>
                      <a:pt x="343" y="148"/>
                    </a:lnTo>
                    <a:lnTo>
                      <a:pt x="3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noProof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Freeform 24"/>
              <p:cNvSpPr>
                <a:spLocks noEditPoints="1"/>
              </p:cNvSpPr>
              <p:nvPr/>
            </p:nvSpPr>
            <p:spPr bwMode="auto">
              <a:xfrm>
                <a:off x="4762068" y="668615"/>
                <a:ext cx="751360" cy="749106"/>
              </a:xfrm>
              <a:custGeom>
                <a:avLst/>
                <a:gdLst>
                  <a:gd name="T0" fmla="*/ 406 w 423"/>
                  <a:gd name="T1" fmla="*/ 129 h 422"/>
                  <a:gd name="T2" fmla="*/ 361 w 423"/>
                  <a:gd name="T3" fmla="*/ 62 h 422"/>
                  <a:gd name="T4" fmla="*/ 294 w 423"/>
                  <a:gd name="T5" fmla="*/ 16 h 422"/>
                  <a:gd name="T6" fmla="*/ 212 w 423"/>
                  <a:gd name="T7" fmla="*/ 0 h 422"/>
                  <a:gd name="T8" fmla="*/ 129 w 423"/>
                  <a:gd name="T9" fmla="*/ 16 h 422"/>
                  <a:gd name="T10" fmla="*/ 62 w 423"/>
                  <a:gd name="T11" fmla="*/ 62 h 422"/>
                  <a:gd name="T12" fmla="*/ 17 w 423"/>
                  <a:gd name="T13" fmla="*/ 129 h 422"/>
                  <a:gd name="T14" fmla="*/ 0 w 423"/>
                  <a:gd name="T15" fmla="*/ 211 h 422"/>
                  <a:gd name="T16" fmla="*/ 17 w 423"/>
                  <a:gd name="T17" fmla="*/ 293 h 422"/>
                  <a:gd name="T18" fmla="*/ 62 w 423"/>
                  <a:gd name="T19" fmla="*/ 360 h 422"/>
                  <a:gd name="T20" fmla="*/ 129 w 423"/>
                  <a:gd name="T21" fmla="*/ 405 h 422"/>
                  <a:gd name="T22" fmla="*/ 212 w 423"/>
                  <a:gd name="T23" fmla="*/ 422 h 422"/>
                  <a:gd name="T24" fmla="*/ 294 w 423"/>
                  <a:gd name="T25" fmla="*/ 405 h 422"/>
                  <a:gd name="T26" fmla="*/ 361 w 423"/>
                  <a:gd name="T27" fmla="*/ 360 h 422"/>
                  <a:gd name="T28" fmla="*/ 406 w 423"/>
                  <a:gd name="T29" fmla="*/ 293 h 422"/>
                  <a:gd name="T30" fmla="*/ 423 w 423"/>
                  <a:gd name="T31" fmla="*/ 211 h 422"/>
                  <a:gd name="T32" fmla="*/ 406 w 423"/>
                  <a:gd name="T33" fmla="*/ 129 h 422"/>
                  <a:gd name="T34" fmla="*/ 336 w 423"/>
                  <a:gd name="T35" fmla="*/ 335 h 422"/>
                  <a:gd name="T36" fmla="*/ 212 w 423"/>
                  <a:gd name="T37" fmla="*/ 387 h 422"/>
                  <a:gd name="T38" fmla="*/ 87 w 423"/>
                  <a:gd name="T39" fmla="*/ 335 h 422"/>
                  <a:gd name="T40" fmla="*/ 36 w 423"/>
                  <a:gd name="T41" fmla="*/ 211 h 422"/>
                  <a:gd name="T42" fmla="*/ 87 w 423"/>
                  <a:gd name="T43" fmla="*/ 87 h 422"/>
                  <a:gd name="T44" fmla="*/ 212 w 423"/>
                  <a:gd name="T45" fmla="*/ 35 h 422"/>
                  <a:gd name="T46" fmla="*/ 336 w 423"/>
                  <a:gd name="T47" fmla="*/ 87 h 422"/>
                  <a:gd name="T48" fmla="*/ 387 w 423"/>
                  <a:gd name="T49" fmla="*/ 211 h 422"/>
                  <a:gd name="T50" fmla="*/ 336 w 423"/>
                  <a:gd name="T51" fmla="*/ 335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422">
                    <a:moveTo>
                      <a:pt x="406" y="129"/>
                    </a:moveTo>
                    <a:cubicBezTo>
                      <a:pt x="396" y="104"/>
                      <a:pt x="380" y="81"/>
                      <a:pt x="361" y="62"/>
                    </a:cubicBezTo>
                    <a:cubicBezTo>
                      <a:pt x="342" y="42"/>
                      <a:pt x="319" y="27"/>
                      <a:pt x="294" y="16"/>
                    </a:cubicBezTo>
                    <a:cubicBezTo>
                      <a:pt x="268" y="5"/>
                      <a:pt x="240" y="0"/>
                      <a:pt x="212" y="0"/>
                    </a:cubicBezTo>
                    <a:cubicBezTo>
                      <a:pt x="183" y="0"/>
                      <a:pt x="155" y="5"/>
                      <a:pt x="129" y="16"/>
                    </a:cubicBezTo>
                    <a:cubicBezTo>
                      <a:pt x="104" y="27"/>
                      <a:pt x="82" y="42"/>
                      <a:pt x="62" y="62"/>
                    </a:cubicBezTo>
                    <a:cubicBezTo>
                      <a:pt x="43" y="81"/>
                      <a:pt x="28" y="104"/>
                      <a:pt x="17" y="129"/>
                    </a:cubicBezTo>
                    <a:cubicBezTo>
                      <a:pt x="6" y="155"/>
                      <a:pt x="0" y="182"/>
                      <a:pt x="0" y="211"/>
                    </a:cubicBezTo>
                    <a:cubicBezTo>
                      <a:pt x="0" y="239"/>
                      <a:pt x="6" y="267"/>
                      <a:pt x="17" y="293"/>
                    </a:cubicBezTo>
                    <a:cubicBezTo>
                      <a:pt x="28" y="318"/>
                      <a:pt x="43" y="341"/>
                      <a:pt x="62" y="360"/>
                    </a:cubicBezTo>
                    <a:cubicBezTo>
                      <a:pt x="82" y="380"/>
                      <a:pt x="104" y="395"/>
                      <a:pt x="129" y="405"/>
                    </a:cubicBezTo>
                    <a:cubicBezTo>
                      <a:pt x="155" y="417"/>
                      <a:pt x="183" y="422"/>
                      <a:pt x="212" y="422"/>
                    </a:cubicBezTo>
                    <a:cubicBezTo>
                      <a:pt x="240" y="422"/>
                      <a:pt x="268" y="417"/>
                      <a:pt x="294" y="405"/>
                    </a:cubicBezTo>
                    <a:cubicBezTo>
                      <a:pt x="319" y="395"/>
                      <a:pt x="342" y="380"/>
                      <a:pt x="361" y="360"/>
                    </a:cubicBezTo>
                    <a:cubicBezTo>
                      <a:pt x="380" y="341"/>
                      <a:pt x="396" y="318"/>
                      <a:pt x="406" y="293"/>
                    </a:cubicBezTo>
                    <a:cubicBezTo>
                      <a:pt x="417" y="267"/>
                      <a:pt x="423" y="239"/>
                      <a:pt x="423" y="211"/>
                    </a:cubicBezTo>
                    <a:cubicBezTo>
                      <a:pt x="423" y="182"/>
                      <a:pt x="417" y="155"/>
                      <a:pt x="406" y="129"/>
                    </a:cubicBezTo>
                    <a:close/>
                    <a:moveTo>
                      <a:pt x="336" y="335"/>
                    </a:moveTo>
                    <a:cubicBezTo>
                      <a:pt x="303" y="368"/>
                      <a:pt x="259" y="387"/>
                      <a:pt x="212" y="387"/>
                    </a:cubicBezTo>
                    <a:cubicBezTo>
                      <a:pt x="165" y="387"/>
                      <a:pt x="120" y="368"/>
                      <a:pt x="87" y="335"/>
                    </a:cubicBezTo>
                    <a:cubicBezTo>
                      <a:pt x="54" y="302"/>
                      <a:pt x="36" y="258"/>
                      <a:pt x="36" y="211"/>
                    </a:cubicBezTo>
                    <a:cubicBezTo>
                      <a:pt x="36" y="164"/>
                      <a:pt x="54" y="120"/>
                      <a:pt x="87" y="87"/>
                    </a:cubicBezTo>
                    <a:cubicBezTo>
                      <a:pt x="120" y="53"/>
                      <a:pt x="165" y="35"/>
                      <a:pt x="212" y="35"/>
                    </a:cubicBezTo>
                    <a:cubicBezTo>
                      <a:pt x="259" y="35"/>
                      <a:pt x="303" y="53"/>
                      <a:pt x="336" y="87"/>
                    </a:cubicBezTo>
                    <a:cubicBezTo>
                      <a:pt x="369" y="120"/>
                      <a:pt x="387" y="164"/>
                      <a:pt x="387" y="211"/>
                    </a:cubicBezTo>
                    <a:cubicBezTo>
                      <a:pt x="387" y="258"/>
                      <a:pt x="369" y="302"/>
                      <a:pt x="336" y="3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noProof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3576" name="组合 100"/>
          <p:cNvGrpSpPr/>
          <p:nvPr/>
        </p:nvGrpSpPr>
        <p:grpSpPr bwMode="auto">
          <a:xfrm>
            <a:off x="1306513" y="2038350"/>
            <a:ext cx="1352550" cy="1296988"/>
            <a:chOff x="2010006" y="2054859"/>
            <a:chExt cx="2112433" cy="2027767"/>
          </a:xfrm>
        </p:grpSpPr>
        <p:sp>
          <p:nvSpPr>
            <p:cNvPr id="102" name="직사각형 8"/>
            <p:cNvSpPr/>
            <p:nvPr/>
          </p:nvSpPr>
          <p:spPr>
            <a:xfrm>
              <a:off x="2010006" y="2054859"/>
              <a:ext cx="2112433" cy="2027767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2495" latinLnBrk="1">
                <a:buFontTx/>
                <a:buNone/>
                <a:defRPr/>
              </a:pPr>
              <a:endParaRPr kumimoji="1" lang="ko-KR" altLang="en-US" kern="0">
                <a:solidFill>
                  <a:prstClr val="white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23578" name="Freeform 20"/>
            <p:cNvSpPr>
              <a:spLocks noChangeArrowheads="1"/>
            </p:cNvSpPr>
            <p:nvPr/>
          </p:nvSpPr>
          <p:spPr bwMode="auto">
            <a:xfrm>
              <a:off x="2635532" y="2759272"/>
              <a:ext cx="841178" cy="770342"/>
            </a:xfrm>
            <a:custGeom>
              <a:avLst/>
              <a:gdLst>
                <a:gd name="T0" fmla="*/ 399 w 402"/>
                <a:gd name="T1" fmla="*/ 97 h 368"/>
                <a:gd name="T2" fmla="*/ 372 w 402"/>
                <a:gd name="T3" fmla="*/ 39 h 368"/>
                <a:gd name="T4" fmla="*/ 287 w 402"/>
                <a:gd name="T5" fmla="*/ 0 h 368"/>
                <a:gd name="T6" fmla="*/ 230 w 402"/>
                <a:gd name="T7" fmla="*/ 15 h 368"/>
                <a:gd name="T8" fmla="*/ 201 w 402"/>
                <a:gd name="T9" fmla="*/ 41 h 368"/>
                <a:gd name="T10" fmla="*/ 171 w 402"/>
                <a:gd name="T11" fmla="*/ 15 h 368"/>
                <a:gd name="T12" fmla="*/ 115 w 402"/>
                <a:gd name="T13" fmla="*/ 0 h 368"/>
                <a:gd name="T14" fmla="*/ 98 w 402"/>
                <a:gd name="T15" fmla="*/ 1 h 368"/>
                <a:gd name="T16" fmla="*/ 22 w 402"/>
                <a:gd name="T17" fmla="*/ 48 h 368"/>
                <a:gd name="T18" fmla="*/ 3 w 402"/>
                <a:gd name="T19" fmla="*/ 93 h 368"/>
                <a:gd name="T20" fmla="*/ 4 w 402"/>
                <a:gd name="T21" fmla="*/ 144 h 368"/>
                <a:gd name="T22" fmla="*/ 22 w 402"/>
                <a:gd name="T23" fmla="*/ 196 h 368"/>
                <a:gd name="T24" fmla="*/ 27 w 402"/>
                <a:gd name="T25" fmla="*/ 204 h 368"/>
                <a:gd name="T26" fmla="*/ 104 w 402"/>
                <a:gd name="T27" fmla="*/ 204 h 368"/>
                <a:gd name="T28" fmla="*/ 133 w 402"/>
                <a:gd name="T29" fmla="*/ 159 h 368"/>
                <a:gd name="T30" fmla="*/ 161 w 402"/>
                <a:gd name="T31" fmla="*/ 223 h 368"/>
                <a:gd name="T32" fmla="*/ 200 w 402"/>
                <a:gd name="T33" fmla="*/ 163 h 368"/>
                <a:gd name="T34" fmla="*/ 218 w 402"/>
                <a:gd name="T35" fmla="*/ 195 h 368"/>
                <a:gd name="T36" fmla="*/ 274 w 402"/>
                <a:gd name="T37" fmla="*/ 195 h 368"/>
                <a:gd name="T38" fmla="*/ 295 w 402"/>
                <a:gd name="T39" fmla="*/ 206 h 368"/>
                <a:gd name="T40" fmla="*/ 321 w 402"/>
                <a:gd name="T41" fmla="*/ 180 h 368"/>
                <a:gd name="T42" fmla="*/ 295 w 402"/>
                <a:gd name="T43" fmla="*/ 154 h 368"/>
                <a:gd name="T44" fmla="*/ 274 w 402"/>
                <a:gd name="T45" fmla="*/ 165 h 368"/>
                <a:gd name="T46" fmla="*/ 235 w 402"/>
                <a:gd name="T47" fmla="*/ 165 h 368"/>
                <a:gd name="T48" fmla="*/ 201 w 402"/>
                <a:gd name="T49" fmla="*/ 106 h 368"/>
                <a:gd name="T50" fmla="*/ 166 w 402"/>
                <a:gd name="T51" fmla="*/ 161 h 368"/>
                <a:gd name="T52" fmla="*/ 137 w 402"/>
                <a:gd name="T53" fmla="*/ 96 h 368"/>
                <a:gd name="T54" fmla="*/ 88 w 402"/>
                <a:gd name="T55" fmla="*/ 174 h 368"/>
                <a:gd name="T56" fmla="*/ 44 w 402"/>
                <a:gd name="T57" fmla="*/ 174 h 368"/>
                <a:gd name="T58" fmla="*/ 32 w 402"/>
                <a:gd name="T59" fmla="*/ 138 h 368"/>
                <a:gd name="T60" fmla="*/ 32 w 402"/>
                <a:gd name="T61" fmla="*/ 99 h 368"/>
                <a:gd name="T62" fmla="*/ 46 w 402"/>
                <a:gd name="T63" fmla="*/ 65 h 368"/>
                <a:gd name="T64" fmla="*/ 102 w 402"/>
                <a:gd name="T65" fmla="*/ 30 h 368"/>
                <a:gd name="T66" fmla="*/ 115 w 402"/>
                <a:gd name="T67" fmla="*/ 29 h 368"/>
                <a:gd name="T68" fmla="*/ 156 w 402"/>
                <a:gd name="T69" fmla="*/ 41 h 368"/>
                <a:gd name="T70" fmla="*/ 187 w 402"/>
                <a:gd name="T71" fmla="*/ 73 h 368"/>
                <a:gd name="T72" fmla="*/ 188 w 402"/>
                <a:gd name="T73" fmla="*/ 74 h 368"/>
                <a:gd name="T74" fmla="*/ 201 w 402"/>
                <a:gd name="T75" fmla="*/ 96 h 368"/>
                <a:gd name="T76" fmla="*/ 213 w 402"/>
                <a:gd name="T77" fmla="*/ 74 h 368"/>
                <a:gd name="T78" fmla="*/ 245 w 402"/>
                <a:gd name="T79" fmla="*/ 41 h 368"/>
                <a:gd name="T80" fmla="*/ 287 w 402"/>
                <a:gd name="T81" fmla="*/ 29 h 368"/>
                <a:gd name="T82" fmla="*/ 350 w 402"/>
                <a:gd name="T83" fmla="*/ 58 h 368"/>
                <a:gd name="T84" fmla="*/ 370 w 402"/>
                <a:gd name="T85" fmla="*/ 101 h 368"/>
                <a:gd name="T86" fmla="*/ 365 w 402"/>
                <a:gd name="T87" fmla="*/ 150 h 368"/>
                <a:gd name="T88" fmla="*/ 313 w 402"/>
                <a:gd name="T89" fmla="*/ 237 h 368"/>
                <a:gd name="T90" fmla="*/ 200 w 402"/>
                <a:gd name="T91" fmla="*/ 336 h 368"/>
                <a:gd name="T92" fmla="*/ 182 w 402"/>
                <a:gd name="T93" fmla="*/ 321 h 368"/>
                <a:gd name="T94" fmla="*/ 182 w 402"/>
                <a:gd name="T95" fmla="*/ 321 h 368"/>
                <a:gd name="T96" fmla="*/ 90 w 402"/>
                <a:gd name="T97" fmla="*/ 238 h 368"/>
                <a:gd name="T98" fmla="*/ 69 w 402"/>
                <a:gd name="T99" fmla="*/ 237 h 368"/>
                <a:gd name="T100" fmla="*/ 68 w 402"/>
                <a:gd name="T101" fmla="*/ 258 h 368"/>
                <a:gd name="T102" fmla="*/ 164 w 402"/>
                <a:gd name="T103" fmla="*/ 344 h 368"/>
                <a:gd name="T104" fmla="*/ 164 w 402"/>
                <a:gd name="T105" fmla="*/ 344 h 368"/>
                <a:gd name="T106" fmla="*/ 188 w 402"/>
                <a:gd name="T107" fmla="*/ 364 h 368"/>
                <a:gd name="T108" fmla="*/ 200 w 402"/>
                <a:gd name="T109" fmla="*/ 368 h 368"/>
                <a:gd name="T110" fmla="*/ 211 w 402"/>
                <a:gd name="T111" fmla="*/ 365 h 368"/>
                <a:gd name="T112" fmla="*/ 334 w 402"/>
                <a:gd name="T113" fmla="*/ 256 h 368"/>
                <a:gd name="T114" fmla="*/ 394 w 402"/>
                <a:gd name="T115" fmla="*/ 158 h 368"/>
                <a:gd name="T116" fmla="*/ 399 w 402"/>
                <a:gd name="T117" fmla="*/ 9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368">
                  <a:moveTo>
                    <a:pt x="399" y="97"/>
                  </a:moveTo>
                  <a:cubicBezTo>
                    <a:pt x="396" y="75"/>
                    <a:pt x="387" y="56"/>
                    <a:pt x="372" y="39"/>
                  </a:cubicBezTo>
                  <a:cubicBezTo>
                    <a:pt x="350" y="14"/>
                    <a:pt x="319" y="0"/>
                    <a:pt x="287" y="0"/>
                  </a:cubicBezTo>
                  <a:cubicBezTo>
                    <a:pt x="267" y="0"/>
                    <a:pt x="248" y="5"/>
                    <a:pt x="230" y="15"/>
                  </a:cubicBezTo>
                  <a:cubicBezTo>
                    <a:pt x="219" y="22"/>
                    <a:pt x="209" y="30"/>
                    <a:pt x="201" y="41"/>
                  </a:cubicBezTo>
                  <a:cubicBezTo>
                    <a:pt x="192" y="31"/>
                    <a:pt x="182" y="22"/>
                    <a:pt x="171" y="15"/>
                  </a:cubicBezTo>
                  <a:cubicBezTo>
                    <a:pt x="154" y="5"/>
                    <a:pt x="134" y="0"/>
                    <a:pt x="115" y="0"/>
                  </a:cubicBezTo>
                  <a:cubicBezTo>
                    <a:pt x="109" y="0"/>
                    <a:pt x="103" y="0"/>
                    <a:pt x="98" y="1"/>
                  </a:cubicBezTo>
                  <a:cubicBezTo>
                    <a:pt x="66" y="6"/>
                    <a:pt x="39" y="23"/>
                    <a:pt x="22" y="48"/>
                  </a:cubicBezTo>
                  <a:cubicBezTo>
                    <a:pt x="12" y="62"/>
                    <a:pt x="6" y="77"/>
                    <a:pt x="3" y="93"/>
                  </a:cubicBezTo>
                  <a:cubicBezTo>
                    <a:pt x="0" y="110"/>
                    <a:pt x="0" y="127"/>
                    <a:pt x="4" y="144"/>
                  </a:cubicBezTo>
                  <a:cubicBezTo>
                    <a:pt x="7" y="162"/>
                    <a:pt x="13" y="179"/>
                    <a:pt x="22" y="196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133" y="159"/>
                    <a:pt x="133" y="159"/>
                    <a:pt x="133" y="159"/>
                  </a:cubicBezTo>
                  <a:cubicBezTo>
                    <a:pt x="161" y="223"/>
                    <a:pt x="161" y="223"/>
                    <a:pt x="161" y="223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18" y="195"/>
                    <a:pt x="218" y="195"/>
                    <a:pt x="218" y="195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8" y="201"/>
                    <a:pt x="286" y="206"/>
                    <a:pt x="295" y="206"/>
                  </a:cubicBezTo>
                  <a:cubicBezTo>
                    <a:pt x="309" y="206"/>
                    <a:pt x="321" y="194"/>
                    <a:pt x="321" y="180"/>
                  </a:cubicBezTo>
                  <a:cubicBezTo>
                    <a:pt x="321" y="166"/>
                    <a:pt x="309" y="154"/>
                    <a:pt x="295" y="154"/>
                  </a:cubicBezTo>
                  <a:cubicBezTo>
                    <a:pt x="286" y="154"/>
                    <a:pt x="278" y="158"/>
                    <a:pt x="274" y="165"/>
                  </a:cubicBezTo>
                  <a:cubicBezTo>
                    <a:pt x="235" y="165"/>
                    <a:pt x="235" y="165"/>
                    <a:pt x="235" y="165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9" y="162"/>
                    <a:pt x="35" y="150"/>
                    <a:pt x="32" y="138"/>
                  </a:cubicBezTo>
                  <a:cubicBezTo>
                    <a:pt x="30" y="125"/>
                    <a:pt x="29" y="111"/>
                    <a:pt x="32" y="99"/>
                  </a:cubicBezTo>
                  <a:cubicBezTo>
                    <a:pt x="34" y="86"/>
                    <a:pt x="39" y="75"/>
                    <a:pt x="46" y="65"/>
                  </a:cubicBezTo>
                  <a:cubicBezTo>
                    <a:pt x="59" y="46"/>
                    <a:pt x="79" y="34"/>
                    <a:pt x="102" y="30"/>
                  </a:cubicBezTo>
                  <a:cubicBezTo>
                    <a:pt x="106" y="30"/>
                    <a:pt x="110" y="29"/>
                    <a:pt x="115" y="29"/>
                  </a:cubicBezTo>
                  <a:cubicBezTo>
                    <a:pt x="129" y="29"/>
                    <a:pt x="144" y="33"/>
                    <a:pt x="156" y="41"/>
                  </a:cubicBezTo>
                  <a:cubicBezTo>
                    <a:pt x="169" y="48"/>
                    <a:pt x="180" y="59"/>
                    <a:pt x="187" y="73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21" y="60"/>
                    <a:pt x="232" y="48"/>
                    <a:pt x="245" y="41"/>
                  </a:cubicBezTo>
                  <a:cubicBezTo>
                    <a:pt x="258" y="33"/>
                    <a:pt x="272" y="29"/>
                    <a:pt x="287" y="29"/>
                  </a:cubicBezTo>
                  <a:cubicBezTo>
                    <a:pt x="311" y="29"/>
                    <a:pt x="333" y="40"/>
                    <a:pt x="350" y="58"/>
                  </a:cubicBezTo>
                  <a:cubicBezTo>
                    <a:pt x="361" y="71"/>
                    <a:pt x="367" y="85"/>
                    <a:pt x="370" y="101"/>
                  </a:cubicBezTo>
                  <a:cubicBezTo>
                    <a:pt x="372" y="116"/>
                    <a:pt x="371" y="132"/>
                    <a:pt x="365" y="150"/>
                  </a:cubicBezTo>
                  <a:cubicBezTo>
                    <a:pt x="355" y="187"/>
                    <a:pt x="332" y="216"/>
                    <a:pt x="313" y="237"/>
                  </a:cubicBezTo>
                  <a:cubicBezTo>
                    <a:pt x="290" y="261"/>
                    <a:pt x="234" y="311"/>
                    <a:pt x="200" y="336"/>
                  </a:cubicBezTo>
                  <a:cubicBezTo>
                    <a:pt x="194" y="331"/>
                    <a:pt x="188" y="326"/>
                    <a:pt x="182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51" y="295"/>
                    <a:pt x="118" y="269"/>
                    <a:pt x="90" y="238"/>
                  </a:cubicBezTo>
                  <a:cubicBezTo>
                    <a:pt x="84" y="232"/>
                    <a:pt x="75" y="232"/>
                    <a:pt x="69" y="237"/>
                  </a:cubicBezTo>
                  <a:cubicBezTo>
                    <a:pt x="63" y="243"/>
                    <a:pt x="63" y="252"/>
                    <a:pt x="68" y="258"/>
                  </a:cubicBezTo>
                  <a:cubicBezTo>
                    <a:pt x="98" y="290"/>
                    <a:pt x="131" y="318"/>
                    <a:pt x="164" y="344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72" y="351"/>
                    <a:pt x="180" y="357"/>
                    <a:pt x="188" y="364"/>
                  </a:cubicBezTo>
                  <a:cubicBezTo>
                    <a:pt x="191" y="367"/>
                    <a:pt x="195" y="368"/>
                    <a:pt x="200" y="368"/>
                  </a:cubicBezTo>
                  <a:cubicBezTo>
                    <a:pt x="204" y="368"/>
                    <a:pt x="208" y="367"/>
                    <a:pt x="211" y="365"/>
                  </a:cubicBezTo>
                  <a:cubicBezTo>
                    <a:pt x="245" y="340"/>
                    <a:pt x="309" y="284"/>
                    <a:pt x="334" y="256"/>
                  </a:cubicBezTo>
                  <a:cubicBezTo>
                    <a:pt x="356" y="233"/>
                    <a:pt x="382" y="201"/>
                    <a:pt x="394" y="158"/>
                  </a:cubicBezTo>
                  <a:cubicBezTo>
                    <a:pt x="400" y="136"/>
                    <a:pt x="402" y="115"/>
                    <a:pt x="399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579" name="组合 103"/>
          <p:cNvGrpSpPr/>
          <p:nvPr/>
        </p:nvGrpSpPr>
        <p:grpSpPr bwMode="auto">
          <a:xfrm>
            <a:off x="1309688" y="4668838"/>
            <a:ext cx="1290637" cy="1296987"/>
            <a:chOff x="10197010" y="2054859"/>
            <a:chExt cx="2015239" cy="2027767"/>
          </a:xfrm>
        </p:grpSpPr>
        <p:sp>
          <p:nvSpPr>
            <p:cNvPr id="105" name="직사각형 9"/>
            <p:cNvSpPr/>
            <p:nvPr/>
          </p:nvSpPr>
          <p:spPr>
            <a:xfrm>
              <a:off x="10197010" y="2054859"/>
              <a:ext cx="2015239" cy="2027767"/>
            </a:xfrm>
            <a:prstGeom prst="rect">
              <a:avLst/>
            </a:prstGeom>
            <a:solidFill>
              <a:srgbClr val="4F515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2495" latinLnBrk="1">
                <a:buFontTx/>
                <a:buNone/>
                <a:defRPr/>
              </a:pPr>
              <a:endParaRPr kumimoji="1" lang="ko-KR" altLang="en-US" kern="0">
                <a:solidFill>
                  <a:prstClr val="white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grpSp>
          <p:nvGrpSpPr>
            <p:cNvPr id="23581" name="组合 110"/>
            <p:cNvGrpSpPr/>
            <p:nvPr/>
          </p:nvGrpSpPr>
          <p:grpSpPr bwMode="auto">
            <a:xfrm>
              <a:off x="10905515" y="2759272"/>
              <a:ext cx="676976" cy="649927"/>
              <a:chOff x="8382646" y="5351439"/>
              <a:chExt cx="676976" cy="649927"/>
            </a:xfrm>
          </p:grpSpPr>
          <p:sp>
            <p:nvSpPr>
              <p:cNvPr id="23582" name="Freeform 98"/>
              <p:cNvSpPr>
                <a:spLocks noChangeArrowheads="1"/>
              </p:cNvSpPr>
              <p:nvPr/>
            </p:nvSpPr>
            <p:spPr bwMode="auto">
              <a:xfrm>
                <a:off x="8590773" y="5612160"/>
                <a:ext cx="260722" cy="261473"/>
              </a:xfrm>
              <a:custGeom>
                <a:avLst/>
                <a:gdLst>
                  <a:gd name="T0" fmla="*/ 104 w 347"/>
                  <a:gd name="T1" fmla="*/ 348 h 348"/>
                  <a:gd name="T2" fmla="*/ 241 w 347"/>
                  <a:gd name="T3" fmla="*/ 348 h 348"/>
                  <a:gd name="T4" fmla="*/ 241 w 347"/>
                  <a:gd name="T5" fmla="*/ 253 h 348"/>
                  <a:gd name="T6" fmla="*/ 347 w 347"/>
                  <a:gd name="T7" fmla="*/ 253 h 348"/>
                  <a:gd name="T8" fmla="*/ 347 w 347"/>
                  <a:gd name="T9" fmla="*/ 106 h 348"/>
                  <a:gd name="T10" fmla="*/ 241 w 347"/>
                  <a:gd name="T11" fmla="*/ 106 h 348"/>
                  <a:gd name="T12" fmla="*/ 241 w 347"/>
                  <a:gd name="T13" fmla="*/ 0 h 348"/>
                  <a:gd name="T14" fmla="*/ 104 w 347"/>
                  <a:gd name="T15" fmla="*/ 0 h 348"/>
                  <a:gd name="T16" fmla="*/ 104 w 347"/>
                  <a:gd name="T17" fmla="*/ 106 h 348"/>
                  <a:gd name="T18" fmla="*/ 0 w 347"/>
                  <a:gd name="T19" fmla="*/ 106 h 348"/>
                  <a:gd name="T20" fmla="*/ 0 w 347"/>
                  <a:gd name="T21" fmla="*/ 253 h 348"/>
                  <a:gd name="T22" fmla="*/ 104 w 347"/>
                  <a:gd name="T23" fmla="*/ 253 h 348"/>
                  <a:gd name="T24" fmla="*/ 104 w 347"/>
                  <a:gd name="T25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7" h="348">
                    <a:moveTo>
                      <a:pt x="104" y="348"/>
                    </a:moveTo>
                    <a:lnTo>
                      <a:pt x="241" y="348"/>
                    </a:lnTo>
                    <a:lnTo>
                      <a:pt x="241" y="253"/>
                    </a:lnTo>
                    <a:lnTo>
                      <a:pt x="347" y="253"/>
                    </a:lnTo>
                    <a:lnTo>
                      <a:pt x="347" y="106"/>
                    </a:lnTo>
                    <a:lnTo>
                      <a:pt x="241" y="106"/>
                    </a:lnTo>
                    <a:lnTo>
                      <a:pt x="241" y="0"/>
                    </a:lnTo>
                    <a:lnTo>
                      <a:pt x="104" y="0"/>
                    </a:lnTo>
                    <a:lnTo>
                      <a:pt x="104" y="106"/>
                    </a:lnTo>
                    <a:lnTo>
                      <a:pt x="0" y="106"/>
                    </a:lnTo>
                    <a:lnTo>
                      <a:pt x="0" y="253"/>
                    </a:lnTo>
                    <a:lnTo>
                      <a:pt x="104" y="253"/>
                    </a:lnTo>
                    <a:lnTo>
                      <a:pt x="104" y="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583" name="Freeform 99"/>
              <p:cNvSpPr>
                <a:spLocks noEditPoints="1" noChangeArrowheads="1"/>
              </p:cNvSpPr>
              <p:nvPr/>
            </p:nvSpPr>
            <p:spPr bwMode="auto">
              <a:xfrm>
                <a:off x="8382646" y="5351439"/>
                <a:ext cx="676976" cy="649927"/>
              </a:xfrm>
              <a:custGeom>
                <a:avLst/>
                <a:gdLst>
                  <a:gd name="T0" fmla="*/ 348 w 381"/>
                  <a:gd name="T1" fmla="*/ 76 h 366"/>
                  <a:gd name="T2" fmla="*/ 270 w 381"/>
                  <a:gd name="T3" fmla="*/ 76 h 366"/>
                  <a:gd name="T4" fmla="*/ 270 w 381"/>
                  <a:gd name="T5" fmla="*/ 34 h 366"/>
                  <a:gd name="T6" fmla="*/ 235 w 381"/>
                  <a:gd name="T7" fmla="*/ 0 h 366"/>
                  <a:gd name="T8" fmla="*/ 146 w 381"/>
                  <a:gd name="T9" fmla="*/ 0 h 366"/>
                  <a:gd name="T10" fmla="*/ 112 w 381"/>
                  <a:gd name="T11" fmla="*/ 34 h 366"/>
                  <a:gd name="T12" fmla="*/ 112 w 381"/>
                  <a:gd name="T13" fmla="*/ 76 h 366"/>
                  <a:gd name="T14" fmla="*/ 33 w 381"/>
                  <a:gd name="T15" fmla="*/ 76 h 366"/>
                  <a:gd name="T16" fmla="*/ 0 w 381"/>
                  <a:gd name="T17" fmla="*/ 108 h 366"/>
                  <a:gd name="T18" fmla="*/ 0 w 381"/>
                  <a:gd name="T19" fmla="*/ 333 h 366"/>
                  <a:gd name="T20" fmla="*/ 33 w 381"/>
                  <a:gd name="T21" fmla="*/ 366 h 366"/>
                  <a:gd name="T22" fmla="*/ 348 w 381"/>
                  <a:gd name="T23" fmla="*/ 366 h 366"/>
                  <a:gd name="T24" fmla="*/ 381 w 381"/>
                  <a:gd name="T25" fmla="*/ 333 h 366"/>
                  <a:gd name="T26" fmla="*/ 381 w 381"/>
                  <a:gd name="T27" fmla="*/ 108 h 366"/>
                  <a:gd name="T28" fmla="*/ 348 w 381"/>
                  <a:gd name="T29" fmla="*/ 76 h 366"/>
                  <a:gd name="T30" fmla="*/ 146 w 381"/>
                  <a:gd name="T31" fmla="*/ 34 h 366"/>
                  <a:gd name="T32" fmla="*/ 235 w 381"/>
                  <a:gd name="T33" fmla="*/ 34 h 366"/>
                  <a:gd name="T34" fmla="*/ 235 w 381"/>
                  <a:gd name="T35" fmla="*/ 76 h 366"/>
                  <a:gd name="T36" fmla="*/ 146 w 381"/>
                  <a:gd name="T37" fmla="*/ 76 h 366"/>
                  <a:gd name="T38" fmla="*/ 146 w 381"/>
                  <a:gd name="T39" fmla="*/ 34 h 366"/>
                  <a:gd name="T40" fmla="*/ 347 w 381"/>
                  <a:gd name="T41" fmla="*/ 331 h 366"/>
                  <a:gd name="T42" fmla="*/ 35 w 381"/>
                  <a:gd name="T43" fmla="*/ 331 h 366"/>
                  <a:gd name="T44" fmla="*/ 35 w 381"/>
                  <a:gd name="T45" fmla="*/ 110 h 366"/>
                  <a:gd name="T46" fmla="*/ 347 w 381"/>
                  <a:gd name="T47" fmla="*/ 110 h 366"/>
                  <a:gd name="T48" fmla="*/ 347 w 381"/>
                  <a:gd name="T49" fmla="*/ 331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1" h="366">
                    <a:moveTo>
                      <a:pt x="348" y="76"/>
                    </a:moveTo>
                    <a:cubicBezTo>
                      <a:pt x="270" y="76"/>
                      <a:pt x="270" y="76"/>
                      <a:pt x="270" y="76"/>
                    </a:cubicBezTo>
                    <a:cubicBezTo>
                      <a:pt x="270" y="34"/>
                      <a:pt x="270" y="34"/>
                      <a:pt x="270" y="34"/>
                    </a:cubicBezTo>
                    <a:cubicBezTo>
                      <a:pt x="270" y="15"/>
                      <a:pt x="254" y="0"/>
                      <a:pt x="235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27" y="0"/>
                      <a:pt x="112" y="15"/>
                      <a:pt x="112" y="34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15" y="76"/>
                      <a:pt x="0" y="90"/>
                      <a:pt x="0" y="108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0" y="351"/>
                      <a:pt x="15" y="366"/>
                      <a:pt x="33" y="366"/>
                    </a:cubicBezTo>
                    <a:cubicBezTo>
                      <a:pt x="348" y="366"/>
                      <a:pt x="348" y="366"/>
                      <a:pt x="348" y="366"/>
                    </a:cubicBezTo>
                    <a:cubicBezTo>
                      <a:pt x="366" y="366"/>
                      <a:pt x="381" y="351"/>
                      <a:pt x="381" y="333"/>
                    </a:cubicBezTo>
                    <a:cubicBezTo>
                      <a:pt x="381" y="108"/>
                      <a:pt x="381" y="108"/>
                      <a:pt x="381" y="108"/>
                    </a:cubicBezTo>
                    <a:cubicBezTo>
                      <a:pt x="381" y="90"/>
                      <a:pt x="366" y="76"/>
                      <a:pt x="348" y="76"/>
                    </a:cubicBezTo>
                    <a:close/>
                    <a:moveTo>
                      <a:pt x="146" y="34"/>
                    </a:moveTo>
                    <a:cubicBezTo>
                      <a:pt x="235" y="34"/>
                      <a:pt x="235" y="34"/>
                      <a:pt x="235" y="34"/>
                    </a:cubicBezTo>
                    <a:cubicBezTo>
                      <a:pt x="235" y="76"/>
                      <a:pt x="235" y="76"/>
                      <a:pt x="235" y="76"/>
                    </a:cubicBezTo>
                    <a:cubicBezTo>
                      <a:pt x="146" y="76"/>
                      <a:pt x="146" y="76"/>
                      <a:pt x="146" y="76"/>
                    </a:cubicBezTo>
                    <a:lnTo>
                      <a:pt x="146" y="34"/>
                    </a:lnTo>
                    <a:close/>
                    <a:moveTo>
                      <a:pt x="347" y="331"/>
                    </a:moveTo>
                    <a:cubicBezTo>
                      <a:pt x="35" y="331"/>
                      <a:pt x="35" y="331"/>
                      <a:pt x="35" y="331"/>
                    </a:cubicBezTo>
                    <a:cubicBezTo>
                      <a:pt x="35" y="110"/>
                      <a:pt x="35" y="110"/>
                      <a:pt x="35" y="110"/>
                    </a:cubicBezTo>
                    <a:cubicBezTo>
                      <a:pt x="347" y="110"/>
                      <a:pt x="347" y="110"/>
                      <a:pt x="347" y="110"/>
                    </a:cubicBezTo>
                    <a:lnTo>
                      <a:pt x="347" y="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71" name="직사각형 9"/>
          <p:cNvSpPr/>
          <p:nvPr/>
        </p:nvSpPr>
        <p:spPr>
          <a:xfrm>
            <a:off x="2660650" y="1704975"/>
            <a:ext cx="314325" cy="315913"/>
          </a:xfrm>
          <a:prstGeom prst="rect">
            <a:avLst/>
          </a:prstGeom>
          <a:solidFill>
            <a:srgbClr val="4AA6C9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2495" latinLnBrk="1">
              <a:buFontTx/>
              <a:buNone/>
              <a:defRPr/>
            </a:pPr>
            <a:endParaRPr kumimoji="1" lang="ko-KR" altLang="en-US" kern="0">
              <a:solidFill>
                <a:prstClr val="white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72" name="직사각형 9"/>
          <p:cNvSpPr/>
          <p:nvPr/>
        </p:nvSpPr>
        <p:spPr>
          <a:xfrm>
            <a:off x="3011488" y="1524000"/>
            <a:ext cx="155575" cy="15875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2495" latinLnBrk="1">
              <a:buFontTx/>
              <a:buNone/>
              <a:defRPr/>
            </a:pPr>
            <a:endParaRPr kumimoji="1" lang="ko-KR" altLang="en-US" kern="0">
              <a:solidFill>
                <a:prstClr val="white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06" name="矩形 38"/>
          <p:cNvSpPr>
            <a:spLocks noChangeArrowheads="1"/>
          </p:cNvSpPr>
          <p:nvPr/>
        </p:nvSpPr>
        <p:spPr bwMode="auto">
          <a:xfrm>
            <a:off x="5038725" y="2476500"/>
            <a:ext cx="4725988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8800" b="1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计划拟定</a:t>
            </a:r>
          </a:p>
        </p:txBody>
      </p:sp>
      <p:grpSp>
        <p:nvGrpSpPr>
          <p:cNvPr id="110" name="组合 109"/>
          <p:cNvGrpSpPr/>
          <p:nvPr/>
        </p:nvGrpSpPr>
        <p:grpSpPr bwMode="auto">
          <a:xfrm>
            <a:off x="5211763" y="3846513"/>
            <a:ext cx="1724025" cy="400050"/>
            <a:chOff x="4856247" y="3761971"/>
            <a:chExt cx="1724012" cy="400110"/>
          </a:xfrm>
        </p:grpSpPr>
        <p:grpSp>
          <p:nvGrpSpPr>
            <p:cNvPr id="23588" name="组合 111"/>
            <p:cNvGrpSpPr/>
            <p:nvPr/>
          </p:nvGrpSpPr>
          <p:grpSpPr bwMode="auto">
            <a:xfrm>
              <a:off x="4856247" y="3798822"/>
              <a:ext cx="329713" cy="338554"/>
              <a:chOff x="4912707" y="3793580"/>
              <a:chExt cx="269405" cy="276629"/>
            </a:xfrm>
          </p:grpSpPr>
          <p:sp>
            <p:nvSpPr>
              <p:cNvPr id="115" name="椭圆 114"/>
              <p:cNvSpPr/>
              <p:nvPr/>
            </p:nvSpPr>
            <p:spPr>
              <a:xfrm>
                <a:off x="4912707" y="3803686"/>
                <a:ext cx="238670" cy="23870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000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3590" name="文本框 115"/>
              <p:cNvSpPr txBox="1">
                <a:spLocks noChangeArrowheads="1"/>
              </p:cNvSpPr>
              <p:nvPr/>
            </p:nvSpPr>
            <p:spPr bwMode="auto">
              <a:xfrm>
                <a:off x="4916629" y="3793580"/>
                <a:ext cx="265483" cy="276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1600">
                    <a:solidFill>
                      <a:schemeClr val="bg1"/>
                    </a:solidFill>
                    <a:latin typeface="Impact" panose="020B0806030902050204" pitchFamily="34" charset="0"/>
                  </a:rPr>
                  <a:t>1</a:t>
                </a:r>
                <a:endParaRPr lang="zh-CN" altLang="en-US" sz="16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23591" name="矩形 113"/>
            <p:cNvSpPr>
              <a:spLocks noChangeArrowheads="1"/>
            </p:cNvSpPr>
            <p:nvPr/>
          </p:nvSpPr>
          <p:spPr bwMode="auto">
            <a:xfrm>
              <a:off x="5123083" y="3761971"/>
              <a:ext cx="145717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计划拟定表</a:t>
              </a:r>
            </a:p>
          </p:txBody>
        </p:sp>
      </p:grpSp>
      <p:sp>
        <p:nvSpPr>
          <p:cNvPr id="130" name="矩形 38"/>
          <p:cNvSpPr>
            <a:spLocks noChangeArrowheads="1"/>
          </p:cNvSpPr>
          <p:nvPr/>
        </p:nvSpPr>
        <p:spPr bwMode="auto">
          <a:xfrm>
            <a:off x="3152775" y="1608138"/>
            <a:ext cx="819150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3900" b="1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3900" b="1">
              <a:solidFill>
                <a:srgbClr val="E24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9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表格 -1"/>
          <p:cNvGraphicFramePr/>
          <p:nvPr/>
        </p:nvGraphicFramePr>
        <p:xfrm>
          <a:off x="386604" y="806406"/>
          <a:ext cx="11418792" cy="5621787"/>
        </p:xfrm>
        <a:graphic>
          <a:graphicData uri="http://schemas.openxmlformats.org/drawingml/2006/table">
            <a:tbl>
              <a:tblPr firstRow="1" bandRow="1"/>
              <a:tblGrid>
                <a:gridCol w="31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04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84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04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89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609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942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942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992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992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893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6141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5893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5992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5893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6191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6191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61914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61914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61914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61914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61914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61914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61914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61914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61914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61914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61914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61914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261914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261914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261914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592905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1288685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</a:tblGrid>
              <a:tr h="57840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WHAT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WHEN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WHO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HOW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078"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主题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日期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2017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年</a:t>
                      </a: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1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月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2017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年</a:t>
                      </a: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2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月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2017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年</a:t>
                      </a: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3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月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2017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年</a:t>
                      </a: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4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月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2017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年</a:t>
                      </a: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5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月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2017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年</a:t>
                      </a: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6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月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2017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年</a:t>
                      </a: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7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月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2017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年</a:t>
                      </a: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8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月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负责人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PDCA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工具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615"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B cap="flat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cap="flat">
                      <a:noFill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周数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</a:t>
                      </a: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</a:t>
                      </a: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</a:t>
                      </a: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02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确定成员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zh-CN" altLang="en-US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zh-CN" altLang="en-US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025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P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主题选定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endParaRPr lang="zh-CN" altLang="en-US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头脑风暴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60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计划拟定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endParaRPr lang="zh-CN" altLang="en-US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头脑风暴、甘特图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0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现况把握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endParaRPr lang="zh-CN" altLang="en-US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查检表、柏拉图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60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目标设定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endParaRPr lang="zh-CN" altLang="en-US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条形图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0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解析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endParaRPr lang="zh-CN" altLang="en-US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鱼骨图、柏拉图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40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cap="flat">
                      <a:noFill/>
                    </a:lnB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对策拟定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endParaRPr lang="zh-CN" altLang="en-US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头脑风暴、小组讨论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4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D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实施与检讨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00B0F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00B0F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00B0F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00B0F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00B0F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00B0F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endParaRPr lang="zh-CN" altLang="en-US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PDCA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4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C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效果确认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BD4B4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BD4B4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BD4B4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endParaRPr lang="zh-CN" altLang="en-US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柏拉图、雷达图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460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A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标准化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BD4B4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BD4B4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BD4B4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endParaRPr lang="zh-CN" altLang="en-US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头脑风暴、小组讨论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40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检讨与改进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92D05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92D05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92D05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92D05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92D05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92D05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92D05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92D05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92D05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92D05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92D05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92D05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92D05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92D05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92D05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92D05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92D05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92D05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endParaRPr lang="zh-CN" altLang="en-US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小组讨论</a:t>
                      </a: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cxnSp>
        <p:nvCxnSpPr>
          <p:cNvPr id="25602" name="直接连接符 78"/>
          <p:cNvCxnSpPr>
            <a:cxnSpLocks noChangeShapeType="1"/>
          </p:cNvCxnSpPr>
          <p:nvPr/>
        </p:nvCxnSpPr>
        <p:spPr bwMode="auto">
          <a:xfrm>
            <a:off x="7518400" y="5486400"/>
            <a:ext cx="1233488" cy="22225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3" name="直接连接符 80"/>
          <p:cNvCxnSpPr>
            <a:cxnSpLocks noChangeShapeType="1"/>
          </p:cNvCxnSpPr>
          <p:nvPr/>
        </p:nvCxnSpPr>
        <p:spPr bwMode="auto">
          <a:xfrm>
            <a:off x="7489825" y="5568950"/>
            <a:ext cx="1262063" cy="33338"/>
          </a:xfrm>
          <a:prstGeom prst="line">
            <a:avLst/>
          </a:prstGeom>
          <a:noFill/>
          <a:ln w="19050">
            <a:solidFill>
              <a:srgbClr val="E9462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4" name="直接连接符 81"/>
          <p:cNvCxnSpPr>
            <a:cxnSpLocks noChangeShapeType="1"/>
          </p:cNvCxnSpPr>
          <p:nvPr/>
        </p:nvCxnSpPr>
        <p:spPr bwMode="auto">
          <a:xfrm flipV="1">
            <a:off x="8980488" y="5913438"/>
            <a:ext cx="334962" cy="11112"/>
          </a:xfrm>
          <a:prstGeom prst="line">
            <a:avLst/>
          </a:prstGeom>
          <a:noFill/>
          <a:ln w="19050">
            <a:solidFill>
              <a:srgbClr val="E9462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5" name="直接连接符 82"/>
          <p:cNvCxnSpPr>
            <a:cxnSpLocks noChangeShapeType="1"/>
          </p:cNvCxnSpPr>
          <p:nvPr/>
        </p:nvCxnSpPr>
        <p:spPr bwMode="auto">
          <a:xfrm flipV="1">
            <a:off x="8980488" y="5799138"/>
            <a:ext cx="334962" cy="11112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6" name="直接连接符 83"/>
          <p:cNvCxnSpPr>
            <a:cxnSpLocks noChangeShapeType="1"/>
          </p:cNvCxnSpPr>
          <p:nvPr/>
        </p:nvCxnSpPr>
        <p:spPr bwMode="auto">
          <a:xfrm flipV="1">
            <a:off x="9444038" y="6296025"/>
            <a:ext cx="333375" cy="9525"/>
          </a:xfrm>
          <a:prstGeom prst="line">
            <a:avLst/>
          </a:prstGeom>
          <a:noFill/>
          <a:ln w="19050">
            <a:solidFill>
              <a:srgbClr val="E9462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7" name="直接连接符 84"/>
          <p:cNvCxnSpPr>
            <a:cxnSpLocks noChangeShapeType="1"/>
          </p:cNvCxnSpPr>
          <p:nvPr/>
        </p:nvCxnSpPr>
        <p:spPr bwMode="auto">
          <a:xfrm flipV="1">
            <a:off x="9448800" y="6191250"/>
            <a:ext cx="334963" cy="11113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" name="直接连接符 141"/>
          <p:cNvCxnSpPr/>
          <p:nvPr/>
        </p:nvCxnSpPr>
        <p:spPr>
          <a:xfrm>
            <a:off x="2093913" y="2119313"/>
            <a:ext cx="174625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/>
          <p:nvPr/>
        </p:nvCxnSpPr>
        <p:spPr>
          <a:xfrm>
            <a:off x="2093913" y="2200275"/>
            <a:ext cx="174625" cy="0"/>
          </a:xfrm>
          <a:prstGeom prst="line">
            <a:avLst/>
          </a:prstGeom>
          <a:ln w="19050">
            <a:solidFill>
              <a:srgbClr val="E946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/>
          <p:nvPr/>
        </p:nvCxnSpPr>
        <p:spPr>
          <a:xfrm>
            <a:off x="1804988" y="3225800"/>
            <a:ext cx="10795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/>
        </p:nvCxnSpPr>
        <p:spPr>
          <a:xfrm>
            <a:off x="1804988" y="3306763"/>
            <a:ext cx="1079500" cy="0"/>
          </a:xfrm>
          <a:prstGeom prst="line">
            <a:avLst/>
          </a:prstGeom>
          <a:ln w="19050">
            <a:solidFill>
              <a:srgbClr val="E946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/>
          <p:cNvCxnSpPr/>
          <p:nvPr/>
        </p:nvCxnSpPr>
        <p:spPr>
          <a:xfrm>
            <a:off x="2884488" y="3533775"/>
            <a:ext cx="174625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/>
          <p:nvPr/>
        </p:nvCxnSpPr>
        <p:spPr>
          <a:xfrm>
            <a:off x="2884488" y="3614738"/>
            <a:ext cx="174625" cy="0"/>
          </a:xfrm>
          <a:prstGeom prst="line">
            <a:avLst/>
          </a:prstGeom>
          <a:ln w="19050">
            <a:solidFill>
              <a:srgbClr val="E946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接连接符 149"/>
          <p:cNvCxnSpPr/>
          <p:nvPr/>
        </p:nvCxnSpPr>
        <p:spPr>
          <a:xfrm>
            <a:off x="2978150" y="3975100"/>
            <a:ext cx="396875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/>
          <p:nvPr/>
        </p:nvCxnSpPr>
        <p:spPr>
          <a:xfrm>
            <a:off x="2978150" y="4056063"/>
            <a:ext cx="396875" cy="0"/>
          </a:xfrm>
          <a:prstGeom prst="line">
            <a:avLst/>
          </a:prstGeom>
          <a:ln w="19050">
            <a:solidFill>
              <a:srgbClr val="E946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/>
          <p:cNvCxnSpPr/>
          <p:nvPr/>
        </p:nvCxnSpPr>
        <p:spPr>
          <a:xfrm>
            <a:off x="3592513" y="4206875"/>
            <a:ext cx="252412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/>
          <p:cNvCxnSpPr/>
          <p:nvPr/>
        </p:nvCxnSpPr>
        <p:spPr>
          <a:xfrm>
            <a:off x="3592513" y="4287838"/>
            <a:ext cx="252412" cy="0"/>
          </a:xfrm>
          <a:prstGeom prst="line">
            <a:avLst/>
          </a:prstGeom>
          <a:ln w="19050">
            <a:solidFill>
              <a:srgbClr val="E946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接连接符 153"/>
          <p:cNvCxnSpPr/>
          <p:nvPr/>
        </p:nvCxnSpPr>
        <p:spPr>
          <a:xfrm>
            <a:off x="4437063" y="5133975"/>
            <a:ext cx="2878137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/>
          <p:cNvCxnSpPr/>
          <p:nvPr/>
        </p:nvCxnSpPr>
        <p:spPr>
          <a:xfrm>
            <a:off x="4437063" y="5214938"/>
            <a:ext cx="2936875" cy="0"/>
          </a:xfrm>
          <a:prstGeom prst="line">
            <a:avLst/>
          </a:prstGeom>
          <a:ln w="19050">
            <a:solidFill>
              <a:srgbClr val="E946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文本框 155"/>
          <p:cNvSpPr txBox="1">
            <a:spLocks noChangeArrowheads="1"/>
          </p:cNvSpPr>
          <p:nvPr/>
        </p:nvSpPr>
        <p:spPr bwMode="auto">
          <a:xfrm>
            <a:off x="1773238" y="4292600"/>
            <a:ext cx="815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E2413E"/>
                </a:solidFill>
                <a:latin typeface="Impact" panose="020B0806030902050204" pitchFamily="34" charset="0"/>
              </a:rPr>
              <a:t>30%</a:t>
            </a:r>
            <a:endParaRPr lang="zh-CN" altLang="en-US" sz="2800">
              <a:solidFill>
                <a:srgbClr val="E2413E"/>
              </a:solidFill>
              <a:latin typeface="Impact" panose="020B0806030902050204" pitchFamily="34" charset="0"/>
            </a:endParaRPr>
          </a:p>
        </p:txBody>
      </p:sp>
      <p:sp>
        <p:nvSpPr>
          <p:cNvPr id="157" name="文本框 156"/>
          <p:cNvSpPr txBox="1">
            <a:spLocks noChangeArrowheads="1"/>
          </p:cNvSpPr>
          <p:nvPr/>
        </p:nvSpPr>
        <p:spPr bwMode="auto">
          <a:xfrm>
            <a:off x="5497513" y="4545013"/>
            <a:ext cx="815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E2413E"/>
                </a:solidFill>
                <a:latin typeface="Impact" panose="020B0806030902050204" pitchFamily="34" charset="0"/>
              </a:rPr>
              <a:t>40%</a:t>
            </a:r>
            <a:endParaRPr lang="zh-CN" altLang="en-US" sz="2800">
              <a:solidFill>
                <a:srgbClr val="E2413E"/>
              </a:solidFill>
              <a:latin typeface="Impact" panose="020B0806030902050204" pitchFamily="34" charset="0"/>
            </a:endParaRPr>
          </a:p>
        </p:txBody>
      </p:sp>
      <p:sp>
        <p:nvSpPr>
          <p:cNvPr id="158" name="文本框 157"/>
          <p:cNvSpPr txBox="1">
            <a:spLocks noChangeArrowheads="1"/>
          </p:cNvSpPr>
          <p:nvPr/>
        </p:nvSpPr>
        <p:spPr bwMode="auto">
          <a:xfrm>
            <a:off x="7713663" y="4975225"/>
            <a:ext cx="8048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E2413E"/>
                </a:solidFill>
                <a:latin typeface="Impact" panose="020B0806030902050204" pitchFamily="34" charset="0"/>
              </a:rPr>
              <a:t>20%</a:t>
            </a:r>
            <a:endParaRPr lang="zh-CN" altLang="en-US" sz="2800">
              <a:solidFill>
                <a:srgbClr val="E2413E"/>
              </a:solidFill>
              <a:latin typeface="Impact" panose="020B0806030902050204" pitchFamily="34" charset="0"/>
            </a:endParaRPr>
          </a:p>
        </p:txBody>
      </p:sp>
      <p:sp>
        <p:nvSpPr>
          <p:cNvPr id="159" name="文本框 158"/>
          <p:cNvSpPr txBox="1">
            <a:spLocks noChangeArrowheads="1"/>
          </p:cNvSpPr>
          <p:nvPr/>
        </p:nvSpPr>
        <p:spPr bwMode="auto">
          <a:xfrm>
            <a:off x="9063038" y="5214938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E2413E"/>
                </a:solidFill>
                <a:latin typeface="Impact" panose="020B0806030902050204" pitchFamily="34" charset="0"/>
              </a:rPr>
              <a:t>10%</a:t>
            </a:r>
            <a:endParaRPr lang="zh-CN" altLang="en-US" sz="2800">
              <a:solidFill>
                <a:srgbClr val="E2413E"/>
              </a:solidFill>
              <a:latin typeface="Impact" panose="020B0806030902050204" pitchFamily="34" charset="0"/>
            </a:endParaRPr>
          </a:p>
        </p:txBody>
      </p:sp>
      <p:sp>
        <p:nvSpPr>
          <p:cNvPr id="160" name="文本框 31"/>
          <p:cNvSpPr txBox="1">
            <a:spLocks noChangeArrowheads="1"/>
          </p:cNvSpPr>
          <p:nvPr/>
        </p:nvSpPr>
        <p:spPr bwMode="auto">
          <a:xfrm>
            <a:off x="303213" y="6464300"/>
            <a:ext cx="45704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1366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1600" noProof="1">
                <a:ea typeface="微软雅黑" panose="020B0503020204020204" pitchFamily="34" charset="-122"/>
                <a:sym typeface="Arial" panose="020B0604020202020204" pitchFamily="34" charset="0"/>
              </a:rPr>
              <a:t>制表人：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XXX</a:t>
            </a:r>
            <a:r>
              <a:rPr lang="zh-CN" altLang="en-US" sz="1600" noProof="1">
                <a:ea typeface="微软雅黑" panose="020B0503020204020204" pitchFamily="34" charset="-122"/>
                <a:sym typeface="Arial" panose="020B0604020202020204" pitchFamily="34" charset="0"/>
              </a:rPr>
              <a:t>   时间：</a:t>
            </a:r>
            <a:r>
              <a:rPr lang="en-US" altLang="zh-CN" sz="1600" noProof="1"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1600" noProof="1">
                <a:ea typeface="微软雅黑" panose="020B0503020204020204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1600" noProof="1"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sz="1600" noProof="1">
                <a:ea typeface="微软雅黑" panose="020B0503020204020204" pitchFamily="34" charset="-122"/>
                <a:sym typeface="Arial" panose="020B0604020202020204" pitchFamily="34" charset="0"/>
              </a:rPr>
              <a:t>月</a:t>
            </a:r>
            <a:endParaRPr lang="zh-CN" altLang="en-US" sz="16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625" name="组合 33"/>
          <p:cNvGrpSpPr/>
          <p:nvPr/>
        </p:nvGrpSpPr>
        <p:grpSpPr bwMode="auto">
          <a:xfrm>
            <a:off x="212725" y="65088"/>
            <a:ext cx="3095625" cy="584200"/>
            <a:chOff x="213031" y="64758"/>
            <a:chExt cx="3094770" cy="584775"/>
          </a:xfrm>
        </p:grpSpPr>
        <p:sp>
          <p:nvSpPr>
            <p:cNvPr id="25626" name="矩形 34"/>
            <p:cNvSpPr>
              <a:spLocks noChangeArrowheads="1"/>
            </p:cNvSpPr>
            <p:nvPr/>
          </p:nvSpPr>
          <p:spPr bwMode="auto">
            <a:xfrm>
              <a:off x="1071291" y="64758"/>
              <a:ext cx="223651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计划拟定表</a:t>
              </a:r>
            </a:p>
          </p:txBody>
        </p:sp>
        <p:sp>
          <p:nvSpPr>
            <p:cNvPr id="25627" name="矩形 35"/>
            <p:cNvSpPr>
              <a:spLocks noChangeArrowheads="1"/>
            </p:cNvSpPr>
            <p:nvPr/>
          </p:nvSpPr>
          <p:spPr bwMode="auto">
            <a:xfrm>
              <a:off x="213031" y="221631"/>
              <a:ext cx="94057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6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03 </a:t>
              </a:r>
              <a:endParaRPr lang="zh-CN" altLang="en-US"/>
            </a:p>
          </p:txBody>
        </p:sp>
      </p:grpSp>
      <p:cxnSp>
        <p:nvCxnSpPr>
          <p:cNvPr id="37" name="直接连接符 36"/>
          <p:cNvCxnSpPr/>
          <p:nvPr/>
        </p:nvCxnSpPr>
        <p:spPr>
          <a:xfrm>
            <a:off x="1630363" y="2441575"/>
            <a:ext cx="174625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1630363" y="2522538"/>
            <a:ext cx="174625" cy="0"/>
          </a:xfrm>
          <a:prstGeom prst="line">
            <a:avLst/>
          </a:prstGeom>
          <a:ln w="19050">
            <a:solidFill>
              <a:srgbClr val="E946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1804988" y="2868613"/>
            <a:ext cx="174625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1804988" y="2949575"/>
            <a:ext cx="174625" cy="0"/>
          </a:xfrm>
          <a:prstGeom prst="line">
            <a:avLst/>
          </a:prstGeom>
          <a:ln w="19050">
            <a:solidFill>
              <a:srgbClr val="E946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4999038" y="6608763"/>
            <a:ext cx="10795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7021513" y="6608763"/>
            <a:ext cx="1081087" cy="0"/>
          </a:xfrm>
          <a:prstGeom prst="line">
            <a:avLst/>
          </a:prstGeom>
          <a:ln w="19050">
            <a:solidFill>
              <a:srgbClr val="E946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34" name="文本框 9"/>
          <p:cNvSpPr txBox="1">
            <a:spLocks noChangeArrowheads="1"/>
          </p:cNvSpPr>
          <p:nvPr/>
        </p:nvSpPr>
        <p:spPr bwMode="auto">
          <a:xfrm>
            <a:off x="6173788" y="6464300"/>
            <a:ext cx="646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计划</a:t>
            </a:r>
          </a:p>
        </p:txBody>
      </p:sp>
      <p:sp>
        <p:nvSpPr>
          <p:cNvPr id="25635" name="文本框 48"/>
          <p:cNvSpPr txBox="1">
            <a:spLocks noChangeArrowheads="1"/>
          </p:cNvSpPr>
          <p:nvPr/>
        </p:nvSpPr>
        <p:spPr bwMode="auto">
          <a:xfrm>
            <a:off x="8220075" y="6464300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实施</a:t>
            </a:r>
          </a:p>
        </p:txBody>
      </p:sp>
    </p:spTree>
    <p:custDataLst>
      <p:tags r:id="rId1"/>
    </p:custDataLst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  <p:bldP spid="157" grpId="0"/>
      <p:bldP spid="158" grpId="0"/>
      <p:bldP spid="15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d0ebba6-f384-40eb-a03d-5ef309df240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">
      <a:majorFont>
        <a:latin typeface="Calibri Light"/>
        <a:ea typeface="微软雅黑"/>
        <a:cs typeface=""/>
      </a:majorFont>
      <a:minorFont>
        <a:latin typeface="Calibri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3227</Words>
  <Application>Microsoft Office PowerPoint</Application>
  <PresentationFormat>宽屏</PresentationFormat>
  <Paragraphs>967</Paragraphs>
  <Slides>36</Slides>
  <Notes>36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9" baseType="lpstr">
      <vt:lpstr>Malgun Gothic</vt:lpstr>
      <vt:lpstr>等线</vt:lpstr>
      <vt:lpstr>微软雅黑</vt:lpstr>
      <vt:lpstr>微软雅黑 Light</vt:lpstr>
      <vt:lpstr>Arial</vt:lpstr>
      <vt:lpstr>Calibri</vt:lpstr>
      <vt:lpstr>Calibri Light</vt:lpstr>
      <vt:lpstr>Impact</vt:lpstr>
      <vt:lpstr>Times New Roman</vt:lpstr>
      <vt:lpstr>Wingdings</vt:lpstr>
      <vt:lpstr>Office 主题</vt:lpstr>
      <vt:lpstr>Office 主题​​</vt:lpstr>
      <vt:lpstr>Microsoft Excel 97-2003 Worksheet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</cp:revision>
  <dcterms:created xsi:type="dcterms:W3CDTF">2014-04-11T22:30:00Z</dcterms:created>
  <dcterms:modified xsi:type="dcterms:W3CDTF">2021-01-05T06:42:54Z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