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02" r:id="rId2"/>
    <p:sldId id="259" r:id="rId3"/>
    <p:sldId id="280" r:id="rId4"/>
    <p:sldId id="262" r:id="rId5"/>
    <p:sldId id="288" r:id="rId6"/>
    <p:sldId id="281" r:id="rId7"/>
    <p:sldId id="287" r:id="rId8"/>
    <p:sldId id="289" r:id="rId9"/>
    <p:sldId id="293" r:id="rId10"/>
    <p:sldId id="290" r:id="rId11"/>
    <p:sldId id="286" r:id="rId12"/>
    <p:sldId id="294" r:id="rId13"/>
    <p:sldId id="285" r:id="rId14"/>
    <p:sldId id="291" r:id="rId15"/>
    <p:sldId id="295" r:id="rId16"/>
    <p:sldId id="301" r:id="rId17"/>
    <p:sldId id="300" r:id="rId18"/>
    <p:sldId id="296" r:id="rId19"/>
    <p:sldId id="299" r:id="rId20"/>
    <p:sldId id="284" r:id="rId21"/>
    <p:sldId id="297" r:id="rId22"/>
    <p:sldId id="258" r:id="rId23"/>
    <p:sldId id="298" r:id="rId24"/>
    <p:sldId id="275" r:id="rId25"/>
    <p:sldId id="260" r:id="rId26"/>
    <p:sldId id="303" r:id="rId27"/>
    <p:sldId id="264" r:id="rId28"/>
    <p:sldId id="263" r:id="rId29"/>
    <p:sldId id="304" r:id="rId30"/>
    <p:sldId id="276" r:id="rId31"/>
    <p:sldId id="305" r:id="rId32"/>
    <p:sldId id="306" r:id="rId33"/>
    <p:sldId id="307" r:id="rId34"/>
    <p:sldId id="308" r:id="rId35"/>
    <p:sldId id="309" r:id="rId36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767"/>
    <a:srgbClr val="F5B6A7"/>
    <a:srgbClr val="E36831"/>
    <a:srgbClr val="E64823"/>
    <a:srgbClr val="EADED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57" d="100"/>
          <a:sy n="57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4D5E5-3B4D-4B8E-A4A3-0C1F928DBCC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3863F-CA06-4836-8D8B-367ABF545B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E4237-D671-4ADB-9F12-EAA3949F8B5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35F43-0B6D-48FB-A27A-1BCCB8FD661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F43-0B6D-48FB-A27A-1BCCB8FD661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9"/>
          <a:stretch>
            <a:fillRect/>
          </a:stretch>
        </p:blipFill>
        <p:spPr>
          <a:xfrm>
            <a:off x="-29030" y="0"/>
            <a:ext cx="12221029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29030" y="0"/>
            <a:ext cx="557258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>
          <a:xfrm>
            <a:off x="5543550" y="0"/>
            <a:ext cx="1311730" cy="6858000"/>
          </a:xfrm>
          <a:prstGeom prst="triangle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0572749" y="0"/>
            <a:ext cx="161924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9261018" y="0"/>
            <a:ext cx="1311730" cy="6858000"/>
          </a:xfrm>
          <a:prstGeom prst="triangle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667536" y="361949"/>
            <a:ext cx="663396" cy="533401"/>
            <a:chOff x="1200936" y="571499"/>
            <a:chExt cx="837414" cy="673320"/>
          </a:xfrm>
        </p:grpSpPr>
        <p:sp>
          <p:nvSpPr>
            <p:cNvPr id="8" name="等腰三角形 7"/>
            <p:cNvSpPr/>
            <p:nvPr/>
          </p:nvSpPr>
          <p:spPr>
            <a:xfrm rot="2138863">
              <a:off x="1257300" y="571500"/>
              <a:ext cx="781050" cy="673319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793502">
              <a:off x="1200936" y="571499"/>
              <a:ext cx="781050" cy="673319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0" name="直接连接符 9"/>
          <p:cNvCxnSpPr/>
          <p:nvPr userDrawn="1"/>
        </p:nvCxnSpPr>
        <p:spPr>
          <a:xfrm>
            <a:off x="614725" y="1134733"/>
            <a:ext cx="317105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339091" y="522967"/>
            <a:ext cx="304800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altLang="zh-CN" dirty="0"/>
              <a:t>ADD YOUR TITLE HERE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 rot="10800000">
            <a:off x="-23765" y="0"/>
            <a:ext cx="1976372" cy="6858000"/>
            <a:chOff x="10215628" y="0"/>
            <a:chExt cx="1976372" cy="6858000"/>
          </a:xfrm>
        </p:grpSpPr>
        <p:sp>
          <p:nvSpPr>
            <p:cNvPr id="4" name="等腰三角形 3"/>
            <p:cNvSpPr/>
            <p:nvPr/>
          </p:nvSpPr>
          <p:spPr>
            <a:xfrm>
              <a:off x="10743436" y="0"/>
              <a:ext cx="1448564" cy="6858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>
              <a:off x="10215628" y="0"/>
              <a:ext cx="1976372" cy="6858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>
            <a:off x="10215628" y="0"/>
            <a:ext cx="1976372" cy="6858000"/>
            <a:chOff x="10215628" y="0"/>
            <a:chExt cx="1976372" cy="6858000"/>
          </a:xfrm>
        </p:grpSpPr>
        <p:sp>
          <p:nvSpPr>
            <p:cNvPr id="7" name="等腰三角形 6"/>
            <p:cNvSpPr/>
            <p:nvPr/>
          </p:nvSpPr>
          <p:spPr>
            <a:xfrm>
              <a:off x="10743436" y="0"/>
              <a:ext cx="1448564" cy="6858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10215628" y="0"/>
              <a:ext cx="1976372" cy="6858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667536" y="361949"/>
            <a:ext cx="663396" cy="533401"/>
            <a:chOff x="1200936" y="571499"/>
            <a:chExt cx="837414" cy="673320"/>
          </a:xfrm>
        </p:grpSpPr>
        <p:sp>
          <p:nvSpPr>
            <p:cNvPr id="10" name="等腰三角形 9"/>
            <p:cNvSpPr/>
            <p:nvPr/>
          </p:nvSpPr>
          <p:spPr>
            <a:xfrm rot="2138863">
              <a:off x="1257300" y="571500"/>
              <a:ext cx="781050" cy="673319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793502">
              <a:off x="1200936" y="571499"/>
              <a:ext cx="781050" cy="673319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614725" y="1134733"/>
            <a:ext cx="317105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339091" y="522967"/>
            <a:ext cx="304800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altLang="zh-CN" dirty="0"/>
              <a:t>ADD YOUR TITLE HERE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667536" y="361949"/>
            <a:ext cx="663396" cy="533401"/>
            <a:chOff x="1200936" y="571499"/>
            <a:chExt cx="837414" cy="673320"/>
          </a:xfrm>
        </p:grpSpPr>
        <p:sp>
          <p:nvSpPr>
            <p:cNvPr id="8" name="等腰三角形 7"/>
            <p:cNvSpPr/>
            <p:nvPr/>
          </p:nvSpPr>
          <p:spPr>
            <a:xfrm rot="2138863">
              <a:off x="1257300" y="571500"/>
              <a:ext cx="781050" cy="673319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793502">
              <a:off x="1200936" y="571499"/>
              <a:ext cx="781050" cy="673319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0" name="直接连接符 9"/>
          <p:cNvCxnSpPr/>
          <p:nvPr userDrawn="1"/>
        </p:nvCxnSpPr>
        <p:spPr>
          <a:xfrm>
            <a:off x="614725" y="1134733"/>
            <a:ext cx="317105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4" b="42811"/>
          <a:stretch>
            <a:fillRect/>
          </a:stretch>
        </p:blipFill>
        <p:spPr>
          <a:xfrm>
            <a:off x="0" y="4457700"/>
            <a:ext cx="12192000" cy="2400300"/>
          </a:xfrm>
          <a:prstGeom prst="rect">
            <a:avLst/>
          </a:prstGeom>
        </p:spPr>
      </p:pic>
      <p:sp>
        <p:nvSpPr>
          <p:cNvPr id="12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339091" y="522967"/>
            <a:ext cx="304800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altLang="zh-CN" dirty="0"/>
              <a:t>ADD YOUR TITLE HERE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5" r="5278"/>
          <a:stretch>
            <a:fillRect/>
          </a:stretch>
        </p:blipFill>
        <p:spPr>
          <a:xfrm>
            <a:off x="-19050" y="0"/>
            <a:ext cx="1221105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9050" y="0"/>
            <a:ext cx="1221105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667536" y="361949"/>
            <a:ext cx="663396" cy="533401"/>
            <a:chOff x="1200936" y="571499"/>
            <a:chExt cx="837414" cy="673320"/>
          </a:xfrm>
        </p:grpSpPr>
        <p:sp>
          <p:nvSpPr>
            <p:cNvPr id="10" name="等腰三角形 9"/>
            <p:cNvSpPr/>
            <p:nvPr/>
          </p:nvSpPr>
          <p:spPr>
            <a:xfrm rot="2138863">
              <a:off x="1257300" y="571500"/>
              <a:ext cx="781050" cy="673319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793502">
              <a:off x="1200936" y="571499"/>
              <a:ext cx="781050" cy="673319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614725" y="1134733"/>
            <a:ext cx="317105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339091" y="522967"/>
            <a:ext cx="304800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5" r="5278"/>
          <a:stretch>
            <a:fillRect/>
          </a:stretch>
        </p:blipFill>
        <p:spPr>
          <a:xfrm>
            <a:off x="-19050" y="0"/>
            <a:ext cx="1221105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9050" y="0"/>
            <a:ext cx="1221105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667536" y="361949"/>
            <a:ext cx="663396" cy="533401"/>
            <a:chOff x="1200936" y="571499"/>
            <a:chExt cx="837414" cy="673320"/>
          </a:xfrm>
        </p:grpSpPr>
        <p:sp>
          <p:nvSpPr>
            <p:cNvPr id="10" name="等腰三角形 9"/>
            <p:cNvSpPr/>
            <p:nvPr/>
          </p:nvSpPr>
          <p:spPr>
            <a:xfrm rot="2138863">
              <a:off x="1257300" y="571500"/>
              <a:ext cx="781050" cy="673319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793502">
              <a:off x="1200936" y="571499"/>
              <a:ext cx="781050" cy="673319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614725" y="1134733"/>
            <a:ext cx="317105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流程图: 文档 5"/>
          <p:cNvSpPr/>
          <p:nvPr userDrawn="1"/>
        </p:nvSpPr>
        <p:spPr>
          <a:xfrm rot="10800000">
            <a:off x="-19050" y="2838450"/>
            <a:ext cx="12211050" cy="401955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339091" y="522967"/>
            <a:ext cx="304800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5" r="5278"/>
          <a:stretch>
            <a:fillRect/>
          </a:stretch>
        </p:blipFill>
        <p:spPr>
          <a:xfrm>
            <a:off x="-19050" y="0"/>
            <a:ext cx="1221105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19050" y="0"/>
            <a:ext cx="1221105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667536" y="361949"/>
            <a:ext cx="663396" cy="533401"/>
            <a:chOff x="1200936" y="571499"/>
            <a:chExt cx="837414" cy="673320"/>
          </a:xfrm>
        </p:grpSpPr>
        <p:sp>
          <p:nvSpPr>
            <p:cNvPr id="9" name="等腰三角形 8"/>
            <p:cNvSpPr/>
            <p:nvPr/>
          </p:nvSpPr>
          <p:spPr>
            <a:xfrm rot="2138863">
              <a:off x="1257300" y="571500"/>
              <a:ext cx="781050" cy="673319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793502">
              <a:off x="1200936" y="571499"/>
              <a:ext cx="781050" cy="673319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614725" y="1134733"/>
            <a:ext cx="317105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流程图: 文档 11"/>
          <p:cNvSpPr/>
          <p:nvPr userDrawn="1"/>
        </p:nvSpPr>
        <p:spPr>
          <a:xfrm rot="10800000" flipH="1">
            <a:off x="-19050" y="2838450"/>
            <a:ext cx="12211050" cy="401955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339091" y="522967"/>
            <a:ext cx="304800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人员, 室内, 墙壁, 男士&#10;&#10;已生成极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04" y="0"/>
            <a:ext cx="9229588" cy="6858000"/>
          </a:xfrm>
          <a:prstGeom prst="rect">
            <a:avLst/>
          </a:prstGeom>
        </p:spPr>
      </p:pic>
      <p:sp>
        <p:nvSpPr>
          <p:cNvPr id="6" name="梯形 5"/>
          <p:cNvSpPr/>
          <p:nvPr/>
        </p:nvSpPr>
        <p:spPr>
          <a:xfrm>
            <a:off x="-4202950" y="-376170"/>
            <a:ext cx="8895773" cy="7869836"/>
          </a:xfrm>
          <a:prstGeom prst="trapezoid">
            <a:avLst/>
          </a:prstGeom>
          <a:solidFill>
            <a:srgbClr val="EAD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95300" y="314325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accent1"/>
                </a:solidFill>
              </a:rPr>
              <a:t>品管圈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5299" y="3974247"/>
            <a:ext cx="219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</a:rPr>
              <a:t>成果汇报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90550" y="4677728"/>
            <a:ext cx="3238500" cy="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44937" y="4917796"/>
            <a:ext cx="3847378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accent1"/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>
              <a:solidFill>
                <a:schemeClr val="accent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476750" y="5540819"/>
            <a:ext cx="666750" cy="260902"/>
            <a:chOff x="3829050" y="5612589"/>
            <a:chExt cx="1168400" cy="457200"/>
          </a:xfrm>
          <a:solidFill>
            <a:schemeClr val="accent1"/>
          </a:solidFill>
        </p:grpSpPr>
        <p:sp>
          <p:nvSpPr>
            <p:cNvPr id="14" name="燕尾形 6"/>
            <p:cNvSpPr/>
            <p:nvPr/>
          </p:nvSpPr>
          <p:spPr>
            <a:xfrm>
              <a:off x="3829050" y="5612589"/>
              <a:ext cx="457200" cy="4572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燕尾形 7"/>
            <p:cNvSpPr/>
            <p:nvPr/>
          </p:nvSpPr>
          <p:spPr>
            <a:xfrm>
              <a:off x="4184650" y="5612589"/>
              <a:ext cx="457200" cy="4572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燕尾形 8"/>
            <p:cNvSpPr/>
            <p:nvPr/>
          </p:nvSpPr>
          <p:spPr>
            <a:xfrm>
              <a:off x="4540250" y="5612589"/>
              <a:ext cx="457200" cy="4572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Freeform 184"/>
          <p:cNvSpPr>
            <a:spLocks noEditPoints="1"/>
          </p:cNvSpPr>
          <p:nvPr/>
        </p:nvSpPr>
        <p:spPr bwMode="auto">
          <a:xfrm>
            <a:off x="552450" y="1973639"/>
            <a:ext cx="930275" cy="1046559"/>
          </a:xfrm>
          <a:custGeom>
            <a:avLst/>
            <a:gdLst/>
            <a:ahLst/>
            <a:cxnLst>
              <a:cxn ang="0">
                <a:pos x="338" y="16"/>
              </a:cxn>
              <a:cxn ang="0">
                <a:pos x="328" y="2"/>
              </a:cxn>
              <a:cxn ang="0">
                <a:pos x="50" y="0"/>
              </a:cxn>
              <a:cxn ang="0">
                <a:pos x="36" y="10"/>
              </a:cxn>
              <a:cxn ang="0">
                <a:pos x="12" y="56"/>
              </a:cxn>
              <a:cxn ang="0">
                <a:pos x="2" y="64"/>
              </a:cxn>
              <a:cxn ang="0">
                <a:pos x="4" y="76"/>
              </a:cxn>
              <a:cxn ang="0">
                <a:pos x="36" y="138"/>
              </a:cxn>
              <a:cxn ang="0">
                <a:pos x="4" y="140"/>
              </a:cxn>
              <a:cxn ang="0">
                <a:pos x="2" y="154"/>
              </a:cxn>
              <a:cxn ang="0">
                <a:pos x="36" y="160"/>
              </a:cxn>
              <a:cxn ang="0">
                <a:pos x="8" y="218"/>
              </a:cxn>
              <a:cxn ang="0">
                <a:pos x="0" y="230"/>
              </a:cxn>
              <a:cxn ang="0">
                <a:pos x="12" y="240"/>
              </a:cxn>
              <a:cxn ang="0">
                <a:pos x="12" y="298"/>
              </a:cxn>
              <a:cxn ang="0">
                <a:pos x="0" y="310"/>
              </a:cxn>
              <a:cxn ang="0">
                <a:pos x="8" y="320"/>
              </a:cxn>
              <a:cxn ang="0">
                <a:pos x="36" y="370"/>
              </a:cxn>
              <a:cxn ang="0">
                <a:pos x="46" y="384"/>
              </a:cxn>
              <a:cxn ang="0">
                <a:pos x="82" y="416"/>
              </a:cxn>
              <a:cxn ang="0">
                <a:pos x="92" y="430"/>
              </a:cxn>
              <a:cxn ang="0">
                <a:pos x="376" y="430"/>
              </a:cxn>
              <a:cxn ang="0">
                <a:pos x="384" y="62"/>
              </a:cxn>
              <a:cxn ang="0">
                <a:pos x="376" y="48"/>
              </a:cxn>
              <a:cxn ang="0">
                <a:pos x="50" y="320"/>
              </a:cxn>
              <a:cxn ang="0">
                <a:pos x="68" y="330"/>
              </a:cxn>
              <a:cxn ang="0">
                <a:pos x="90" y="332"/>
              </a:cxn>
              <a:cxn ang="0">
                <a:pos x="104" y="310"/>
              </a:cxn>
              <a:cxn ang="0">
                <a:pos x="80" y="286"/>
              </a:cxn>
              <a:cxn ang="0">
                <a:pos x="64" y="294"/>
              </a:cxn>
              <a:cxn ang="0">
                <a:pos x="60" y="240"/>
              </a:cxn>
              <a:cxn ang="0">
                <a:pos x="74" y="252"/>
              </a:cxn>
              <a:cxn ang="0">
                <a:pos x="96" y="246"/>
              </a:cxn>
              <a:cxn ang="0">
                <a:pos x="102" y="220"/>
              </a:cxn>
              <a:cxn ang="0">
                <a:pos x="80" y="206"/>
              </a:cxn>
              <a:cxn ang="0">
                <a:pos x="60" y="218"/>
              </a:cxn>
              <a:cxn ang="0">
                <a:pos x="60" y="160"/>
              </a:cxn>
              <a:cxn ang="0">
                <a:pos x="80" y="172"/>
              </a:cxn>
              <a:cxn ang="0">
                <a:pos x="102" y="158"/>
              </a:cxn>
              <a:cxn ang="0">
                <a:pos x="96" y="132"/>
              </a:cxn>
              <a:cxn ang="0">
                <a:pos x="74" y="126"/>
              </a:cxn>
              <a:cxn ang="0">
                <a:pos x="50" y="138"/>
              </a:cxn>
              <a:cxn ang="0">
                <a:pos x="64" y="84"/>
              </a:cxn>
              <a:cxn ang="0">
                <a:pos x="80" y="92"/>
              </a:cxn>
              <a:cxn ang="0">
                <a:pos x="104" y="68"/>
              </a:cxn>
              <a:cxn ang="0">
                <a:pos x="90" y="46"/>
              </a:cxn>
              <a:cxn ang="0">
                <a:pos x="68" y="48"/>
              </a:cxn>
              <a:cxn ang="0">
                <a:pos x="50" y="16"/>
              </a:cxn>
              <a:cxn ang="0">
                <a:pos x="98" y="410"/>
              </a:cxn>
              <a:cxn ang="0">
                <a:pos x="328" y="384"/>
              </a:cxn>
              <a:cxn ang="0">
                <a:pos x="338" y="62"/>
              </a:cxn>
            </a:cxnLst>
            <a:rect l="0" t="0" r="r" b="b"/>
            <a:pathLst>
              <a:path w="384" h="432">
                <a:moveTo>
                  <a:pt x="370" y="48"/>
                </a:moveTo>
                <a:lnTo>
                  <a:pt x="362" y="48"/>
                </a:lnTo>
                <a:lnTo>
                  <a:pt x="338" y="48"/>
                </a:lnTo>
                <a:lnTo>
                  <a:pt x="338" y="16"/>
                </a:lnTo>
                <a:lnTo>
                  <a:pt x="338" y="16"/>
                </a:lnTo>
                <a:lnTo>
                  <a:pt x="336" y="10"/>
                </a:lnTo>
                <a:lnTo>
                  <a:pt x="334" y="4"/>
                </a:lnTo>
                <a:lnTo>
                  <a:pt x="328" y="2"/>
                </a:lnTo>
                <a:lnTo>
                  <a:pt x="322" y="0"/>
                </a:lnTo>
                <a:lnTo>
                  <a:pt x="316" y="0"/>
                </a:lnTo>
                <a:lnTo>
                  <a:pt x="50" y="0"/>
                </a:lnTo>
                <a:lnTo>
                  <a:pt x="50" y="0"/>
                </a:lnTo>
                <a:lnTo>
                  <a:pt x="50" y="0"/>
                </a:lnTo>
                <a:lnTo>
                  <a:pt x="44" y="2"/>
                </a:lnTo>
                <a:lnTo>
                  <a:pt x="40" y="4"/>
                </a:lnTo>
                <a:lnTo>
                  <a:pt x="36" y="10"/>
                </a:lnTo>
                <a:lnTo>
                  <a:pt x="36" y="16"/>
                </a:lnTo>
                <a:lnTo>
                  <a:pt x="36" y="16"/>
                </a:lnTo>
                <a:lnTo>
                  <a:pt x="36" y="56"/>
                </a:lnTo>
                <a:lnTo>
                  <a:pt x="12" y="56"/>
                </a:lnTo>
                <a:lnTo>
                  <a:pt x="12" y="56"/>
                </a:lnTo>
                <a:lnTo>
                  <a:pt x="8" y="58"/>
                </a:lnTo>
                <a:lnTo>
                  <a:pt x="4" y="60"/>
                </a:lnTo>
                <a:lnTo>
                  <a:pt x="2" y="64"/>
                </a:lnTo>
                <a:lnTo>
                  <a:pt x="0" y="68"/>
                </a:lnTo>
                <a:lnTo>
                  <a:pt x="0" y="68"/>
                </a:lnTo>
                <a:lnTo>
                  <a:pt x="2" y="72"/>
                </a:lnTo>
                <a:lnTo>
                  <a:pt x="4" y="76"/>
                </a:lnTo>
                <a:lnTo>
                  <a:pt x="8" y="78"/>
                </a:lnTo>
                <a:lnTo>
                  <a:pt x="12" y="80"/>
                </a:lnTo>
                <a:lnTo>
                  <a:pt x="36" y="80"/>
                </a:lnTo>
                <a:lnTo>
                  <a:pt x="36" y="138"/>
                </a:lnTo>
                <a:lnTo>
                  <a:pt x="12" y="138"/>
                </a:lnTo>
                <a:lnTo>
                  <a:pt x="12" y="138"/>
                </a:lnTo>
                <a:lnTo>
                  <a:pt x="8" y="138"/>
                </a:lnTo>
                <a:lnTo>
                  <a:pt x="4" y="140"/>
                </a:lnTo>
                <a:lnTo>
                  <a:pt x="2" y="144"/>
                </a:lnTo>
                <a:lnTo>
                  <a:pt x="0" y="148"/>
                </a:lnTo>
                <a:lnTo>
                  <a:pt x="0" y="148"/>
                </a:lnTo>
                <a:lnTo>
                  <a:pt x="2" y="154"/>
                </a:lnTo>
                <a:lnTo>
                  <a:pt x="4" y="156"/>
                </a:lnTo>
                <a:lnTo>
                  <a:pt x="8" y="160"/>
                </a:lnTo>
                <a:lnTo>
                  <a:pt x="12" y="160"/>
                </a:lnTo>
                <a:lnTo>
                  <a:pt x="36" y="160"/>
                </a:lnTo>
                <a:lnTo>
                  <a:pt x="36" y="218"/>
                </a:lnTo>
                <a:lnTo>
                  <a:pt x="12" y="218"/>
                </a:lnTo>
                <a:lnTo>
                  <a:pt x="12" y="218"/>
                </a:lnTo>
                <a:lnTo>
                  <a:pt x="8" y="218"/>
                </a:lnTo>
                <a:lnTo>
                  <a:pt x="4" y="222"/>
                </a:lnTo>
                <a:lnTo>
                  <a:pt x="2" y="224"/>
                </a:lnTo>
                <a:lnTo>
                  <a:pt x="0" y="230"/>
                </a:lnTo>
                <a:lnTo>
                  <a:pt x="0" y="230"/>
                </a:lnTo>
                <a:lnTo>
                  <a:pt x="2" y="234"/>
                </a:lnTo>
                <a:lnTo>
                  <a:pt x="4" y="238"/>
                </a:lnTo>
                <a:lnTo>
                  <a:pt x="8" y="240"/>
                </a:lnTo>
                <a:lnTo>
                  <a:pt x="12" y="240"/>
                </a:lnTo>
                <a:lnTo>
                  <a:pt x="36" y="240"/>
                </a:lnTo>
                <a:lnTo>
                  <a:pt x="36" y="298"/>
                </a:lnTo>
                <a:lnTo>
                  <a:pt x="12" y="298"/>
                </a:lnTo>
                <a:lnTo>
                  <a:pt x="12" y="298"/>
                </a:lnTo>
                <a:lnTo>
                  <a:pt x="8" y="300"/>
                </a:lnTo>
                <a:lnTo>
                  <a:pt x="4" y="302"/>
                </a:lnTo>
                <a:lnTo>
                  <a:pt x="2" y="306"/>
                </a:lnTo>
                <a:lnTo>
                  <a:pt x="0" y="310"/>
                </a:lnTo>
                <a:lnTo>
                  <a:pt x="0" y="310"/>
                </a:lnTo>
                <a:lnTo>
                  <a:pt x="2" y="314"/>
                </a:lnTo>
                <a:lnTo>
                  <a:pt x="4" y="318"/>
                </a:lnTo>
                <a:lnTo>
                  <a:pt x="8" y="320"/>
                </a:lnTo>
                <a:lnTo>
                  <a:pt x="12" y="320"/>
                </a:lnTo>
                <a:lnTo>
                  <a:pt x="36" y="320"/>
                </a:lnTo>
                <a:lnTo>
                  <a:pt x="36" y="362"/>
                </a:lnTo>
                <a:lnTo>
                  <a:pt x="36" y="370"/>
                </a:lnTo>
                <a:lnTo>
                  <a:pt x="36" y="370"/>
                </a:lnTo>
                <a:lnTo>
                  <a:pt x="36" y="376"/>
                </a:lnTo>
                <a:lnTo>
                  <a:pt x="40" y="380"/>
                </a:lnTo>
                <a:lnTo>
                  <a:pt x="46" y="384"/>
                </a:lnTo>
                <a:lnTo>
                  <a:pt x="50" y="386"/>
                </a:lnTo>
                <a:lnTo>
                  <a:pt x="82" y="386"/>
                </a:lnTo>
                <a:lnTo>
                  <a:pt x="82" y="410"/>
                </a:lnTo>
                <a:lnTo>
                  <a:pt x="82" y="416"/>
                </a:lnTo>
                <a:lnTo>
                  <a:pt x="82" y="416"/>
                </a:lnTo>
                <a:lnTo>
                  <a:pt x="84" y="422"/>
                </a:lnTo>
                <a:lnTo>
                  <a:pt x="86" y="428"/>
                </a:lnTo>
                <a:lnTo>
                  <a:pt x="92" y="430"/>
                </a:lnTo>
                <a:lnTo>
                  <a:pt x="98" y="432"/>
                </a:lnTo>
                <a:lnTo>
                  <a:pt x="370" y="432"/>
                </a:lnTo>
                <a:lnTo>
                  <a:pt x="370" y="432"/>
                </a:lnTo>
                <a:lnTo>
                  <a:pt x="376" y="430"/>
                </a:lnTo>
                <a:lnTo>
                  <a:pt x="380" y="428"/>
                </a:lnTo>
                <a:lnTo>
                  <a:pt x="384" y="422"/>
                </a:lnTo>
                <a:lnTo>
                  <a:pt x="384" y="416"/>
                </a:lnTo>
                <a:lnTo>
                  <a:pt x="384" y="62"/>
                </a:lnTo>
                <a:lnTo>
                  <a:pt x="384" y="62"/>
                </a:lnTo>
                <a:lnTo>
                  <a:pt x="384" y="56"/>
                </a:lnTo>
                <a:lnTo>
                  <a:pt x="380" y="52"/>
                </a:lnTo>
                <a:lnTo>
                  <a:pt x="376" y="48"/>
                </a:lnTo>
                <a:lnTo>
                  <a:pt x="370" y="48"/>
                </a:lnTo>
                <a:lnTo>
                  <a:pt x="370" y="48"/>
                </a:lnTo>
                <a:close/>
                <a:moveTo>
                  <a:pt x="50" y="362"/>
                </a:moveTo>
                <a:lnTo>
                  <a:pt x="50" y="320"/>
                </a:lnTo>
                <a:lnTo>
                  <a:pt x="60" y="320"/>
                </a:lnTo>
                <a:lnTo>
                  <a:pt x="60" y="320"/>
                </a:lnTo>
                <a:lnTo>
                  <a:pt x="64" y="326"/>
                </a:lnTo>
                <a:lnTo>
                  <a:pt x="68" y="330"/>
                </a:lnTo>
                <a:lnTo>
                  <a:pt x="74" y="332"/>
                </a:lnTo>
                <a:lnTo>
                  <a:pt x="80" y="334"/>
                </a:lnTo>
                <a:lnTo>
                  <a:pt x="80" y="334"/>
                </a:lnTo>
                <a:lnTo>
                  <a:pt x="90" y="332"/>
                </a:lnTo>
                <a:lnTo>
                  <a:pt x="96" y="326"/>
                </a:lnTo>
                <a:lnTo>
                  <a:pt x="102" y="318"/>
                </a:lnTo>
                <a:lnTo>
                  <a:pt x="104" y="310"/>
                </a:lnTo>
                <a:lnTo>
                  <a:pt x="104" y="310"/>
                </a:lnTo>
                <a:lnTo>
                  <a:pt x="102" y="300"/>
                </a:lnTo>
                <a:lnTo>
                  <a:pt x="96" y="292"/>
                </a:lnTo>
                <a:lnTo>
                  <a:pt x="90" y="288"/>
                </a:lnTo>
                <a:lnTo>
                  <a:pt x="80" y="286"/>
                </a:lnTo>
                <a:lnTo>
                  <a:pt x="80" y="286"/>
                </a:lnTo>
                <a:lnTo>
                  <a:pt x="74" y="286"/>
                </a:lnTo>
                <a:lnTo>
                  <a:pt x="68" y="290"/>
                </a:lnTo>
                <a:lnTo>
                  <a:pt x="64" y="294"/>
                </a:lnTo>
                <a:lnTo>
                  <a:pt x="60" y="298"/>
                </a:lnTo>
                <a:lnTo>
                  <a:pt x="50" y="298"/>
                </a:lnTo>
                <a:lnTo>
                  <a:pt x="50" y="240"/>
                </a:lnTo>
                <a:lnTo>
                  <a:pt x="60" y="240"/>
                </a:lnTo>
                <a:lnTo>
                  <a:pt x="60" y="240"/>
                </a:lnTo>
                <a:lnTo>
                  <a:pt x="64" y="246"/>
                </a:lnTo>
                <a:lnTo>
                  <a:pt x="68" y="250"/>
                </a:lnTo>
                <a:lnTo>
                  <a:pt x="74" y="252"/>
                </a:lnTo>
                <a:lnTo>
                  <a:pt x="80" y="252"/>
                </a:lnTo>
                <a:lnTo>
                  <a:pt x="80" y="252"/>
                </a:lnTo>
                <a:lnTo>
                  <a:pt x="90" y="250"/>
                </a:lnTo>
                <a:lnTo>
                  <a:pt x="96" y="246"/>
                </a:lnTo>
                <a:lnTo>
                  <a:pt x="102" y="238"/>
                </a:lnTo>
                <a:lnTo>
                  <a:pt x="104" y="230"/>
                </a:lnTo>
                <a:lnTo>
                  <a:pt x="104" y="230"/>
                </a:lnTo>
                <a:lnTo>
                  <a:pt x="102" y="220"/>
                </a:lnTo>
                <a:lnTo>
                  <a:pt x="96" y="212"/>
                </a:lnTo>
                <a:lnTo>
                  <a:pt x="90" y="208"/>
                </a:lnTo>
                <a:lnTo>
                  <a:pt x="80" y="206"/>
                </a:lnTo>
                <a:lnTo>
                  <a:pt x="80" y="206"/>
                </a:lnTo>
                <a:lnTo>
                  <a:pt x="74" y="206"/>
                </a:lnTo>
                <a:lnTo>
                  <a:pt x="68" y="210"/>
                </a:lnTo>
                <a:lnTo>
                  <a:pt x="64" y="212"/>
                </a:lnTo>
                <a:lnTo>
                  <a:pt x="60" y="218"/>
                </a:lnTo>
                <a:lnTo>
                  <a:pt x="50" y="218"/>
                </a:lnTo>
                <a:lnTo>
                  <a:pt x="50" y="160"/>
                </a:lnTo>
                <a:lnTo>
                  <a:pt x="60" y="160"/>
                </a:lnTo>
                <a:lnTo>
                  <a:pt x="60" y="160"/>
                </a:lnTo>
                <a:lnTo>
                  <a:pt x="64" y="166"/>
                </a:lnTo>
                <a:lnTo>
                  <a:pt x="68" y="168"/>
                </a:lnTo>
                <a:lnTo>
                  <a:pt x="74" y="172"/>
                </a:lnTo>
                <a:lnTo>
                  <a:pt x="80" y="172"/>
                </a:lnTo>
                <a:lnTo>
                  <a:pt x="80" y="172"/>
                </a:lnTo>
                <a:lnTo>
                  <a:pt x="90" y="170"/>
                </a:lnTo>
                <a:lnTo>
                  <a:pt x="96" y="166"/>
                </a:lnTo>
                <a:lnTo>
                  <a:pt x="102" y="158"/>
                </a:lnTo>
                <a:lnTo>
                  <a:pt x="104" y="148"/>
                </a:lnTo>
                <a:lnTo>
                  <a:pt x="104" y="148"/>
                </a:lnTo>
                <a:lnTo>
                  <a:pt x="102" y="140"/>
                </a:lnTo>
                <a:lnTo>
                  <a:pt x="96" y="132"/>
                </a:lnTo>
                <a:lnTo>
                  <a:pt x="90" y="128"/>
                </a:lnTo>
                <a:lnTo>
                  <a:pt x="80" y="126"/>
                </a:lnTo>
                <a:lnTo>
                  <a:pt x="80" y="126"/>
                </a:lnTo>
                <a:lnTo>
                  <a:pt x="74" y="126"/>
                </a:lnTo>
                <a:lnTo>
                  <a:pt x="68" y="128"/>
                </a:lnTo>
                <a:lnTo>
                  <a:pt x="64" y="132"/>
                </a:lnTo>
                <a:lnTo>
                  <a:pt x="60" y="138"/>
                </a:lnTo>
                <a:lnTo>
                  <a:pt x="50" y="138"/>
                </a:lnTo>
                <a:lnTo>
                  <a:pt x="50" y="80"/>
                </a:lnTo>
                <a:lnTo>
                  <a:pt x="60" y="80"/>
                </a:lnTo>
                <a:lnTo>
                  <a:pt x="60" y="80"/>
                </a:lnTo>
                <a:lnTo>
                  <a:pt x="64" y="84"/>
                </a:lnTo>
                <a:lnTo>
                  <a:pt x="68" y="88"/>
                </a:lnTo>
                <a:lnTo>
                  <a:pt x="74" y="90"/>
                </a:lnTo>
                <a:lnTo>
                  <a:pt x="80" y="92"/>
                </a:lnTo>
                <a:lnTo>
                  <a:pt x="80" y="92"/>
                </a:lnTo>
                <a:lnTo>
                  <a:pt x="90" y="90"/>
                </a:lnTo>
                <a:lnTo>
                  <a:pt x="96" y="84"/>
                </a:lnTo>
                <a:lnTo>
                  <a:pt x="102" y="78"/>
                </a:lnTo>
                <a:lnTo>
                  <a:pt x="104" y="68"/>
                </a:lnTo>
                <a:lnTo>
                  <a:pt x="104" y="68"/>
                </a:lnTo>
                <a:lnTo>
                  <a:pt x="102" y="60"/>
                </a:lnTo>
                <a:lnTo>
                  <a:pt x="96" y="52"/>
                </a:lnTo>
                <a:lnTo>
                  <a:pt x="90" y="46"/>
                </a:lnTo>
                <a:lnTo>
                  <a:pt x="80" y="44"/>
                </a:lnTo>
                <a:lnTo>
                  <a:pt x="80" y="44"/>
                </a:lnTo>
                <a:lnTo>
                  <a:pt x="74" y="46"/>
                </a:lnTo>
                <a:lnTo>
                  <a:pt x="68" y="48"/>
                </a:lnTo>
                <a:lnTo>
                  <a:pt x="64" y="52"/>
                </a:lnTo>
                <a:lnTo>
                  <a:pt x="60" y="56"/>
                </a:lnTo>
                <a:lnTo>
                  <a:pt x="50" y="56"/>
                </a:lnTo>
                <a:lnTo>
                  <a:pt x="50" y="16"/>
                </a:lnTo>
                <a:lnTo>
                  <a:pt x="316" y="16"/>
                </a:lnTo>
                <a:lnTo>
                  <a:pt x="316" y="362"/>
                </a:lnTo>
                <a:lnTo>
                  <a:pt x="50" y="362"/>
                </a:lnTo>
                <a:close/>
                <a:moveTo>
                  <a:pt x="98" y="410"/>
                </a:moveTo>
                <a:lnTo>
                  <a:pt x="98" y="386"/>
                </a:lnTo>
                <a:lnTo>
                  <a:pt x="322" y="386"/>
                </a:lnTo>
                <a:lnTo>
                  <a:pt x="322" y="386"/>
                </a:lnTo>
                <a:lnTo>
                  <a:pt x="328" y="384"/>
                </a:lnTo>
                <a:lnTo>
                  <a:pt x="334" y="380"/>
                </a:lnTo>
                <a:lnTo>
                  <a:pt x="336" y="376"/>
                </a:lnTo>
                <a:lnTo>
                  <a:pt x="338" y="370"/>
                </a:lnTo>
                <a:lnTo>
                  <a:pt x="338" y="62"/>
                </a:lnTo>
                <a:lnTo>
                  <a:pt x="362" y="62"/>
                </a:lnTo>
                <a:lnTo>
                  <a:pt x="362" y="410"/>
                </a:lnTo>
                <a:lnTo>
                  <a:pt x="98" y="4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8" name="群星 - STEPPING ON THE RAINY STREET 雨中漫步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696" end="6841.3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80082" y="580172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9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  <p:bldP spid="9" grpId="0"/>
      <p:bldP spid="10" grpId="0"/>
      <p:bldP spid="12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2"/>
          <p:cNvSpPr txBox="1"/>
          <p:nvPr/>
        </p:nvSpPr>
        <p:spPr>
          <a:xfrm>
            <a:off x="5091785" y="3646679"/>
            <a:ext cx="1510900" cy="4037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你的标题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09288" y="4124694"/>
            <a:ext cx="5142687" cy="1623122"/>
            <a:chOff x="209288" y="4124694"/>
            <a:chExt cx="5142687" cy="1623122"/>
          </a:xfrm>
        </p:grpSpPr>
        <p:sp>
          <p:nvSpPr>
            <p:cNvPr id="6" name="任意多边形 72"/>
            <p:cNvSpPr/>
            <p:nvPr/>
          </p:nvSpPr>
          <p:spPr>
            <a:xfrm>
              <a:off x="3015334" y="4124694"/>
              <a:ext cx="2336641" cy="1601848"/>
            </a:xfrm>
            <a:custGeom>
              <a:avLst/>
              <a:gdLst>
                <a:gd name="connsiteX0" fmla="*/ 0 w 2336641"/>
                <a:gd name="connsiteY0" fmla="*/ 0 h 1601848"/>
                <a:gd name="connsiteX1" fmla="*/ 492296 w 2336641"/>
                <a:gd name="connsiteY1" fmla="*/ 0 h 1601848"/>
                <a:gd name="connsiteX2" fmla="*/ 679156 w 2336641"/>
                <a:gd name="connsiteY2" fmla="*/ 0 h 1601848"/>
                <a:gd name="connsiteX3" fmla="*/ 1844345 w 2336641"/>
                <a:gd name="connsiteY3" fmla="*/ 0 h 1601848"/>
                <a:gd name="connsiteX4" fmla="*/ 2336641 w 2336641"/>
                <a:gd name="connsiteY4" fmla="*/ 492296 h 1601848"/>
                <a:gd name="connsiteX5" fmla="*/ 2336641 w 2336641"/>
                <a:gd name="connsiteY5" fmla="*/ 953072 h 1601848"/>
                <a:gd name="connsiteX6" fmla="*/ 2336641 w 2336641"/>
                <a:gd name="connsiteY6" fmla="*/ 1109552 h 1601848"/>
                <a:gd name="connsiteX7" fmla="*/ 2336641 w 2336641"/>
                <a:gd name="connsiteY7" fmla="*/ 1188420 h 1601848"/>
                <a:gd name="connsiteX8" fmla="*/ 2336641 w 2336641"/>
                <a:gd name="connsiteY8" fmla="*/ 1372172 h 1601848"/>
                <a:gd name="connsiteX9" fmla="*/ 2336641 w 2336641"/>
                <a:gd name="connsiteY9" fmla="*/ 1601848 h 1601848"/>
                <a:gd name="connsiteX10" fmla="*/ 1844345 w 2336641"/>
                <a:gd name="connsiteY10" fmla="*/ 1601848 h 1601848"/>
                <a:gd name="connsiteX11" fmla="*/ 1657484 w 2336641"/>
                <a:gd name="connsiteY11" fmla="*/ 1601848 h 1601848"/>
                <a:gd name="connsiteX12" fmla="*/ 492296 w 2336641"/>
                <a:gd name="connsiteY12" fmla="*/ 1601848 h 1601848"/>
                <a:gd name="connsiteX13" fmla="*/ 0 w 2336641"/>
                <a:gd name="connsiteY13" fmla="*/ 1109552 h 1601848"/>
                <a:gd name="connsiteX14" fmla="*/ 0 w 2336641"/>
                <a:gd name="connsiteY14" fmla="*/ 614097 h 1601848"/>
                <a:gd name="connsiteX15" fmla="*/ 0 w 2336641"/>
                <a:gd name="connsiteY15" fmla="*/ 492296 h 1601848"/>
                <a:gd name="connsiteX16" fmla="*/ 0 w 2336641"/>
                <a:gd name="connsiteY16" fmla="*/ 413428 h 1601848"/>
                <a:gd name="connsiteX17" fmla="*/ 0 w 2336641"/>
                <a:gd name="connsiteY17" fmla="*/ 347639 h 160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36641" h="1601848">
                  <a:moveTo>
                    <a:pt x="0" y="0"/>
                  </a:moveTo>
                  <a:lnTo>
                    <a:pt x="492296" y="0"/>
                  </a:lnTo>
                  <a:lnTo>
                    <a:pt x="679156" y="0"/>
                  </a:lnTo>
                  <a:lnTo>
                    <a:pt x="1844345" y="0"/>
                  </a:lnTo>
                  <a:cubicBezTo>
                    <a:pt x="2116233" y="0"/>
                    <a:pt x="2336641" y="220409"/>
                    <a:pt x="2336641" y="492296"/>
                  </a:cubicBezTo>
                  <a:lnTo>
                    <a:pt x="2336641" y="953072"/>
                  </a:lnTo>
                  <a:lnTo>
                    <a:pt x="2336641" y="1109552"/>
                  </a:lnTo>
                  <a:lnTo>
                    <a:pt x="2336641" y="1188420"/>
                  </a:lnTo>
                  <a:lnTo>
                    <a:pt x="2336641" y="1372172"/>
                  </a:lnTo>
                  <a:lnTo>
                    <a:pt x="2336641" y="1601848"/>
                  </a:lnTo>
                  <a:lnTo>
                    <a:pt x="1844345" y="1601848"/>
                  </a:lnTo>
                  <a:lnTo>
                    <a:pt x="1657484" y="1601848"/>
                  </a:lnTo>
                  <a:lnTo>
                    <a:pt x="492296" y="1601848"/>
                  </a:lnTo>
                  <a:cubicBezTo>
                    <a:pt x="220409" y="1601848"/>
                    <a:pt x="0" y="1381440"/>
                    <a:pt x="0" y="1109552"/>
                  </a:cubicBezTo>
                  <a:lnTo>
                    <a:pt x="0" y="614097"/>
                  </a:lnTo>
                  <a:lnTo>
                    <a:pt x="0" y="492296"/>
                  </a:lnTo>
                  <a:lnTo>
                    <a:pt x="0" y="413428"/>
                  </a:lnTo>
                  <a:lnTo>
                    <a:pt x="0" y="347639"/>
                  </a:lnTo>
                  <a:close/>
                </a:path>
              </a:pathLst>
            </a:custGeom>
            <a:solidFill>
              <a:srgbClr val="EF7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文本占位符 2"/>
            <p:cNvSpPr txBox="1"/>
            <p:nvPr/>
          </p:nvSpPr>
          <p:spPr>
            <a:xfrm>
              <a:off x="3507060" y="4804052"/>
              <a:ext cx="1584725" cy="40377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</a:rPr>
                <a:t>标题三</a:t>
              </a:r>
            </a:p>
          </p:txBody>
        </p:sp>
        <p:grpSp>
          <p:nvGrpSpPr>
            <p:cNvPr id="8" name="组 262"/>
            <p:cNvGrpSpPr/>
            <p:nvPr/>
          </p:nvGrpSpPr>
          <p:grpSpPr>
            <a:xfrm>
              <a:off x="209288" y="4343485"/>
              <a:ext cx="2806046" cy="1404331"/>
              <a:chOff x="897711" y="2103200"/>
              <a:chExt cx="2806046" cy="1404331"/>
            </a:xfrm>
          </p:grpSpPr>
          <p:sp>
            <p:nvSpPr>
              <p:cNvPr id="9" name="文本框 36"/>
              <p:cNvSpPr txBox="1"/>
              <p:nvPr/>
            </p:nvSpPr>
            <p:spPr>
              <a:xfrm>
                <a:off x="897711" y="2454939"/>
                <a:ext cx="2806046" cy="1052592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点击此处添加文本内容，如关键词、部分简单介绍等。点击此处添加文本内容，点击此处添加文本内容，如关键词、部分简单介绍等。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919603" y="2103200"/>
                <a:ext cx="20313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点击此处添加文本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6139294" y="2051401"/>
            <a:ext cx="5627148" cy="1601848"/>
            <a:chOff x="6139294" y="2051401"/>
            <a:chExt cx="5627148" cy="1601848"/>
          </a:xfrm>
        </p:grpSpPr>
        <p:sp>
          <p:nvSpPr>
            <p:cNvPr id="12" name="任意多边形 73"/>
            <p:cNvSpPr/>
            <p:nvPr/>
          </p:nvSpPr>
          <p:spPr>
            <a:xfrm>
              <a:off x="6139294" y="2051401"/>
              <a:ext cx="2336641" cy="1601848"/>
            </a:xfrm>
            <a:custGeom>
              <a:avLst/>
              <a:gdLst>
                <a:gd name="connsiteX0" fmla="*/ 0 w 2336641"/>
                <a:gd name="connsiteY0" fmla="*/ 0 h 1601848"/>
                <a:gd name="connsiteX1" fmla="*/ 492296 w 2336641"/>
                <a:gd name="connsiteY1" fmla="*/ 0 h 1601848"/>
                <a:gd name="connsiteX2" fmla="*/ 679156 w 2336641"/>
                <a:gd name="connsiteY2" fmla="*/ 0 h 1601848"/>
                <a:gd name="connsiteX3" fmla="*/ 1844345 w 2336641"/>
                <a:gd name="connsiteY3" fmla="*/ 0 h 1601848"/>
                <a:gd name="connsiteX4" fmla="*/ 2336641 w 2336641"/>
                <a:gd name="connsiteY4" fmla="*/ 492296 h 1601848"/>
                <a:gd name="connsiteX5" fmla="*/ 2336641 w 2336641"/>
                <a:gd name="connsiteY5" fmla="*/ 1004404 h 1601848"/>
                <a:gd name="connsiteX6" fmla="*/ 2336641 w 2336641"/>
                <a:gd name="connsiteY6" fmla="*/ 1109552 h 1601848"/>
                <a:gd name="connsiteX7" fmla="*/ 2336641 w 2336641"/>
                <a:gd name="connsiteY7" fmla="*/ 1188420 h 1601848"/>
                <a:gd name="connsiteX8" fmla="*/ 2336641 w 2336641"/>
                <a:gd name="connsiteY8" fmla="*/ 1423504 h 1601848"/>
                <a:gd name="connsiteX9" fmla="*/ 2336641 w 2336641"/>
                <a:gd name="connsiteY9" fmla="*/ 1601848 h 1601848"/>
                <a:gd name="connsiteX10" fmla="*/ 1844345 w 2336641"/>
                <a:gd name="connsiteY10" fmla="*/ 1601848 h 1601848"/>
                <a:gd name="connsiteX11" fmla="*/ 1657484 w 2336641"/>
                <a:gd name="connsiteY11" fmla="*/ 1601848 h 1601848"/>
                <a:gd name="connsiteX12" fmla="*/ 492296 w 2336641"/>
                <a:gd name="connsiteY12" fmla="*/ 1601848 h 1601848"/>
                <a:gd name="connsiteX13" fmla="*/ 0 w 2336641"/>
                <a:gd name="connsiteY13" fmla="*/ 1109552 h 1601848"/>
                <a:gd name="connsiteX14" fmla="*/ 0 w 2336641"/>
                <a:gd name="connsiteY14" fmla="*/ 588548 h 1601848"/>
                <a:gd name="connsiteX15" fmla="*/ 0 w 2336641"/>
                <a:gd name="connsiteY15" fmla="*/ 492296 h 1601848"/>
                <a:gd name="connsiteX16" fmla="*/ 0 w 2336641"/>
                <a:gd name="connsiteY16" fmla="*/ 413428 h 1601848"/>
                <a:gd name="connsiteX17" fmla="*/ 0 w 2336641"/>
                <a:gd name="connsiteY17" fmla="*/ 371414 h 160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36641" h="1601848">
                  <a:moveTo>
                    <a:pt x="0" y="0"/>
                  </a:moveTo>
                  <a:lnTo>
                    <a:pt x="492296" y="0"/>
                  </a:lnTo>
                  <a:lnTo>
                    <a:pt x="679156" y="0"/>
                  </a:lnTo>
                  <a:lnTo>
                    <a:pt x="1844345" y="0"/>
                  </a:lnTo>
                  <a:cubicBezTo>
                    <a:pt x="2116232" y="0"/>
                    <a:pt x="2336641" y="220409"/>
                    <a:pt x="2336641" y="492296"/>
                  </a:cubicBezTo>
                  <a:lnTo>
                    <a:pt x="2336641" y="1004404"/>
                  </a:lnTo>
                  <a:lnTo>
                    <a:pt x="2336641" y="1109552"/>
                  </a:lnTo>
                  <a:lnTo>
                    <a:pt x="2336641" y="1188420"/>
                  </a:lnTo>
                  <a:lnTo>
                    <a:pt x="2336641" y="1423504"/>
                  </a:lnTo>
                  <a:lnTo>
                    <a:pt x="2336641" y="1601848"/>
                  </a:lnTo>
                  <a:lnTo>
                    <a:pt x="1844345" y="1601848"/>
                  </a:lnTo>
                  <a:lnTo>
                    <a:pt x="1657484" y="1601848"/>
                  </a:lnTo>
                  <a:lnTo>
                    <a:pt x="492296" y="1601848"/>
                  </a:lnTo>
                  <a:cubicBezTo>
                    <a:pt x="220408" y="1601848"/>
                    <a:pt x="0" y="1381439"/>
                    <a:pt x="0" y="1109552"/>
                  </a:cubicBezTo>
                  <a:lnTo>
                    <a:pt x="0" y="588548"/>
                  </a:lnTo>
                  <a:lnTo>
                    <a:pt x="0" y="492296"/>
                  </a:lnTo>
                  <a:lnTo>
                    <a:pt x="0" y="413428"/>
                  </a:lnTo>
                  <a:lnTo>
                    <a:pt x="0" y="371414"/>
                  </a:lnTo>
                  <a:close/>
                </a:path>
              </a:pathLst>
            </a:custGeom>
            <a:solidFill>
              <a:srgbClr val="EF7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文本占位符 2"/>
            <p:cNvSpPr txBox="1"/>
            <p:nvPr/>
          </p:nvSpPr>
          <p:spPr>
            <a:xfrm>
              <a:off x="6481120" y="2641020"/>
              <a:ext cx="1567275" cy="40377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</a:rPr>
                <a:t>标题二</a:t>
              </a:r>
            </a:p>
          </p:txBody>
        </p:sp>
        <p:grpSp>
          <p:nvGrpSpPr>
            <p:cNvPr id="14" name="组 262"/>
            <p:cNvGrpSpPr/>
            <p:nvPr/>
          </p:nvGrpSpPr>
          <p:grpSpPr>
            <a:xfrm>
              <a:off x="8468670" y="2316048"/>
              <a:ext cx="3297772" cy="1164265"/>
              <a:chOff x="897711" y="2103200"/>
              <a:chExt cx="3297772" cy="1164265"/>
            </a:xfrm>
          </p:grpSpPr>
          <p:sp>
            <p:nvSpPr>
              <p:cNvPr id="15" name="文本框 36"/>
              <p:cNvSpPr txBox="1"/>
              <p:nvPr/>
            </p:nvSpPr>
            <p:spPr>
              <a:xfrm>
                <a:off x="897711" y="2454939"/>
                <a:ext cx="3297772" cy="812526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点击此处添加文本内容，如关键词、部分简单介绍等。点击此处添加文本内容，点击此处添加文本内容，如关键词、部分简单介绍等。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19603" y="2103200"/>
                <a:ext cx="20313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点击此处添加文本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6139294" y="4246275"/>
            <a:ext cx="5627148" cy="1601848"/>
            <a:chOff x="6139294" y="4246275"/>
            <a:chExt cx="5627148" cy="1601848"/>
          </a:xfrm>
        </p:grpSpPr>
        <p:sp>
          <p:nvSpPr>
            <p:cNvPr id="18" name="任意多边形 74"/>
            <p:cNvSpPr/>
            <p:nvPr/>
          </p:nvSpPr>
          <p:spPr>
            <a:xfrm>
              <a:off x="6139294" y="4246275"/>
              <a:ext cx="2336641" cy="1601848"/>
            </a:xfrm>
            <a:custGeom>
              <a:avLst/>
              <a:gdLst>
                <a:gd name="connsiteX0" fmla="*/ 492296 w 2336641"/>
                <a:gd name="connsiteY0" fmla="*/ 0 h 1601848"/>
                <a:gd name="connsiteX1" fmla="*/ 1657484 w 2336641"/>
                <a:gd name="connsiteY1" fmla="*/ 0 h 1601848"/>
                <a:gd name="connsiteX2" fmla="*/ 1844345 w 2336641"/>
                <a:gd name="connsiteY2" fmla="*/ 0 h 1601848"/>
                <a:gd name="connsiteX3" fmla="*/ 2336641 w 2336641"/>
                <a:gd name="connsiteY3" fmla="*/ 0 h 1601848"/>
                <a:gd name="connsiteX4" fmla="*/ 2336641 w 2336641"/>
                <a:gd name="connsiteY4" fmla="*/ 297807 h 1601848"/>
                <a:gd name="connsiteX5" fmla="*/ 2336641 w 2336641"/>
                <a:gd name="connsiteY5" fmla="*/ 413429 h 1601848"/>
                <a:gd name="connsiteX6" fmla="*/ 2336641 w 2336641"/>
                <a:gd name="connsiteY6" fmla="*/ 492296 h 1601848"/>
                <a:gd name="connsiteX7" fmla="*/ 2336641 w 2336641"/>
                <a:gd name="connsiteY7" fmla="*/ 716907 h 1601848"/>
                <a:gd name="connsiteX8" fmla="*/ 2336641 w 2336641"/>
                <a:gd name="connsiteY8" fmla="*/ 1109552 h 1601848"/>
                <a:gd name="connsiteX9" fmla="*/ 1844345 w 2336641"/>
                <a:gd name="connsiteY9" fmla="*/ 1601848 h 1601848"/>
                <a:gd name="connsiteX10" fmla="*/ 679156 w 2336641"/>
                <a:gd name="connsiteY10" fmla="*/ 1601848 h 1601848"/>
                <a:gd name="connsiteX11" fmla="*/ 492296 w 2336641"/>
                <a:gd name="connsiteY11" fmla="*/ 1601848 h 1601848"/>
                <a:gd name="connsiteX12" fmla="*/ 0 w 2336641"/>
                <a:gd name="connsiteY12" fmla="*/ 1601848 h 1601848"/>
                <a:gd name="connsiteX13" fmla="*/ 0 w 2336641"/>
                <a:gd name="connsiteY13" fmla="*/ 1461527 h 1601848"/>
                <a:gd name="connsiteX14" fmla="*/ 0 w 2336641"/>
                <a:gd name="connsiteY14" fmla="*/ 1188420 h 1601848"/>
                <a:gd name="connsiteX15" fmla="*/ 0 w 2336641"/>
                <a:gd name="connsiteY15" fmla="*/ 1109552 h 1601848"/>
                <a:gd name="connsiteX16" fmla="*/ 0 w 2336641"/>
                <a:gd name="connsiteY16" fmla="*/ 1042427 h 1601848"/>
                <a:gd name="connsiteX17" fmla="*/ 0 w 2336641"/>
                <a:gd name="connsiteY17" fmla="*/ 492296 h 1601848"/>
                <a:gd name="connsiteX18" fmla="*/ 492296 w 2336641"/>
                <a:gd name="connsiteY18" fmla="*/ 0 h 160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6641" h="1601848">
                  <a:moveTo>
                    <a:pt x="492296" y="0"/>
                  </a:moveTo>
                  <a:lnTo>
                    <a:pt x="1657484" y="0"/>
                  </a:lnTo>
                  <a:lnTo>
                    <a:pt x="1844345" y="0"/>
                  </a:lnTo>
                  <a:lnTo>
                    <a:pt x="2336641" y="0"/>
                  </a:lnTo>
                  <a:lnTo>
                    <a:pt x="2336641" y="297807"/>
                  </a:lnTo>
                  <a:lnTo>
                    <a:pt x="2336641" y="413429"/>
                  </a:lnTo>
                  <a:lnTo>
                    <a:pt x="2336641" y="492296"/>
                  </a:lnTo>
                  <a:lnTo>
                    <a:pt x="2336641" y="716907"/>
                  </a:lnTo>
                  <a:lnTo>
                    <a:pt x="2336641" y="1109552"/>
                  </a:lnTo>
                  <a:cubicBezTo>
                    <a:pt x="2336641" y="1381440"/>
                    <a:pt x="2116232" y="1601848"/>
                    <a:pt x="1844345" y="1601848"/>
                  </a:cubicBezTo>
                  <a:lnTo>
                    <a:pt x="679156" y="1601848"/>
                  </a:lnTo>
                  <a:lnTo>
                    <a:pt x="492296" y="1601848"/>
                  </a:lnTo>
                  <a:lnTo>
                    <a:pt x="0" y="1601848"/>
                  </a:lnTo>
                  <a:lnTo>
                    <a:pt x="0" y="1461527"/>
                  </a:lnTo>
                  <a:lnTo>
                    <a:pt x="0" y="1188420"/>
                  </a:lnTo>
                  <a:lnTo>
                    <a:pt x="0" y="1109552"/>
                  </a:lnTo>
                  <a:lnTo>
                    <a:pt x="0" y="1042427"/>
                  </a:lnTo>
                  <a:lnTo>
                    <a:pt x="0" y="492296"/>
                  </a:lnTo>
                  <a:cubicBezTo>
                    <a:pt x="0" y="220409"/>
                    <a:pt x="220408" y="0"/>
                    <a:pt x="492296" y="0"/>
                  </a:cubicBezTo>
                  <a:close/>
                </a:path>
              </a:pathLst>
            </a:custGeom>
            <a:solidFill>
              <a:srgbClr val="F5B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文本占位符 2"/>
            <p:cNvSpPr txBox="1"/>
            <p:nvPr/>
          </p:nvSpPr>
          <p:spPr>
            <a:xfrm>
              <a:off x="6602685" y="4911824"/>
              <a:ext cx="3975100" cy="40377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</a:rPr>
                <a:t>标题四</a:t>
              </a:r>
            </a:p>
          </p:txBody>
        </p:sp>
        <p:grpSp>
          <p:nvGrpSpPr>
            <p:cNvPr id="20" name="组 262"/>
            <p:cNvGrpSpPr/>
            <p:nvPr/>
          </p:nvGrpSpPr>
          <p:grpSpPr>
            <a:xfrm>
              <a:off x="8468670" y="4465066"/>
              <a:ext cx="3297772" cy="1164265"/>
              <a:chOff x="897711" y="2103200"/>
              <a:chExt cx="3297772" cy="1164265"/>
            </a:xfrm>
          </p:grpSpPr>
          <p:sp>
            <p:nvSpPr>
              <p:cNvPr id="21" name="文本框 36"/>
              <p:cNvSpPr txBox="1"/>
              <p:nvPr/>
            </p:nvSpPr>
            <p:spPr>
              <a:xfrm>
                <a:off x="897711" y="2454939"/>
                <a:ext cx="3297772" cy="812526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点击此处添加文本内容，如关键词、部分简单介绍等。点击此处添加文本内容，点击此处添加文本内容，如关键词、部分简单介绍等。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919603" y="2103200"/>
                <a:ext cx="20313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点击此处添加文本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3215" y="2081374"/>
            <a:ext cx="5338760" cy="1734923"/>
            <a:chOff x="13215" y="2081374"/>
            <a:chExt cx="5338760" cy="1734923"/>
          </a:xfrm>
        </p:grpSpPr>
        <p:grpSp>
          <p:nvGrpSpPr>
            <p:cNvPr id="24" name="组合 23"/>
            <p:cNvGrpSpPr/>
            <p:nvPr/>
          </p:nvGrpSpPr>
          <p:grpSpPr>
            <a:xfrm>
              <a:off x="13215" y="2081374"/>
              <a:ext cx="5338760" cy="1734923"/>
              <a:chOff x="13215" y="2081374"/>
              <a:chExt cx="5338760" cy="1734923"/>
            </a:xfrm>
          </p:grpSpPr>
          <p:sp>
            <p:nvSpPr>
              <p:cNvPr id="26" name="任意多边形 56"/>
              <p:cNvSpPr/>
              <p:nvPr/>
            </p:nvSpPr>
            <p:spPr>
              <a:xfrm>
                <a:off x="3015334" y="2081374"/>
                <a:ext cx="2336641" cy="1601848"/>
              </a:xfrm>
              <a:custGeom>
                <a:avLst/>
                <a:gdLst>
                  <a:gd name="connsiteX0" fmla="*/ 492296 w 2336641"/>
                  <a:gd name="connsiteY0" fmla="*/ 0 h 1601848"/>
                  <a:gd name="connsiteX1" fmla="*/ 1657485 w 2336641"/>
                  <a:gd name="connsiteY1" fmla="*/ 0 h 1601848"/>
                  <a:gd name="connsiteX2" fmla="*/ 1844345 w 2336641"/>
                  <a:gd name="connsiteY2" fmla="*/ 0 h 1601848"/>
                  <a:gd name="connsiteX3" fmla="*/ 2336641 w 2336641"/>
                  <a:gd name="connsiteY3" fmla="*/ 0 h 1601848"/>
                  <a:gd name="connsiteX4" fmla="*/ 2336641 w 2336641"/>
                  <a:gd name="connsiteY4" fmla="*/ 340586 h 1601848"/>
                  <a:gd name="connsiteX5" fmla="*/ 2336641 w 2336641"/>
                  <a:gd name="connsiteY5" fmla="*/ 413428 h 1601848"/>
                  <a:gd name="connsiteX6" fmla="*/ 2336641 w 2336641"/>
                  <a:gd name="connsiteY6" fmla="*/ 492296 h 1601848"/>
                  <a:gd name="connsiteX7" fmla="*/ 2336641 w 2336641"/>
                  <a:gd name="connsiteY7" fmla="*/ 557721 h 1601848"/>
                  <a:gd name="connsiteX8" fmla="*/ 2336641 w 2336641"/>
                  <a:gd name="connsiteY8" fmla="*/ 1109552 h 1601848"/>
                  <a:gd name="connsiteX9" fmla="*/ 1844345 w 2336641"/>
                  <a:gd name="connsiteY9" fmla="*/ 1601848 h 1601848"/>
                  <a:gd name="connsiteX10" fmla="*/ 679157 w 2336641"/>
                  <a:gd name="connsiteY10" fmla="*/ 1601848 h 1601848"/>
                  <a:gd name="connsiteX11" fmla="*/ 492296 w 2336641"/>
                  <a:gd name="connsiteY11" fmla="*/ 1601848 h 1601848"/>
                  <a:gd name="connsiteX12" fmla="*/ 0 w 2336641"/>
                  <a:gd name="connsiteY12" fmla="*/ 1601848 h 1601848"/>
                  <a:gd name="connsiteX13" fmla="*/ 0 w 2336641"/>
                  <a:gd name="connsiteY13" fmla="*/ 1312171 h 1601848"/>
                  <a:gd name="connsiteX14" fmla="*/ 0 w 2336641"/>
                  <a:gd name="connsiteY14" fmla="*/ 1188420 h 1601848"/>
                  <a:gd name="connsiteX15" fmla="*/ 0 w 2336641"/>
                  <a:gd name="connsiteY15" fmla="*/ 1109552 h 1601848"/>
                  <a:gd name="connsiteX16" fmla="*/ 0 w 2336641"/>
                  <a:gd name="connsiteY16" fmla="*/ 1045713 h 1601848"/>
                  <a:gd name="connsiteX17" fmla="*/ 0 w 2336641"/>
                  <a:gd name="connsiteY17" fmla="*/ 492296 h 1601848"/>
                  <a:gd name="connsiteX18" fmla="*/ 492296 w 2336641"/>
                  <a:gd name="connsiteY18" fmla="*/ 0 h 160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6641" h="1601848">
                    <a:moveTo>
                      <a:pt x="492296" y="0"/>
                    </a:moveTo>
                    <a:lnTo>
                      <a:pt x="1657485" y="0"/>
                    </a:lnTo>
                    <a:lnTo>
                      <a:pt x="1844345" y="0"/>
                    </a:lnTo>
                    <a:lnTo>
                      <a:pt x="2336641" y="0"/>
                    </a:lnTo>
                    <a:lnTo>
                      <a:pt x="2336641" y="340586"/>
                    </a:lnTo>
                    <a:lnTo>
                      <a:pt x="2336641" y="413428"/>
                    </a:lnTo>
                    <a:lnTo>
                      <a:pt x="2336641" y="492296"/>
                    </a:lnTo>
                    <a:lnTo>
                      <a:pt x="2336641" y="557721"/>
                    </a:lnTo>
                    <a:lnTo>
                      <a:pt x="2336641" y="1109552"/>
                    </a:lnTo>
                    <a:cubicBezTo>
                      <a:pt x="2336641" y="1381439"/>
                      <a:pt x="2116232" y="1601848"/>
                      <a:pt x="1844345" y="1601848"/>
                    </a:cubicBezTo>
                    <a:lnTo>
                      <a:pt x="679157" y="1601848"/>
                    </a:lnTo>
                    <a:lnTo>
                      <a:pt x="492296" y="1601848"/>
                    </a:lnTo>
                    <a:lnTo>
                      <a:pt x="0" y="1601848"/>
                    </a:lnTo>
                    <a:lnTo>
                      <a:pt x="0" y="1312171"/>
                    </a:lnTo>
                    <a:lnTo>
                      <a:pt x="0" y="1188420"/>
                    </a:lnTo>
                    <a:lnTo>
                      <a:pt x="0" y="1109552"/>
                    </a:lnTo>
                    <a:lnTo>
                      <a:pt x="0" y="1045713"/>
                    </a:lnTo>
                    <a:lnTo>
                      <a:pt x="0" y="492296"/>
                    </a:lnTo>
                    <a:cubicBezTo>
                      <a:pt x="0" y="220409"/>
                      <a:pt x="220409" y="0"/>
                      <a:pt x="492296" y="0"/>
                    </a:cubicBezTo>
                    <a:close/>
                  </a:path>
                </a:pathLst>
              </a:custGeom>
              <a:solidFill>
                <a:srgbClr val="F5B6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grpSp>
            <p:nvGrpSpPr>
              <p:cNvPr id="27" name="组 262"/>
              <p:cNvGrpSpPr/>
              <p:nvPr/>
            </p:nvGrpSpPr>
            <p:grpSpPr>
              <a:xfrm>
                <a:off x="13215" y="2320135"/>
                <a:ext cx="3188798" cy="1496162"/>
                <a:chOff x="625572" y="2103200"/>
                <a:chExt cx="3188798" cy="1496162"/>
              </a:xfrm>
            </p:grpSpPr>
            <p:sp>
              <p:nvSpPr>
                <p:cNvPr id="28" name="文本框 27"/>
                <p:cNvSpPr txBox="1"/>
                <p:nvPr/>
              </p:nvSpPr>
              <p:spPr>
                <a:xfrm>
                  <a:off x="625572" y="2546770"/>
                  <a:ext cx="3188798" cy="1052592"/>
                </a:xfrm>
                <a:prstGeom prst="rect">
                  <a:avLst/>
                </a:prstGeom>
                <a:noFill/>
              </p:spPr>
              <p:txBody>
                <a:bodyPr wrap="square" lIns="91436" tIns="45718" rIns="91436" bIns="45718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点击此处添加文本内容，如关键词、部分简单介绍等。点击此处添加文本内容，点击此处添加文本内容，如关键词、部分简单介绍等。</a:t>
                  </a:r>
                  <a:endPara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919603" y="2103200"/>
                  <a:ext cx="203132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点击此处添加文本</a:t>
                  </a:r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25" name="文本占位符 2"/>
            <p:cNvSpPr txBox="1"/>
            <p:nvPr/>
          </p:nvSpPr>
          <p:spPr>
            <a:xfrm>
              <a:off x="3792963" y="2641488"/>
              <a:ext cx="1209921" cy="40377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</a:rPr>
                <a:t>标题一</a:t>
              </a:r>
            </a:p>
          </p:txBody>
        </p:sp>
      </p:grpSp>
      <p:sp>
        <p:nvSpPr>
          <p:cNvPr id="30" name="椭圆 29"/>
          <p:cNvSpPr/>
          <p:nvPr/>
        </p:nvSpPr>
        <p:spPr>
          <a:xfrm>
            <a:off x="4800860" y="2880463"/>
            <a:ext cx="1942779" cy="1942779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图片包含 服装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213"/>
            <a:ext cx="11947161" cy="3825615"/>
          </a:xfrm>
          <a:prstGeom prst="rect">
            <a:avLst/>
          </a:prstGeom>
        </p:spPr>
      </p:pic>
      <p:sp>
        <p:nvSpPr>
          <p:cNvPr id="5" name="Rectangle 11"/>
          <p:cNvSpPr/>
          <p:nvPr/>
        </p:nvSpPr>
        <p:spPr>
          <a:xfrm>
            <a:off x="428260" y="5816812"/>
            <a:ext cx="2569152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</a:t>
            </a:r>
            <a:r>
              <a:rPr lang="en-US" altLang="zh-CN" sz="1200" dirty="0"/>
              <a:t>.</a:t>
            </a:r>
            <a:endParaRPr kumimoji="1" lang="zh-CN" altLang="en-US" sz="1200" dirty="0"/>
          </a:p>
        </p:txBody>
      </p:sp>
      <p:sp>
        <p:nvSpPr>
          <p:cNvPr id="6" name="Rectangle 11"/>
          <p:cNvSpPr/>
          <p:nvPr/>
        </p:nvSpPr>
        <p:spPr>
          <a:xfrm>
            <a:off x="3886288" y="5778501"/>
            <a:ext cx="2569152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</a:t>
            </a:r>
            <a:r>
              <a:rPr lang="en-US" altLang="zh-CN" sz="1200" dirty="0"/>
              <a:t>.</a:t>
            </a:r>
            <a:endParaRPr kumimoji="1" lang="zh-CN" altLang="en-US" sz="1200" dirty="0"/>
          </a:p>
        </p:txBody>
      </p:sp>
      <p:sp>
        <p:nvSpPr>
          <p:cNvPr id="7" name="Rectangle 11"/>
          <p:cNvSpPr/>
          <p:nvPr/>
        </p:nvSpPr>
        <p:spPr>
          <a:xfrm>
            <a:off x="6946927" y="5778501"/>
            <a:ext cx="2569152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</a:t>
            </a:r>
            <a:r>
              <a:rPr lang="en-US" altLang="zh-CN" sz="1200" dirty="0"/>
              <a:t>.</a:t>
            </a:r>
            <a:endParaRPr kumimoji="1" lang="zh-CN" altLang="en-US" sz="1200" dirty="0"/>
          </a:p>
        </p:txBody>
      </p:sp>
      <p:sp>
        <p:nvSpPr>
          <p:cNvPr id="8" name="Rectangle 11"/>
          <p:cNvSpPr/>
          <p:nvPr/>
        </p:nvSpPr>
        <p:spPr>
          <a:xfrm>
            <a:off x="9682808" y="5778501"/>
            <a:ext cx="2569152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</a:t>
            </a:r>
            <a:r>
              <a:rPr lang="en-US" altLang="zh-CN" sz="1200" dirty="0"/>
              <a:t>.</a:t>
            </a:r>
            <a:endParaRPr kumimoji="1" lang="zh-CN" altLang="en-US" sz="1200" dirty="0"/>
          </a:p>
        </p:txBody>
      </p:sp>
      <p:sp>
        <p:nvSpPr>
          <p:cNvPr id="9" name="KSO_Shape"/>
          <p:cNvSpPr/>
          <p:nvPr/>
        </p:nvSpPr>
        <p:spPr>
          <a:xfrm rot="10800000">
            <a:off x="544374" y="5122708"/>
            <a:ext cx="299357" cy="426674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08955" y="5122708"/>
            <a:ext cx="198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KEYWORDS</a:t>
            </a:r>
            <a:endParaRPr lang="zh-CN" altLang="en-US" dirty="0"/>
          </a:p>
        </p:txBody>
      </p:sp>
      <p:sp>
        <p:nvSpPr>
          <p:cNvPr id="11" name="KSO_Shape"/>
          <p:cNvSpPr/>
          <p:nvPr/>
        </p:nvSpPr>
        <p:spPr>
          <a:xfrm rot="10800000">
            <a:off x="4049574" y="5154349"/>
            <a:ext cx="299357" cy="426674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2" name="KSO_Shape"/>
          <p:cNvSpPr/>
          <p:nvPr/>
        </p:nvSpPr>
        <p:spPr>
          <a:xfrm rot="10800000">
            <a:off x="7094852" y="5122708"/>
            <a:ext cx="299357" cy="426674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3" name="KSO_Shape"/>
          <p:cNvSpPr/>
          <p:nvPr/>
        </p:nvSpPr>
        <p:spPr>
          <a:xfrm rot="10800000">
            <a:off x="9840772" y="5154349"/>
            <a:ext cx="299357" cy="426674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58480" y="5151379"/>
            <a:ext cx="198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KEYWORDS</a:t>
            </a:r>
            <a:endParaRPr lang="zh-CN" altLang="en-US" dirty="0"/>
          </a:p>
        </p:txBody>
      </p:sp>
      <p:sp>
        <p:nvSpPr>
          <p:cNvPr id="15" name="文本框 9"/>
          <p:cNvSpPr txBox="1"/>
          <p:nvPr/>
        </p:nvSpPr>
        <p:spPr>
          <a:xfrm>
            <a:off x="7607840" y="5183020"/>
            <a:ext cx="168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KEYWORDS</a:t>
            </a:r>
            <a:endParaRPr lang="zh-CN" altLang="en-US" dirty="0"/>
          </a:p>
        </p:txBody>
      </p:sp>
      <p:sp>
        <p:nvSpPr>
          <p:cNvPr id="16" name="文本框 9"/>
          <p:cNvSpPr txBox="1"/>
          <p:nvPr/>
        </p:nvSpPr>
        <p:spPr>
          <a:xfrm>
            <a:off x="10384605" y="5213947"/>
            <a:ext cx="198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KEYWORDS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07108" y="2510849"/>
            <a:ext cx="7784892" cy="1611443"/>
          </a:xfrm>
          <a:prstGeom prst="rect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2981949" y="2184814"/>
            <a:ext cx="2158584" cy="22635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129976" y="2347832"/>
            <a:ext cx="1862530" cy="1937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183"/>
          <p:cNvSpPr>
            <a:spLocks noEditPoints="1"/>
          </p:cNvSpPr>
          <p:nvPr/>
        </p:nvSpPr>
        <p:spPr bwMode="auto">
          <a:xfrm>
            <a:off x="3685393" y="2731614"/>
            <a:ext cx="1175166" cy="9289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468"/>
              </a:cxn>
              <a:cxn ang="0">
                <a:pos x="192" y="374"/>
              </a:cxn>
              <a:cxn ang="0">
                <a:pos x="232" y="442"/>
              </a:cxn>
              <a:cxn ang="0">
                <a:pos x="294" y="330"/>
              </a:cxn>
              <a:cxn ang="0">
                <a:pos x="470" y="284"/>
              </a:cxn>
              <a:cxn ang="0">
                <a:pos x="0" y="0"/>
              </a:cxn>
              <a:cxn ang="0">
                <a:pos x="232" y="396"/>
              </a:cxn>
              <a:cxn ang="0">
                <a:pos x="54" y="80"/>
              </a:cxn>
              <a:cxn ang="0">
                <a:pos x="272" y="324"/>
              </a:cxn>
              <a:cxn ang="0">
                <a:pos x="232" y="396"/>
              </a:cxn>
            </a:cxnLst>
            <a:rect l="0" t="0" r="r" b="b"/>
            <a:pathLst>
              <a:path w="470" h="468">
                <a:moveTo>
                  <a:pt x="0" y="0"/>
                </a:moveTo>
                <a:lnTo>
                  <a:pt x="20" y="468"/>
                </a:lnTo>
                <a:lnTo>
                  <a:pt x="192" y="374"/>
                </a:lnTo>
                <a:lnTo>
                  <a:pt x="232" y="442"/>
                </a:lnTo>
                <a:lnTo>
                  <a:pt x="294" y="330"/>
                </a:lnTo>
                <a:lnTo>
                  <a:pt x="470" y="284"/>
                </a:lnTo>
                <a:lnTo>
                  <a:pt x="0" y="0"/>
                </a:lnTo>
                <a:close/>
                <a:moveTo>
                  <a:pt x="232" y="396"/>
                </a:moveTo>
                <a:lnTo>
                  <a:pt x="54" y="80"/>
                </a:lnTo>
                <a:lnTo>
                  <a:pt x="272" y="324"/>
                </a:lnTo>
                <a:lnTo>
                  <a:pt x="232" y="396"/>
                </a:lnTo>
                <a:close/>
              </a:path>
            </a:pathLst>
          </a:custGeom>
          <a:solidFill>
            <a:srgbClr val="EF776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044785" y="2924198"/>
            <a:ext cx="745759" cy="78474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150962" y="2931849"/>
            <a:ext cx="794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EF7767"/>
                </a:solidFill>
                <a:latin typeface="+mj-ea"/>
                <a:ea typeface="+mj-ea"/>
              </a:rPr>
              <a:t>4</a:t>
            </a:r>
            <a:endParaRPr lang="zh-CN" altLang="en-US" sz="4400" dirty="0">
              <a:solidFill>
                <a:srgbClr val="EF7767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60081" y="2891167"/>
            <a:ext cx="3892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+mj-ea"/>
                <a:ea typeface="+mj-ea"/>
              </a:rPr>
              <a:t>现状把握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6" grpId="0" animBg="1"/>
      <p:bldP spid="12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人员, 伪装, 天空, 站立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30" y="2768081"/>
            <a:ext cx="2973292" cy="1949700"/>
          </a:xfrm>
          <a:prstGeom prst="rect">
            <a:avLst/>
          </a:prstGeom>
        </p:spPr>
      </p:pic>
      <p:sp>
        <p:nvSpPr>
          <p:cNvPr id="2" name="同心圆 54"/>
          <p:cNvSpPr/>
          <p:nvPr/>
        </p:nvSpPr>
        <p:spPr>
          <a:xfrm>
            <a:off x="6097513" y="1955897"/>
            <a:ext cx="1783270" cy="1783270"/>
          </a:xfrm>
          <a:custGeom>
            <a:avLst/>
            <a:gdLst/>
            <a:ahLst/>
            <a:cxnLst/>
            <a:rect l="l" t="t" r="r" b="b"/>
            <a:pathLst>
              <a:path w="1458162" h="1458162">
                <a:moveTo>
                  <a:pt x="0" y="0"/>
                </a:moveTo>
                <a:cubicBezTo>
                  <a:pt x="805321" y="0"/>
                  <a:pt x="1458162" y="652841"/>
                  <a:pt x="1458162" y="1458162"/>
                </a:cubicBezTo>
                <a:lnTo>
                  <a:pt x="1233634" y="1458162"/>
                </a:lnTo>
                <a:cubicBezTo>
                  <a:pt x="1233634" y="776845"/>
                  <a:pt x="681317" y="224528"/>
                  <a:pt x="0" y="224528"/>
                </a:cubicBezTo>
                <a:close/>
              </a:path>
            </a:pathLst>
          </a:cu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668395" y="2310048"/>
            <a:ext cx="2858238" cy="2858238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同心圆 49"/>
          <p:cNvSpPr/>
          <p:nvPr/>
        </p:nvSpPr>
        <p:spPr>
          <a:xfrm>
            <a:off x="6097513" y="3739167"/>
            <a:ext cx="1783270" cy="1783270"/>
          </a:xfrm>
          <a:custGeom>
            <a:avLst/>
            <a:gdLst/>
            <a:ahLst/>
            <a:cxnLst/>
            <a:rect l="l" t="t" r="r" b="b"/>
            <a:pathLst>
              <a:path w="1458162" h="1458162">
                <a:moveTo>
                  <a:pt x="1233634" y="0"/>
                </a:moveTo>
                <a:lnTo>
                  <a:pt x="1458162" y="0"/>
                </a:lnTo>
                <a:cubicBezTo>
                  <a:pt x="1458162" y="805321"/>
                  <a:pt x="805321" y="1458162"/>
                  <a:pt x="0" y="1458162"/>
                </a:cubicBezTo>
                <a:lnTo>
                  <a:pt x="0" y="1233634"/>
                </a:lnTo>
                <a:cubicBezTo>
                  <a:pt x="681317" y="1233634"/>
                  <a:pt x="1233634" y="681317"/>
                  <a:pt x="1233634" y="0"/>
                </a:cubicBezTo>
                <a:close/>
              </a:path>
            </a:pathLst>
          </a:custGeom>
          <a:solidFill>
            <a:srgbClr val="CD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同心圆 50"/>
          <p:cNvSpPr/>
          <p:nvPr/>
        </p:nvSpPr>
        <p:spPr>
          <a:xfrm>
            <a:off x="4314244" y="3739167"/>
            <a:ext cx="1783270" cy="1783270"/>
          </a:xfrm>
          <a:custGeom>
            <a:avLst/>
            <a:gdLst/>
            <a:ahLst/>
            <a:cxnLst/>
            <a:rect l="l" t="t" r="r" b="b"/>
            <a:pathLst>
              <a:path w="1458162" h="1458162">
                <a:moveTo>
                  <a:pt x="0" y="0"/>
                </a:moveTo>
                <a:lnTo>
                  <a:pt x="224528" y="0"/>
                </a:lnTo>
                <a:cubicBezTo>
                  <a:pt x="224528" y="681317"/>
                  <a:pt x="776845" y="1233634"/>
                  <a:pt x="1458162" y="1233634"/>
                </a:cubicBezTo>
                <a:lnTo>
                  <a:pt x="1458162" y="1458162"/>
                </a:lnTo>
                <a:cubicBezTo>
                  <a:pt x="652841" y="1458162"/>
                  <a:pt x="0" y="805321"/>
                  <a:pt x="0" y="0"/>
                </a:cubicBezTo>
                <a:close/>
              </a:path>
            </a:pathLst>
          </a:custGeom>
          <a:solidFill>
            <a:srgbClr val="7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同心圆 51"/>
          <p:cNvSpPr/>
          <p:nvPr/>
        </p:nvSpPr>
        <p:spPr>
          <a:xfrm>
            <a:off x="4314244" y="1955897"/>
            <a:ext cx="1783270" cy="1783270"/>
          </a:xfrm>
          <a:custGeom>
            <a:avLst/>
            <a:gdLst/>
            <a:ahLst/>
            <a:cxnLst/>
            <a:rect l="l" t="t" r="r" b="b"/>
            <a:pathLst>
              <a:path w="1458162" h="1458162">
                <a:moveTo>
                  <a:pt x="1458162" y="0"/>
                </a:moveTo>
                <a:lnTo>
                  <a:pt x="1458162" y="224528"/>
                </a:lnTo>
                <a:cubicBezTo>
                  <a:pt x="776845" y="224528"/>
                  <a:pt x="224528" y="776845"/>
                  <a:pt x="224528" y="1458162"/>
                </a:cubicBezTo>
                <a:lnTo>
                  <a:pt x="0" y="1458162"/>
                </a:lnTo>
                <a:cubicBezTo>
                  <a:pt x="0" y="652841"/>
                  <a:pt x="652841" y="0"/>
                  <a:pt x="1458162" y="0"/>
                </a:cubicBezTo>
                <a:close/>
              </a:path>
            </a:pathLst>
          </a:custGeom>
          <a:solidFill>
            <a:srgbClr val="EC6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741620" y="2194728"/>
            <a:ext cx="241982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顶部“开始”面板中可以对字体、字号、颜色、行距等进行修改。顶部“开始”面板中可以对字体、字号、颜色、行距等进行修改。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628093" y="1501408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1274207" y="2293040"/>
            <a:ext cx="241982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顶部“开始”面板中可以对字体、字号、颜色、行距等进行修改。顶部“开始”面板中可以对字体、字号、颜色、行距等进行修改。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60680" y="159972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1274207" y="5180269"/>
            <a:ext cx="241982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顶部“开始”面板中可以对字体、字号、颜色、行距等进行修改。顶部“开始”面板中可以对字体、字号、颜色、行距等进行修改。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60680" y="4486949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8855147" y="4949436"/>
            <a:ext cx="241982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顶部“开始”面板中可以对字体、字号、颜色、行距等进行修改。顶部“开始”面板中可以对字体、字号、颜色、行距等进行修改。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741620" y="425611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KSO_Shape"/>
          <p:cNvSpPr/>
          <p:nvPr/>
        </p:nvSpPr>
        <p:spPr bwMode="auto">
          <a:xfrm>
            <a:off x="560816" y="1458155"/>
            <a:ext cx="599863" cy="604233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EF7767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430330" y="4484982"/>
            <a:ext cx="599863" cy="604233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EF7767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KSO_Shape"/>
          <p:cNvSpPr/>
          <p:nvPr/>
        </p:nvSpPr>
        <p:spPr bwMode="auto">
          <a:xfrm>
            <a:off x="7880783" y="1480321"/>
            <a:ext cx="599863" cy="604233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EF7767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KSO_Shape"/>
          <p:cNvSpPr/>
          <p:nvPr/>
        </p:nvSpPr>
        <p:spPr bwMode="auto">
          <a:xfrm>
            <a:off x="8068033" y="4344381"/>
            <a:ext cx="599863" cy="604233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EF7767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7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6" y="2280173"/>
            <a:ext cx="2571750" cy="23004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826" y="2333493"/>
            <a:ext cx="2563529" cy="2247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149" y="2280173"/>
            <a:ext cx="2543174" cy="22682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199955" y="2280174"/>
            <a:ext cx="2552700" cy="2353739"/>
          </a:xfrm>
          <a:prstGeom prst="rect">
            <a:avLst/>
          </a:prstGeom>
          <a:gradFill>
            <a:gsLst>
              <a:gs pos="50000">
                <a:srgbClr val="F5B6A7"/>
              </a:gs>
              <a:gs pos="0">
                <a:srgbClr val="EF776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596314" y="5168846"/>
            <a:ext cx="8826282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本内容，如关键词、部分简单介绍等。点击此处添加文本内容，点击此处添加文本内容，如关键词、部分简单介绍等。点击此处添加文本内容，点击此处添加文本内容，如关键词、部分简单介绍等。点击此处添加文本内容，点击此处添加文本内容，如关键词、部分简单介绍等。点击此处添加文本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96100" y="2441379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</a:rPr>
              <a:t>82</a:t>
            </a:r>
            <a:r>
              <a:rPr lang="en-US" altLang="zh-CN" sz="2000" b="1" dirty="0">
                <a:solidFill>
                  <a:schemeClr val="bg1"/>
                </a:solidFill>
              </a:rPr>
              <a:t>%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9" name="直接连接符 45"/>
          <p:cNvCxnSpPr/>
          <p:nvPr/>
        </p:nvCxnSpPr>
        <p:spPr>
          <a:xfrm>
            <a:off x="6915150" y="3431112"/>
            <a:ext cx="106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466449" y="3602792"/>
            <a:ext cx="2113659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点击此处添加文本内容，如关键词、部分简单介绍等。点击此处添加文本内容。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07108" y="2510849"/>
            <a:ext cx="7784892" cy="1611443"/>
          </a:xfrm>
          <a:prstGeom prst="rect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2981949" y="2184814"/>
            <a:ext cx="2158584" cy="22635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129976" y="2347832"/>
            <a:ext cx="1862530" cy="1937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183"/>
          <p:cNvSpPr>
            <a:spLocks noEditPoints="1"/>
          </p:cNvSpPr>
          <p:nvPr/>
        </p:nvSpPr>
        <p:spPr bwMode="auto">
          <a:xfrm>
            <a:off x="3685393" y="2731614"/>
            <a:ext cx="1175166" cy="9289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468"/>
              </a:cxn>
              <a:cxn ang="0">
                <a:pos x="192" y="374"/>
              </a:cxn>
              <a:cxn ang="0">
                <a:pos x="232" y="442"/>
              </a:cxn>
              <a:cxn ang="0">
                <a:pos x="294" y="330"/>
              </a:cxn>
              <a:cxn ang="0">
                <a:pos x="470" y="284"/>
              </a:cxn>
              <a:cxn ang="0">
                <a:pos x="0" y="0"/>
              </a:cxn>
              <a:cxn ang="0">
                <a:pos x="232" y="396"/>
              </a:cxn>
              <a:cxn ang="0">
                <a:pos x="54" y="80"/>
              </a:cxn>
              <a:cxn ang="0">
                <a:pos x="272" y="324"/>
              </a:cxn>
              <a:cxn ang="0">
                <a:pos x="232" y="396"/>
              </a:cxn>
            </a:cxnLst>
            <a:rect l="0" t="0" r="r" b="b"/>
            <a:pathLst>
              <a:path w="470" h="468">
                <a:moveTo>
                  <a:pt x="0" y="0"/>
                </a:moveTo>
                <a:lnTo>
                  <a:pt x="20" y="468"/>
                </a:lnTo>
                <a:lnTo>
                  <a:pt x="192" y="374"/>
                </a:lnTo>
                <a:lnTo>
                  <a:pt x="232" y="442"/>
                </a:lnTo>
                <a:lnTo>
                  <a:pt x="294" y="330"/>
                </a:lnTo>
                <a:lnTo>
                  <a:pt x="470" y="284"/>
                </a:lnTo>
                <a:lnTo>
                  <a:pt x="0" y="0"/>
                </a:lnTo>
                <a:close/>
                <a:moveTo>
                  <a:pt x="232" y="396"/>
                </a:moveTo>
                <a:lnTo>
                  <a:pt x="54" y="80"/>
                </a:lnTo>
                <a:lnTo>
                  <a:pt x="272" y="324"/>
                </a:lnTo>
                <a:lnTo>
                  <a:pt x="232" y="396"/>
                </a:lnTo>
                <a:close/>
              </a:path>
            </a:pathLst>
          </a:custGeom>
          <a:solidFill>
            <a:srgbClr val="EF776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044785" y="2924198"/>
            <a:ext cx="745759" cy="78474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150962" y="2931849"/>
            <a:ext cx="794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EF7767"/>
                </a:solidFill>
                <a:latin typeface="+mj-ea"/>
                <a:ea typeface="+mj-ea"/>
              </a:rPr>
              <a:t>5</a:t>
            </a:r>
            <a:endParaRPr lang="zh-CN" altLang="en-US" sz="4400" dirty="0">
              <a:solidFill>
                <a:srgbClr val="EF7767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60081" y="2891167"/>
            <a:ext cx="3892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+mj-ea"/>
                <a:ea typeface="+mj-ea"/>
              </a:rPr>
              <a:t>目标设定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6" grpId="0" animBg="1"/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59" y="4170129"/>
            <a:ext cx="4313271" cy="2395563"/>
          </a:xfrm>
          <a:prstGeom prst="rect">
            <a:avLst/>
          </a:prstGeom>
        </p:spPr>
      </p:pic>
      <p:grpSp>
        <p:nvGrpSpPr>
          <p:cNvPr id="5" name="组 262"/>
          <p:cNvGrpSpPr/>
          <p:nvPr/>
        </p:nvGrpSpPr>
        <p:grpSpPr>
          <a:xfrm>
            <a:off x="1716945" y="1971496"/>
            <a:ext cx="3297772" cy="1164265"/>
            <a:chOff x="897711" y="2103200"/>
            <a:chExt cx="3297772" cy="1164265"/>
          </a:xfrm>
        </p:grpSpPr>
        <p:sp>
          <p:nvSpPr>
            <p:cNvPr id="6" name="文本框 36"/>
            <p:cNvSpPr txBox="1"/>
            <p:nvPr/>
          </p:nvSpPr>
          <p:spPr>
            <a:xfrm>
              <a:off x="897711" y="2454939"/>
              <a:ext cx="3297772" cy="812526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点击此处添加文本内容，如关键词、部分简单介绍等。点击此处添加文本内容，点击此处添加文本内容，如关键词、部分简单介绍等。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919603" y="2103200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点击此处添加文本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" name="组 262"/>
          <p:cNvGrpSpPr/>
          <p:nvPr/>
        </p:nvGrpSpPr>
        <p:grpSpPr>
          <a:xfrm>
            <a:off x="7529558" y="2654125"/>
            <a:ext cx="3297772" cy="1164265"/>
            <a:chOff x="897711" y="2103200"/>
            <a:chExt cx="3297772" cy="1164265"/>
          </a:xfrm>
        </p:grpSpPr>
        <p:sp>
          <p:nvSpPr>
            <p:cNvPr id="9" name="文本框 36"/>
            <p:cNvSpPr txBox="1"/>
            <p:nvPr/>
          </p:nvSpPr>
          <p:spPr>
            <a:xfrm>
              <a:off x="897711" y="2454939"/>
              <a:ext cx="3297772" cy="812526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点击此处添加文本内容，如关键词、部分简单介绍等。点击此处添加文本内容，点击此处添加文本内容，如关键词、部分简单介绍等。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19603" y="2103200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点击此处添加文本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组 2"/>
          <p:cNvGrpSpPr/>
          <p:nvPr/>
        </p:nvGrpSpPr>
        <p:grpSpPr>
          <a:xfrm>
            <a:off x="1112793" y="3484149"/>
            <a:ext cx="4028407" cy="564440"/>
            <a:chOff x="1189052" y="3382549"/>
            <a:chExt cx="7949240" cy="723198"/>
          </a:xfrm>
        </p:grpSpPr>
        <p:cxnSp>
          <p:nvCxnSpPr>
            <p:cNvPr id="12" name="直接连接符 38"/>
            <p:cNvCxnSpPr/>
            <p:nvPr/>
          </p:nvCxnSpPr>
          <p:spPr>
            <a:xfrm flipH="1">
              <a:off x="118905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39"/>
            <p:cNvCxnSpPr/>
            <p:nvPr/>
          </p:nvCxnSpPr>
          <p:spPr>
            <a:xfrm flipH="1">
              <a:off x="145404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40"/>
            <p:cNvCxnSpPr/>
            <p:nvPr/>
          </p:nvCxnSpPr>
          <p:spPr>
            <a:xfrm flipH="1">
              <a:off x="171904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41"/>
            <p:cNvCxnSpPr/>
            <p:nvPr/>
          </p:nvCxnSpPr>
          <p:spPr>
            <a:xfrm flipH="1">
              <a:off x="198403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42"/>
            <p:cNvCxnSpPr/>
            <p:nvPr/>
          </p:nvCxnSpPr>
          <p:spPr>
            <a:xfrm flipH="1">
              <a:off x="224903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43"/>
            <p:cNvCxnSpPr/>
            <p:nvPr/>
          </p:nvCxnSpPr>
          <p:spPr>
            <a:xfrm flipH="1">
              <a:off x="251402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44"/>
            <p:cNvCxnSpPr/>
            <p:nvPr/>
          </p:nvCxnSpPr>
          <p:spPr>
            <a:xfrm flipH="1">
              <a:off x="277902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45"/>
            <p:cNvCxnSpPr/>
            <p:nvPr/>
          </p:nvCxnSpPr>
          <p:spPr>
            <a:xfrm flipH="1">
              <a:off x="304401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46"/>
            <p:cNvCxnSpPr/>
            <p:nvPr/>
          </p:nvCxnSpPr>
          <p:spPr>
            <a:xfrm flipH="1">
              <a:off x="330901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47"/>
            <p:cNvCxnSpPr/>
            <p:nvPr/>
          </p:nvCxnSpPr>
          <p:spPr>
            <a:xfrm flipH="1">
              <a:off x="357400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48"/>
            <p:cNvCxnSpPr/>
            <p:nvPr/>
          </p:nvCxnSpPr>
          <p:spPr>
            <a:xfrm flipH="1">
              <a:off x="383900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49"/>
            <p:cNvCxnSpPr/>
            <p:nvPr/>
          </p:nvCxnSpPr>
          <p:spPr>
            <a:xfrm flipH="1">
              <a:off x="410399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50"/>
            <p:cNvCxnSpPr/>
            <p:nvPr/>
          </p:nvCxnSpPr>
          <p:spPr>
            <a:xfrm flipH="1">
              <a:off x="436899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51"/>
            <p:cNvCxnSpPr/>
            <p:nvPr/>
          </p:nvCxnSpPr>
          <p:spPr>
            <a:xfrm flipH="1">
              <a:off x="463398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52"/>
            <p:cNvCxnSpPr/>
            <p:nvPr/>
          </p:nvCxnSpPr>
          <p:spPr>
            <a:xfrm flipH="1">
              <a:off x="489898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38"/>
            <p:cNvCxnSpPr/>
            <p:nvPr/>
          </p:nvCxnSpPr>
          <p:spPr>
            <a:xfrm flipH="1">
              <a:off x="516397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39"/>
            <p:cNvCxnSpPr/>
            <p:nvPr/>
          </p:nvCxnSpPr>
          <p:spPr>
            <a:xfrm flipH="1">
              <a:off x="542897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40"/>
            <p:cNvCxnSpPr/>
            <p:nvPr/>
          </p:nvCxnSpPr>
          <p:spPr>
            <a:xfrm flipH="1">
              <a:off x="569396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41"/>
            <p:cNvCxnSpPr/>
            <p:nvPr/>
          </p:nvCxnSpPr>
          <p:spPr>
            <a:xfrm flipH="1">
              <a:off x="595896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42"/>
            <p:cNvCxnSpPr/>
            <p:nvPr/>
          </p:nvCxnSpPr>
          <p:spPr>
            <a:xfrm flipH="1">
              <a:off x="622395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43"/>
            <p:cNvCxnSpPr/>
            <p:nvPr/>
          </p:nvCxnSpPr>
          <p:spPr>
            <a:xfrm flipH="1">
              <a:off x="648895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44"/>
            <p:cNvCxnSpPr/>
            <p:nvPr/>
          </p:nvCxnSpPr>
          <p:spPr>
            <a:xfrm flipH="1">
              <a:off x="675394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45"/>
            <p:cNvCxnSpPr/>
            <p:nvPr/>
          </p:nvCxnSpPr>
          <p:spPr>
            <a:xfrm flipH="1">
              <a:off x="701894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46"/>
            <p:cNvCxnSpPr/>
            <p:nvPr/>
          </p:nvCxnSpPr>
          <p:spPr>
            <a:xfrm flipH="1">
              <a:off x="728393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47"/>
            <p:cNvCxnSpPr/>
            <p:nvPr/>
          </p:nvCxnSpPr>
          <p:spPr>
            <a:xfrm flipH="1">
              <a:off x="754893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48"/>
            <p:cNvCxnSpPr/>
            <p:nvPr/>
          </p:nvCxnSpPr>
          <p:spPr>
            <a:xfrm flipH="1">
              <a:off x="781392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49"/>
            <p:cNvCxnSpPr/>
            <p:nvPr/>
          </p:nvCxnSpPr>
          <p:spPr>
            <a:xfrm flipH="1">
              <a:off x="807892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50"/>
            <p:cNvCxnSpPr/>
            <p:nvPr/>
          </p:nvCxnSpPr>
          <p:spPr>
            <a:xfrm flipH="1">
              <a:off x="834391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51"/>
            <p:cNvCxnSpPr/>
            <p:nvPr/>
          </p:nvCxnSpPr>
          <p:spPr>
            <a:xfrm flipH="1">
              <a:off x="8608912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52"/>
            <p:cNvCxnSpPr/>
            <p:nvPr/>
          </p:nvCxnSpPr>
          <p:spPr>
            <a:xfrm flipH="1">
              <a:off x="8873907" y="3382549"/>
              <a:ext cx="264385" cy="72319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/>
          <p:cNvSpPr txBox="1"/>
          <p:nvPr/>
        </p:nvSpPr>
        <p:spPr>
          <a:xfrm>
            <a:off x="1112793" y="4602257"/>
            <a:ext cx="5254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ADD  </a:t>
            </a:r>
          </a:p>
          <a:p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 TITLE </a:t>
            </a:r>
            <a:r>
              <a:rPr lang="en-US" altLang="zh-CN" sz="4800" b="1" dirty="0">
                <a:solidFill>
                  <a:schemeClr val="accent1"/>
                </a:solidFill>
              </a:rPr>
              <a:t>HERE !</a:t>
            </a:r>
            <a:endParaRPr lang="zh-CN" altLang="en-US" sz="4800" b="1" dirty="0">
              <a:solidFill>
                <a:schemeClr val="accent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955305" y="828310"/>
            <a:ext cx="5254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ADD  </a:t>
            </a:r>
          </a:p>
          <a:p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 TITLE </a:t>
            </a:r>
            <a:r>
              <a:rPr lang="en-US" altLang="zh-CN" sz="4800" b="1" dirty="0">
                <a:solidFill>
                  <a:schemeClr val="accent1"/>
                </a:solidFill>
              </a:rPr>
              <a:t>HERE !</a:t>
            </a:r>
            <a:endParaRPr lang="zh-CN" altLang="en-US" sz="4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15" y="1303506"/>
            <a:ext cx="5171607" cy="30736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15" y="1303506"/>
            <a:ext cx="5465789" cy="4196785"/>
          </a:xfrm>
          <a:custGeom>
            <a:avLst/>
            <a:gdLst>
              <a:gd name="connsiteX0" fmla="*/ 3333734 w 3796894"/>
              <a:gd name="connsiteY0" fmla="*/ 158827 h 2914704"/>
              <a:gd name="connsiteX1" fmla="*/ 3333734 w 3796894"/>
              <a:gd name="connsiteY1" fmla="*/ 159782 h 2914704"/>
              <a:gd name="connsiteX2" fmla="*/ 154601 w 3796894"/>
              <a:gd name="connsiteY2" fmla="*/ 159782 h 2914704"/>
              <a:gd name="connsiteX3" fmla="*/ 154601 w 3796894"/>
              <a:gd name="connsiteY3" fmla="*/ 2128067 h 2914704"/>
              <a:gd name="connsiteX4" fmla="*/ 3626221 w 3796894"/>
              <a:gd name="connsiteY4" fmla="*/ 2128067 h 2914704"/>
              <a:gd name="connsiteX5" fmla="*/ 3626221 w 3796894"/>
              <a:gd name="connsiteY5" fmla="*/ 2118575 h 2914704"/>
              <a:gd name="connsiteX6" fmla="*/ 3640861 w 3796894"/>
              <a:gd name="connsiteY6" fmla="*/ 2118575 h 2914704"/>
              <a:gd name="connsiteX7" fmla="*/ 3640861 w 3796894"/>
              <a:gd name="connsiteY7" fmla="*/ 158827 h 2914704"/>
              <a:gd name="connsiteX8" fmla="*/ 0 w 3796894"/>
              <a:gd name="connsiteY8" fmla="*/ 0 h 2914704"/>
              <a:gd name="connsiteX9" fmla="*/ 3796894 w 3796894"/>
              <a:gd name="connsiteY9" fmla="*/ 0 h 2914704"/>
              <a:gd name="connsiteX10" fmla="*/ 3796894 w 3796894"/>
              <a:gd name="connsiteY10" fmla="*/ 2914704 h 2914704"/>
              <a:gd name="connsiteX11" fmla="*/ 0 w 3796894"/>
              <a:gd name="connsiteY11" fmla="*/ 2914704 h 291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6894" h="2914704">
                <a:moveTo>
                  <a:pt x="3333734" y="158827"/>
                </a:moveTo>
                <a:lnTo>
                  <a:pt x="3333734" y="159782"/>
                </a:lnTo>
                <a:lnTo>
                  <a:pt x="154601" y="159782"/>
                </a:lnTo>
                <a:lnTo>
                  <a:pt x="154601" y="2128067"/>
                </a:lnTo>
                <a:lnTo>
                  <a:pt x="3626221" y="2128067"/>
                </a:lnTo>
                <a:lnTo>
                  <a:pt x="3626221" y="2118575"/>
                </a:lnTo>
                <a:lnTo>
                  <a:pt x="3640861" y="2118575"/>
                </a:lnTo>
                <a:lnTo>
                  <a:pt x="3640861" y="158827"/>
                </a:lnTo>
                <a:close/>
                <a:moveTo>
                  <a:pt x="0" y="0"/>
                </a:moveTo>
                <a:lnTo>
                  <a:pt x="3796894" y="0"/>
                </a:lnTo>
                <a:lnTo>
                  <a:pt x="3796894" y="2914704"/>
                </a:lnTo>
                <a:lnTo>
                  <a:pt x="0" y="2914704"/>
                </a:lnTo>
                <a:close/>
              </a:path>
            </a:pathLst>
          </a:custGeom>
        </p:spPr>
      </p:pic>
      <p:sp>
        <p:nvSpPr>
          <p:cNvPr id="9" name="矩形 8"/>
          <p:cNvSpPr/>
          <p:nvPr/>
        </p:nvSpPr>
        <p:spPr>
          <a:xfrm>
            <a:off x="2150581" y="153466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2138458" y="3409393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2128645" y="4928113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88205" y="2154263"/>
            <a:ext cx="343325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顶部“开始”面板中可以对字体、字号、颜色、行距等进行修改。顶部“开始”面板中可以对字体、字号、颜色、行距等进行修改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88205" y="3927125"/>
            <a:ext cx="343325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顶部“开始”面板中可以对字体、字号、颜色、行距等进行修改。顶部“开始”面板中可以对字体、字号、颜色、行距等进行修改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88205" y="5516681"/>
            <a:ext cx="343325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顶部“开始”面板中可以对字体、字号、颜色、行距等进行修改。顶部“开始”面板中可以对字体、字号、颜色、行距等进行修改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KSO_Shape"/>
          <p:cNvSpPr/>
          <p:nvPr/>
        </p:nvSpPr>
        <p:spPr>
          <a:xfrm>
            <a:off x="1339091" y="1523455"/>
            <a:ext cx="698833" cy="571997"/>
          </a:xfrm>
          <a:prstGeom prst="star4">
            <a:avLst>
              <a:gd name="adj" fmla="val 8348"/>
            </a:avLst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KSO_Shape"/>
          <p:cNvSpPr/>
          <p:nvPr/>
        </p:nvSpPr>
        <p:spPr>
          <a:xfrm>
            <a:off x="1339091" y="3296317"/>
            <a:ext cx="698833" cy="571997"/>
          </a:xfrm>
          <a:prstGeom prst="star4">
            <a:avLst>
              <a:gd name="adj" fmla="val 8348"/>
            </a:avLst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KSO_Shape"/>
          <p:cNvSpPr/>
          <p:nvPr/>
        </p:nvSpPr>
        <p:spPr>
          <a:xfrm>
            <a:off x="1414213" y="4988686"/>
            <a:ext cx="698833" cy="571997"/>
          </a:xfrm>
          <a:prstGeom prst="star4">
            <a:avLst>
              <a:gd name="adj" fmla="val 8348"/>
            </a:avLst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07108" y="2510849"/>
            <a:ext cx="7784892" cy="1611443"/>
          </a:xfrm>
          <a:prstGeom prst="rect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2981949" y="2184814"/>
            <a:ext cx="2158584" cy="22635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129976" y="2347832"/>
            <a:ext cx="1862530" cy="1937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183"/>
          <p:cNvSpPr>
            <a:spLocks noEditPoints="1"/>
          </p:cNvSpPr>
          <p:nvPr/>
        </p:nvSpPr>
        <p:spPr bwMode="auto">
          <a:xfrm>
            <a:off x="3685393" y="2731614"/>
            <a:ext cx="1175166" cy="9289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468"/>
              </a:cxn>
              <a:cxn ang="0">
                <a:pos x="192" y="374"/>
              </a:cxn>
              <a:cxn ang="0">
                <a:pos x="232" y="442"/>
              </a:cxn>
              <a:cxn ang="0">
                <a:pos x="294" y="330"/>
              </a:cxn>
              <a:cxn ang="0">
                <a:pos x="470" y="284"/>
              </a:cxn>
              <a:cxn ang="0">
                <a:pos x="0" y="0"/>
              </a:cxn>
              <a:cxn ang="0">
                <a:pos x="232" y="396"/>
              </a:cxn>
              <a:cxn ang="0">
                <a:pos x="54" y="80"/>
              </a:cxn>
              <a:cxn ang="0">
                <a:pos x="272" y="324"/>
              </a:cxn>
              <a:cxn ang="0">
                <a:pos x="232" y="396"/>
              </a:cxn>
            </a:cxnLst>
            <a:rect l="0" t="0" r="r" b="b"/>
            <a:pathLst>
              <a:path w="470" h="468">
                <a:moveTo>
                  <a:pt x="0" y="0"/>
                </a:moveTo>
                <a:lnTo>
                  <a:pt x="20" y="468"/>
                </a:lnTo>
                <a:lnTo>
                  <a:pt x="192" y="374"/>
                </a:lnTo>
                <a:lnTo>
                  <a:pt x="232" y="442"/>
                </a:lnTo>
                <a:lnTo>
                  <a:pt x="294" y="330"/>
                </a:lnTo>
                <a:lnTo>
                  <a:pt x="470" y="284"/>
                </a:lnTo>
                <a:lnTo>
                  <a:pt x="0" y="0"/>
                </a:lnTo>
                <a:close/>
                <a:moveTo>
                  <a:pt x="232" y="396"/>
                </a:moveTo>
                <a:lnTo>
                  <a:pt x="54" y="80"/>
                </a:lnTo>
                <a:lnTo>
                  <a:pt x="272" y="324"/>
                </a:lnTo>
                <a:lnTo>
                  <a:pt x="232" y="396"/>
                </a:lnTo>
                <a:close/>
              </a:path>
            </a:pathLst>
          </a:custGeom>
          <a:solidFill>
            <a:srgbClr val="EF776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044785" y="2924198"/>
            <a:ext cx="745759" cy="78474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150962" y="2931849"/>
            <a:ext cx="794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EF7767"/>
                </a:solidFill>
                <a:latin typeface="+mj-ea"/>
                <a:ea typeface="+mj-ea"/>
              </a:rPr>
              <a:t>6</a:t>
            </a:r>
            <a:endParaRPr lang="zh-CN" altLang="en-US" sz="4400" dirty="0">
              <a:solidFill>
                <a:srgbClr val="EF7767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60081" y="2891167"/>
            <a:ext cx="3892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+mj-ea"/>
                <a:ea typeface="+mj-ea"/>
              </a:rPr>
              <a:t>解析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6" grpId="0" animBg="1"/>
      <p:bldP spid="12" grpId="0" animBg="1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3" name="组合 36"/>
          <p:cNvGrpSpPr/>
          <p:nvPr/>
        </p:nvGrpSpPr>
        <p:grpSpPr>
          <a:xfrm>
            <a:off x="957464" y="1789941"/>
            <a:ext cx="2499237" cy="2499237"/>
            <a:chOff x="1219200" y="2190750"/>
            <a:chExt cx="2838450" cy="2838450"/>
          </a:xfrm>
        </p:grpSpPr>
        <p:sp>
          <p:nvSpPr>
            <p:cNvPr id="4" name="椭圆 3"/>
            <p:cNvSpPr/>
            <p:nvPr/>
          </p:nvSpPr>
          <p:spPr>
            <a:xfrm>
              <a:off x="1219200" y="2190750"/>
              <a:ext cx="2838450" cy="2838450"/>
            </a:xfrm>
            <a:prstGeom prst="ellipse">
              <a:avLst/>
            </a:prstGeom>
            <a:solidFill>
              <a:srgbClr val="F5B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7625190">
              <a:off x="2421744" y="3355892"/>
              <a:ext cx="1359634" cy="1277561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2032000" y="2886074"/>
              <a:ext cx="1225550" cy="1351417"/>
            </a:xfrm>
            <a:custGeom>
              <a:avLst/>
              <a:gdLst/>
              <a:ahLst/>
              <a:cxnLst>
                <a:cxn ang="0">
                  <a:pos x="368" y="250"/>
                </a:cxn>
                <a:cxn ang="0">
                  <a:pos x="348" y="208"/>
                </a:cxn>
                <a:cxn ang="0">
                  <a:pos x="332" y="186"/>
                </a:cxn>
                <a:cxn ang="0">
                  <a:pos x="332" y="168"/>
                </a:cxn>
                <a:cxn ang="0">
                  <a:pos x="324" y="142"/>
                </a:cxn>
                <a:cxn ang="0">
                  <a:pos x="320" y="116"/>
                </a:cxn>
                <a:cxn ang="0">
                  <a:pos x="308" y="78"/>
                </a:cxn>
                <a:cxn ang="0">
                  <a:pos x="292" y="52"/>
                </a:cxn>
                <a:cxn ang="0">
                  <a:pos x="254" y="20"/>
                </a:cxn>
                <a:cxn ang="0">
                  <a:pos x="202" y="2"/>
                </a:cxn>
                <a:cxn ang="0">
                  <a:pos x="184" y="0"/>
                </a:cxn>
                <a:cxn ang="0">
                  <a:pos x="134" y="12"/>
                </a:cxn>
                <a:cxn ang="0">
                  <a:pos x="86" y="42"/>
                </a:cxn>
                <a:cxn ang="0">
                  <a:pos x="62" y="78"/>
                </a:cxn>
                <a:cxn ang="0">
                  <a:pos x="54" y="96"/>
                </a:cxn>
                <a:cxn ang="0">
                  <a:pos x="46" y="142"/>
                </a:cxn>
                <a:cxn ang="0">
                  <a:pos x="40" y="156"/>
                </a:cxn>
                <a:cxn ang="0">
                  <a:pos x="38" y="180"/>
                </a:cxn>
                <a:cxn ang="0">
                  <a:pos x="22" y="208"/>
                </a:cxn>
                <a:cxn ang="0">
                  <a:pos x="6" y="234"/>
                </a:cxn>
                <a:cxn ang="0">
                  <a:pos x="0" y="268"/>
                </a:cxn>
                <a:cxn ang="0">
                  <a:pos x="6" y="306"/>
                </a:cxn>
                <a:cxn ang="0">
                  <a:pos x="18" y="316"/>
                </a:cxn>
                <a:cxn ang="0">
                  <a:pos x="34" y="304"/>
                </a:cxn>
                <a:cxn ang="0">
                  <a:pos x="44" y="288"/>
                </a:cxn>
                <a:cxn ang="0">
                  <a:pos x="54" y="316"/>
                </a:cxn>
                <a:cxn ang="0">
                  <a:pos x="76" y="336"/>
                </a:cxn>
                <a:cxn ang="0">
                  <a:pos x="46" y="354"/>
                </a:cxn>
                <a:cxn ang="0">
                  <a:pos x="36" y="374"/>
                </a:cxn>
                <a:cxn ang="0">
                  <a:pos x="44" y="390"/>
                </a:cxn>
                <a:cxn ang="0">
                  <a:pos x="68" y="402"/>
                </a:cxn>
                <a:cxn ang="0">
                  <a:pos x="128" y="406"/>
                </a:cxn>
                <a:cxn ang="0">
                  <a:pos x="156" y="400"/>
                </a:cxn>
                <a:cxn ang="0">
                  <a:pos x="184" y="384"/>
                </a:cxn>
                <a:cxn ang="0">
                  <a:pos x="222" y="404"/>
                </a:cxn>
                <a:cxn ang="0">
                  <a:pos x="262" y="408"/>
                </a:cxn>
                <a:cxn ang="0">
                  <a:pos x="302" y="402"/>
                </a:cxn>
                <a:cxn ang="0">
                  <a:pos x="332" y="382"/>
                </a:cxn>
                <a:cxn ang="0">
                  <a:pos x="332" y="368"/>
                </a:cxn>
                <a:cxn ang="0">
                  <a:pos x="312" y="346"/>
                </a:cxn>
                <a:cxn ang="0">
                  <a:pos x="304" y="330"/>
                </a:cxn>
                <a:cxn ang="0">
                  <a:pos x="318" y="308"/>
                </a:cxn>
                <a:cxn ang="0">
                  <a:pos x="326" y="288"/>
                </a:cxn>
                <a:cxn ang="0">
                  <a:pos x="346" y="314"/>
                </a:cxn>
                <a:cxn ang="0">
                  <a:pos x="356" y="314"/>
                </a:cxn>
                <a:cxn ang="0">
                  <a:pos x="366" y="300"/>
                </a:cxn>
                <a:cxn ang="0">
                  <a:pos x="370" y="268"/>
                </a:cxn>
              </a:cxnLst>
              <a:rect l="0" t="0" r="r" b="b"/>
              <a:pathLst>
                <a:path w="370" h="408">
                  <a:moveTo>
                    <a:pt x="370" y="268"/>
                  </a:moveTo>
                  <a:lnTo>
                    <a:pt x="370" y="268"/>
                  </a:lnTo>
                  <a:lnTo>
                    <a:pt x="368" y="250"/>
                  </a:lnTo>
                  <a:lnTo>
                    <a:pt x="364" y="234"/>
                  </a:lnTo>
                  <a:lnTo>
                    <a:pt x="356" y="222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32" y="186"/>
                  </a:lnTo>
                  <a:lnTo>
                    <a:pt x="332" y="186"/>
                  </a:lnTo>
                  <a:lnTo>
                    <a:pt x="332" y="180"/>
                  </a:lnTo>
                  <a:lnTo>
                    <a:pt x="332" y="168"/>
                  </a:lnTo>
                  <a:lnTo>
                    <a:pt x="332" y="168"/>
                  </a:lnTo>
                  <a:lnTo>
                    <a:pt x="330" y="156"/>
                  </a:lnTo>
                  <a:lnTo>
                    <a:pt x="328" y="148"/>
                  </a:lnTo>
                  <a:lnTo>
                    <a:pt x="324" y="142"/>
                  </a:lnTo>
                  <a:lnTo>
                    <a:pt x="324" y="142"/>
                  </a:lnTo>
                  <a:lnTo>
                    <a:pt x="322" y="132"/>
                  </a:lnTo>
                  <a:lnTo>
                    <a:pt x="320" y="116"/>
                  </a:lnTo>
                  <a:lnTo>
                    <a:pt x="316" y="96"/>
                  </a:lnTo>
                  <a:lnTo>
                    <a:pt x="314" y="86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02" y="64"/>
                  </a:lnTo>
                  <a:lnTo>
                    <a:pt x="292" y="52"/>
                  </a:lnTo>
                  <a:lnTo>
                    <a:pt x="284" y="42"/>
                  </a:lnTo>
                  <a:lnTo>
                    <a:pt x="274" y="34"/>
                  </a:lnTo>
                  <a:lnTo>
                    <a:pt x="254" y="20"/>
                  </a:lnTo>
                  <a:lnTo>
                    <a:pt x="236" y="12"/>
                  </a:lnTo>
                  <a:lnTo>
                    <a:pt x="218" y="6"/>
                  </a:lnTo>
                  <a:lnTo>
                    <a:pt x="202" y="2"/>
                  </a:lnTo>
                  <a:lnTo>
                    <a:pt x="186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68" y="2"/>
                  </a:lnTo>
                  <a:lnTo>
                    <a:pt x="152" y="6"/>
                  </a:lnTo>
                  <a:lnTo>
                    <a:pt x="134" y="12"/>
                  </a:lnTo>
                  <a:lnTo>
                    <a:pt x="116" y="20"/>
                  </a:lnTo>
                  <a:lnTo>
                    <a:pt x="96" y="34"/>
                  </a:lnTo>
                  <a:lnTo>
                    <a:pt x="86" y="42"/>
                  </a:lnTo>
                  <a:lnTo>
                    <a:pt x="78" y="52"/>
                  </a:lnTo>
                  <a:lnTo>
                    <a:pt x="68" y="64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6" y="86"/>
                  </a:lnTo>
                  <a:lnTo>
                    <a:pt x="54" y="96"/>
                  </a:lnTo>
                  <a:lnTo>
                    <a:pt x="48" y="116"/>
                  </a:lnTo>
                  <a:lnTo>
                    <a:pt x="48" y="132"/>
                  </a:lnTo>
                  <a:lnTo>
                    <a:pt x="46" y="142"/>
                  </a:lnTo>
                  <a:lnTo>
                    <a:pt x="46" y="142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8" y="180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14" y="222"/>
                  </a:lnTo>
                  <a:lnTo>
                    <a:pt x="6" y="234"/>
                  </a:lnTo>
                  <a:lnTo>
                    <a:pt x="2" y="250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84"/>
                  </a:lnTo>
                  <a:lnTo>
                    <a:pt x="4" y="300"/>
                  </a:lnTo>
                  <a:lnTo>
                    <a:pt x="6" y="306"/>
                  </a:lnTo>
                  <a:lnTo>
                    <a:pt x="10" y="312"/>
                  </a:lnTo>
                  <a:lnTo>
                    <a:pt x="14" y="314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24" y="314"/>
                  </a:lnTo>
                  <a:lnTo>
                    <a:pt x="34" y="304"/>
                  </a:lnTo>
                  <a:lnTo>
                    <a:pt x="34" y="304"/>
                  </a:lnTo>
                  <a:lnTo>
                    <a:pt x="44" y="288"/>
                  </a:lnTo>
                  <a:lnTo>
                    <a:pt x="44" y="288"/>
                  </a:lnTo>
                  <a:lnTo>
                    <a:pt x="46" y="294"/>
                  </a:lnTo>
                  <a:lnTo>
                    <a:pt x="52" y="308"/>
                  </a:lnTo>
                  <a:lnTo>
                    <a:pt x="54" y="316"/>
                  </a:lnTo>
                  <a:lnTo>
                    <a:pt x="60" y="322"/>
                  </a:lnTo>
                  <a:lnTo>
                    <a:pt x="66" y="330"/>
                  </a:lnTo>
                  <a:lnTo>
                    <a:pt x="76" y="336"/>
                  </a:lnTo>
                  <a:lnTo>
                    <a:pt x="76" y="336"/>
                  </a:lnTo>
                  <a:lnTo>
                    <a:pt x="58" y="346"/>
                  </a:lnTo>
                  <a:lnTo>
                    <a:pt x="46" y="354"/>
                  </a:lnTo>
                  <a:lnTo>
                    <a:pt x="38" y="362"/>
                  </a:lnTo>
                  <a:lnTo>
                    <a:pt x="36" y="368"/>
                  </a:lnTo>
                  <a:lnTo>
                    <a:pt x="36" y="374"/>
                  </a:lnTo>
                  <a:lnTo>
                    <a:pt x="36" y="374"/>
                  </a:lnTo>
                  <a:lnTo>
                    <a:pt x="38" y="382"/>
                  </a:lnTo>
                  <a:lnTo>
                    <a:pt x="44" y="390"/>
                  </a:lnTo>
                  <a:lnTo>
                    <a:pt x="54" y="396"/>
                  </a:lnTo>
                  <a:lnTo>
                    <a:pt x="68" y="402"/>
                  </a:lnTo>
                  <a:lnTo>
                    <a:pt x="68" y="402"/>
                  </a:lnTo>
                  <a:lnTo>
                    <a:pt x="88" y="406"/>
                  </a:lnTo>
                  <a:lnTo>
                    <a:pt x="108" y="408"/>
                  </a:lnTo>
                  <a:lnTo>
                    <a:pt x="128" y="406"/>
                  </a:lnTo>
                  <a:lnTo>
                    <a:pt x="148" y="404"/>
                  </a:lnTo>
                  <a:lnTo>
                    <a:pt x="148" y="404"/>
                  </a:lnTo>
                  <a:lnTo>
                    <a:pt x="156" y="400"/>
                  </a:lnTo>
                  <a:lnTo>
                    <a:pt x="164" y="396"/>
                  </a:lnTo>
                  <a:lnTo>
                    <a:pt x="184" y="384"/>
                  </a:lnTo>
                  <a:lnTo>
                    <a:pt x="184" y="384"/>
                  </a:lnTo>
                  <a:lnTo>
                    <a:pt x="206" y="396"/>
                  </a:lnTo>
                  <a:lnTo>
                    <a:pt x="214" y="400"/>
                  </a:lnTo>
                  <a:lnTo>
                    <a:pt x="222" y="404"/>
                  </a:lnTo>
                  <a:lnTo>
                    <a:pt x="222" y="404"/>
                  </a:lnTo>
                  <a:lnTo>
                    <a:pt x="242" y="406"/>
                  </a:lnTo>
                  <a:lnTo>
                    <a:pt x="262" y="408"/>
                  </a:lnTo>
                  <a:lnTo>
                    <a:pt x="282" y="406"/>
                  </a:lnTo>
                  <a:lnTo>
                    <a:pt x="302" y="402"/>
                  </a:lnTo>
                  <a:lnTo>
                    <a:pt x="302" y="402"/>
                  </a:lnTo>
                  <a:lnTo>
                    <a:pt x="316" y="396"/>
                  </a:lnTo>
                  <a:lnTo>
                    <a:pt x="326" y="390"/>
                  </a:lnTo>
                  <a:lnTo>
                    <a:pt x="332" y="382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32" y="368"/>
                  </a:lnTo>
                  <a:lnTo>
                    <a:pt x="332" y="362"/>
                  </a:lnTo>
                  <a:lnTo>
                    <a:pt x="324" y="354"/>
                  </a:lnTo>
                  <a:lnTo>
                    <a:pt x="312" y="346"/>
                  </a:lnTo>
                  <a:lnTo>
                    <a:pt x="294" y="336"/>
                  </a:lnTo>
                  <a:lnTo>
                    <a:pt x="294" y="336"/>
                  </a:lnTo>
                  <a:lnTo>
                    <a:pt x="304" y="330"/>
                  </a:lnTo>
                  <a:lnTo>
                    <a:pt x="310" y="322"/>
                  </a:lnTo>
                  <a:lnTo>
                    <a:pt x="314" y="316"/>
                  </a:lnTo>
                  <a:lnTo>
                    <a:pt x="318" y="308"/>
                  </a:lnTo>
                  <a:lnTo>
                    <a:pt x="324" y="294"/>
                  </a:lnTo>
                  <a:lnTo>
                    <a:pt x="326" y="288"/>
                  </a:lnTo>
                  <a:lnTo>
                    <a:pt x="326" y="288"/>
                  </a:lnTo>
                  <a:lnTo>
                    <a:pt x="336" y="304"/>
                  </a:lnTo>
                  <a:lnTo>
                    <a:pt x="336" y="304"/>
                  </a:lnTo>
                  <a:lnTo>
                    <a:pt x="346" y="314"/>
                  </a:lnTo>
                  <a:lnTo>
                    <a:pt x="352" y="316"/>
                  </a:lnTo>
                  <a:lnTo>
                    <a:pt x="352" y="316"/>
                  </a:lnTo>
                  <a:lnTo>
                    <a:pt x="356" y="314"/>
                  </a:lnTo>
                  <a:lnTo>
                    <a:pt x="360" y="312"/>
                  </a:lnTo>
                  <a:lnTo>
                    <a:pt x="364" y="306"/>
                  </a:lnTo>
                  <a:lnTo>
                    <a:pt x="366" y="300"/>
                  </a:lnTo>
                  <a:lnTo>
                    <a:pt x="370" y="284"/>
                  </a:lnTo>
                  <a:lnTo>
                    <a:pt x="370" y="268"/>
                  </a:lnTo>
                  <a:lnTo>
                    <a:pt x="370" y="2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" name="组合 52"/>
          <p:cNvGrpSpPr/>
          <p:nvPr/>
        </p:nvGrpSpPr>
        <p:grpSpPr>
          <a:xfrm>
            <a:off x="4846632" y="1789941"/>
            <a:ext cx="2499237" cy="2499237"/>
            <a:chOff x="5162550" y="2190750"/>
            <a:chExt cx="2838450" cy="2838450"/>
          </a:xfrm>
        </p:grpSpPr>
        <p:grpSp>
          <p:nvGrpSpPr>
            <p:cNvPr id="8" name="组合 37"/>
            <p:cNvGrpSpPr/>
            <p:nvPr/>
          </p:nvGrpSpPr>
          <p:grpSpPr>
            <a:xfrm>
              <a:off x="5162550" y="2190750"/>
              <a:ext cx="2838450" cy="2838450"/>
              <a:chOff x="1219200" y="2190750"/>
              <a:chExt cx="2838450" cy="283845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219200" y="2190750"/>
                <a:ext cx="2838450" cy="2838450"/>
              </a:xfrm>
              <a:prstGeom prst="ellipse">
                <a:avLst/>
              </a:prstGeom>
              <a:solidFill>
                <a:srgbClr val="EF77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 rot="7625190">
                <a:off x="2324133" y="3030502"/>
                <a:ext cx="1163445" cy="1717147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3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9" name="组 46"/>
            <p:cNvGrpSpPr/>
            <p:nvPr/>
          </p:nvGrpSpPr>
          <p:grpSpPr>
            <a:xfrm>
              <a:off x="5769734" y="2872795"/>
              <a:ext cx="1659766" cy="1364696"/>
              <a:chOff x="909638" y="4381500"/>
              <a:chExt cx="714375" cy="587375"/>
            </a:xfrm>
            <a:solidFill>
              <a:schemeClr val="bg1"/>
            </a:solidFill>
          </p:grpSpPr>
          <p:sp>
            <p:nvSpPr>
              <p:cNvPr id="11" name="Freeform 159"/>
              <p:cNvSpPr/>
              <p:nvPr/>
            </p:nvSpPr>
            <p:spPr bwMode="auto">
              <a:xfrm>
                <a:off x="1100138" y="4667250"/>
                <a:ext cx="200025" cy="171450"/>
              </a:xfrm>
              <a:custGeom>
                <a:avLst/>
                <a:gdLst/>
                <a:ahLst/>
                <a:cxnLst>
                  <a:cxn ang="0">
                    <a:pos x="54" y="2"/>
                  </a:cxn>
                  <a:cxn ang="0">
                    <a:pos x="54" y="2"/>
                  </a:cxn>
                  <a:cxn ang="0">
                    <a:pos x="40" y="6"/>
                  </a:cxn>
                  <a:cxn ang="0">
                    <a:pos x="30" y="12"/>
                  </a:cxn>
                  <a:cxn ang="0">
                    <a:pos x="20" y="18"/>
                  </a:cxn>
                  <a:cxn ang="0">
                    <a:pos x="12" y="26"/>
                  </a:cxn>
                  <a:cxn ang="0">
                    <a:pos x="6" y="36"/>
                  </a:cxn>
                  <a:cxn ang="0">
                    <a:pos x="2" y="46"/>
                  </a:cxn>
                  <a:cxn ang="0">
                    <a:pos x="0" y="56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76"/>
                  </a:cxn>
                  <a:cxn ang="0">
                    <a:pos x="10" y="86"/>
                  </a:cxn>
                  <a:cxn ang="0">
                    <a:pos x="18" y="94"/>
                  </a:cxn>
                  <a:cxn ang="0">
                    <a:pos x="28" y="100"/>
                  </a:cxn>
                  <a:cxn ang="0">
                    <a:pos x="38" y="104"/>
                  </a:cxn>
                  <a:cxn ang="0">
                    <a:pos x="50" y="106"/>
                  </a:cxn>
                  <a:cxn ang="0">
                    <a:pos x="62" y="108"/>
                  </a:cxn>
                  <a:cxn ang="0">
                    <a:pos x="74" y="106"/>
                  </a:cxn>
                  <a:cxn ang="0">
                    <a:pos x="74" y="106"/>
                  </a:cxn>
                  <a:cxn ang="0">
                    <a:pos x="86" y="102"/>
                  </a:cxn>
                  <a:cxn ang="0">
                    <a:pos x="98" y="96"/>
                  </a:cxn>
                  <a:cxn ang="0">
                    <a:pos x="108" y="90"/>
                  </a:cxn>
                  <a:cxn ang="0">
                    <a:pos x="116" y="82"/>
                  </a:cxn>
                  <a:cxn ang="0">
                    <a:pos x="122" y="72"/>
                  </a:cxn>
                  <a:cxn ang="0">
                    <a:pos x="126" y="62"/>
                  </a:cxn>
                  <a:cxn ang="0">
                    <a:pos x="126" y="52"/>
                  </a:cxn>
                  <a:cxn ang="0">
                    <a:pos x="126" y="42"/>
                  </a:cxn>
                  <a:cxn ang="0">
                    <a:pos x="126" y="42"/>
                  </a:cxn>
                  <a:cxn ang="0">
                    <a:pos x="122" y="32"/>
                  </a:cxn>
                  <a:cxn ang="0">
                    <a:pos x="116" y="22"/>
                  </a:cxn>
                  <a:cxn ang="0">
                    <a:pos x="110" y="14"/>
                  </a:cxn>
                  <a:cxn ang="0">
                    <a:pos x="100" y="8"/>
                  </a:cxn>
                  <a:cxn ang="0">
                    <a:pos x="90" y="4"/>
                  </a:cxn>
                  <a:cxn ang="0">
                    <a:pos x="78" y="2"/>
                  </a:cxn>
                  <a:cxn ang="0">
                    <a:pos x="66" y="0"/>
                  </a:cxn>
                  <a:cxn ang="0">
                    <a:pos x="54" y="2"/>
                  </a:cxn>
                  <a:cxn ang="0">
                    <a:pos x="54" y="2"/>
                  </a:cxn>
                </a:cxnLst>
                <a:rect l="0" t="0" r="r" b="b"/>
                <a:pathLst>
                  <a:path w="126" h="108">
                    <a:moveTo>
                      <a:pt x="54" y="2"/>
                    </a:moveTo>
                    <a:lnTo>
                      <a:pt x="54" y="2"/>
                    </a:lnTo>
                    <a:lnTo>
                      <a:pt x="40" y="6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6"/>
                    </a:lnTo>
                    <a:lnTo>
                      <a:pt x="6" y="36"/>
                    </a:lnTo>
                    <a:lnTo>
                      <a:pt x="2" y="46"/>
                    </a:lnTo>
                    <a:lnTo>
                      <a:pt x="0" y="56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4" y="76"/>
                    </a:lnTo>
                    <a:lnTo>
                      <a:pt x="10" y="86"/>
                    </a:lnTo>
                    <a:lnTo>
                      <a:pt x="18" y="94"/>
                    </a:lnTo>
                    <a:lnTo>
                      <a:pt x="28" y="100"/>
                    </a:lnTo>
                    <a:lnTo>
                      <a:pt x="38" y="104"/>
                    </a:lnTo>
                    <a:lnTo>
                      <a:pt x="50" y="106"/>
                    </a:lnTo>
                    <a:lnTo>
                      <a:pt x="62" y="108"/>
                    </a:lnTo>
                    <a:lnTo>
                      <a:pt x="74" y="106"/>
                    </a:lnTo>
                    <a:lnTo>
                      <a:pt x="74" y="106"/>
                    </a:lnTo>
                    <a:lnTo>
                      <a:pt x="86" y="102"/>
                    </a:lnTo>
                    <a:lnTo>
                      <a:pt x="98" y="96"/>
                    </a:lnTo>
                    <a:lnTo>
                      <a:pt x="108" y="90"/>
                    </a:lnTo>
                    <a:lnTo>
                      <a:pt x="116" y="82"/>
                    </a:lnTo>
                    <a:lnTo>
                      <a:pt x="122" y="72"/>
                    </a:lnTo>
                    <a:lnTo>
                      <a:pt x="126" y="62"/>
                    </a:lnTo>
                    <a:lnTo>
                      <a:pt x="126" y="52"/>
                    </a:lnTo>
                    <a:lnTo>
                      <a:pt x="126" y="42"/>
                    </a:lnTo>
                    <a:lnTo>
                      <a:pt x="126" y="42"/>
                    </a:lnTo>
                    <a:lnTo>
                      <a:pt x="122" y="32"/>
                    </a:lnTo>
                    <a:lnTo>
                      <a:pt x="116" y="22"/>
                    </a:lnTo>
                    <a:lnTo>
                      <a:pt x="110" y="14"/>
                    </a:lnTo>
                    <a:lnTo>
                      <a:pt x="100" y="8"/>
                    </a:lnTo>
                    <a:lnTo>
                      <a:pt x="90" y="4"/>
                    </a:lnTo>
                    <a:lnTo>
                      <a:pt x="78" y="2"/>
                    </a:lnTo>
                    <a:lnTo>
                      <a:pt x="66" y="0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61"/>
              <p:cNvSpPr>
                <a:spLocks noEditPoints="1"/>
              </p:cNvSpPr>
              <p:nvPr/>
            </p:nvSpPr>
            <p:spPr bwMode="auto">
              <a:xfrm>
                <a:off x="909638" y="4381500"/>
                <a:ext cx="714375" cy="587375"/>
              </a:xfrm>
              <a:custGeom>
                <a:avLst/>
                <a:gdLst/>
                <a:ahLst/>
                <a:cxnLst>
                  <a:cxn ang="0">
                    <a:pos x="388" y="144"/>
                  </a:cxn>
                  <a:cxn ang="0">
                    <a:pos x="378" y="136"/>
                  </a:cxn>
                  <a:cxn ang="0">
                    <a:pos x="384" y="116"/>
                  </a:cxn>
                  <a:cxn ang="0">
                    <a:pos x="380" y="78"/>
                  </a:cxn>
                  <a:cxn ang="0">
                    <a:pos x="362" y="66"/>
                  </a:cxn>
                  <a:cxn ang="0">
                    <a:pos x="320" y="62"/>
                  </a:cxn>
                  <a:cxn ang="0">
                    <a:pos x="264" y="78"/>
                  </a:cxn>
                  <a:cxn ang="0">
                    <a:pos x="254" y="80"/>
                  </a:cxn>
                  <a:cxn ang="0">
                    <a:pos x="252" y="72"/>
                  </a:cxn>
                  <a:cxn ang="0">
                    <a:pos x="258" y="36"/>
                  </a:cxn>
                  <a:cxn ang="0">
                    <a:pos x="246" y="10"/>
                  </a:cxn>
                  <a:cxn ang="0">
                    <a:pos x="234" y="2"/>
                  </a:cxn>
                  <a:cxn ang="0">
                    <a:pos x="198" y="2"/>
                  </a:cxn>
                  <a:cxn ang="0">
                    <a:pos x="128" y="36"/>
                  </a:cxn>
                  <a:cxn ang="0">
                    <a:pos x="78" y="78"/>
                  </a:cxn>
                  <a:cxn ang="0">
                    <a:pos x="32" y="134"/>
                  </a:cxn>
                  <a:cxn ang="0">
                    <a:pos x="6" y="190"/>
                  </a:cxn>
                  <a:cxn ang="0">
                    <a:pos x="0" y="226"/>
                  </a:cxn>
                  <a:cxn ang="0">
                    <a:pos x="12" y="270"/>
                  </a:cxn>
                  <a:cxn ang="0">
                    <a:pos x="40" y="308"/>
                  </a:cxn>
                  <a:cxn ang="0">
                    <a:pos x="84" y="338"/>
                  </a:cxn>
                  <a:cxn ang="0">
                    <a:pos x="138" y="360"/>
                  </a:cxn>
                  <a:cxn ang="0">
                    <a:pos x="196" y="370"/>
                  </a:cxn>
                  <a:cxn ang="0">
                    <a:pos x="242" y="368"/>
                  </a:cxn>
                  <a:cxn ang="0">
                    <a:pos x="312" y="354"/>
                  </a:cxn>
                  <a:cxn ang="0">
                    <a:pos x="370" y="328"/>
                  </a:cxn>
                  <a:cxn ang="0">
                    <a:pos x="414" y="294"/>
                  </a:cxn>
                  <a:cxn ang="0">
                    <a:pos x="440" y="254"/>
                  </a:cxn>
                  <a:cxn ang="0">
                    <a:pos x="450" y="216"/>
                  </a:cxn>
                  <a:cxn ang="0">
                    <a:pos x="444" y="190"/>
                  </a:cxn>
                  <a:cxn ang="0">
                    <a:pos x="420" y="160"/>
                  </a:cxn>
                  <a:cxn ang="0">
                    <a:pos x="388" y="144"/>
                  </a:cxn>
                  <a:cxn ang="0">
                    <a:pos x="216" y="330"/>
                  </a:cxn>
                  <a:cxn ang="0">
                    <a:pos x="156" y="328"/>
                  </a:cxn>
                  <a:cxn ang="0">
                    <a:pos x="84" y="298"/>
                  </a:cxn>
                  <a:cxn ang="0">
                    <a:pos x="62" y="274"/>
                  </a:cxn>
                  <a:cxn ang="0">
                    <a:pos x="52" y="244"/>
                  </a:cxn>
                  <a:cxn ang="0">
                    <a:pos x="54" y="224"/>
                  </a:cxn>
                  <a:cxn ang="0">
                    <a:pos x="66" y="194"/>
                  </a:cxn>
                  <a:cxn ang="0">
                    <a:pos x="112" y="152"/>
                  </a:cxn>
                  <a:cxn ang="0">
                    <a:pos x="196" y="126"/>
                  </a:cxn>
                  <a:cxn ang="0">
                    <a:pos x="258" y="130"/>
                  </a:cxn>
                  <a:cxn ang="0">
                    <a:pos x="330" y="160"/>
                  </a:cxn>
                  <a:cxn ang="0">
                    <a:pos x="352" y="184"/>
                  </a:cxn>
                  <a:cxn ang="0">
                    <a:pos x="362" y="214"/>
                  </a:cxn>
                  <a:cxn ang="0">
                    <a:pos x="360" y="234"/>
                  </a:cxn>
                  <a:cxn ang="0">
                    <a:pos x="348" y="264"/>
                  </a:cxn>
                  <a:cxn ang="0">
                    <a:pos x="302" y="304"/>
                  </a:cxn>
                  <a:cxn ang="0">
                    <a:pos x="216" y="330"/>
                  </a:cxn>
                </a:cxnLst>
                <a:rect l="0" t="0" r="r" b="b"/>
                <a:pathLst>
                  <a:path w="450" h="370">
                    <a:moveTo>
                      <a:pt x="388" y="144"/>
                    </a:moveTo>
                    <a:lnTo>
                      <a:pt x="388" y="144"/>
                    </a:lnTo>
                    <a:lnTo>
                      <a:pt x="388" y="144"/>
                    </a:lnTo>
                    <a:lnTo>
                      <a:pt x="382" y="142"/>
                    </a:lnTo>
                    <a:lnTo>
                      <a:pt x="380" y="140"/>
                    </a:lnTo>
                    <a:lnTo>
                      <a:pt x="378" y="136"/>
                    </a:lnTo>
                    <a:lnTo>
                      <a:pt x="380" y="130"/>
                    </a:lnTo>
                    <a:lnTo>
                      <a:pt x="380" y="130"/>
                    </a:lnTo>
                    <a:lnTo>
                      <a:pt x="384" y="116"/>
                    </a:lnTo>
                    <a:lnTo>
                      <a:pt x="386" y="102"/>
                    </a:lnTo>
                    <a:lnTo>
                      <a:pt x="384" y="90"/>
                    </a:lnTo>
                    <a:lnTo>
                      <a:pt x="380" y="78"/>
                    </a:lnTo>
                    <a:lnTo>
                      <a:pt x="380" y="78"/>
                    </a:lnTo>
                    <a:lnTo>
                      <a:pt x="372" y="70"/>
                    </a:lnTo>
                    <a:lnTo>
                      <a:pt x="362" y="66"/>
                    </a:lnTo>
                    <a:lnTo>
                      <a:pt x="350" y="62"/>
                    </a:lnTo>
                    <a:lnTo>
                      <a:pt x="336" y="60"/>
                    </a:lnTo>
                    <a:lnTo>
                      <a:pt x="320" y="62"/>
                    </a:lnTo>
                    <a:lnTo>
                      <a:pt x="302" y="66"/>
                    </a:lnTo>
                    <a:lnTo>
                      <a:pt x="284" y="70"/>
                    </a:lnTo>
                    <a:lnTo>
                      <a:pt x="264" y="78"/>
                    </a:lnTo>
                    <a:lnTo>
                      <a:pt x="264" y="78"/>
                    </a:lnTo>
                    <a:lnTo>
                      <a:pt x="256" y="80"/>
                    </a:lnTo>
                    <a:lnTo>
                      <a:pt x="254" y="80"/>
                    </a:lnTo>
                    <a:lnTo>
                      <a:pt x="252" y="78"/>
                    </a:lnTo>
                    <a:lnTo>
                      <a:pt x="252" y="76"/>
                    </a:lnTo>
                    <a:lnTo>
                      <a:pt x="252" y="72"/>
                    </a:lnTo>
                    <a:lnTo>
                      <a:pt x="252" y="72"/>
                    </a:lnTo>
                    <a:lnTo>
                      <a:pt x="256" y="52"/>
                    </a:lnTo>
                    <a:lnTo>
                      <a:pt x="258" y="36"/>
                    </a:lnTo>
                    <a:lnTo>
                      <a:pt x="254" y="22"/>
                    </a:lnTo>
                    <a:lnTo>
                      <a:pt x="250" y="16"/>
                    </a:lnTo>
                    <a:lnTo>
                      <a:pt x="246" y="10"/>
                    </a:lnTo>
                    <a:lnTo>
                      <a:pt x="246" y="10"/>
                    </a:lnTo>
                    <a:lnTo>
                      <a:pt x="240" y="6"/>
                    </a:lnTo>
                    <a:lnTo>
                      <a:pt x="234" y="2"/>
                    </a:lnTo>
                    <a:lnTo>
                      <a:pt x="226" y="0"/>
                    </a:lnTo>
                    <a:lnTo>
                      <a:pt x="218" y="0"/>
                    </a:lnTo>
                    <a:lnTo>
                      <a:pt x="198" y="2"/>
                    </a:lnTo>
                    <a:lnTo>
                      <a:pt x="176" y="8"/>
                    </a:lnTo>
                    <a:lnTo>
                      <a:pt x="152" y="20"/>
                    </a:lnTo>
                    <a:lnTo>
                      <a:pt x="128" y="36"/>
                    </a:lnTo>
                    <a:lnTo>
                      <a:pt x="102" y="54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60" y="96"/>
                    </a:lnTo>
                    <a:lnTo>
                      <a:pt x="44" y="116"/>
                    </a:lnTo>
                    <a:lnTo>
                      <a:pt x="32" y="134"/>
                    </a:lnTo>
                    <a:lnTo>
                      <a:pt x="20" y="152"/>
                    </a:lnTo>
                    <a:lnTo>
                      <a:pt x="12" y="172"/>
                    </a:lnTo>
                    <a:lnTo>
                      <a:pt x="6" y="190"/>
                    </a:lnTo>
                    <a:lnTo>
                      <a:pt x="2" y="208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2" y="240"/>
                    </a:lnTo>
                    <a:lnTo>
                      <a:pt x="6" y="256"/>
                    </a:lnTo>
                    <a:lnTo>
                      <a:pt x="12" y="270"/>
                    </a:lnTo>
                    <a:lnTo>
                      <a:pt x="20" y="284"/>
                    </a:lnTo>
                    <a:lnTo>
                      <a:pt x="30" y="298"/>
                    </a:lnTo>
                    <a:lnTo>
                      <a:pt x="40" y="308"/>
                    </a:lnTo>
                    <a:lnTo>
                      <a:pt x="54" y="320"/>
                    </a:lnTo>
                    <a:lnTo>
                      <a:pt x="68" y="330"/>
                    </a:lnTo>
                    <a:lnTo>
                      <a:pt x="84" y="338"/>
                    </a:lnTo>
                    <a:lnTo>
                      <a:pt x="102" y="346"/>
                    </a:lnTo>
                    <a:lnTo>
                      <a:pt x="120" y="354"/>
                    </a:lnTo>
                    <a:lnTo>
                      <a:pt x="138" y="360"/>
                    </a:lnTo>
                    <a:lnTo>
                      <a:pt x="158" y="364"/>
                    </a:lnTo>
                    <a:lnTo>
                      <a:pt x="176" y="368"/>
                    </a:lnTo>
                    <a:lnTo>
                      <a:pt x="196" y="370"/>
                    </a:lnTo>
                    <a:lnTo>
                      <a:pt x="216" y="370"/>
                    </a:lnTo>
                    <a:lnTo>
                      <a:pt x="216" y="370"/>
                    </a:lnTo>
                    <a:lnTo>
                      <a:pt x="242" y="368"/>
                    </a:lnTo>
                    <a:lnTo>
                      <a:pt x="266" y="366"/>
                    </a:lnTo>
                    <a:lnTo>
                      <a:pt x="290" y="362"/>
                    </a:lnTo>
                    <a:lnTo>
                      <a:pt x="312" y="354"/>
                    </a:lnTo>
                    <a:lnTo>
                      <a:pt x="332" y="348"/>
                    </a:lnTo>
                    <a:lnTo>
                      <a:pt x="352" y="338"/>
                    </a:lnTo>
                    <a:lnTo>
                      <a:pt x="370" y="328"/>
                    </a:lnTo>
                    <a:lnTo>
                      <a:pt x="386" y="318"/>
                    </a:lnTo>
                    <a:lnTo>
                      <a:pt x="400" y="306"/>
                    </a:lnTo>
                    <a:lnTo>
                      <a:pt x="414" y="294"/>
                    </a:lnTo>
                    <a:lnTo>
                      <a:pt x="424" y="280"/>
                    </a:lnTo>
                    <a:lnTo>
                      <a:pt x="434" y="268"/>
                    </a:lnTo>
                    <a:lnTo>
                      <a:pt x="440" y="254"/>
                    </a:lnTo>
                    <a:lnTo>
                      <a:pt x="446" y="242"/>
                    </a:lnTo>
                    <a:lnTo>
                      <a:pt x="448" y="228"/>
                    </a:lnTo>
                    <a:lnTo>
                      <a:pt x="450" y="216"/>
                    </a:lnTo>
                    <a:lnTo>
                      <a:pt x="450" y="216"/>
                    </a:lnTo>
                    <a:lnTo>
                      <a:pt x="448" y="202"/>
                    </a:lnTo>
                    <a:lnTo>
                      <a:pt x="444" y="190"/>
                    </a:lnTo>
                    <a:lnTo>
                      <a:pt x="438" y="178"/>
                    </a:lnTo>
                    <a:lnTo>
                      <a:pt x="430" y="168"/>
                    </a:lnTo>
                    <a:lnTo>
                      <a:pt x="420" y="160"/>
                    </a:lnTo>
                    <a:lnTo>
                      <a:pt x="410" y="154"/>
                    </a:lnTo>
                    <a:lnTo>
                      <a:pt x="398" y="148"/>
                    </a:lnTo>
                    <a:lnTo>
                      <a:pt x="388" y="144"/>
                    </a:lnTo>
                    <a:lnTo>
                      <a:pt x="388" y="144"/>
                    </a:lnTo>
                    <a:close/>
                    <a:moveTo>
                      <a:pt x="216" y="330"/>
                    </a:moveTo>
                    <a:lnTo>
                      <a:pt x="216" y="330"/>
                    </a:lnTo>
                    <a:lnTo>
                      <a:pt x="216" y="330"/>
                    </a:lnTo>
                    <a:lnTo>
                      <a:pt x="186" y="332"/>
                    </a:lnTo>
                    <a:lnTo>
                      <a:pt x="156" y="328"/>
                    </a:lnTo>
                    <a:lnTo>
                      <a:pt x="128" y="322"/>
                    </a:lnTo>
                    <a:lnTo>
                      <a:pt x="104" y="312"/>
                    </a:lnTo>
                    <a:lnTo>
                      <a:pt x="84" y="298"/>
                    </a:lnTo>
                    <a:lnTo>
                      <a:pt x="76" y="292"/>
                    </a:lnTo>
                    <a:lnTo>
                      <a:pt x="68" y="282"/>
                    </a:lnTo>
                    <a:lnTo>
                      <a:pt x="62" y="274"/>
                    </a:lnTo>
                    <a:lnTo>
                      <a:pt x="58" y="264"/>
                    </a:lnTo>
                    <a:lnTo>
                      <a:pt x="54" y="254"/>
                    </a:lnTo>
                    <a:lnTo>
                      <a:pt x="52" y="244"/>
                    </a:lnTo>
                    <a:lnTo>
                      <a:pt x="52" y="244"/>
                    </a:lnTo>
                    <a:lnTo>
                      <a:pt x="52" y="234"/>
                    </a:lnTo>
                    <a:lnTo>
                      <a:pt x="54" y="224"/>
                    </a:lnTo>
                    <a:lnTo>
                      <a:pt x="56" y="214"/>
                    </a:lnTo>
                    <a:lnTo>
                      <a:pt x="60" y="204"/>
                    </a:lnTo>
                    <a:lnTo>
                      <a:pt x="66" y="194"/>
                    </a:lnTo>
                    <a:lnTo>
                      <a:pt x="74" y="184"/>
                    </a:lnTo>
                    <a:lnTo>
                      <a:pt x="90" y="168"/>
                    </a:lnTo>
                    <a:lnTo>
                      <a:pt x="112" y="152"/>
                    </a:lnTo>
                    <a:lnTo>
                      <a:pt x="138" y="140"/>
                    </a:lnTo>
                    <a:lnTo>
                      <a:pt x="166" y="132"/>
                    </a:lnTo>
                    <a:lnTo>
                      <a:pt x="196" y="126"/>
                    </a:lnTo>
                    <a:lnTo>
                      <a:pt x="196" y="126"/>
                    </a:lnTo>
                    <a:lnTo>
                      <a:pt x="228" y="126"/>
                    </a:lnTo>
                    <a:lnTo>
                      <a:pt x="258" y="130"/>
                    </a:lnTo>
                    <a:lnTo>
                      <a:pt x="286" y="136"/>
                    </a:lnTo>
                    <a:lnTo>
                      <a:pt x="310" y="146"/>
                    </a:lnTo>
                    <a:lnTo>
                      <a:pt x="330" y="160"/>
                    </a:lnTo>
                    <a:lnTo>
                      <a:pt x="338" y="166"/>
                    </a:lnTo>
                    <a:lnTo>
                      <a:pt x="346" y="176"/>
                    </a:lnTo>
                    <a:lnTo>
                      <a:pt x="352" y="184"/>
                    </a:lnTo>
                    <a:lnTo>
                      <a:pt x="356" y="194"/>
                    </a:lnTo>
                    <a:lnTo>
                      <a:pt x="360" y="204"/>
                    </a:lnTo>
                    <a:lnTo>
                      <a:pt x="362" y="214"/>
                    </a:lnTo>
                    <a:lnTo>
                      <a:pt x="362" y="214"/>
                    </a:lnTo>
                    <a:lnTo>
                      <a:pt x="362" y="224"/>
                    </a:lnTo>
                    <a:lnTo>
                      <a:pt x="360" y="234"/>
                    </a:lnTo>
                    <a:lnTo>
                      <a:pt x="358" y="244"/>
                    </a:lnTo>
                    <a:lnTo>
                      <a:pt x="354" y="254"/>
                    </a:lnTo>
                    <a:lnTo>
                      <a:pt x="348" y="264"/>
                    </a:lnTo>
                    <a:lnTo>
                      <a:pt x="340" y="274"/>
                    </a:lnTo>
                    <a:lnTo>
                      <a:pt x="324" y="290"/>
                    </a:lnTo>
                    <a:lnTo>
                      <a:pt x="302" y="304"/>
                    </a:lnTo>
                    <a:lnTo>
                      <a:pt x="276" y="316"/>
                    </a:lnTo>
                    <a:lnTo>
                      <a:pt x="248" y="326"/>
                    </a:lnTo>
                    <a:lnTo>
                      <a:pt x="216" y="330"/>
                    </a:lnTo>
                    <a:lnTo>
                      <a:pt x="216" y="33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" name="Freeform 155"/>
            <p:cNvSpPr>
              <a:spLocks noEditPoints="1"/>
            </p:cNvSpPr>
            <p:nvPr/>
          </p:nvSpPr>
          <p:spPr bwMode="auto">
            <a:xfrm>
              <a:off x="7044911" y="2765773"/>
              <a:ext cx="542016" cy="542016"/>
            </a:xfrm>
            <a:custGeom>
              <a:avLst/>
              <a:gdLst/>
              <a:ahLst/>
              <a:cxnLst>
                <a:cxn ang="0">
                  <a:pos x="36" y="110"/>
                </a:cxn>
                <a:cxn ang="0">
                  <a:pos x="30" y="122"/>
                </a:cxn>
                <a:cxn ang="0">
                  <a:pos x="24" y="126"/>
                </a:cxn>
                <a:cxn ang="0">
                  <a:pos x="18" y="128"/>
                </a:cxn>
                <a:cxn ang="0">
                  <a:pos x="6" y="122"/>
                </a:cxn>
                <a:cxn ang="0">
                  <a:pos x="2" y="118"/>
                </a:cxn>
                <a:cxn ang="0">
                  <a:pos x="0" y="110"/>
                </a:cxn>
                <a:cxn ang="0">
                  <a:pos x="6" y="98"/>
                </a:cxn>
                <a:cxn ang="0">
                  <a:pos x="12" y="94"/>
                </a:cxn>
                <a:cxn ang="0">
                  <a:pos x="18" y="94"/>
                </a:cxn>
                <a:cxn ang="0">
                  <a:pos x="30" y="98"/>
                </a:cxn>
                <a:cxn ang="0">
                  <a:pos x="34" y="104"/>
                </a:cxn>
                <a:cxn ang="0">
                  <a:pos x="82" y="122"/>
                </a:cxn>
                <a:cxn ang="0">
                  <a:pos x="80" y="126"/>
                </a:cxn>
                <a:cxn ang="0">
                  <a:pos x="76" y="128"/>
                </a:cxn>
                <a:cxn ang="0">
                  <a:pos x="64" y="128"/>
                </a:cxn>
                <a:cxn ang="0">
                  <a:pos x="60" y="126"/>
                </a:cxn>
                <a:cxn ang="0">
                  <a:pos x="58" y="122"/>
                </a:cxn>
                <a:cxn ang="0">
                  <a:pos x="52" y="104"/>
                </a:cxn>
                <a:cxn ang="0">
                  <a:pos x="42" y="88"/>
                </a:cxn>
                <a:cxn ang="0">
                  <a:pos x="34" y="80"/>
                </a:cxn>
                <a:cxn ang="0">
                  <a:pos x="16" y="72"/>
                </a:cxn>
                <a:cxn ang="0">
                  <a:pos x="6" y="70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2" y="48"/>
                </a:cxn>
                <a:cxn ang="0">
                  <a:pos x="6" y="46"/>
                </a:cxn>
                <a:cxn ang="0">
                  <a:pos x="6" y="46"/>
                </a:cxn>
                <a:cxn ang="0">
                  <a:pos x="34" y="54"/>
                </a:cxn>
                <a:cxn ang="0">
                  <a:pos x="48" y="62"/>
                </a:cxn>
                <a:cxn ang="0">
                  <a:pos x="58" y="70"/>
                </a:cxn>
                <a:cxn ang="0">
                  <a:pos x="74" y="94"/>
                </a:cxn>
                <a:cxn ang="0">
                  <a:pos x="80" y="108"/>
                </a:cxn>
                <a:cxn ang="0">
                  <a:pos x="128" y="122"/>
                </a:cxn>
                <a:cxn ang="0">
                  <a:pos x="126" y="126"/>
                </a:cxn>
                <a:cxn ang="0">
                  <a:pos x="122" y="128"/>
                </a:cxn>
                <a:cxn ang="0">
                  <a:pos x="110" y="128"/>
                </a:cxn>
                <a:cxn ang="0">
                  <a:pos x="106" y="126"/>
                </a:cxn>
                <a:cxn ang="0">
                  <a:pos x="104" y="122"/>
                </a:cxn>
                <a:cxn ang="0">
                  <a:pos x="94" y="86"/>
                </a:cxn>
                <a:cxn ang="0">
                  <a:pos x="86" y="68"/>
                </a:cxn>
                <a:cxn ang="0">
                  <a:pos x="74" y="54"/>
                </a:cxn>
                <a:cxn ang="0">
                  <a:pos x="44" y="34"/>
                </a:cxn>
                <a:cxn ang="0">
                  <a:pos x="26" y="28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2" y="10"/>
                </a:cxn>
                <a:cxn ang="0">
                  <a:pos x="72" y="22"/>
                </a:cxn>
                <a:cxn ang="0">
                  <a:pos x="90" y="38"/>
                </a:cxn>
                <a:cxn ang="0">
                  <a:pos x="118" y="76"/>
                </a:cxn>
                <a:cxn ang="0">
                  <a:pos x="126" y="98"/>
                </a:cxn>
              </a:cxnLst>
              <a:rect l="0" t="0" r="r" b="b"/>
              <a:pathLst>
                <a:path w="128" h="128">
                  <a:moveTo>
                    <a:pt x="36" y="110"/>
                  </a:moveTo>
                  <a:lnTo>
                    <a:pt x="36" y="110"/>
                  </a:lnTo>
                  <a:lnTo>
                    <a:pt x="34" y="118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24" y="126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12" y="126"/>
                  </a:lnTo>
                  <a:lnTo>
                    <a:pt x="6" y="122"/>
                  </a:lnTo>
                  <a:lnTo>
                    <a:pt x="6" y="122"/>
                  </a:lnTo>
                  <a:lnTo>
                    <a:pt x="2" y="11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104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12" y="94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94"/>
                  </a:lnTo>
                  <a:lnTo>
                    <a:pt x="30" y="98"/>
                  </a:lnTo>
                  <a:lnTo>
                    <a:pt x="30" y="98"/>
                  </a:lnTo>
                  <a:lnTo>
                    <a:pt x="34" y="104"/>
                  </a:lnTo>
                  <a:lnTo>
                    <a:pt x="36" y="110"/>
                  </a:lnTo>
                  <a:close/>
                  <a:moveTo>
                    <a:pt x="82" y="122"/>
                  </a:moveTo>
                  <a:lnTo>
                    <a:pt x="82" y="122"/>
                  </a:lnTo>
                  <a:lnTo>
                    <a:pt x="80" y="126"/>
                  </a:lnTo>
                  <a:lnTo>
                    <a:pt x="80" y="126"/>
                  </a:lnTo>
                  <a:lnTo>
                    <a:pt x="76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58" y="122"/>
                  </a:lnTo>
                  <a:lnTo>
                    <a:pt x="58" y="122"/>
                  </a:lnTo>
                  <a:lnTo>
                    <a:pt x="56" y="112"/>
                  </a:lnTo>
                  <a:lnTo>
                    <a:pt x="52" y="104"/>
                  </a:lnTo>
                  <a:lnTo>
                    <a:pt x="48" y="94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34" y="80"/>
                  </a:lnTo>
                  <a:lnTo>
                    <a:pt x="26" y="76"/>
                  </a:lnTo>
                  <a:lnTo>
                    <a:pt x="16" y="72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22" y="48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48" y="62"/>
                  </a:lnTo>
                  <a:lnTo>
                    <a:pt x="58" y="70"/>
                  </a:lnTo>
                  <a:lnTo>
                    <a:pt x="58" y="70"/>
                  </a:lnTo>
                  <a:lnTo>
                    <a:pt x="68" y="82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80" y="108"/>
                  </a:lnTo>
                  <a:lnTo>
                    <a:pt x="82" y="122"/>
                  </a:lnTo>
                  <a:close/>
                  <a:moveTo>
                    <a:pt x="128" y="122"/>
                  </a:moveTo>
                  <a:lnTo>
                    <a:pt x="128" y="122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22" y="128"/>
                  </a:lnTo>
                  <a:lnTo>
                    <a:pt x="110" y="128"/>
                  </a:lnTo>
                  <a:lnTo>
                    <a:pt x="110" y="128"/>
                  </a:lnTo>
                  <a:lnTo>
                    <a:pt x="106" y="126"/>
                  </a:lnTo>
                  <a:lnTo>
                    <a:pt x="106" y="126"/>
                  </a:lnTo>
                  <a:lnTo>
                    <a:pt x="104" y="122"/>
                  </a:lnTo>
                  <a:lnTo>
                    <a:pt x="104" y="122"/>
                  </a:lnTo>
                  <a:lnTo>
                    <a:pt x="102" y="104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86" y="68"/>
                  </a:lnTo>
                  <a:lnTo>
                    <a:pt x="74" y="54"/>
                  </a:lnTo>
                  <a:lnTo>
                    <a:pt x="74" y="54"/>
                  </a:lnTo>
                  <a:lnTo>
                    <a:pt x="60" y="4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26" y="2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0" y="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72" y="22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106" y="56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26" y="98"/>
                  </a:lnTo>
                  <a:lnTo>
                    <a:pt x="128" y="1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54"/>
          <p:cNvGrpSpPr/>
          <p:nvPr/>
        </p:nvGrpSpPr>
        <p:grpSpPr>
          <a:xfrm>
            <a:off x="8735800" y="1789941"/>
            <a:ext cx="2499237" cy="2499237"/>
            <a:chOff x="8997536" y="2190750"/>
            <a:chExt cx="2838450" cy="2838450"/>
          </a:xfrm>
        </p:grpSpPr>
        <p:grpSp>
          <p:nvGrpSpPr>
            <p:cNvPr id="16" name="组合 49"/>
            <p:cNvGrpSpPr/>
            <p:nvPr/>
          </p:nvGrpSpPr>
          <p:grpSpPr>
            <a:xfrm>
              <a:off x="8997536" y="2190750"/>
              <a:ext cx="2838450" cy="2838450"/>
              <a:chOff x="1219200" y="2190750"/>
              <a:chExt cx="2838450" cy="2838450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1219200" y="2190750"/>
                <a:ext cx="2838450" cy="2838450"/>
              </a:xfrm>
              <a:prstGeom prst="ellipse">
                <a:avLst/>
              </a:prstGeom>
              <a:solidFill>
                <a:srgbClr val="E648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9" name="矩形 18"/>
              <p:cNvSpPr/>
              <p:nvPr/>
            </p:nvSpPr>
            <p:spPr>
              <a:xfrm rot="7766673">
                <a:off x="2479229" y="2956977"/>
                <a:ext cx="1317340" cy="1550196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3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Freeform 313"/>
            <p:cNvSpPr/>
            <p:nvPr/>
          </p:nvSpPr>
          <p:spPr bwMode="auto">
            <a:xfrm>
              <a:off x="9935564" y="2675990"/>
              <a:ext cx="959929" cy="1867970"/>
            </a:xfrm>
            <a:custGeom>
              <a:avLst/>
              <a:gdLst/>
              <a:ahLst/>
              <a:cxnLst>
                <a:cxn ang="0">
                  <a:pos x="16" y="80"/>
                </a:cxn>
                <a:cxn ang="0">
                  <a:pos x="16" y="144"/>
                </a:cxn>
                <a:cxn ang="0">
                  <a:pos x="48" y="144"/>
                </a:cxn>
                <a:cxn ang="0">
                  <a:pos x="48" y="80"/>
                </a:cxn>
                <a:cxn ang="0">
                  <a:pos x="68" y="80"/>
                </a:cxn>
                <a:cxn ang="0">
                  <a:pos x="74" y="54"/>
                </a:cxn>
                <a:cxn ang="0">
                  <a:pos x="48" y="54"/>
                </a:cxn>
                <a:cxn ang="0">
                  <a:pos x="48" y="34"/>
                </a:cxn>
                <a:cxn ang="0">
                  <a:pos x="48" y="34"/>
                </a:cxn>
                <a:cxn ang="0">
                  <a:pos x="48" y="30"/>
                </a:cxn>
                <a:cxn ang="0">
                  <a:pos x="50" y="28"/>
                </a:cxn>
                <a:cxn ang="0">
                  <a:pos x="54" y="28"/>
                </a:cxn>
                <a:cxn ang="0">
                  <a:pos x="68" y="28"/>
                </a:cxn>
                <a:cxn ang="0">
                  <a:pos x="68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2" y="2"/>
                </a:cxn>
                <a:cxn ang="0">
                  <a:pos x="24" y="8"/>
                </a:cxn>
                <a:cxn ang="0">
                  <a:pos x="18" y="16"/>
                </a:cxn>
                <a:cxn ang="0">
                  <a:pos x="16" y="20"/>
                </a:cxn>
                <a:cxn ang="0">
                  <a:pos x="16" y="24"/>
                </a:cxn>
                <a:cxn ang="0">
                  <a:pos x="16" y="52"/>
                </a:cxn>
                <a:cxn ang="0">
                  <a:pos x="0" y="52"/>
                </a:cxn>
                <a:cxn ang="0">
                  <a:pos x="0" y="80"/>
                </a:cxn>
                <a:cxn ang="0">
                  <a:pos x="16" y="80"/>
                </a:cxn>
              </a:cxnLst>
              <a:rect l="0" t="0" r="r" b="b"/>
              <a:pathLst>
                <a:path w="74" h="144">
                  <a:moveTo>
                    <a:pt x="16" y="80"/>
                  </a:moveTo>
                  <a:lnTo>
                    <a:pt x="16" y="144"/>
                  </a:lnTo>
                  <a:lnTo>
                    <a:pt x="48" y="144"/>
                  </a:lnTo>
                  <a:lnTo>
                    <a:pt x="48" y="80"/>
                  </a:lnTo>
                  <a:lnTo>
                    <a:pt x="68" y="80"/>
                  </a:lnTo>
                  <a:lnTo>
                    <a:pt x="74" y="54"/>
                  </a:lnTo>
                  <a:lnTo>
                    <a:pt x="48" y="5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68" y="28"/>
                  </a:lnTo>
                  <a:lnTo>
                    <a:pt x="68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4" y="8"/>
                  </a:lnTo>
                  <a:lnTo>
                    <a:pt x="18" y="16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6" y="52"/>
                  </a:lnTo>
                  <a:lnTo>
                    <a:pt x="0" y="52"/>
                  </a:lnTo>
                  <a:lnTo>
                    <a:pt x="0" y="80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958328" y="5214497"/>
            <a:ext cx="2466169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点击此处添加文本内容，如关键词、部分简单介绍等。点击此处添加文本内容。</a:t>
            </a:r>
            <a:endParaRPr lang="en-US" altLang="zh-CN" sz="1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1625523" y="4448629"/>
            <a:ext cx="1359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5B6A7"/>
                </a:solidFill>
              </a:rPr>
              <a:t>60</a:t>
            </a:r>
            <a:r>
              <a:rPr lang="en-US" altLang="zh-CN" sz="2000" b="1" dirty="0">
                <a:solidFill>
                  <a:srgbClr val="F5B6A7"/>
                </a:solidFill>
              </a:rPr>
              <a:t>%</a:t>
            </a:r>
            <a:endParaRPr lang="zh-CN" altLang="en-US" sz="2000" b="1" dirty="0">
              <a:solidFill>
                <a:srgbClr val="F5B6A7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931406" y="5214497"/>
            <a:ext cx="2466169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点击此处添加文本内容，如关键词、部分简单介绍等。点击此处添加文本内容。</a:t>
            </a:r>
            <a:endParaRPr lang="en-US" altLang="zh-CN" sz="1200" dirty="0"/>
          </a:p>
        </p:txBody>
      </p:sp>
      <p:sp>
        <p:nvSpPr>
          <p:cNvPr id="23" name="文本框 22"/>
          <p:cNvSpPr txBox="1"/>
          <p:nvPr/>
        </p:nvSpPr>
        <p:spPr>
          <a:xfrm>
            <a:off x="5598601" y="4448629"/>
            <a:ext cx="1359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E64823"/>
                </a:solidFill>
              </a:rPr>
              <a:t>43</a:t>
            </a:r>
            <a:r>
              <a:rPr lang="en-US" altLang="zh-CN" sz="2000" b="1" dirty="0">
                <a:solidFill>
                  <a:srgbClr val="E64823"/>
                </a:solidFill>
              </a:rPr>
              <a:t>%</a:t>
            </a:r>
            <a:endParaRPr lang="zh-CN" altLang="en-US" sz="2000" b="1" dirty="0">
              <a:solidFill>
                <a:srgbClr val="E64823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824415" y="5214497"/>
            <a:ext cx="2466169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点击此处添加文本内容，如关键词、部分简单介绍等。点击此处添加文本内容。</a:t>
            </a:r>
            <a:endParaRPr lang="en-US" altLang="zh-CN" sz="1200" dirty="0"/>
          </a:p>
        </p:txBody>
      </p:sp>
      <p:sp>
        <p:nvSpPr>
          <p:cNvPr id="25" name="文本框 24"/>
          <p:cNvSpPr txBox="1"/>
          <p:nvPr/>
        </p:nvSpPr>
        <p:spPr>
          <a:xfrm>
            <a:off x="9491610" y="4448629"/>
            <a:ext cx="1359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</a:rPr>
              <a:t>67</a:t>
            </a:r>
            <a:r>
              <a:rPr lang="en-US" altLang="zh-CN" sz="2000" b="1" dirty="0">
                <a:solidFill>
                  <a:schemeClr val="accent1"/>
                </a:solidFill>
              </a:rPr>
              <a:t>%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015240" y="0"/>
            <a:ext cx="3771900" cy="5238750"/>
            <a:chOff x="1015240" y="0"/>
            <a:chExt cx="3771900" cy="5238750"/>
          </a:xfrm>
        </p:grpSpPr>
        <p:sp>
          <p:nvSpPr>
            <p:cNvPr id="4" name="矩形 3"/>
            <p:cNvSpPr/>
            <p:nvPr/>
          </p:nvSpPr>
          <p:spPr>
            <a:xfrm>
              <a:off x="1015240" y="0"/>
              <a:ext cx="3771900" cy="5238750"/>
            </a:xfrm>
            <a:prstGeom prst="rect">
              <a:avLst/>
            </a:prstGeom>
            <a:solidFill>
              <a:srgbClr val="EF7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1485900" y="1885950"/>
              <a:ext cx="2971800" cy="2971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183"/>
            <p:cNvSpPr>
              <a:spLocks noEditPoints="1"/>
            </p:cNvSpPr>
            <p:nvPr/>
          </p:nvSpPr>
          <p:spPr bwMode="auto">
            <a:xfrm>
              <a:off x="2320925" y="2412338"/>
              <a:ext cx="1927225" cy="19190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468"/>
                </a:cxn>
                <a:cxn ang="0">
                  <a:pos x="192" y="374"/>
                </a:cxn>
                <a:cxn ang="0">
                  <a:pos x="232" y="442"/>
                </a:cxn>
                <a:cxn ang="0">
                  <a:pos x="294" y="330"/>
                </a:cxn>
                <a:cxn ang="0">
                  <a:pos x="470" y="284"/>
                </a:cxn>
                <a:cxn ang="0">
                  <a:pos x="0" y="0"/>
                </a:cxn>
                <a:cxn ang="0">
                  <a:pos x="232" y="396"/>
                </a:cxn>
                <a:cxn ang="0">
                  <a:pos x="54" y="80"/>
                </a:cxn>
                <a:cxn ang="0">
                  <a:pos x="272" y="324"/>
                </a:cxn>
                <a:cxn ang="0">
                  <a:pos x="232" y="396"/>
                </a:cxn>
              </a:cxnLst>
              <a:rect l="0" t="0" r="r" b="b"/>
              <a:pathLst>
                <a:path w="470" h="468">
                  <a:moveTo>
                    <a:pt x="0" y="0"/>
                  </a:moveTo>
                  <a:lnTo>
                    <a:pt x="20" y="468"/>
                  </a:lnTo>
                  <a:lnTo>
                    <a:pt x="192" y="374"/>
                  </a:lnTo>
                  <a:lnTo>
                    <a:pt x="232" y="442"/>
                  </a:lnTo>
                  <a:lnTo>
                    <a:pt x="294" y="330"/>
                  </a:lnTo>
                  <a:lnTo>
                    <a:pt x="470" y="284"/>
                  </a:lnTo>
                  <a:lnTo>
                    <a:pt x="0" y="0"/>
                  </a:lnTo>
                  <a:close/>
                  <a:moveTo>
                    <a:pt x="232" y="396"/>
                  </a:moveTo>
                  <a:lnTo>
                    <a:pt x="54" y="80"/>
                  </a:lnTo>
                  <a:lnTo>
                    <a:pt x="272" y="324"/>
                  </a:lnTo>
                  <a:lnTo>
                    <a:pt x="232" y="396"/>
                  </a:lnTo>
                  <a:close/>
                </a:path>
              </a:pathLst>
            </a:custGeom>
            <a:solidFill>
              <a:srgbClr val="EF776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695450" y="571691"/>
            <a:ext cx="2762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</a:rPr>
              <a:t>目        录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559" y="449705"/>
            <a:ext cx="731437" cy="70383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243" y="1450508"/>
            <a:ext cx="731437" cy="70383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31" y="2466932"/>
            <a:ext cx="861005" cy="70383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559" y="3568089"/>
            <a:ext cx="731437" cy="70383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363" y="5528085"/>
            <a:ext cx="731437" cy="70383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913" y="449705"/>
            <a:ext cx="731437" cy="70383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912" y="1708502"/>
            <a:ext cx="731437" cy="70383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31" y="4742827"/>
            <a:ext cx="816052" cy="785258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912" y="2967299"/>
            <a:ext cx="731437" cy="70383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873" y="4147124"/>
            <a:ext cx="731437" cy="703836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2" y="5963527"/>
            <a:ext cx="731437" cy="703836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5651292" y="512122"/>
            <a:ext cx="528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+mn-ea"/>
              </a:rPr>
              <a:t>1</a:t>
            </a:r>
            <a:endParaRPr lang="zh-CN" altLang="en-US" sz="3200" dirty="0">
              <a:latin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921645" y="531186"/>
            <a:ext cx="528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+mn-ea"/>
              </a:rPr>
              <a:t>2</a:t>
            </a:r>
            <a:endParaRPr lang="zh-CN" altLang="en-US" sz="3200" dirty="0">
              <a:latin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640678" y="1510038"/>
            <a:ext cx="528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+mn-ea"/>
              </a:rPr>
              <a:t>3</a:t>
            </a:r>
            <a:endParaRPr lang="zh-CN" altLang="en-US" sz="3200" dirty="0">
              <a:latin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921645" y="1768032"/>
            <a:ext cx="528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+mn-ea"/>
              </a:rPr>
              <a:t>4</a:t>
            </a:r>
            <a:endParaRPr lang="zh-CN" altLang="en-US" sz="3200" dirty="0">
              <a:latin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640678" y="2538824"/>
            <a:ext cx="622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+mn-ea"/>
              </a:rPr>
              <a:t>5</a:t>
            </a:r>
            <a:endParaRPr lang="zh-CN" altLang="en-US" sz="3200" dirty="0">
              <a:latin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921645" y="3027013"/>
            <a:ext cx="528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+mn-ea"/>
              </a:rPr>
              <a:t>6</a:t>
            </a:r>
            <a:endParaRPr lang="zh-CN" altLang="en-US" sz="3200" dirty="0">
              <a:latin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670330" y="3632302"/>
            <a:ext cx="528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+mn-ea"/>
              </a:rPr>
              <a:t>7</a:t>
            </a:r>
            <a:endParaRPr lang="zh-CN" altLang="en-US" sz="3200" dirty="0">
              <a:latin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902608" y="4206654"/>
            <a:ext cx="528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+mn-ea"/>
              </a:rPr>
              <a:t>8</a:t>
            </a:r>
            <a:endParaRPr lang="zh-CN" altLang="en-US" sz="3200" dirty="0">
              <a:latin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699994" y="4830033"/>
            <a:ext cx="51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+mn-ea"/>
              </a:rPr>
              <a:t>9</a:t>
            </a:r>
            <a:endParaRPr lang="zh-CN" altLang="en-US" sz="3200" dirty="0">
              <a:latin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720827" y="5633244"/>
            <a:ext cx="74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n-ea"/>
              </a:rPr>
              <a:t>10</a:t>
            </a:r>
            <a:endParaRPr lang="zh-CN" altLang="en-US" sz="2800" dirty="0">
              <a:latin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486707" y="6053835"/>
            <a:ext cx="74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n-ea"/>
              </a:rPr>
              <a:t>11</a:t>
            </a:r>
            <a:endParaRPr lang="zh-CN" altLang="en-US" sz="2800" dirty="0">
              <a:latin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352521" y="540013"/>
            <a:ext cx="2088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+mn-ea"/>
              </a:rPr>
              <a:t>某某圈简介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352519" y="3623904"/>
            <a:ext cx="2088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+mn-ea"/>
              </a:rPr>
              <a:t>对策拟定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264384" y="1558238"/>
            <a:ext cx="2500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+mn-ea"/>
              </a:rPr>
              <a:t>活动计划拟定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9653080" y="1817335"/>
            <a:ext cx="2088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+mn-ea"/>
              </a:rPr>
              <a:t>现状把握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414827" y="2576463"/>
            <a:ext cx="2088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+mn-ea"/>
              </a:rPr>
              <a:t>目标设定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9766525" y="3017206"/>
            <a:ext cx="144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+mn-ea"/>
              </a:rPr>
              <a:t>解析  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9653080" y="725579"/>
            <a:ext cx="2088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+mn-ea"/>
              </a:rPr>
              <a:t>主题选定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9467837" y="4217077"/>
            <a:ext cx="2884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+mn-ea"/>
              </a:rPr>
              <a:t>对策实施与检讨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352521" y="4857750"/>
            <a:ext cx="168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+mn-ea"/>
              </a:rPr>
              <a:t>效果确认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9666142" y="5537145"/>
            <a:ext cx="1411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+mn-ea"/>
              </a:rPr>
              <a:t>标准化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6293116" y="5880003"/>
            <a:ext cx="2088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+mn-ea"/>
              </a:rPr>
              <a:t>检讨与改进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Shape"/>
          <p:cNvSpPr/>
          <p:nvPr/>
        </p:nvSpPr>
        <p:spPr>
          <a:xfrm>
            <a:off x="7741588" y="2005445"/>
            <a:ext cx="453736" cy="502227"/>
          </a:xfrm>
          <a:prstGeom prst="teardrop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KSO_Shape"/>
          <p:cNvSpPr/>
          <p:nvPr/>
        </p:nvSpPr>
        <p:spPr>
          <a:xfrm>
            <a:off x="7741588" y="3644611"/>
            <a:ext cx="453736" cy="502227"/>
          </a:xfrm>
          <a:prstGeom prst="teardrop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KSO_Shape"/>
          <p:cNvSpPr/>
          <p:nvPr/>
        </p:nvSpPr>
        <p:spPr>
          <a:xfrm>
            <a:off x="7741588" y="5283777"/>
            <a:ext cx="453736" cy="502227"/>
          </a:xfrm>
          <a:prstGeom prst="teardrop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13309" y="1369772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8801186" y="3244501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8791373" y="4763221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550933" y="1989371"/>
            <a:ext cx="343325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顶部“开始”面板中可以对字体、字号、颜色、行距等进行修改。顶部“开始”面板中可以对字体、字号、颜色、行距等进行修改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50933" y="3762233"/>
            <a:ext cx="343325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顶部“开始”面板中可以对字体、字号、颜色、行距等进行修改。顶部“开始”面板中可以对字体、字号、颜色、行距等进行修改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550933" y="5351789"/>
            <a:ext cx="343325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顶部“开始”面板中可以对字体、字号、颜色、行距等进行修改。顶部“开始”面板中可以对字体、字号、颜色、行距等进行修改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 descr="图片包含 事情, LEGO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71" y="1096673"/>
            <a:ext cx="7448550" cy="5095875"/>
          </a:xfrm>
          <a:prstGeom prst="rect">
            <a:avLst/>
          </a:prstGeom>
        </p:spPr>
      </p:pic>
      <p:sp>
        <p:nvSpPr>
          <p:cNvPr id="19" name="文本占位符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07108" y="2510849"/>
            <a:ext cx="7784892" cy="1611443"/>
          </a:xfrm>
          <a:prstGeom prst="rect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2981949" y="2184814"/>
            <a:ext cx="2158584" cy="22635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129976" y="2347832"/>
            <a:ext cx="1862530" cy="1937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183"/>
          <p:cNvSpPr>
            <a:spLocks noEditPoints="1"/>
          </p:cNvSpPr>
          <p:nvPr/>
        </p:nvSpPr>
        <p:spPr bwMode="auto">
          <a:xfrm>
            <a:off x="3685393" y="2731614"/>
            <a:ext cx="1175166" cy="9289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468"/>
              </a:cxn>
              <a:cxn ang="0">
                <a:pos x="192" y="374"/>
              </a:cxn>
              <a:cxn ang="0">
                <a:pos x="232" y="442"/>
              </a:cxn>
              <a:cxn ang="0">
                <a:pos x="294" y="330"/>
              </a:cxn>
              <a:cxn ang="0">
                <a:pos x="470" y="284"/>
              </a:cxn>
              <a:cxn ang="0">
                <a:pos x="0" y="0"/>
              </a:cxn>
              <a:cxn ang="0">
                <a:pos x="232" y="396"/>
              </a:cxn>
              <a:cxn ang="0">
                <a:pos x="54" y="80"/>
              </a:cxn>
              <a:cxn ang="0">
                <a:pos x="272" y="324"/>
              </a:cxn>
              <a:cxn ang="0">
                <a:pos x="232" y="396"/>
              </a:cxn>
            </a:cxnLst>
            <a:rect l="0" t="0" r="r" b="b"/>
            <a:pathLst>
              <a:path w="470" h="468">
                <a:moveTo>
                  <a:pt x="0" y="0"/>
                </a:moveTo>
                <a:lnTo>
                  <a:pt x="20" y="468"/>
                </a:lnTo>
                <a:lnTo>
                  <a:pt x="192" y="374"/>
                </a:lnTo>
                <a:lnTo>
                  <a:pt x="232" y="442"/>
                </a:lnTo>
                <a:lnTo>
                  <a:pt x="294" y="330"/>
                </a:lnTo>
                <a:lnTo>
                  <a:pt x="470" y="284"/>
                </a:lnTo>
                <a:lnTo>
                  <a:pt x="0" y="0"/>
                </a:lnTo>
                <a:close/>
                <a:moveTo>
                  <a:pt x="232" y="396"/>
                </a:moveTo>
                <a:lnTo>
                  <a:pt x="54" y="80"/>
                </a:lnTo>
                <a:lnTo>
                  <a:pt x="272" y="324"/>
                </a:lnTo>
                <a:lnTo>
                  <a:pt x="232" y="396"/>
                </a:lnTo>
                <a:close/>
              </a:path>
            </a:pathLst>
          </a:custGeom>
          <a:solidFill>
            <a:srgbClr val="EF776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044785" y="2924198"/>
            <a:ext cx="745759" cy="78474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150962" y="2931849"/>
            <a:ext cx="794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EF7767"/>
                </a:solidFill>
                <a:latin typeface="+mj-ea"/>
                <a:ea typeface="+mj-ea"/>
              </a:rPr>
              <a:t>7</a:t>
            </a:r>
            <a:endParaRPr lang="zh-CN" altLang="en-US" sz="4400" dirty="0">
              <a:solidFill>
                <a:srgbClr val="EF7767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60081" y="2891167"/>
            <a:ext cx="3892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+mj-ea"/>
                <a:ea typeface="+mj-ea"/>
              </a:rPr>
              <a:t>对策拟定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6" grpId="0" animBg="1"/>
      <p:bldP spid="12" grpId="0" animBg="1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39091" y="497388"/>
            <a:ext cx="3290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-1" y="1943100"/>
            <a:ext cx="6842043" cy="3409950"/>
          </a:xfrm>
          <a:prstGeom prst="rect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451274" y="1943100"/>
            <a:ext cx="1740726" cy="3409950"/>
          </a:xfrm>
          <a:prstGeom prst="rect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9275" y="2540274"/>
            <a:ext cx="4327525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9275" y="2154809"/>
            <a:ext cx="404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ADD YOUR TITLE HERE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9275" y="4123730"/>
            <a:ext cx="4327525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9275" y="3738265"/>
            <a:ext cx="404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ADD YOUR TITLE HERE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19267" y="5663994"/>
            <a:ext cx="7124783" cy="57246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pic>
        <p:nvPicPr>
          <p:cNvPr id="13" name="图片 12" descr="图片包含 人员, 笔记本电脑, 计算机, 室内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352" y="1943100"/>
            <a:ext cx="4295775" cy="3409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07108" y="2510849"/>
            <a:ext cx="7784892" cy="1611443"/>
          </a:xfrm>
          <a:prstGeom prst="rect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2981949" y="2184814"/>
            <a:ext cx="2158584" cy="22635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129976" y="2347832"/>
            <a:ext cx="1862530" cy="1937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183"/>
          <p:cNvSpPr>
            <a:spLocks noEditPoints="1"/>
          </p:cNvSpPr>
          <p:nvPr/>
        </p:nvSpPr>
        <p:spPr bwMode="auto">
          <a:xfrm>
            <a:off x="3685393" y="2731614"/>
            <a:ext cx="1175166" cy="9289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468"/>
              </a:cxn>
              <a:cxn ang="0">
                <a:pos x="192" y="374"/>
              </a:cxn>
              <a:cxn ang="0">
                <a:pos x="232" y="442"/>
              </a:cxn>
              <a:cxn ang="0">
                <a:pos x="294" y="330"/>
              </a:cxn>
              <a:cxn ang="0">
                <a:pos x="470" y="284"/>
              </a:cxn>
              <a:cxn ang="0">
                <a:pos x="0" y="0"/>
              </a:cxn>
              <a:cxn ang="0">
                <a:pos x="232" y="396"/>
              </a:cxn>
              <a:cxn ang="0">
                <a:pos x="54" y="80"/>
              </a:cxn>
              <a:cxn ang="0">
                <a:pos x="272" y="324"/>
              </a:cxn>
              <a:cxn ang="0">
                <a:pos x="232" y="396"/>
              </a:cxn>
            </a:cxnLst>
            <a:rect l="0" t="0" r="r" b="b"/>
            <a:pathLst>
              <a:path w="470" h="468">
                <a:moveTo>
                  <a:pt x="0" y="0"/>
                </a:moveTo>
                <a:lnTo>
                  <a:pt x="20" y="468"/>
                </a:lnTo>
                <a:lnTo>
                  <a:pt x="192" y="374"/>
                </a:lnTo>
                <a:lnTo>
                  <a:pt x="232" y="442"/>
                </a:lnTo>
                <a:lnTo>
                  <a:pt x="294" y="330"/>
                </a:lnTo>
                <a:lnTo>
                  <a:pt x="470" y="284"/>
                </a:lnTo>
                <a:lnTo>
                  <a:pt x="0" y="0"/>
                </a:lnTo>
                <a:close/>
                <a:moveTo>
                  <a:pt x="232" y="396"/>
                </a:moveTo>
                <a:lnTo>
                  <a:pt x="54" y="80"/>
                </a:lnTo>
                <a:lnTo>
                  <a:pt x="272" y="324"/>
                </a:lnTo>
                <a:lnTo>
                  <a:pt x="232" y="396"/>
                </a:lnTo>
                <a:close/>
              </a:path>
            </a:pathLst>
          </a:custGeom>
          <a:solidFill>
            <a:srgbClr val="EF776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044785" y="2924198"/>
            <a:ext cx="745759" cy="78474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185628" y="2939501"/>
            <a:ext cx="794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EF7767"/>
                </a:solidFill>
                <a:latin typeface="+mj-ea"/>
                <a:ea typeface="+mj-ea"/>
              </a:rPr>
              <a:t>8</a:t>
            </a:r>
            <a:endParaRPr lang="zh-CN" altLang="en-US" sz="4400" dirty="0">
              <a:solidFill>
                <a:srgbClr val="EF7767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60081" y="2891167"/>
            <a:ext cx="4327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+mj-ea"/>
                <a:ea typeface="+mj-ea"/>
              </a:rPr>
              <a:t>对策实施与检讨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6" grpId="0" animBg="1"/>
      <p:bldP spid="12" grpId="0" animBg="1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TITLE HERE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531179" y="1885950"/>
            <a:ext cx="1828800" cy="1661375"/>
          </a:xfrm>
          <a:custGeom>
            <a:avLst/>
            <a:gdLst>
              <a:gd name="connsiteX0" fmla="*/ 0 w 2590800"/>
              <a:gd name="connsiteY0" fmla="*/ 0 h 1676400"/>
              <a:gd name="connsiteX1" fmla="*/ 2590800 w 2590800"/>
              <a:gd name="connsiteY1" fmla="*/ 0 h 1676400"/>
              <a:gd name="connsiteX2" fmla="*/ 2590800 w 2590800"/>
              <a:gd name="connsiteY2" fmla="*/ 1676400 h 1676400"/>
              <a:gd name="connsiteX3" fmla="*/ 0 w 2590800"/>
              <a:gd name="connsiteY3" fmla="*/ 1676400 h 1676400"/>
              <a:gd name="connsiteX4" fmla="*/ 0 w 2590800"/>
              <a:gd name="connsiteY4" fmla="*/ 0 h 1676400"/>
              <a:gd name="connsiteX0-1" fmla="*/ 495300 w 2590800"/>
              <a:gd name="connsiteY0-2" fmla="*/ 0 h 2171700"/>
              <a:gd name="connsiteX1-3" fmla="*/ 2590800 w 2590800"/>
              <a:gd name="connsiteY1-4" fmla="*/ 495300 h 2171700"/>
              <a:gd name="connsiteX2-5" fmla="*/ 2590800 w 2590800"/>
              <a:gd name="connsiteY2-6" fmla="*/ 2171700 h 2171700"/>
              <a:gd name="connsiteX3-7" fmla="*/ 0 w 2590800"/>
              <a:gd name="connsiteY3-8" fmla="*/ 2171700 h 2171700"/>
              <a:gd name="connsiteX4-9" fmla="*/ 495300 w 2590800"/>
              <a:gd name="connsiteY4-10" fmla="*/ 0 h 2171700"/>
              <a:gd name="connsiteX0-11" fmla="*/ 438150 w 2533650"/>
              <a:gd name="connsiteY0-12" fmla="*/ 0 h 2457450"/>
              <a:gd name="connsiteX1-13" fmla="*/ 2533650 w 2533650"/>
              <a:gd name="connsiteY1-14" fmla="*/ 495300 h 2457450"/>
              <a:gd name="connsiteX2-15" fmla="*/ 2533650 w 2533650"/>
              <a:gd name="connsiteY2-16" fmla="*/ 2171700 h 2457450"/>
              <a:gd name="connsiteX3-17" fmla="*/ 0 w 2533650"/>
              <a:gd name="connsiteY3-18" fmla="*/ 2457450 h 2457450"/>
              <a:gd name="connsiteX4-19" fmla="*/ 438150 w 2533650"/>
              <a:gd name="connsiteY4-20" fmla="*/ 0 h 2457450"/>
              <a:gd name="connsiteX0-21" fmla="*/ 438150 w 2705100"/>
              <a:gd name="connsiteY0-22" fmla="*/ 0 h 2457450"/>
              <a:gd name="connsiteX1-23" fmla="*/ 2533650 w 2705100"/>
              <a:gd name="connsiteY1-24" fmla="*/ 495300 h 2457450"/>
              <a:gd name="connsiteX2-25" fmla="*/ 2705100 w 2705100"/>
              <a:gd name="connsiteY2-26" fmla="*/ 2266950 h 2457450"/>
              <a:gd name="connsiteX3-27" fmla="*/ 0 w 2705100"/>
              <a:gd name="connsiteY3-28" fmla="*/ 2457450 h 2457450"/>
              <a:gd name="connsiteX4-29" fmla="*/ 438150 w 2705100"/>
              <a:gd name="connsiteY4-30" fmla="*/ 0 h 24574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705100" h="2457450">
                <a:moveTo>
                  <a:pt x="438150" y="0"/>
                </a:moveTo>
                <a:lnTo>
                  <a:pt x="2533650" y="495300"/>
                </a:lnTo>
                <a:lnTo>
                  <a:pt x="2705100" y="2266950"/>
                </a:lnTo>
                <a:lnTo>
                  <a:pt x="0" y="2457450"/>
                </a:lnTo>
                <a:lnTo>
                  <a:pt x="43815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2"/>
          <p:cNvSpPr/>
          <p:nvPr/>
        </p:nvSpPr>
        <p:spPr>
          <a:xfrm>
            <a:off x="4821238" y="1885950"/>
            <a:ext cx="1828800" cy="1661375"/>
          </a:xfrm>
          <a:custGeom>
            <a:avLst/>
            <a:gdLst>
              <a:gd name="connsiteX0" fmla="*/ 0 w 2590800"/>
              <a:gd name="connsiteY0" fmla="*/ 0 h 1676400"/>
              <a:gd name="connsiteX1" fmla="*/ 2590800 w 2590800"/>
              <a:gd name="connsiteY1" fmla="*/ 0 h 1676400"/>
              <a:gd name="connsiteX2" fmla="*/ 2590800 w 2590800"/>
              <a:gd name="connsiteY2" fmla="*/ 1676400 h 1676400"/>
              <a:gd name="connsiteX3" fmla="*/ 0 w 2590800"/>
              <a:gd name="connsiteY3" fmla="*/ 1676400 h 1676400"/>
              <a:gd name="connsiteX4" fmla="*/ 0 w 2590800"/>
              <a:gd name="connsiteY4" fmla="*/ 0 h 1676400"/>
              <a:gd name="connsiteX0-1" fmla="*/ 495300 w 2590800"/>
              <a:gd name="connsiteY0-2" fmla="*/ 0 h 2171700"/>
              <a:gd name="connsiteX1-3" fmla="*/ 2590800 w 2590800"/>
              <a:gd name="connsiteY1-4" fmla="*/ 495300 h 2171700"/>
              <a:gd name="connsiteX2-5" fmla="*/ 2590800 w 2590800"/>
              <a:gd name="connsiteY2-6" fmla="*/ 2171700 h 2171700"/>
              <a:gd name="connsiteX3-7" fmla="*/ 0 w 2590800"/>
              <a:gd name="connsiteY3-8" fmla="*/ 2171700 h 2171700"/>
              <a:gd name="connsiteX4-9" fmla="*/ 495300 w 2590800"/>
              <a:gd name="connsiteY4-10" fmla="*/ 0 h 2171700"/>
              <a:gd name="connsiteX0-11" fmla="*/ 438150 w 2533650"/>
              <a:gd name="connsiteY0-12" fmla="*/ 0 h 2457450"/>
              <a:gd name="connsiteX1-13" fmla="*/ 2533650 w 2533650"/>
              <a:gd name="connsiteY1-14" fmla="*/ 495300 h 2457450"/>
              <a:gd name="connsiteX2-15" fmla="*/ 2533650 w 2533650"/>
              <a:gd name="connsiteY2-16" fmla="*/ 2171700 h 2457450"/>
              <a:gd name="connsiteX3-17" fmla="*/ 0 w 2533650"/>
              <a:gd name="connsiteY3-18" fmla="*/ 2457450 h 2457450"/>
              <a:gd name="connsiteX4-19" fmla="*/ 438150 w 2533650"/>
              <a:gd name="connsiteY4-20" fmla="*/ 0 h 2457450"/>
              <a:gd name="connsiteX0-21" fmla="*/ 438150 w 2705100"/>
              <a:gd name="connsiteY0-22" fmla="*/ 0 h 2457450"/>
              <a:gd name="connsiteX1-23" fmla="*/ 2533650 w 2705100"/>
              <a:gd name="connsiteY1-24" fmla="*/ 495300 h 2457450"/>
              <a:gd name="connsiteX2-25" fmla="*/ 2705100 w 2705100"/>
              <a:gd name="connsiteY2-26" fmla="*/ 2266950 h 2457450"/>
              <a:gd name="connsiteX3-27" fmla="*/ 0 w 2705100"/>
              <a:gd name="connsiteY3-28" fmla="*/ 2457450 h 2457450"/>
              <a:gd name="connsiteX4-29" fmla="*/ 438150 w 2705100"/>
              <a:gd name="connsiteY4-30" fmla="*/ 0 h 24574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705100" h="2457450">
                <a:moveTo>
                  <a:pt x="438150" y="0"/>
                </a:moveTo>
                <a:lnTo>
                  <a:pt x="2533650" y="495300"/>
                </a:lnTo>
                <a:lnTo>
                  <a:pt x="2705100" y="2266950"/>
                </a:lnTo>
                <a:lnTo>
                  <a:pt x="0" y="2457450"/>
                </a:lnTo>
                <a:lnTo>
                  <a:pt x="43815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2"/>
          <p:cNvSpPr/>
          <p:nvPr/>
        </p:nvSpPr>
        <p:spPr>
          <a:xfrm>
            <a:off x="8159412" y="1885950"/>
            <a:ext cx="1828800" cy="1661375"/>
          </a:xfrm>
          <a:custGeom>
            <a:avLst/>
            <a:gdLst>
              <a:gd name="connsiteX0" fmla="*/ 0 w 2590800"/>
              <a:gd name="connsiteY0" fmla="*/ 0 h 1676400"/>
              <a:gd name="connsiteX1" fmla="*/ 2590800 w 2590800"/>
              <a:gd name="connsiteY1" fmla="*/ 0 h 1676400"/>
              <a:gd name="connsiteX2" fmla="*/ 2590800 w 2590800"/>
              <a:gd name="connsiteY2" fmla="*/ 1676400 h 1676400"/>
              <a:gd name="connsiteX3" fmla="*/ 0 w 2590800"/>
              <a:gd name="connsiteY3" fmla="*/ 1676400 h 1676400"/>
              <a:gd name="connsiteX4" fmla="*/ 0 w 2590800"/>
              <a:gd name="connsiteY4" fmla="*/ 0 h 1676400"/>
              <a:gd name="connsiteX0-1" fmla="*/ 495300 w 2590800"/>
              <a:gd name="connsiteY0-2" fmla="*/ 0 h 2171700"/>
              <a:gd name="connsiteX1-3" fmla="*/ 2590800 w 2590800"/>
              <a:gd name="connsiteY1-4" fmla="*/ 495300 h 2171700"/>
              <a:gd name="connsiteX2-5" fmla="*/ 2590800 w 2590800"/>
              <a:gd name="connsiteY2-6" fmla="*/ 2171700 h 2171700"/>
              <a:gd name="connsiteX3-7" fmla="*/ 0 w 2590800"/>
              <a:gd name="connsiteY3-8" fmla="*/ 2171700 h 2171700"/>
              <a:gd name="connsiteX4-9" fmla="*/ 495300 w 2590800"/>
              <a:gd name="connsiteY4-10" fmla="*/ 0 h 2171700"/>
              <a:gd name="connsiteX0-11" fmla="*/ 438150 w 2533650"/>
              <a:gd name="connsiteY0-12" fmla="*/ 0 h 2457450"/>
              <a:gd name="connsiteX1-13" fmla="*/ 2533650 w 2533650"/>
              <a:gd name="connsiteY1-14" fmla="*/ 495300 h 2457450"/>
              <a:gd name="connsiteX2-15" fmla="*/ 2533650 w 2533650"/>
              <a:gd name="connsiteY2-16" fmla="*/ 2171700 h 2457450"/>
              <a:gd name="connsiteX3-17" fmla="*/ 0 w 2533650"/>
              <a:gd name="connsiteY3-18" fmla="*/ 2457450 h 2457450"/>
              <a:gd name="connsiteX4-19" fmla="*/ 438150 w 2533650"/>
              <a:gd name="connsiteY4-20" fmla="*/ 0 h 2457450"/>
              <a:gd name="connsiteX0-21" fmla="*/ 438150 w 2705100"/>
              <a:gd name="connsiteY0-22" fmla="*/ 0 h 2457450"/>
              <a:gd name="connsiteX1-23" fmla="*/ 2533650 w 2705100"/>
              <a:gd name="connsiteY1-24" fmla="*/ 495300 h 2457450"/>
              <a:gd name="connsiteX2-25" fmla="*/ 2705100 w 2705100"/>
              <a:gd name="connsiteY2-26" fmla="*/ 2266950 h 2457450"/>
              <a:gd name="connsiteX3-27" fmla="*/ 0 w 2705100"/>
              <a:gd name="connsiteY3-28" fmla="*/ 2457450 h 2457450"/>
              <a:gd name="connsiteX4-29" fmla="*/ 438150 w 2705100"/>
              <a:gd name="connsiteY4-30" fmla="*/ 0 h 24574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705100" h="2457450">
                <a:moveTo>
                  <a:pt x="438150" y="0"/>
                </a:moveTo>
                <a:lnTo>
                  <a:pt x="2533650" y="495300"/>
                </a:lnTo>
                <a:lnTo>
                  <a:pt x="2705100" y="2266950"/>
                </a:lnTo>
                <a:lnTo>
                  <a:pt x="0" y="2457450"/>
                </a:lnTo>
                <a:lnTo>
                  <a:pt x="43815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2"/>
          <p:cNvSpPr/>
          <p:nvPr/>
        </p:nvSpPr>
        <p:spPr>
          <a:xfrm>
            <a:off x="1586900" y="2036226"/>
            <a:ext cx="1932636" cy="1631324"/>
          </a:xfrm>
          <a:custGeom>
            <a:avLst/>
            <a:gdLst>
              <a:gd name="connsiteX0" fmla="*/ 0 w 2590800"/>
              <a:gd name="connsiteY0" fmla="*/ 0 h 1676400"/>
              <a:gd name="connsiteX1" fmla="*/ 2590800 w 2590800"/>
              <a:gd name="connsiteY1" fmla="*/ 0 h 1676400"/>
              <a:gd name="connsiteX2" fmla="*/ 2590800 w 2590800"/>
              <a:gd name="connsiteY2" fmla="*/ 1676400 h 1676400"/>
              <a:gd name="connsiteX3" fmla="*/ 0 w 2590800"/>
              <a:gd name="connsiteY3" fmla="*/ 1676400 h 1676400"/>
              <a:gd name="connsiteX4" fmla="*/ 0 w 2590800"/>
              <a:gd name="connsiteY4" fmla="*/ 0 h 1676400"/>
              <a:gd name="connsiteX0-1" fmla="*/ 495300 w 2590800"/>
              <a:gd name="connsiteY0-2" fmla="*/ 0 h 2171700"/>
              <a:gd name="connsiteX1-3" fmla="*/ 2590800 w 2590800"/>
              <a:gd name="connsiteY1-4" fmla="*/ 495300 h 2171700"/>
              <a:gd name="connsiteX2-5" fmla="*/ 2590800 w 2590800"/>
              <a:gd name="connsiteY2-6" fmla="*/ 2171700 h 2171700"/>
              <a:gd name="connsiteX3-7" fmla="*/ 0 w 2590800"/>
              <a:gd name="connsiteY3-8" fmla="*/ 2171700 h 2171700"/>
              <a:gd name="connsiteX4-9" fmla="*/ 495300 w 2590800"/>
              <a:gd name="connsiteY4-10" fmla="*/ 0 h 2171700"/>
              <a:gd name="connsiteX0-11" fmla="*/ 438150 w 2533650"/>
              <a:gd name="connsiteY0-12" fmla="*/ 0 h 2457450"/>
              <a:gd name="connsiteX1-13" fmla="*/ 2533650 w 2533650"/>
              <a:gd name="connsiteY1-14" fmla="*/ 495300 h 2457450"/>
              <a:gd name="connsiteX2-15" fmla="*/ 2533650 w 2533650"/>
              <a:gd name="connsiteY2-16" fmla="*/ 2171700 h 2457450"/>
              <a:gd name="connsiteX3-17" fmla="*/ 0 w 2533650"/>
              <a:gd name="connsiteY3-18" fmla="*/ 2457450 h 2457450"/>
              <a:gd name="connsiteX4-19" fmla="*/ 438150 w 2533650"/>
              <a:gd name="connsiteY4-20" fmla="*/ 0 h 2457450"/>
              <a:gd name="connsiteX0-21" fmla="*/ 438150 w 2705100"/>
              <a:gd name="connsiteY0-22" fmla="*/ 0 h 2457450"/>
              <a:gd name="connsiteX1-23" fmla="*/ 2533650 w 2705100"/>
              <a:gd name="connsiteY1-24" fmla="*/ 495300 h 2457450"/>
              <a:gd name="connsiteX2-25" fmla="*/ 2705100 w 2705100"/>
              <a:gd name="connsiteY2-26" fmla="*/ 2266950 h 2457450"/>
              <a:gd name="connsiteX3-27" fmla="*/ 0 w 2705100"/>
              <a:gd name="connsiteY3-28" fmla="*/ 2457450 h 2457450"/>
              <a:gd name="connsiteX4-29" fmla="*/ 438150 w 2705100"/>
              <a:gd name="connsiteY4-30" fmla="*/ 0 h 2457450"/>
              <a:gd name="connsiteX0-31" fmla="*/ 0 w 2999581"/>
              <a:gd name="connsiteY0-32" fmla="*/ 0 h 2232025"/>
              <a:gd name="connsiteX1-33" fmla="*/ 2828131 w 2999581"/>
              <a:gd name="connsiteY1-34" fmla="*/ 269875 h 2232025"/>
              <a:gd name="connsiteX2-35" fmla="*/ 2999581 w 2999581"/>
              <a:gd name="connsiteY2-36" fmla="*/ 2041525 h 2232025"/>
              <a:gd name="connsiteX3-37" fmla="*/ 294481 w 2999581"/>
              <a:gd name="connsiteY3-38" fmla="*/ 2232025 h 2232025"/>
              <a:gd name="connsiteX4-39" fmla="*/ 0 w 2999581"/>
              <a:gd name="connsiteY4-40" fmla="*/ 0 h 2232025"/>
              <a:gd name="connsiteX0-41" fmla="*/ 0 w 2999581"/>
              <a:gd name="connsiteY0-42" fmla="*/ 180975 h 2413000"/>
              <a:gd name="connsiteX1-43" fmla="*/ 1954609 w 2999581"/>
              <a:gd name="connsiteY1-44" fmla="*/ 0 h 2413000"/>
              <a:gd name="connsiteX2-45" fmla="*/ 2999581 w 2999581"/>
              <a:gd name="connsiteY2-46" fmla="*/ 2222500 h 2413000"/>
              <a:gd name="connsiteX3-47" fmla="*/ 294481 w 2999581"/>
              <a:gd name="connsiteY3-48" fmla="*/ 2413000 h 2413000"/>
              <a:gd name="connsiteX4-49" fmla="*/ 0 w 2999581"/>
              <a:gd name="connsiteY4-50" fmla="*/ 180975 h 2413000"/>
              <a:gd name="connsiteX0-51" fmla="*/ 0 w 2858690"/>
              <a:gd name="connsiteY0-52" fmla="*/ 180975 h 2413000"/>
              <a:gd name="connsiteX1-53" fmla="*/ 1954609 w 2858690"/>
              <a:gd name="connsiteY1-54" fmla="*/ 0 h 2413000"/>
              <a:gd name="connsiteX2-55" fmla="*/ 2858690 w 2858690"/>
              <a:gd name="connsiteY2-56" fmla="*/ 1828006 h 2413000"/>
              <a:gd name="connsiteX3-57" fmla="*/ 294481 w 2858690"/>
              <a:gd name="connsiteY3-58" fmla="*/ 2413000 h 2413000"/>
              <a:gd name="connsiteX4-59" fmla="*/ 0 w 2858690"/>
              <a:gd name="connsiteY4-60" fmla="*/ 180975 h 2413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58690" h="2413000">
                <a:moveTo>
                  <a:pt x="0" y="180975"/>
                </a:moveTo>
                <a:lnTo>
                  <a:pt x="1954609" y="0"/>
                </a:lnTo>
                <a:lnTo>
                  <a:pt x="2858690" y="1828006"/>
                </a:lnTo>
                <a:lnTo>
                  <a:pt x="294481" y="2413000"/>
                </a:lnTo>
                <a:lnTo>
                  <a:pt x="0" y="180975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2"/>
          <p:cNvSpPr/>
          <p:nvPr/>
        </p:nvSpPr>
        <p:spPr>
          <a:xfrm>
            <a:off x="4925074" y="1916001"/>
            <a:ext cx="1932636" cy="1631324"/>
          </a:xfrm>
          <a:custGeom>
            <a:avLst/>
            <a:gdLst>
              <a:gd name="connsiteX0" fmla="*/ 0 w 2590800"/>
              <a:gd name="connsiteY0" fmla="*/ 0 h 1676400"/>
              <a:gd name="connsiteX1" fmla="*/ 2590800 w 2590800"/>
              <a:gd name="connsiteY1" fmla="*/ 0 h 1676400"/>
              <a:gd name="connsiteX2" fmla="*/ 2590800 w 2590800"/>
              <a:gd name="connsiteY2" fmla="*/ 1676400 h 1676400"/>
              <a:gd name="connsiteX3" fmla="*/ 0 w 2590800"/>
              <a:gd name="connsiteY3" fmla="*/ 1676400 h 1676400"/>
              <a:gd name="connsiteX4" fmla="*/ 0 w 2590800"/>
              <a:gd name="connsiteY4" fmla="*/ 0 h 1676400"/>
              <a:gd name="connsiteX0-1" fmla="*/ 495300 w 2590800"/>
              <a:gd name="connsiteY0-2" fmla="*/ 0 h 2171700"/>
              <a:gd name="connsiteX1-3" fmla="*/ 2590800 w 2590800"/>
              <a:gd name="connsiteY1-4" fmla="*/ 495300 h 2171700"/>
              <a:gd name="connsiteX2-5" fmla="*/ 2590800 w 2590800"/>
              <a:gd name="connsiteY2-6" fmla="*/ 2171700 h 2171700"/>
              <a:gd name="connsiteX3-7" fmla="*/ 0 w 2590800"/>
              <a:gd name="connsiteY3-8" fmla="*/ 2171700 h 2171700"/>
              <a:gd name="connsiteX4-9" fmla="*/ 495300 w 2590800"/>
              <a:gd name="connsiteY4-10" fmla="*/ 0 h 2171700"/>
              <a:gd name="connsiteX0-11" fmla="*/ 438150 w 2533650"/>
              <a:gd name="connsiteY0-12" fmla="*/ 0 h 2457450"/>
              <a:gd name="connsiteX1-13" fmla="*/ 2533650 w 2533650"/>
              <a:gd name="connsiteY1-14" fmla="*/ 495300 h 2457450"/>
              <a:gd name="connsiteX2-15" fmla="*/ 2533650 w 2533650"/>
              <a:gd name="connsiteY2-16" fmla="*/ 2171700 h 2457450"/>
              <a:gd name="connsiteX3-17" fmla="*/ 0 w 2533650"/>
              <a:gd name="connsiteY3-18" fmla="*/ 2457450 h 2457450"/>
              <a:gd name="connsiteX4-19" fmla="*/ 438150 w 2533650"/>
              <a:gd name="connsiteY4-20" fmla="*/ 0 h 2457450"/>
              <a:gd name="connsiteX0-21" fmla="*/ 438150 w 2705100"/>
              <a:gd name="connsiteY0-22" fmla="*/ 0 h 2457450"/>
              <a:gd name="connsiteX1-23" fmla="*/ 2533650 w 2705100"/>
              <a:gd name="connsiteY1-24" fmla="*/ 495300 h 2457450"/>
              <a:gd name="connsiteX2-25" fmla="*/ 2705100 w 2705100"/>
              <a:gd name="connsiteY2-26" fmla="*/ 2266950 h 2457450"/>
              <a:gd name="connsiteX3-27" fmla="*/ 0 w 2705100"/>
              <a:gd name="connsiteY3-28" fmla="*/ 2457450 h 2457450"/>
              <a:gd name="connsiteX4-29" fmla="*/ 438150 w 2705100"/>
              <a:gd name="connsiteY4-30" fmla="*/ 0 h 2457450"/>
              <a:gd name="connsiteX0-31" fmla="*/ 0 w 2999581"/>
              <a:gd name="connsiteY0-32" fmla="*/ 0 h 2232025"/>
              <a:gd name="connsiteX1-33" fmla="*/ 2828131 w 2999581"/>
              <a:gd name="connsiteY1-34" fmla="*/ 269875 h 2232025"/>
              <a:gd name="connsiteX2-35" fmla="*/ 2999581 w 2999581"/>
              <a:gd name="connsiteY2-36" fmla="*/ 2041525 h 2232025"/>
              <a:gd name="connsiteX3-37" fmla="*/ 294481 w 2999581"/>
              <a:gd name="connsiteY3-38" fmla="*/ 2232025 h 2232025"/>
              <a:gd name="connsiteX4-39" fmla="*/ 0 w 2999581"/>
              <a:gd name="connsiteY4-40" fmla="*/ 0 h 2232025"/>
              <a:gd name="connsiteX0-41" fmla="*/ 0 w 2999581"/>
              <a:gd name="connsiteY0-42" fmla="*/ 180975 h 2413000"/>
              <a:gd name="connsiteX1-43" fmla="*/ 1954609 w 2999581"/>
              <a:gd name="connsiteY1-44" fmla="*/ 0 h 2413000"/>
              <a:gd name="connsiteX2-45" fmla="*/ 2999581 w 2999581"/>
              <a:gd name="connsiteY2-46" fmla="*/ 2222500 h 2413000"/>
              <a:gd name="connsiteX3-47" fmla="*/ 294481 w 2999581"/>
              <a:gd name="connsiteY3-48" fmla="*/ 2413000 h 2413000"/>
              <a:gd name="connsiteX4-49" fmla="*/ 0 w 2999581"/>
              <a:gd name="connsiteY4-50" fmla="*/ 180975 h 2413000"/>
              <a:gd name="connsiteX0-51" fmla="*/ 0 w 2858690"/>
              <a:gd name="connsiteY0-52" fmla="*/ 180975 h 2413000"/>
              <a:gd name="connsiteX1-53" fmla="*/ 1954609 w 2858690"/>
              <a:gd name="connsiteY1-54" fmla="*/ 0 h 2413000"/>
              <a:gd name="connsiteX2-55" fmla="*/ 2858690 w 2858690"/>
              <a:gd name="connsiteY2-56" fmla="*/ 1828006 h 2413000"/>
              <a:gd name="connsiteX3-57" fmla="*/ 294481 w 2858690"/>
              <a:gd name="connsiteY3-58" fmla="*/ 2413000 h 2413000"/>
              <a:gd name="connsiteX4-59" fmla="*/ 0 w 2858690"/>
              <a:gd name="connsiteY4-60" fmla="*/ 180975 h 2413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58690" h="2413000">
                <a:moveTo>
                  <a:pt x="0" y="180975"/>
                </a:moveTo>
                <a:lnTo>
                  <a:pt x="1954609" y="0"/>
                </a:lnTo>
                <a:lnTo>
                  <a:pt x="2858690" y="1828006"/>
                </a:lnTo>
                <a:lnTo>
                  <a:pt x="294481" y="2413000"/>
                </a:lnTo>
                <a:lnTo>
                  <a:pt x="0" y="180975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2"/>
          <p:cNvSpPr/>
          <p:nvPr/>
        </p:nvSpPr>
        <p:spPr>
          <a:xfrm>
            <a:off x="8367084" y="1916001"/>
            <a:ext cx="1932636" cy="1631324"/>
          </a:xfrm>
          <a:custGeom>
            <a:avLst/>
            <a:gdLst>
              <a:gd name="connsiteX0" fmla="*/ 0 w 2590800"/>
              <a:gd name="connsiteY0" fmla="*/ 0 h 1676400"/>
              <a:gd name="connsiteX1" fmla="*/ 2590800 w 2590800"/>
              <a:gd name="connsiteY1" fmla="*/ 0 h 1676400"/>
              <a:gd name="connsiteX2" fmla="*/ 2590800 w 2590800"/>
              <a:gd name="connsiteY2" fmla="*/ 1676400 h 1676400"/>
              <a:gd name="connsiteX3" fmla="*/ 0 w 2590800"/>
              <a:gd name="connsiteY3" fmla="*/ 1676400 h 1676400"/>
              <a:gd name="connsiteX4" fmla="*/ 0 w 2590800"/>
              <a:gd name="connsiteY4" fmla="*/ 0 h 1676400"/>
              <a:gd name="connsiteX0-1" fmla="*/ 495300 w 2590800"/>
              <a:gd name="connsiteY0-2" fmla="*/ 0 h 2171700"/>
              <a:gd name="connsiteX1-3" fmla="*/ 2590800 w 2590800"/>
              <a:gd name="connsiteY1-4" fmla="*/ 495300 h 2171700"/>
              <a:gd name="connsiteX2-5" fmla="*/ 2590800 w 2590800"/>
              <a:gd name="connsiteY2-6" fmla="*/ 2171700 h 2171700"/>
              <a:gd name="connsiteX3-7" fmla="*/ 0 w 2590800"/>
              <a:gd name="connsiteY3-8" fmla="*/ 2171700 h 2171700"/>
              <a:gd name="connsiteX4-9" fmla="*/ 495300 w 2590800"/>
              <a:gd name="connsiteY4-10" fmla="*/ 0 h 2171700"/>
              <a:gd name="connsiteX0-11" fmla="*/ 438150 w 2533650"/>
              <a:gd name="connsiteY0-12" fmla="*/ 0 h 2457450"/>
              <a:gd name="connsiteX1-13" fmla="*/ 2533650 w 2533650"/>
              <a:gd name="connsiteY1-14" fmla="*/ 495300 h 2457450"/>
              <a:gd name="connsiteX2-15" fmla="*/ 2533650 w 2533650"/>
              <a:gd name="connsiteY2-16" fmla="*/ 2171700 h 2457450"/>
              <a:gd name="connsiteX3-17" fmla="*/ 0 w 2533650"/>
              <a:gd name="connsiteY3-18" fmla="*/ 2457450 h 2457450"/>
              <a:gd name="connsiteX4-19" fmla="*/ 438150 w 2533650"/>
              <a:gd name="connsiteY4-20" fmla="*/ 0 h 2457450"/>
              <a:gd name="connsiteX0-21" fmla="*/ 438150 w 2705100"/>
              <a:gd name="connsiteY0-22" fmla="*/ 0 h 2457450"/>
              <a:gd name="connsiteX1-23" fmla="*/ 2533650 w 2705100"/>
              <a:gd name="connsiteY1-24" fmla="*/ 495300 h 2457450"/>
              <a:gd name="connsiteX2-25" fmla="*/ 2705100 w 2705100"/>
              <a:gd name="connsiteY2-26" fmla="*/ 2266950 h 2457450"/>
              <a:gd name="connsiteX3-27" fmla="*/ 0 w 2705100"/>
              <a:gd name="connsiteY3-28" fmla="*/ 2457450 h 2457450"/>
              <a:gd name="connsiteX4-29" fmla="*/ 438150 w 2705100"/>
              <a:gd name="connsiteY4-30" fmla="*/ 0 h 2457450"/>
              <a:gd name="connsiteX0-31" fmla="*/ 0 w 2999581"/>
              <a:gd name="connsiteY0-32" fmla="*/ 0 h 2232025"/>
              <a:gd name="connsiteX1-33" fmla="*/ 2828131 w 2999581"/>
              <a:gd name="connsiteY1-34" fmla="*/ 269875 h 2232025"/>
              <a:gd name="connsiteX2-35" fmla="*/ 2999581 w 2999581"/>
              <a:gd name="connsiteY2-36" fmla="*/ 2041525 h 2232025"/>
              <a:gd name="connsiteX3-37" fmla="*/ 294481 w 2999581"/>
              <a:gd name="connsiteY3-38" fmla="*/ 2232025 h 2232025"/>
              <a:gd name="connsiteX4-39" fmla="*/ 0 w 2999581"/>
              <a:gd name="connsiteY4-40" fmla="*/ 0 h 2232025"/>
              <a:gd name="connsiteX0-41" fmla="*/ 0 w 2999581"/>
              <a:gd name="connsiteY0-42" fmla="*/ 180975 h 2413000"/>
              <a:gd name="connsiteX1-43" fmla="*/ 1954609 w 2999581"/>
              <a:gd name="connsiteY1-44" fmla="*/ 0 h 2413000"/>
              <a:gd name="connsiteX2-45" fmla="*/ 2999581 w 2999581"/>
              <a:gd name="connsiteY2-46" fmla="*/ 2222500 h 2413000"/>
              <a:gd name="connsiteX3-47" fmla="*/ 294481 w 2999581"/>
              <a:gd name="connsiteY3-48" fmla="*/ 2413000 h 2413000"/>
              <a:gd name="connsiteX4-49" fmla="*/ 0 w 2999581"/>
              <a:gd name="connsiteY4-50" fmla="*/ 180975 h 2413000"/>
              <a:gd name="connsiteX0-51" fmla="*/ 0 w 2858690"/>
              <a:gd name="connsiteY0-52" fmla="*/ 180975 h 2413000"/>
              <a:gd name="connsiteX1-53" fmla="*/ 1954609 w 2858690"/>
              <a:gd name="connsiteY1-54" fmla="*/ 0 h 2413000"/>
              <a:gd name="connsiteX2-55" fmla="*/ 2858690 w 2858690"/>
              <a:gd name="connsiteY2-56" fmla="*/ 1828006 h 2413000"/>
              <a:gd name="connsiteX3-57" fmla="*/ 294481 w 2858690"/>
              <a:gd name="connsiteY3-58" fmla="*/ 2413000 h 2413000"/>
              <a:gd name="connsiteX4-59" fmla="*/ 0 w 2858690"/>
              <a:gd name="connsiteY4-60" fmla="*/ 180975 h 2413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58690" h="2413000">
                <a:moveTo>
                  <a:pt x="0" y="180975"/>
                </a:moveTo>
                <a:lnTo>
                  <a:pt x="1954609" y="0"/>
                </a:lnTo>
                <a:lnTo>
                  <a:pt x="2858690" y="1828006"/>
                </a:lnTo>
                <a:lnTo>
                  <a:pt x="294481" y="2413000"/>
                </a:lnTo>
                <a:lnTo>
                  <a:pt x="0" y="180975"/>
                </a:lnTo>
                <a:close/>
              </a:path>
            </a:pathLst>
          </a:custGeom>
          <a:blipFill>
            <a:blip r:embed="rId5"/>
            <a:stretch>
              <a:fillRect l="-43449" t="-22264" r="2" b="-2314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339091" y="4173240"/>
            <a:ext cx="2548697" cy="129265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0" name="文本框 9"/>
          <p:cNvSpPr txBox="1"/>
          <p:nvPr/>
        </p:nvSpPr>
        <p:spPr>
          <a:xfrm>
            <a:off x="1343250" y="3787775"/>
            <a:ext cx="2308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</a:t>
            </a:r>
            <a:endParaRPr lang="zh-CN" altLang="en-US" sz="24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4545057" y="4173240"/>
            <a:ext cx="2548697" cy="129265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4549216" y="3787775"/>
            <a:ext cx="2308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</a:t>
            </a:r>
            <a:endParaRPr lang="zh-CN" altLang="en-US" sz="24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7987067" y="4173240"/>
            <a:ext cx="2548697" cy="129265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4" name="文本框 13"/>
          <p:cNvSpPr txBox="1"/>
          <p:nvPr/>
        </p:nvSpPr>
        <p:spPr>
          <a:xfrm>
            <a:off x="7991226" y="3787775"/>
            <a:ext cx="2308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</a:t>
            </a:r>
            <a:endParaRPr lang="zh-CN" alt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39091" y="497388"/>
            <a:ext cx="3290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558925" y="2268240"/>
            <a:ext cx="4327525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5" name="文本框 4"/>
          <p:cNvSpPr txBox="1"/>
          <p:nvPr/>
        </p:nvSpPr>
        <p:spPr>
          <a:xfrm>
            <a:off x="1558925" y="1882775"/>
            <a:ext cx="404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1558925" y="3851696"/>
            <a:ext cx="4327525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8" name="文本框 7"/>
          <p:cNvSpPr txBox="1"/>
          <p:nvPr/>
        </p:nvSpPr>
        <p:spPr>
          <a:xfrm>
            <a:off x="1558925" y="3466231"/>
            <a:ext cx="404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1558925" y="5435152"/>
            <a:ext cx="4327525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558925" y="5049687"/>
            <a:ext cx="404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23" name="KSO_Shape"/>
          <p:cNvSpPr/>
          <p:nvPr/>
        </p:nvSpPr>
        <p:spPr>
          <a:xfrm>
            <a:off x="6385810" y="1621058"/>
            <a:ext cx="5246557" cy="3938768"/>
          </a:xfrm>
          <a:prstGeom prst="snip2DiagRect">
            <a:avLst>
              <a:gd name="adj1" fmla="val 0"/>
              <a:gd name="adj2" fmla="val 2322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5" y="1882775"/>
            <a:ext cx="876300" cy="790575"/>
          </a:xfrm>
          <a:prstGeom prst="rect">
            <a:avLst/>
          </a:prstGeom>
        </p:spPr>
      </p:pic>
      <p:pic>
        <p:nvPicPr>
          <p:cNvPr id="28" name="图片 27" descr="图片包含 事情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1" y="3534838"/>
            <a:ext cx="810384" cy="801575"/>
          </a:xfrm>
          <a:prstGeom prst="rect">
            <a:avLst/>
          </a:prstGeom>
        </p:spPr>
      </p:pic>
      <p:pic>
        <p:nvPicPr>
          <p:cNvPr id="30" name="图片 29" descr="图片包含 剪贴画&#10;&#10;已生成高可信度的说明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6" y="5030191"/>
            <a:ext cx="768528" cy="811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07108" y="2510849"/>
            <a:ext cx="7784892" cy="1611443"/>
          </a:xfrm>
          <a:prstGeom prst="rect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2981949" y="2184814"/>
            <a:ext cx="2158584" cy="22635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129976" y="2347832"/>
            <a:ext cx="1862530" cy="1937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183"/>
          <p:cNvSpPr>
            <a:spLocks noEditPoints="1"/>
          </p:cNvSpPr>
          <p:nvPr/>
        </p:nvSpPr>
        <p:spPr bwMode="auto">
          <a:xfrm>
            <a:off x="3685393" y="2731614"/>
            <a:ext cx="1175166" cy="9289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468"/>
              </a:cxn>
              <a:cxn ang="0">
                <a:pos x="192" y="374"/>
              </a:cxn>
              <a:cxn ang="0">
                <a:pos x="232" y="442"/>
              </a:cxn>
              <a:cxn ang="0">
                <a:pos x="294" y="330"/>
              </a:cxn>
              <a:cxn ang="0">
                <a:pos x="470" y="284"/>
              </a:cxn>
              <a:cxn ang="0">
                <a:pos x="0" y="0"/>
              </a:cxn>
              <a:cxn ang="0">
                <a:pos x="232" y="396"/>
              </a:cxn>
              <a:cxn ang="0">
                <a:pos x="54" y="80"/>
              </a:cxn>
              <a:cxn ang="0">
                <a:pos x="272" y="324"/>
              </a:cxn>
              <a:cxn ang="0">
                <a:pos x="232" y="396"/>
              </a:cxn>
            </a:cxnLst>
            <a:rect l="0" t="0" r="r" b="b"/>
            <a:pathLst>
              <a:path w="470" h="468">
                <a:moveTo>
                  <a:pt x="0" y="0"/>
                </a:moveTo>
                <a:lnTo>
                  <a:pt x="20" y="468"/>
                </a:lnTo>
                <a:lnTo>
                  <a:pt x="192" y="374"/>
                </a:lnTo>
                <a:lnTo>
                  <a:pt x="232" y="442"/>
                </a:lnTo>
                <a:lnTo>
                  <a:pt x="294" y="330"/>
                </a:lnTo>
                <a:lnTo>
                  <a:pt x="470" y="284"/>
                </a:lnTo>
                <a:lnTo>
                  <a:pt x="0" y="0"/>
                </a:lnTo>
                <a:close/>
                <a:moveTo>
                  <a:pt x="232" y="396"/>
                </a:moveTo>
                <a:lnTo>
                  <a:pt x="54" y="80"/>
                </a:lnTo>
                <a:lnTo>
                  <a:pt x="272" y="324"/>
                </a:lnTo>
                <a:lnTo>
                  <a:pt x="232" y="396"/>
                </a:lnTo>
                <a:close/>
              </a:path>
            </a:pathLst>
          </a:custGeom>
          <a:solidFill>
            <a:srgbClr val="EF776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044785" y="2924198"/>
            <a:ext cx="745759" cy="78474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150962" y="2931849"/>
            <a:ext cx="794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EF7767"/>
                </a:solidFill>
                <a:latin typeface="+mj-ea"/>
                <a:ea typeface="+mj-ea"/>
              </a:rPr>
              <a:t>9</a:t>
            </a:r>
            <a:endParaRPr lang="zh-CN" altLang="en-US" sz="4400" dirty="0">
              <a:solidFill>
                <a:srgbClr val="EF7767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60081" y="2891167"/>
            <a:ext cx="3892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+mj-ea"/>
                <a:ea typeface="+mj-ea"/>
              </a:rPr>
              <a:t>效果确认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6" grpId="0" animBg="1"/>
      <p:bldP spid="12" grpId="0" animBg="1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39091" y="497388"/>
            <a:ext cx="3290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472442" y="1771650"/>
            <a:ext cx="4041774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4" name="文本框 3"/>
          <p:cNvSpPr txBox="1"/>
          <p:nvPr/>
        </p:nvSpPr>
        <p:spPr>
          <a:xfrm>
            <a:off x="1472441" y="1386185"/>
            <a:ext cx="404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472442" y="3124273"/>
            <a:ext cx="4041774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7" name="文本框 6"/>
          <p:cNvSpPr txBox="1"/>
          <p:nvPr/>
        </p:nvSpPr>
        <p:spPr>
          <a:xfrm>
            <a:off x="1472441" y="2738808"/>
            <a:ext cx="404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7225542" y="1771650"/>
            <a:ext cx="4041774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0" name="文本框 9"/>
          <p:cNvSpPr txBox="1"/>
          <p:nvPr/>
        </p:nvSpPr>
        <p:spPr>
          <a:xfrm>
            <a:off x="7225541" y="1386185"/>
            <a:ext cx="404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7225542" y="3138858"/>
            <a:ext cx="4041774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3" name="文本框 12"/>
          <p:cNvSpPr txBox="1"/>
          <p:nvPr/>
        </p:nvSpPr>
        <p:spPr>
          <a:xfrm>
            <a:off x="7225541" y="2753393"/>
            <a:ext cx="404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6" y="1300162"/>
            <a:ext cx="904875" cy="9429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65" y="2753393"/>
            <a:ext cx="1019175" cy="9429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90" y="2810543"/>
            <a:ext cx="895350" cy="885825"/>
          </a:xfrm>
          <a:prstGeom prst="rect">
            <a:avLst/>
          </a:prstGeom>
        </p:spPr>
      </p:pic>
      <p:pic>
        <p:nvPicPr>
          <p:cNvPr id="25" name="图片 24" descr="图片包含 事情&#10;&#10;已生成高可信度的说明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65" y="1479841"/>
            <a:ext cx="904875" cy="885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51" y="2547937"/>
            <a:ext cx="2704007" cy="2129515"/>
          </a:xfrm>
          <a:prstGeom prst="rect">
            <a:avLst/>
          </a:prstGeom>
        </p:spPr>
      </p:pic>
      <p:pic>
        <p:nvPicPr>
          <p:cNvPr id="11" name="图片 10" descr="图片包含 人员, 天空, 墙壁, 配件&#10;&#10;已生成极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55" y="2503100"/>
            <a:ext cx="3387776" cy="24099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39091" y="497388"/>
            <a:ext cx="3290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73100" y="2362200"/>
            <a:ext cx="1371600" cy="742950"/>
            <a:chOff x="673100" y="2362200"/>
            <a:chExt cx="1371600" cy="742950"/>
          </a:xfrm>
        </p:grpSpPr>
        <p:cxnSp>
          <p:nvCxnSpPr>
            <p:cNvPr id="7" name="直接连接符 6"/>
            <p:cNvCxnSpPr/>
            <p:nvPr/>
          </p:nvCxnSpPr>
          <p:spPr>
            <a:xfrm flipV="1">
              <a:off x="704850" y="2362200"/>
              <a:ext cx="0" cy="74295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73100" y="2371726"/>
              <a:ext cx="137160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3390900" y="1940324"/>
            <a:ext cx="1371600" cy="742950"/>
            <a:chOff x="673100" y="2362200"/>
            <a:chExt cx="1371600" cy="742950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704850" y="2362200"/>
              <a:ext cx="0" cy="74295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73100" y="2371726"/>
              <a:ext cx="137160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 rot="10800000">
            <a:off x="7150099" y="4212827"/>
            <a:ext cx="1371600" cy="742950"/>
            <a:chOff x="673100" y="2362200"/>
            <a:chExt cx="1371600" cy="742950"/>
          </a:xfrm>
        </p:grpSpPr>
        <p:cxnSp>
          <p:nvCxnSpPr>
            <p:cNvPr id="18" name="直接连接符 17"/>
            <p:cNvCxnSpPr/>
            <p:nvPr/>
          </p:nvCxnSpPr>
          <p:spPr>
            <a:xfrm flipV="1">
              <a:off x="704850" y="2362200"/>
              <a:ext cx="0" cy="74295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673100" y="2371726"/>
              <a:ext cx="137160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 flipH="1">
            <a:off x="9739314" y="2362200"/>
            <a:ext cx="1371600" cy="742950"/>
            <a:chOff x="673100" y="2362200"/>
            <a:chExt cx="1371600" cy="742950"/>
          </a:xfrm>
        </p:grpSpPr>
        <p:cxnSp>
          <p:nvCxnSpPr>
            <p:cNvPr id="21" name="直接连接符 20"/>
            <p:cNvCxnSpPr/>
            <p:nvPr/>
          </p:nvCxnSpPr>
          <p:spPr>
            <a:xfrm flipV="1">
              <a:off x="704850" y="2362200"/>
              <a:ext cx="0" cy="74295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673100" y="2371726"/>
              <a:ext cx="137160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1936749" y="5224577"/>
            <a:ext cx="7800975" cy="105259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  <a:p>
            <a:pPr algn="ctr">
              <a:lnSpc>
                <a:spcPct val="130000"/>
              </a:lnSpc>
            </a:pPr>
            <a:endParaRPr kumimoji="1" lang="zh-CN" altLang="en-US" sz="1200" dirty="0"/>
          </a:p>
        </p:txBody>
      </p:sp>
      <p:pic>
        <p:nvPicPr>
          <p:cNvPr id="9" name="图片 8" descr="图片包含 人员, 男士, 服装&#10;&#10;已生成极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93" y="2062059"/>
            <a:ext cx="4778370" cy="27719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07108" y="2510849"/>
            <a:ext cx="7784892" cy="1611443"/>
          </a:xfrm>
          <a:prstGeom prst="rect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2981949" y="2184814"/>
            <a:ext cx="2158584" cy="22635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129976" y="2347832"/>
            <a:ext cx="1862530" cy="1937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183"/>
          <p:cNvSpPr>
            <a:spLocks noEditPoints="1"/>
          </p:cNvSpPr>
          <p:nvPr/>
        </p:nvSpPr>
        <p:spPr bwMode="auto">
          <a:xfrm>
            <a:off x="3685393" y="2731614"/>
            <a:ext cx="1175166" cy="9289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468"/>
              </a:cxn>
              <a:cxn ang="0">
                <a:pos x="192" y="374"/>
              </a:cxn>
              <a:cxn ang="0">
                <a:pos x="232" y="442"/>
              </a:cxn>
              <a:cxn ang="0">
                <a:pos x="294" y="330"/>
              </a:cxn>
              <a:cxn ang="0">
                <a:pos x="470" y="284"/>
              </a:cxn>
              <a:cxn ang="0">
                <a:pos x="0" y="0"/>
              </a:cxn>
              <a:cxn ang="0">
                <a:pos x="232" y="396"/>
              </a:cxn>
              <a:cxn ang="0">
                <a:pos x="54" y="80"/>
              </a:cxn>
              <a:cxn ang="0">
                <a:pos x="272" y="324"/>
              </a:cxn>
              <a:cxn ang="0">
                <a:pos x="232" y="396"/>
              </a:cxn>
            </a:cxnLst>
            <a:rect l="0" t="0" r="r" b="b"/>
            <a:pathLst>
              <a:path w="470" h="468">
                <a:moveTo>
                  <a:pt x="0" y="0"/>
                </a:moveTo>
                <a:lnTo>
                  <a:pt x="20" y="468"/>
                </a:lnTo>
                <a:lnTo>
                  <a:pt x="192" y="374"/>
                </a:lnTo>
                <a:lnTo>
                  <a:pt x="232" y="442"/>
                </a:lnTo>
                <a:lnTo>
                  <a:pt x="294" y="330"/>
                </a:lnTo>
                <a:lnTo>
                  <a:pt x="470" y="284"/>
                </a:lnTo>
                <a:lnTo>
                  <a:pt x="0" y="0"/>
                </a:lnTo>
                <a:close/>
                <a:moveTo>
                  <a:pt x="232" y="396"/>
                </a:moveTo>
                <a:lnTo>
                  <a:pt x="54" y="80"/>
                </a:lnTo>
                <a:lnTo>
                  <a:pt x="272" y="324"/>
                </a:lnTo>
                <a:lnTo>
                  <a:pt x="232" y="396"/>
                </a:lnTo>
                <a:close/>
              </a:path>
            </a:pathLst>
          </a:custGeom>
          <a:solidFill>
            <a:srgbClr val="EF776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044785" y="2924198"/>
            <a:ext cx="745759" cy="78474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998568" y="2931849"/>
            <a:ext cx="900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EF7767"/>
                </a:solidFill>
                <a:latin typeface="+mj-ea"/>
                <a:ea typeface="+mj-ea"/>
              </a:rPr>
              <a:t>10</a:t>
            </a:r>
            <a:endParaRPr lang="zh-CN" altLang="en-US" sz="4400" dirty="0">
              <a:solidFill>
                <a:srgbClr val="EF7767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60081" y="2891167"/>
            <a:ext cx="3892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+mj-ea"/>
                <a:ea typeface="+mj-ea"/>
              </a:rPr>
              <a:t>标准化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6" grpId="0" animBg="1"/>
      <p:bldP spid="12" grpId="0" animBg="1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07108" y="2510849"/>
            <a:ext cx="7784892" cy="1611443"/>
          </a:xfrm>
          <a:prstGeom prst="rect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2981949" y="2184814"/>
            <a:ext cx="2158584" cy="22635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129976" y="2347832"/>
            <a:ext cx="1862530" cy="1937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183"/>
          <p:cNvSpPr>
            <a:spLocks noEditPoints="1"/>
          </p:cNvSpPr>
          <p:nvPr/>
        </p:nvSpPr>
        <p:spPr bwMode="auto">
          <a:xfrm>
            <a:off x="3685393" y="2731614"/>
            <a:ext cx="1175166" cy="9289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468"/>
              </a:cxn>
              <a:cxn ang="0">
                <a:pos x="192" y="374"/>
              </a:cxn>
              <a:cxn ang="0">
                <a:pos x="232" y="442"/>
              </a:cxn>
              <a:cxn ang="0">
                <a:pos x="294" y="330"/>
              </a:cxn>
              <a:cxn ang="0">
                <a:pos x="470" y="284"/>
              </a:cxn>
              <a:cxn ang="0">
                <a:pos x="0" y="0"/>
              </a:cxn>
              <a:cxn ang="0">
                <a:pos x="232" y="396"/>
              </a:cxn>
              <a:cxn ang="0">
                <a:pos x="54" y="80"/>
              </a:cxn>
              <a:cxn ang="0">
                <a:pos x="272" y="324"/>
              </a:cxn>
              <a:cxn ang="0">
                <a:pos x="232" y="396"/>
              </a:cxn>
            </a:cxnLst>
            <a:rect l="0" t="0" r="r" b="b"/>
            <a:pathLst>
              <a:path w="470" h="468">
                <a:moveTo>
                  <a:pt x="0" y="0"/>
                </a:moveTo>
                <a:lnTo>
                  <a:pt x="20" y="468"/>
                </a:lnTo>
                <a:lnTo>
                  <a:pt x="192" y="374"/>
                </a:lnTo>
                <a:lnTo>
                  <a:pt x="232" y="442"/>
                </a:lnTo>
                <a:lnTo>
                  <a:pt x="294" y="330"/>
                </a:lnTo>
                <a:lnTo>
                  <a:pt x="470" y="284"/>
                </a:lnTo>
                <a:lnTo>
                  <a:pt x="0" y="0"/>
                </a:lnTo>
                <a:close/>
                <a:moveTo>
                  <a:pt x="232" y="396"/>
                </a:moveTo>
                <a:lnTo>
                  <a:pt x="54" y="80"/>
                </a:lnTo>
                <a:lnTo>
                  <a:pt x="272" y="324"/>
                </a:lnTo>
                <a:lnTo>
                  <a:pt x="232" y="396"/>
                </a:lnTo>
                <a:close/>
              </a:path>
            </a:pathLst>
          </a:custGeom>
          <a:solidFill>
            <a:srgbClr val="EF776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044785" y="2924198"/>
            <a:ext cx="745759" cy="78474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150962" y="2931849"/>
            <a:ext cx="794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EF7767"/>
                </a:solidFill>
                <a:latin typeface="+mj-ea"/>
                <a:ea typeface="+mj-ea"/>
              </a:rPr>
              <a:t>1</a:t>
            </a:r>
            <a:endParaRPr lang="zh-CN" altLang="en-US" sz="4400" dirty="0">
              <a:solidFill>
                <a:srgbClr val="EF7767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60081" y="2891167"/>
            <a:ext cx="3892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+mj-ea"/>
                <a:ea typeface="+mj-ea"/>
              </a:rPr>
              <a:t>某某圈简介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6" grpId="0" animBg="1"/>
      <p:bldP spid="12" grpId="0" animBg="1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ADD YOUR TITLE HERE</a:t>
            </a:r>
            <a:endParaRPr lang="zh-CN" altLang="en-US" dirty="0"/>
          </a:p>
        </p:txBody>
      </p:sp>
      <p:sp>
        <p:nvSpPr>
          <p:cNvPr id="3" name="等腰三角形 2"/>
          <p:cNvSpPr/>
          <p:nvPr/>
        </p:nvSpPr>
        <p:spPr>
          <a:xfrm>
            <a:off x="3427157" y="4438651"/>
            <a:ext cx="1370076" cy="1181100"/>
          </a:xfrm>
          <a:prstGeom prst="triangle">
            <a:avLst/>
          </a:prstGeom>
          <a:solidFill>
            <a:srgbClr val="E3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梯形 3"/>
          <p:cNvSpPr/>
          <p:nvPr/>
        </p:nvSpPr>
        <p:spPr>
          <a:xfrm rot="7154403">
            <a:off x="1885470" y="4203425"/>
            <a:ext cx="2631446" cy="1010754"/>
          </a:xfrm>
          <a:prstGeom prst="trapezoid">
            <a:avLst>
              <a:gd name="adj" fmla="val 55663"/>
            </a:avLst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梯形 4"/>
          <p:cNvSpPr/>
          <p:nvPr/>
        </p:nvSpPr>
        <p:spPr>
          <a:xfrm rot="7154403">
            <a:off x="35769" y="3458286"/>
            <a:ext cx="4163499" cy="1222356"/>
          </a:xfrm>
          <a:prstGeom prst="trapezoid">
            <a:avLst>
              <a:gd name="adj" fmla="val 55663"/>
            </a:avLst>
          </a:prstGeom>
          <a:solidFill>
            <a:srgbClr val="E64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476943" y="3869409"/>
            <a:ext cx="1342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KEYWORD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27365" y="4586464"/>
            <a:ext cx="1342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KEYWORD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06786" y="5244465"/>
            <a:ext cx="134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KEYWORD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198593" y="3124200"/>
            <a:ext cx="3373657" cy="0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869822" y="4288569"/>
            <a:ext cx="3312028" cy="0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629150" y="5556647"/>
            <a:ext cx="3143250" cy="0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891791" y="2605386"/>
            <a:ext cx="3290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4482341" y="3820950"/>
            <a:ext cx="3290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4939231" y="5094982"/>
            <a:ext cx="3290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6996942" y="2346516"/>
            <a:ext cx="4041774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6" name="文本框 15"/>
          <p:cNvSpPr txBox="1"/>
          <p:nvPr/>
        </p:nvSpPr>
        <p:spPr>
          <a:xfrm>
            <a:off x="7568442" y="3559191"/>
            <a:ext cx="3766308" cy="105259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7" name="文本框 16"/>
          <p:cNvSpPr txBox="1"/>
          <p:nvPr/>
        </p:nvSpPr>
        <p:spPr>
          <a:xfrm>
            <a:off x="7914398" y="4919551"/>
            <a:ext cx="3629902" cy="105259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5" name="组 1"/>
          <p:cNvGrpSpPr/>
          <p:nvPr/>
        </p:nvGrpSpPr>
        <p:grpSpPr>
          <a:xfrm>
            <a:off x="3786051" y="3375210"/>
            <a:ext cx="4891465" cy="3382100"/>
            <a:chOff x="3822800" y="3375210"/>
            <a:chExt cx="4891465" cy="3382100"/>
          </a:xfrm>
        </p:grpSpPr>
        <p:sp>
          <p:nvSpPr>
            <p:cNvPr id="6" name="六边形 5"/>
            <p:cNvSpPr/>
            <p:nvPr/>
          </p:nvSpPr>
          <p:spPr>
            <a:xfrm rot="5400000">
              <a:off x="4501430" y="3504827"/>
              <a:ext cx="1879435" cy="1620202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/>
            </a:p>
          </p:txBody>
        </p:sp>
        <p:sp>
          <p:nvSpPr>
            <p:cNvPr id="7" name="六边形 6"/>
            <p:cNvSpPr/>
            <p:nvPr/>
          </p:nvSpPr>
          <p:spPr>
            <a:xfrm rot="5400000">
              <a:off x="6137989" y="3504828"/>
              <a:ext cx="1879435" cy="1620202"/>
            </a:xfrm>
            <a:prstGeom prst="hexag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/>
            </a:p>
          </p:txBody>
        </p:sp>
        <p:sp>
          <p:nvSpPr>
            <p:cNvPr id="8" name="六边形 7"/>
            <p:cNvSpPr/>
            <p:nvPr/>
          </p:nvSpPr>
          <p:spPr>
            <a:xfrm rot="5400000">
              <a:off x="3693183" y="5007491"/>
              <a:ext cx="1879435" cy="1620202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 dirty="0"/>
            </a:p>
          </p:txBody>
        </p:sp>
        <p:sp>
          <p:nvSpPr>
            <p:cNvPr id="9" name="六边形 8"/>
            <p:cNvSpPr/>
            <p:nvPr/>
          </p:nvSpPr>
          <p:spPr>
            <a:xfrm rot="5400000">
              <a:off x="6964446" y="5007492"/>
              <a:ext cx="1879435" cy="1620202"/>
            </a:xfrm>
            <a:prstGeom prst="hexagon">
              <a:avLst/>
            </a:prstGeom>
            <a:solidFill>
              <a:srgbClr val="EF7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220307" y="5256735"/>
              <a:ext cx="770862" cy="1057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chemeClr val="bg1"/>
                  </a:solidFill>
                </a:rPr>
                <a:t>S</a:t>
              </a:r>
              <a:endParaRPr lang="zh-CN" altLang="en-US" sz="7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094956" y="3725687"/>
              <a:ext cx="770862" cy="1057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chemeClr val="bg1"/>
                  </a:solidFill>
                </a:rPr>
                <a:t>W</a:t>
              </a:r>
              <a:endParaRPr lang="zh-CN" altLang="en-US" sz="7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690421" y="3725687"/>
              <a:ext cx="770862" cy="1057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chemeClr val="bg1"/>
                  </a:solidFill>
                </a:rPr>
                <a:t>O</a:t>
              </a:r>
              <a:endParaRPr lang="zh-CN" altLang="en-US" sz="7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545895" y="5254646"/>
              <a:ext cx="770862" cy="1057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chemeClr val="bg1"/>
                  </a:solidFill>
                </a:rPr>
                <a:t>T</a:t>
              </a:r>
              <a:endParaRPr lang="zh-CN" altLang="en-US" sz="7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 259"/>
          <p:cNvGrpSpPr/>
          <p:nvPr/>
        </p:nvGrpSpPr>
        <p:grpSpPr>
          <a:xfrm>
            <a:off x="1937825" y="2019491"/>
            <a:ext cx="3297772" cy="1164265"/>
            <a:chOff x="897711" y="2103200"/>
            <a:chExt cx="3297772" cy="1164265"/>
          </a:xfrm>
        </p:grpSpPr>
        <p:sp>
          <p:nvSpPr>
            <p:cNvPr id="15" name="文本框 14"/>
            <p:cNvSpPr txBox="1"/>
            <p:nvPr/>
          </p:nvSpPr>
          <p:spPr>
            <a:xfrm>
              <a:off x="897711" y="2454939"/>
              <a:ext cx="3297772" cy="812526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点击此处添加文本内容，如关键词、部分简单介绍等。点击此处添加文本内容，点击此处添加文本内容，如关键词、部分简单介绍等。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919603" y="2103200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点击此处添加文本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组 262"/>
          <p:cNvGrpSpPr/>
          <p:nvPr/>
        </p:nvGrpSpPr>
        <p:grpSpPr>
          <a:xfrm>
            <a:off x="717994" y="3766933"/>
            <a:ext cx="3297772" cy="1164265"/>
            <a:chOff x="897711" y="2103200"/>
            <a:chExt cx="3297772" cy="1164265"/>
          </a:xfrm>
        </p:grpSpPr>
        <p:sp>
          <p:nvSpPr>
            <p:cNvPr id="18" name="文本框 17"/>
            <p:cNvSpPr txBox="1"/>
            <p:nvPr/>
          </p:nvSpPr>
          <p:spPr>
            <a:xfrm>
              <a:off x="897711" y="2454939"/>
              <a:ext cx="3297772" cy="812526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点击此处添加文本内容，如关键词、部分简单介绍等。点击此处添加文本内容，点击此处添加文本内容，如关键词、部分简单介绍等。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919603" y="2103200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点击此处添加文本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组 265"/>
          <p:cNvGrpSpPr/>
          <p:nvPr/>
        </p:nvGrpSpPr>
        <p:grpSpPr>
          <a:xfrm>
            <a:off x="7057313" y="1888543"/>
            <a:ext cx="3297772" cy="1164265"/>
            <a:chOff x="897711" y="2103200"/>
            <a:chExt cx="3297772" cy="1164265"/>
          </a:xfrm>
        </p:grpSpPr>
        <p:sp>
          <p:nvSpPr>
            <p:cNvPr id="21" name="文本框 20"/>
            <p:cNvSpPr txBox="1"/>
            <p:nvPr/>
          </p:nvSpPr>
          <p:spPr>
            <a:xfrm>
              <a:off x="897711" y="2454939"/>
              <a:ext cx="3297772" cy="812526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点击此处添加文本内容，如关键词、部分简单介绍等。点击此处添加文本内容，点击此处添加文本内容，如关键词、部分简单介绍等。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19603" y="2103200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点击此处添加文本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组 268"/>
          <p:cNvGrpSpPr/>
          <p:nvPr/>
        </p:nvGrpSpPr>
        <p:grpSpPr>
          <a:xfrm>
            <a:off x="8474309" y="3713609"/>
            <a:ext cx="3297772" cy="1164265"/>
            <a:chOff x="897711" y="2103200"/>
            <a:chExt cx="3297772" cy="1164265"/>
          </a:xfrm>
        </p:grpSpPr>
        <p:sp>
          <p:nvSpPr>
            <p:cNvPr id="24" name="文本框 23"/>
            <p:cNvSpPr txBox="1"/>
            <p:nvPr/>
          </p:nvSpPr>
          <p:spPr>
            <a:xfrm>
              <a:off x="897711" y="2454939"/>
              <a:ext cx="3297772" cy="812526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点击此处添加文本内容，如关键词、部分简单介绍等。点击此处添加文本内容，点击此处添加文本内容，如关键词、部分简单介绍等。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919603" y="2103200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点击此处添加文本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07108" y="2510849"/>
            <a:ext cx="7784892" cy="1611443"/>
          </a:xfrm>
          <a:prstGeom prst="rect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2981949" y="2184814"/>
            <a:ext cx="2158584" cy="22635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129976" y="2347832"/>
            <a:ext cx="1862530" cy="1937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183"/>
          <p:cNvSpPr>
            <a:spLocks noEditPoints="1"/>
          </p:cNvSpPr>
          <p:nvPr/>
        </p:nvSpPr>
        <p:spPr bwMode="auto">
          <a:xfrm>
            <a:off x="3685393" y="2731614"/>
            <a:ext cx="1175166" cy="9289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468"/>
              </a:cxn>
              <a:cxn ang="0">
                <a:pos x="192" y="374"/>
              </a:cxn>
              <a:cxn ang="0">
                <a:pos x="232" y="442"/>
              </a:cxn>
              <a:cxn ang="0">
                <a:pos x="294" y="330"/>
              </a:cxn>
              <a:cxn ang="0">
                <a:pos x="470" y="284"/>
              </a:cxn>
              <a:cxn ang="0">
                <a:pos x="0" y="0"/>
              </a:cxn>
              <a:cxn ang="0">
                <a:pos x="232" y="396"/>
              </a:cxn>
              <a:cxn ang="0">
                <a:pos x="54" y="80"/>
              </a:cxn>
              <a:cxn ang="0">
                <a:pos x="272" y="324"/>
              </a:cxn>
              <a:cxn ang="0">
                <a:pos x="232" y="396"/>
              </a:cxn>
            </a:cxnLst>
            <a:rect l="0" t="0" r="r" b="b"/>
            <a:pathLst>
              <a:path w="470" h="468">
                <a:moveTo>
                  <a:pt x="0" y="0"/>
                </a:moveTo>
                <a:lnTo>
                  <a:pt x="20" y="468"/>
                </a:lnTo>
                <a:lnTo>
                  <a:pt x="192" y="374"/>
                </a:lnTo>
                <a:lnTo>
                  <a:pt x="232" y="442"/>
                </a:lnTo>
                <a:lnTo>
                  <a:pt x="294" y="330"/>
                </a:lnTo>
                <a:lnTo>
                  <a:pt x="470" y="284"/>
                </a:lnTo>
                <a:lnTo>
                  <a:pt x="0" y="0"/>
                </a:lnTo>
                <a:close/>
                <a:moveTo>
                  <a:pt x="232" y="396"/>
                </a:moveTo>
                <a:lnTo>
                  <a:pt x="54" y="80"/>
                </a:lnTo>
                <a:lnTo>
                  <a:pt x="272" y="324"/>
                </a:lnTo>
                <a:lnTo>
                  <a:pt x="232" y="396"/>
                </a:lnTo>
                <a:close/>
              </a:path>
            </a:pathLst>
          </a:custGeom>
          <a:solidFill>
            <a:srgbClr val="EF776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044785" y="2924198"/>
            <a:ext cx="745759" cy="78474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028861" y="2931849"/>
            <a:ext cx="1083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EF7767"/>
                </a:solidFill>
                <a:latin typeface="+mj-ea"/>
                <a:ea typeface="+mj-ea"/>
              </a:rPr>
              <a:t>11</a:t>
            </a:r>
            <a:endParaRPr lang="zh-CN" altLang="en-US" sz="4400" dirty="0">
              <a:solidFill>
                <a:srgbClr val="EF7767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60081" y="2891167"/>
            <a:ext cx="3892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+mj-ea"/>
                <a:ea typeface="+mj-ea"/>
              </a:rPr>
              <a:t>检讨与改进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6" grpId="0" animBg="1"/>
      <p:bldP spid="12" grpId="0" animBg="1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6076950" y="1447800"/>
            <a:ext cx="2286000" cy="495300"/>
          </a:xfrm>
          <a:prstGeom prst="parallelogram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/>
              <a:t>2017</a:t>
            </a:r>
            <a:endParaRPr lang="zh-CN" altLang="en-US" sz="3600" b="1" dirty="0"/>
          </a:p>
        </p:txBody>
      </p:sp>
      <p:sp>
        <p:nvSpPr>
          <p:cNvPr id="4" name="平行四边形 3"/>
          <p:cNvSpPr/>
          <p:nvPr/>
        </p:nvSpPr>
        <p:spPr>
          <a:xfrm>
            <a:off x="6591300" y="2705100"/>
            <a:ext cx="2286000" cy="495300"/>
          </a:xfrm>
          <a:prstGeom prst="parallelogram">
            <a:avLst/>
          </a:prstGeom>
          <a:solidFill>
            <a:srgbClr val="F5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/>
              <a:t>2018</a:t>
            </a:r>
            <a:endParaRPr lang="zh-CN" altLang="en-US" sz="3600" b="1" dirty="0"/>
          </a:p>
        </p:txBody>
      </p:sp>
      <p:sp>
        <p:nvSpPr>
          <p:cNvPr id="5" name="平行四边形 4"/>
          <p:cNvSpPr/>
          <p:nvPr/>
        </p:nvSpPr>
        <p:spPr>
          <a:xfrm>
            <a:off x="6972300" y="3962400"/>
            <a:ext cx="2286000" cy="495300"/>
          </a:xfrm>
          <a:prstGeom prst="parallelogram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/>
              <a:t>2019</a:t>
            </a:r>
            <a:endParaRPr lang="zh-CN" altLang="en-US" sz="3600" b="1" dirty="0"/>
          </a:p>
        </p:txBody>
      </p:sp>
      <p:sp>
        <p:nvSpPr>
          <p:cNvPr id="6" name="平行四边形 5"/>
          <p:cNvSpPr/>
          <p:nvPr/>
        </p:nvSpPr>
        <p:spPr>
          <a:xfrm>
            <a:off x="7277100" y="5219700"/>
            <a:ext cx="2286000" cy="495300"/>
          </a:xfrm>
          <a:prstGeom prst="parallelogram">
            <a:avLst/>
          </a:prstGeom>
          <a:solidFill>
            <a:srgbClr val="F5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/>
              <a:t>2020</a:t>
            </a:r>
            <a:endParaRPr lang="zh-CN" altLang="en-US" sz="3600" b="1" dirty="0"/>
          </a:p>
        </p:txBody>
      </p:sp>
      <p:sp>
        <p:nvSpPr>
          <p:cNvPr id="7" name="Rectangle 11"/>
          <p:cNvSpPr/>
          <p:nvPr/>
        </p:nvSpPr>
        <p:spPr>
          <a:xfrm>
            <a:off x="8590959" y="1201584"/>
            <a:ext cx="2630081" cy="105259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/>
              <a:t>图片在母版中修改。点击此处添加文本内容，如关键词、部分简单介绍等。</a:t>
            </a:r>
            <a:endParaRPr kumimoji="1" lang="zh-CN" altLang="en-US" sz="1600" dirty="0"/>
          </a:p>
        </p:txBody>
      </p:sp>
      <p:sp>
        <p:nvSpPr>
          <p:cNvPr id="8" name="Rectangle 11"/>
          <p:cNvSpPr/>
          <p:nvPr/>
        </p:nvSpPr>
        <p:spPr>
          <a:xfrm>
            <a:off x="9104719" y="2377236"/>
            <a:ext cx="2630081" cy="105259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/>
              <a:t>图片在母版中修改。点击此处添加文本内容，如关键词、部分简单介绍等。</a:t>
            </a:r>
            <a:endParaRPr kumimoji="1" lang="zh-CN" altLang="en-US" sz="1600" dirty="0"/>
          </a:p>
        </p:txBody>
      </p:sp>
      <p:sp>
        <p:nvSpPr>
          <p:cNvPr id="9" name="Rectangle 11"/>
          <p:cNvSpPr/>
          <p:nvPr/>
        </p:nvSpPr>
        <p:spPr>
          <a:xfrm>
            <a:off x="9258300" y="3683754"/>
            <a:ext cx="2630081" cy="105259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/>
              <a:t>图片在母版中修改。点击此处添加文本内容，如关键词、部分简单介绍等。</a:t>
            </a:r>
            <a:endParaRPr kumimoji="1" lang="zh-CN" altLang="en-US" sz="1600" dirty="0"/>
          </a:p>
        </p:txBody>
      </p:sp>
      <p:sp>
        <p:nvSpPr>
          <p:cNvPr id="10" name="Rectangle 11"/>
          <p:cNvSpPr/>
          <p:nvPr/>
        </p:nvSpPr>
        <p:spPr>
          <a:xfrm>
            <a:off x="9563100" y="5219700"/>
            <a:ext cx="2630081" cy="105259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/>
              <a:t>图片在母版中修改。点击此处添加文本内容，如关键词、部分简单介绍等。</a:t>
            </a:r>
            <a:endParaRPr kumimoji="1" lang="zh-CN" altLang="en-US" sz="1600" dirty="0"/>
          </a:p>
        </p:txBody>
      </p:sp>
      <p:pic>
        <p:nvPicPr>
          <p:cNvPr id="12" name="图片 11" descr="图片包含 人员, 墙壁, 掌握, 男士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6" y="1677540"/>
            <a:ext cx="5400675" cy="4371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包含 人员, 室内, 墙壁, 妇女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29" y="3433063"/>
            <a:ext cx="2737247" cy="18918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3348941"/>
            <a:ext cx="2762250" cy="215650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31" y="3371608"/>
            <a:ext cx="2728178" cy="2133842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476831" y="2209800"/>
            <a:ext cx="2737247" cy="971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696280" y="2209800"/>
            <a:ext cx="2737247" cy="971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915729" y="2209800"/>
            <a:ext cx="2737247" cy="971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533981" y="2312856"/>
            <a:ext cx="205702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标题数字等都可以通过点击和重新输入进行更改。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324680" y="2757543"/>
            <a:ext cx="748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EF7767"/>
                </a:solidFill>
              </a:rPr>
              <a:t>ONE</a:t>
            </a:r>
            <a:endParaRPr lang="zh-CN" altLang="en-US" sz="2400" b="1" dirty="0">
              <a:solidFill>
                <a:srgbClr val="EF7767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76696" y="2312856"/>
            <a:ext cx="205702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标题数字等都可以通过点击和重新输入进行更改。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567395" y="2757543"/>
            <a:ext cx="89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EF7767"/>
                </a:solidFill>
              </a:rPr>
              <a:t>TWO</a:t>
            </a:r>
            <a:endParaRPr lang="zh-CN" altLang="en-US" sz="2400" b="1" dirty="0">
              <a:solidFill>
                <a:srgbClr val="EF7767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030939" y="2312856"/>
            <a:ext cx="205702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标题数字等都可以通过点击和重新输入进行更改。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654341" y="2757543"/>
            <a:ext cx="1281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EF7767"/>
                </a:solidFill>
              </a:rPr>
              <a:t>THREE</a:t>
            </a:r>
            <a:endParaRPr lang="zh-CN" altLang="en-US" sz="2400" b="1" dirty="0">
              <a:solidFill>
                <a:srgbClr val="EF7767"/>
              </a:solidFill>
            </a:endParaRPr>
          </a:p>
        </p:txBody>
      </p:sp>
      <p:sp>
        <p:nvSpPr>
          <p:cNvPr id="25" name="等腰三角形 24"/>
          <p:cNvSpPr/>
          <p:nvPr/>
        </p:nvSpPr>
        <p:spPr>
          <a:xfrm>
            <a:off x="994628" y="4505777"/>
            <a:ext cx="1061534" cy="819150"/>
          </a:xfrm>
          <a:prstGeom prst="triangle">
            <a:avLst/>
          </a:prstGeom>
          <a:solidFill>
            <a:srgbClr val="EF77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等腰三角形 25"/>
          <p:cNvSpPr/>
          <p:nvPr/>
        </p:nvSpPr>
        <p:spPr>
          <a:xfrm>
            <a:off x="4205009" y="4505777"/>
            <a:ext cx="1061534" cy="819150"/>
          </a:xfrm>
          <a:prstGeom prst="triangle">
            <a:avLst/>
          </a:prstGeom>
          <a:solidFill>
            <a:srgbClr val="F5B6A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>
            <a:off x="7384962" y="4505777"/>
            <a:ext cx="1061534" cy="819150"/>
          </a:xfrm>
          <a:prstGeom prst="triangle">
            <a:avLst/>
          </a:prstGeom>
          <a:solidFill>
            <a:srgbClr val="EF77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人员, 室内, 墙壁, 男士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04" y="0"/>
            <a:ext cx="9229588" cy="6858000"/>
          </a:xfrm>
          <a:prstGeom prst="rect">
            <a:avLst/>
          </a:prstGeom>
        </p:spPr>
      </p:pic>
      <p:sp>
        <p:nvSpPr>
          <p:cNvPr id="6" name="梯形 5"/>
          <p:cNvSpPr/>
          <p:nvPr/>
        </p:nvSpPr>
        <p:spPr>
          <a:xfrm>
            <a:off x="-4202950" y="-376170"/>
            <a:ext cx="8895773" cy="7869836"/>
          </a:xfrm>
          <a:prstGeom prst="trapezoid">
            <a:avLst/>
          </a:prstGeom>
          <a:solidFill>
            <a:srgbClr val="EAD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95300" y="314325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accent1"/>
                </a:solidFill>
              </a:rPr>
              <a:t>感谢聆听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5299" y="3974247"/>
            <a:ext cx="281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</a:rPr>
              <a:t>THANK YOU!</a:t>
            </a:r>
            <a:endParaRPr lang="zh-CN" altLang="en-US" sz="3600" b="1" dirty="0">
              <a:solidFill>
                <a:schemeClr val="accent1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90550" y="4677728"/>
            <a:ext cx="3238500" cy="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62407" y="4975952"/>
            <a:ext cx="3847378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accent1"/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>
              <a:solidFill>
                <a:schemeClr val="accent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476750" y="5540819"/>
            <a:ext cx="666750" cy="260902"/>
            <a:chOff x="3829050" y="5612589"/>
            <a:chExt cx="1168400" cy="457200"/>
          </a:xfrm>
          <a:solidFill>
            <a:schemeClr val="accent1"/>
          </a:solidFill>
        </p:grpSpPr>
        <p:sp>
          <p:nvSpPr>
            <p:cNvPr id="14" name="燕尾形 6"/>
            <p:cNvSpPr/>
            <p:nvPr/>
          </p:nvSpPr>
          <p:spPr>
            <a:xfrm>
              <a:off x="3829050" y="5612589"/>
              <a:ext cx="457200" cy="4572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燕尾形 7"/>
            <p:cNvSpPr/>
            <p:nvPr/>
          </p:nvSpPr>
          <p:spPr>
            <a:xfrm>
              <a:off x="4184650" y="5612589"/>
              <a:ext cx="457200" cy="4572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燕尾形 8"/>
            <p:cNvSpPr/>
            <p:nvPr/>
          </p:nvSpPr>
          <p:spPr>
            <a:xfrm>
              <a:off x="4540250" y="5612589"/>
              <a:ext cx="457200" cy="4572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Freeform 184"/>
          <p:cNvSpPr>
            <a:spLocks noEditPoints="1"/>
          </p:cNvSpPr>
          <p:nvPr/>
        </p:nvSpPr>
        <p:spPr bwMode="auto">
          <a:xfrm>
            <a:off x="552450" y="1973639"/>
            <a:ext cx="930275" cy="1046559"/>
          </a:xfrm>
          <a:custGeom>
            <a:avLst/>
            <a:gdLst/>
            <a:ahLst/>
            <a:cxnLst>
              <a:cxn ang="0">
                <a:pos x="338" y="16"/>
              </a:cxn>
              <a:cxn ang="0">
                <a:pos x="328" y="2"/>
              </a:cxn>
              <a:cxn ang="0">
                <a:pos x="50" y="0"/>
              </a:cxn>
              <a:cxn ang="0">
                <a:pos x="36" y="10"/>
              </a:cxn>
              <a:cxn ang="0">
                <a:pos x="12" y="56"/>
              </a:cxn>
              <a:cxn ang="0">
                <a:pos x="2" y="64"/>
              </a:cxn>
              <a:cxn ang="0">
                <a:pos x="4" y="76"/>
              </a:cxn>
              <a:cxn ang="0">
                <a:pos x="36" y="138"/>
              </a:cxn>
              <a:cxn ang="0">
                <a:pos x="4" y="140"/>
              </a:cxn>
              <a:cxn ang="0">
                <a:pos x="2" y="154"/>
              </a:cxn>
              <a:cxn ang="0">
                <a:pos x="36" y="160"/>
              </a:cxn>
              <a:cxn ang="0">
                <a:pos x="8" y="218"/>
              </a:cxn>
              <a:cxn ang="0">
                <a:pos x="0" y="230"/>
              </a:cxn>
              <a:cxn ang="0">
                <a:pos x="12" y="240"/>
              </a:cxn>
              <a:cxn ang="0">
                <a:pos x="12" y="298"/>
              </a:cxn>
              <a:cxn ang="0">
                <a:pos x="0" y="310"/>
              </a:cxn>
              <a:cxn ang="0">
                <a:pos x="8" y="320"/>
              </a:cxn>
              <a:cxn ang="0">
                <a:pos x="36" y="370"/>
              </a:cxn>
              <a:cxn ang="0">
                <a:pos x="46" y="384"/>
              </a:cxn>
              <a:cxn ang="0">
                <a:pos x="82" y="416"/>
              </a:cxn>
              <a:cxn ang="0">
                <a:pos x="92" y="430"/>
              </a:cxn>
              <a:cxn ang="0">
                <a:pos x="376" y="430"/>
              </a:cxn>
              <a:cxn ang="0">
                <a:pos x="384" y="62"/>
              </a:cxn>
              <a:cxn ang="0">
                <a:pos x="376" y="48"/>
              </a:cxn>
              <a:cxn ang="0">
                <a:pos x="50" y="320"/>
              </a:cxn>
              <a:cxn ang="0">
                <a:pos x="68" y="330"/>
              </a:cxn>
              <a:cxn ang="0">
                <a:pos x="90" y="332"/>
              </a:cxn>
              <a:cxn ang="0">
                <a:pos x="104" y="310"/>
              </a:cxn>
              <a:cxn ang="0">
                <a:pos x="80" y="286"/>
              </a:cxn>
              <a:cxn ang="0">
                <a:pos x="64" y="294"/>
              </a:cxn>
              <a:cxn ang="0">
                <a:pos x="60" y="240"/>
              </a:cxn>
              <a:cxn ang="0">
                <a:pos x="74" y="252"/>
              </a:cxn>
              <a:cxn ang="0">
                <a:pos x="96" y="246"/>
              </a:cxn>
              <a:cxn ang="0">
                <a:pos x="102" y="220"/>
              </a:cxn>
              <a:cxn ang="0">
                <a:pos x="80" y="206"/>
              </a:cxn>
              <a:cxn ang="0">
                <a:pos x="60" y="218"/>
              </a:cxn>
              <a:cxn ang="0">
                <a:pos x="60" y="160"/>
              </a:cxn>
              <a:cxn ang="0">
                <a:pos x="80" y="172"/>
              </a:cxn>
              <a:cxn ang="0">
                <a:pos x="102" y="158"/>
              </a:cxn>
              <a:cxn ang="0">
                <a:pos x="96" y="132"/>
              </a:cxn>
              <a:cxn ang="0">
                <a:pos x="74" y="126"/>
              </a:cxn>
              <a:cxn ang="0">
                <a:pos x="50" y="138"/>
              </a:cxn>
              <a:cxn ang="0">
                <a:pos x="64" y="84"/>
              </a:cxn>
              <a:cxn ang="0">
                <a:pos x="80" y="92"/>
              </a:cxn>
              <a:cxn ang="0">
                <a:pos x="104" y="68"/>
              </a:cxn>
              <a:cxn ang="0">
                <a:pos x="90" y="46"/>
              </a:cxn>
              <a:cxn ang="0">
                <a:pos x="68" y="48"/>
              </a:cxn>
              <a:cxn ang="0">
                <a:pos x="50" y="16"/>
              </a:cxn>
              <a:cxn ang="0">
                <a:pos x="98" y="410"/>
              </a:cxn>
              <a:cxn ang="0">
                <a:pos x="328" y="384"/>
              </a:cxn>
              <a:cxn ang="0">
                <a:pos x="338" y="62"/>
              </a:cxn>
            </a:cxnLst>
            <a:rect l="0" t="0" r="r" b="b"/>
            <a:pathLst>
              <a:path w="384" h="432">
                <a:moveTo>
                  <a:pt x="370" y="48"/>
                </a:moveTo>
                <a:lnTo>
                  <a:pt x="362" y="48"/>
                </a:lnTo>
                <a:lnTo>
                  <a:pt x="338" y="48"/>
                </a:lnTo>
                <a:lnTo>
                  <a:pt x="338" y="16"/>
                </a:lnTo>
                <a:lnTo>
                  <a:pt x="338" y="16"/>
                </a:lnTo>
                <a:lnTo>
                  <a:pt x="336" y="10"/>
                </a:lnTo>
                <a:lnTo>
                  <a:pt x="334" y="4"/>
                </a:lnTo>
                <a:lnTo>
                  <a:pt x="328" y="2"/>
                </a:lnTo>
                <a:lnTo>
                  <a:pt x="322" y="0"/>
                </a:lnTo>
                <a:lnTo>
                  <a:pt x="316" y="0"/>
                </a:lnTo>
                <a:lnTo>
                  <a:pt x="50" y="0"/>
                </a:lnTo>
                <a:lnTo>
                  <a:pt x="50" y="0"/>
                </a:lnTo>
                <a:lnTo>
                  <a:pt x="50" y="0"/>
                </a:lnTo>
                <a:lnTo>
                  <a:pt x="44" y="2"/>
                </a:lnTo>
                <a:lnTo>
                  <a:pt x="40" y="4"/>
                </a:lnTo>
                <a:lnTo>
                  <a:pt x="36" y="10"/>
                </a:lnTo>
                <a:lnTo>
                  <a:pt x="36" y="16"/>
                </a:lnTo>
                <a:lnTo>
                  <a:pt x="36" y="16"/>
                </a:lnTo>
                <a:lnTo>
                  <a:pt x="36" y="56"/>
                </a:lnTo>
                <a:lnTo>
                  <a:pt x="12" y="56"/>
                </a:lnTo>
                <a:lnTo>
                  <a:pt x="12" y="56"/>
                </a:lnTo>
                <a:lnTo>
                  <a:pt x="8" y="58"/>
                </a:lnTo>
                <a:lnTo>
                  <a:pt x="4" y="60"/>
                </a:lnTo>
                <a:lnTo>
                  <a:pt x="2" y="64"/>
                </a:lnTo>
                <a:lnTo>
                  <a:pt x="0" y="68"/>
                </a:lnTo>
                <a:lnTo>
                  <a:pt x="0" y="68"/>
                </a:lnTo>
                <a:lnTo>
                  <a:pt x="2" y="72"/>
                </a:lnTo>
                <a:lnTo>
                  <a:pt x="4" y="76"/>
                </a:lnTo>
                <a:lnTo>
                  <a:pt x="8" y="78"/>
                </a:lnTo>
                <a:lnTo>
                  <a:pt x="12" y="80"/>
                </a:lnTo>
                <a:lnTo>
                  <a:pt x="36" y="80"/>
                </a:lnTo>
                <a:lnTo>
                  <a:pt x="36" y="138"/>
                </a:lnTo>
                <a:lnTo>
                  <a:pt x="12" y="138"/>
                </a:lnTo>
                <a:lnTo>
                  <a:pt x="12" y="138"/>
                </a:lnTo>
                <a:lnTo>
                  <a:pt x="8" y="138"/>
                </a:lnTo>
                <a:lnTo>
                  <a:pt x="4" y="140"/>
                </a:lnTo>
                <a:lnTo>
                  <a:pt x="2" y="144"/>
                </a:lnTo>
                <a:lnTo>
                  <a:pt x="0" y="148"/>
                </a:lnTo>
                <a:lnTo>
                  <a:pt x="0" y="148"/>
                </a:lnTo>
                <a:lnTo>
                  <a:pt x="2" y="154"/>
                </a:lnTo>
                <a:lnTo>
                  <a:pt x="4" y="156"/>
                </a:lnTo>
                <a:lnTo>
                  <a:pt x="8" y="160"/>
                </a:lnTo>
                <a:lnTo>
                  <a:pt x="12" y="160"/>
                </a:lnTo>
                <a:lnTo>
                  <a:pt x="36" y="160"/>
                </a:lnTo>
                <a:lnTo>
                  <a:pt x="36" y="218"/>
                </a:lnTo>
                <a:lnTo>
                  <a:pt x="12" y="218"/>
                </a:lnTo>
                <a:lnTo>
                  <a:pt x="12" y="218"/>
                </a:lnTo>
                <a:lnTo>
                  <a:pt x="8" y="218"/>
                </a:lnTo>
                <a:lnTo>
                  <a:pt x="4" y="222"/>
                </a:lnTo>
                <a:lnTo>
                  <a:pt x="2" y="224"/>
                </a:lnTo>
                <a:lnTo>
                  <a:pt x="0" y="230"/>
                </a:lnTo>
                <a:lnTo>
                  <a:pt x="0" y="230"/>
                </a:lnTo>
                <a:lnTo>
                  <a:pt x="2" y="234"/>
                </a:lnTo>
                <a:lnTo>
                  <a:pt x="4" y="238"/>
                </a:lnTo>
                <a:lnTo>
                  <a:pt x="8" y="240"/>
                </a:lnTo>
                <a:lnTo>
                  <a:pt x="12" y="240"/>
                </a:lnTo>
                <a:lnTo>
                  <a:pt x="36" y="240"/>
                </a:lnTo>
                <a:lnTo>
                  <a:pt x="36" y="298"/>
                </a:lnTo>
                <a:lnTo>
                  <a:pt x="12" y="298"/>
                </a:lnTo>
                <a:lnTo>
                  <a:pt x="12" y="298"/>
                </a:lnTo>
                <a:lnTo>
                  <a:pt x="8" y="300"/>
                </a:lnTo>
                <a:lnTo>
                  <a:pt x="4" y="302"/>
                </a:lnTo>
                <a:lnTo>
                  <a:pt x="2" y="306"/>
                </a:lnTo>
                <a:lnTo>
                  <a:pt x="0" y="310"/>
                </a:lnTo>
                <a:lnTo>
                  <a:pt x="0" y="310"/>
                </a:lnTo>
                <a:lnTo>
                  <a:pt x="2" y="314"/>
                </a:lnTo>
                <a:lnTo>
                  <a:pt x="4" y="318"/>
                </a:lnTo>
                <a:lnTo>
                  <a:pt x="8" y="320"/>
                </a:lnTo>
                <a:lnTo>
                  <a:pt x="12" y="320"/>
                </a:lnTo>
                <a:lnTo>
                  <a:pt x="36" y="320"/>
                </a:lnTo>
                <a:lnTo>
                  <a:pt x="36" y="362"/>
                </a:lnTo>
                <a:lnTo>
                  <a:pt x="36" y="370"/>
                </a:lnTo>
                <a:lnTo>
                  <a:pt x="36" y="370"/>
                </a:lnTo>
                <a:lnTo>
                  <a:pt x="36" y="376"/>
                </a:lnTo>
                <a:lnTo>
                  <a:pt x="40" y="380"/>
                </a:lnTo>
                <a:lnTo>
                  <a:pt x="46" y="384"/>
                </a:lnTo>
                <a:lnTo>
                  <a:pt x="50" y="386"/>
                </a:lnTo>
                <a:lnTo>
                  <a:pt x="82" y="386"/>
                </a:lnTo>
                <a:lnTo>
                  <a:pt x="82" y="410"/>
                </a:lnTo>
                <a:lnTo>
                  <a:pt x="82" y="416"/>
                </a:lnTo>
                <a:lnTo>
                  <a:pt x="82" y="416"/>
                </a:lnTo>
                <a:lnTo>
                  <a:pt x="84" y="422"/>
                </a:lnTo>
                <a:lnTo>
                  <a:pt x="86" y="428"/>
                </a:lnTo>
                <a:lnTo>
                  <a:pt x="92" y="430"/>
                </a:lnTo>
                <a:lnTo>
                  <a:pt x="98" y="432"/>
                </a:lnTo>
                <a:lnTo>
                  <a:pt x="370" y="432"/>
                </a:lnTo>
                <a:lnTo>
                  <a:pt x="370" y="432"/>
                </a:lnTo>
                <a:lnTo>
                  <a:pt x="376" y="430"/>
                </a:lnTo>
                <a:lnTo>
                  <a:pt x="380" y="428"/>
                </a:lnTo>
                <a:lnTo>
                  <a:pt x="384" y="422"/>
                </a:lnTo>
                <a:lnTo>
                  <a:pt x="384" y="416"/>
                </a:lnTo>
                <a:lnTo>
                  <a:pt x="384" y="62"/>
                </a:lnTo>
                <a:lnTo>
                  <a:pt x="384" y="62"/>
                </a:lnTo>
                <a:lnTo>
                  <a:pt x="384" y="56"/>
                </a:lnTo>
                <a:lnTo>
                  <a:pt x="380" y="52"/>
                </a:lnTo>
                <a:lnTo>
                  <a:pt x="376" y="48"/>
                </a:lnTo>
                <a:lnTo>
                  <a:pt x="370" y="48"/>
                </a:lnTo>
                <a:lnTo>
                  <a:pt x="370" y="48"/>
                </a:lnTo>
                <a:close/>
                <a:moveTo>
                  <a:pt x="50" y="362"/>
                </a:moveTo>
                <a:lnTo>
                  <a:pt x="50" y="320"/>
                </a:lnTo>
                <a:lnTo>
                  <a:pt x="60" y="320"/>
                </a:lnTo>
                <a:lnTo>
                  <a:pt x="60" y="320"/>
                </a:lnTo>
                <a:lnTo>
                  <a:pt x="64" y="326"/>
                </a:lnTo>
                <a:lnTo>
                  <a:pt x="68" y="330"/>
                </a:lnTo>
                <a:lnTo>
                  <a:pt x="74" y="332"/>
                </a:lnTo>
                <a:lnTo>
                  <a:pt x="80" y="334"/>
                </a:lnTo>
                <a:lnTo>
                  <a:pt x="80" y="334"/>
                </a:lnTo>
                <a:lnTo>
                  <a:pt x="90" y="332"/>
                </a:lnTo>
                <a:lnTo>
                  <a:pt x="96" y="326"/>
                </a:lnTo>
                <a:lnTo>
                  <a:pt x="102" y="318"/>
                </a:lnTo>
                <a:lnTo>
                  <a:pt x="104" y="310"/>
                </a:lnTo>
                <a:lnTo>
                  <a:pt x="104" y="310"/>
                </a:lnTo>
                <a:lnTo>
                  <a:pt x="102" y="300"/>
                </a:lnTo>
                <a:lnTo>
                  <a:pt x="96" y="292"/>
                </a:lnTo>
                <a:lnTo>
                  <a:pt x="90" y="288"/>
                </a:lnTo>
                <a:lnTo>
                  <a:pt x="80" y="286"/>
                </a:lnTo>
                <a:lnTo>
                  <a:pt x="80" y="286"/>
                </a:lnTo>
                <a:lnTo>
                  <a:pt x="74" y="286"/>
                </a:lnTo>
                <a:lnTo>
                  <a:pt x="68" y="290"/>
                </a:lnTo>
                <a:lnTo>
                  <a:pt x="64" y="294"/>
                </a:lnTo>
                <a:lnTo>
                  <a:pt x="60" y="298"/>
                </a:lnTo>
                <a:lnTo>
                  <a:pt x="50" y="298"/>
                </a:lnTo>
                <a:lnTo>
                  <a:pt x="50" y="240"/>
                </a:lnTo>
                <a:lnTo>
                  <a:pt x="60" y="240"/>
                </a:lnTo>
                <a:lnTo>
                  <a:pt x="60" y="240"/>
                </a:lnTo>
                <a:lnTo>
                  <a:pt x="64" y="246"/>
                </a:lnTo>
                <a:lnTo>
                  <a:pt x="68" y="250"/>
                </a:lnTo>
                <a:lnTo>
                  <a:pt x="74" y="252"/>
                </a:lnTo>
                <a:lnTo>
                  <a:pt x="80" y="252"/>
                </a:lnTo>
                <a:lnTo>
                  <a:pt x="80" y="252"/>
                </a:lnTo>
                <a:lnTo>
                  <a:pt x="90" y="250"/>
                </a:lnTo>
                <a:lnTo>
                  <a:pt x="96" y="246"/>
                </a:lnTo>
                <a:lnTo>
                  <a:pt x="102" y="238"/>
                </a:lnTo>
                <a:lnTo>
                  <a:pt x="104" y="230"/>
                </a:lnTo>
                <a:lnTo>
                  <a:pt x="104" y="230"/>
                </a:lnTo>
                <a:lnTo>
                  <a:pt x="102" y="220"/>
                </a:lnTo>
                <a:lnTo>
                  <a:pt x="96" y="212"/>
                </a:lnTo>
                <a:lnTo>
                  <a:pt x="90" y="208"/>
                </a:lnTo>
                <a:lnTo>
                  <a:pt x="80" y="206"/>
                </a:lnTo>
                <a:lnTo>
                  <a:pt x="80" y="206"/>
                </a:lnTo>
                <a:lnTo>
                  <a:pt x="74" y="206"/>
                </a:lnTo>
                <a:lnTo>
                  <a:pt x="68" y="210"/>
                </a:lnTo>
                <a:lnTo>
                  <a:pt x="64" y="212"/>
                </a:lnTo>
                <a:lnTo>
                  <a:pt x="60" y="218"/>
                </a:lnTo>
                <a:lnTo>
                  <a:pt x="50" y="218"/>
                </a:lnTo>
                <a:lnTo>
                  <a:pt x="50" y="160"/>
                </a:lnTo>
                <a:lnTo>
                  <a:pt x="60" y="160"/>
                </a:lnTo>
                <a:lnTo>
                  <a:pt x="60" y="160"/>
                </a:lnTo>
                <a:lnTo>
                  <a:pt x="64" y="166"/>
                </a:lnTo>
                <a:lnTo>
                  <a:pt x="68" y="168"/>
                </a:lnTo>
                <a:lnTo>
                  <a:pt x="74" y="172"/>
                </a:lnTo>
                <a:lnTo>
                  <a:pt x="80" y="172"/>
                </a:lnTo>
                <a:lnTo>
                  <a:pt x="80" y="172"/>
                </a:lnTo>
                <a:lnTo>
                  <a:pt x="90" y="170"/>
                </a:lnTo>
                <a:lnTo>
                  <a:pt x="96" y="166"/>
                </a:lnTo>
                <a:lnTo>
                  <a:pt x="102" y="158"/>
                </a:lnTo>
                <a:lnTo>
                  <a:pt x="104" y="148"/>
                </a:lnTo>
                <a:lnTo>
                  <a:pt x="104" y="148"/>
                </a:lnTo>
                <a:lnTo>
                  <a:pt x="102" y="140"/>
                </a:lnTo>
                <a:lnTo>
                  <a:pt x="96" y="132"/>
                </a:lnTo>
                <a:lnTo>
                  <a:pt x="90" y="128"/>
                </a:lnTo>
                <a:lnTo>
                  <a:pt x="80" y="126"/>
                </a:lnTo>
                <a:lnTo>
                  <a:pt x="80" y="126"/>
                </a:lnTo>
                <a:lnTo>
                  <a:pt x="74" y="126"/>
                </a:lnTo>
                <a:lnTo>
                  <a:pt x="68" y="128"/>
                </a:lnTo>
                <a:lnTo>
                  <a:pt x="64" y="132"/>
                </a:lnTo>
                <a:lnTo>
                  <a:pt x="60" y="138"/>
                </a:lnTo>
                <a:lnTo>
                  <a:pt x="50" y="138"/>
                </a:lnTo>
                <a:lnTo>
                  <a:pt x="50" y="80"/>
                </a:lnTo>
                <a:lnTo>
                  <a:pt x="60" y="80"/>
                </a:lnTo>
                <a:lnTo>
                  <a:pt x="60" y="80"/>
                </a:lnTo>
                <a:lnTo>
                  <a:pt x="64" y="84"/>
                </a:lnTo>
                <a:lnTo>
                  <a:pt x="68" y="88"/>
                </a:lnTo>
                <a:lnTo>
                  <a:pt x="74" y="90"/>
                </a:lnTo>
                <a:lnTo>
                  <a:pt x="80" y="92"/>
                </a:lnTo>
                <a:lnTo>
                  <a:pt x="80" y="92"/>
                </a:lnTo>
                <a:lnTo>
                  <a:pt x="90" y="90"/>
                </a:lnTo>
                <a:lnTo>
                  <a:pt x="96" y="84"/>
                </a:lnTo>
                <a:lnTo>
                  <a:pt x="102" y="78"/>
                </a:lnTo>
                <a:lnTo>
                  <a:pt x="104" y="68"/>
                </a:lnTo>
                <a:lnTo>
                  <a:pt x="104" y="68"/>
                </a:lnTo>
                <a:lnTo>
                  <a:pt x="102" y="60"/>
                </a:lnTo>
                <a:lnTo>
                  <a:pt x="96" y="52"/>
                </a:lnTo>
                <a:lnTo>
                  <a:pt x="90" y="46"/>
                </a:lnTo>
                <a:lnTo>
                  <a:pt x="80" y="44"/>
                </a:lnTo>
                <a:lnTo>
                  <a:pt x="80" y="44"/>
                </a:lnTo>
                <a:lnTo>
                  <a:pt x="74" y="46"/>
                </a:lnTo>
                <a:lnTo>
                  <a:pt x="68" y="48"/>
                </a:lnTo>
                <a:lnTo>
                  <a:pt x="64" y="52"/>
                </a:lnTo>
                <a:lnTo>
                  <a:pt x="60" y="56"/>
                </a:lnTo>
                <a:lnTo>
                  <a:pt x="50" y="56"/>
                </a:lnTo>
                <a:lnTo>
                  <a:pt x="50" y="16"/>
                </a:lnTo>
                <a:lnTo>
                  <a:pt x="316" y="16"/>
                </a:lnTo>
                <a:lnTo>
                  <a:pt x="316" y="362"/>
                </a:lnTo>
                <a:lnTo>
                  <a:pt x="50" y="362"/>
                </a:lnTo>
                <a:close/>
                <a:moveTo>
                  <a:pt x="98" y="410"/>
                </a:moveTo>
                <a:lnTo>
                  <a:pt x="98" y="386"/>
                </a:lnTo>
                <a:lnTo>
                  <a:pt x="322" y="386"/>
                </a:lnTo>
                <a:lnTo>
                  <a:pt x="322" y="386"/>
                </a:lnTo>
                <a:lnTo>
                  <a:pt x="328" y="384"/>
                </a:lnTo>
                <a:lnTo>
                  <a:pt x="334" y="380"/>
                </a:lnTo>
                <a:lnTo>
                  <a:pt x="336" y="376"/>
                </a:lnTo>
                <a:lnTo>
                  <a:pt x="338" y="370"/>
                </a:lnTo>
                <a:lnTo>
                  <a:pt x="338" y="62"/>
                </a:lnTo>
                <a:lnTo>
                  <a:pt x="362" y="62"/>
                </a:lnTo>
                <a:lnTo>
                  <a:pt x="362" y="410"/>
                </a:lnTo>
                <a:lnTo>
                  <a:pt x="98" y="4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2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39091" y="497388"/>
            <a:ext cx="3290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3" name="椭圆 2"/>
          <p:cNvSpPr/>
          <p:nvPr/>
        </p:nvSpPr>
        <p:spPr>
          <a:xfrm>
            <a:off x="5276850" y="2781300"/>
            <a:ext cx="1657350" cy="165735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779963" y="2076450"/>
            <a:ext cx="704850" cy="704850"/>
          </a:xfrm>
          <a:prstGeom prst="ellipse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922713" y="3257550"/>
            <a:ext cx="704850" cy="704850"/>
          </a:xfrm>
          <a:prstGeom prst="ellipse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779963" y="4686300"/>
            <a:ext cx="704850" cy="704850"/>
          </a:xfrm>
          <a:prstGeom prst="ellipse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566026" y="3257550"/>
            <a:ext cx="704850" cy="704850"/>
          </a:xfrm>
          <a:prstGeom prst="ellipse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708776" y="2076450"/>
            <a:ext cx="704850" cy="704850"/>
          </a:xfrm>
          <a:prstGeom prst="ellipse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708776" y="4686300"/>
            <a:ext cx="704850" cy="704850"/>
          </a:xfrm>
          <a:prstGeom prst="ellipse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526339" y="2000250"/>
            <a:ext cx="3544888" cy="105259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526339" y="1614785"/>
            <a:ext cx="323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8347077" y="3495893"/>
            <a:ext cx="2990849" cy="105259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4" name="文本框 13"/>
          <p:cNvSpPr txBox="1"/>
          <p:nvPr/>
        </p:nvSpPr>
        <p:spPr>
          <a:xfrm>
            <a:off x="8347076" y="3110428"/>
            <a:ext cx="322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7526339" y="5314950"/>
            <a:ext cx="3544888" cy="105259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6" name="文本框 15"/>
          <p:cNvSpPr txBox="1"/>
          <p:nvPr/>
        </p:nvSpPr>
        <p:spPr>
          <a:xfrm>
            <a:off x="7526338" y="4929485"/>
            <a:ext cx="3236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1252539" y="2000250"/>
            <a:ext cx="3544888" cy="105259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18" name="文本框 17"/>
          <p:cNvSpPr txBox="1"/>
          <p:nvPr/>
        </p:nvSpPr>
        <p:spPr>
          <a:xfrm>
            <a:off x="1252538" y="1614785"/>
            <a:ext cx="337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871538" y="3514507"/>
            <a:ext cx="2990849" cy="105259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20" name="文本框 19"/>
          <p:cNvSpPr txBox="1"/>
          <p:nvPr/>
        </p:nvSpPr>
        <p:spPr>
          <a:xfrm>
            <a:off x="871537" y="3129042"/>
            <a:ext cx="305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  <p:sp>
        <p:nvSpPr>
          <p:cNvPr id="21" name="文本框 20"/>
          <p:cNvSpPr txBox="1"/>
          <p:nvPr/>
        </p:nvSpPr>
        <p:spPr>
          <a:xfrm>
            <a:off x="1252539" y="5314950"/>
            <a:ext cx="3544888" cy="105259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22" name="文本框 21"/>
          <p:cNvSpPr txBox="1"/>
          <p:nvPr/>
        </p:nvSpPr>
        <p:spPr>
          <a:xfrm>
            <a:off x="1252538" y="4929485"/>
            <a:ext cx="3030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ADD YOUR TITLE HERE</a:t>
            </a:r>
            <a:endParaRPr lang="zh-CN" alt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reeform 5"/>
          <p:cNvSpPr/>
          <p:nvPr/>
        </p:nvSpPr>
        <p:spPr bwMode="auto">
          <a:xfrm>
            <a:off x="2691493" y="1759851"/>
            <a:ext cx="816083" cy="773800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837537" y="2290297"/>
            <a:ext cx="1083312" cy="259444"/>
            <a:chOff x="2681516" y="2324099"/>
            <a:chExt cx="1988593" cy="476251"/>
          </a:xfrm>
          <a:solidFill>
            <a:srgbClr val="EF7767"/>
          </a:solidFill>
        </p:grpSpPr>
        <p:sp>
          <p:nvSpPr>
            <p:cNvPr id="5" name="燕尾形 4"/>
            <p:cNvSpPr/>
            <p:nvPr/>
          </p:nvSpPr>
          <p:spPr>
            <a:xfrm>
              <a:off x="2681516" y="2324099"/>
              <a:ext cx="476251" cy="47625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041091" y="2324099"/>
              <a:ext cx="476251" cy="476251"/>
            </a:xfrm>
            <a:prstGeom prst="chevron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422091" y="2324099"/>
              <a:ext cx="476251" cy="476251"/>
            </a:xfrm>
            <a:prstGeom prst="chevron">
              <a:avLst/>
            </a:prstGeom>
            <a:solidFill>
              <a:srgbClr val="FFFFFF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>
              <a:off x="3812858" y="2324099"/>
              <a:ext cx="476251" cy="476251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4193858" y="2324099"/>
              <a:ext cx="476251" cy="476251"/>
            </a:xfrm>
            <a:prstGeom prst="chevron">
              <a:avLst/>
            </a:prstGeom>
            <a:solidFill>
              <a:srgbClr val="FFFFFF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Freeform 5"/>
          <p:cNvSpPr/>
          <p:nvPr/>
        </p:nvSpPr>
        <p:spPr bwMode="auto">
          <a:xfrm>
            <a:off x="5148036" y="1759851"/>
            <a:ext cx="816083" cy="773800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6085043" y="2274207"/>
            <a:ext cx="518276" cy="259444"/>
            <a:chOff x="5646057" y="2413451"/>
            <a:chExt cx="772887" cy="386900"/>
          </a:xfrm>
        </p:grpSpPr>
        <p:sp>
          <p:nvSpPr>
            <p:cNvPr id="12" name="燕尾形 11"/>
            <p:cNvSpPr/>
            <p:nvPr/>
          </p:nvSpPr>
          <p:spPr>
            <a:xfrm>
              <a:off x="5646057" y="2413451"/>
              <a:ext cx="386900" cy="386900"/>
            </a:xfrm>
            <a:prstGeom prst="chevron">
              <a:avLst/>
            </a:prstGeom>
            <a:solidFill>
              <a:srgbClr val="B0A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 flipH="1">
              <a:off x="6032044" y="2413451"/>
              <a:ext cx="386900" cy="386900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Freeform 5"/>
          <p:cNvSpPr/>
          <p:nvPr/>
        </p:nvSpPr>
        <p:spPr bwMode="auto">
          <a:xfrm>
            <a:off x="6754619" y="1759851"/>
            <a:ext cx="816083" cy="773800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586266" y="2641600"/>
            <a:ext cx="1034143" cy="342900"/>
          </a:xfrm>
          <a:prstGeom prst="rect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队长</a:t>
            </a:r>
          </a:p>
        </p:txBody>
      </p:sp>
      <p:sp>
        <p:nvSpPr>
          <p:cNvPr id="16" name="矩形 15"/>
          <p:cNvSpPr/>
          <p:nvPr/>
        </p:nvSpPr>
        <p:spPr>
          <a:xfrm>
            <a:off x="5081735" y="2674932"/>
            <a:ext cx="1034143" cy="342900"/>
          </a:xfrm>
          <a:prstGeom prst="rect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总监</a:t>
            </a:r>
            <a:r>
              <a:rPr lang="en-US" altLang="zh-CN" b="1" dirty="0"/>
              <a:t>1</a:t>
            </a:r>
            <a:endParaRPr lang="zh-CN" altLang="en-US" b="1" dirty="0"/>
          </a:p>
        </p:txBody>
      </p:sp>
      <p:sp>
        <p:nvSpPr>
          <p:cNvPr id="17" name="矩形 16"/>
          <p:cNvSpPr/>
          <p:nvPr/>
        </p:nvSpPr>
        <p:spPr>
          <a:xfrm>
            <a:off x="6645588" y="2641600"/>
            <a:ext cx="1034143" cy="342900"/>
          </a:xfrm>
          <a:prstGeom prst="rect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总监</a:t>
            </a:r>
            <a:r>
              <a:rPr lang="en-US" altLang="zh-CN" b="1" dirty="0"/>
              <a:t>2</a:t>
            </a:r>
            <a:endParaRPr lang="zh-CN" altLang="en-US" b="1" dirty="0"/>
          </a:p>
        </p:txBody>
      </p:sp>
      <p:grpSp>
        <p:nvGrpSpPr>
          <p:cNvPr id="18" name="组合 17"/>
          <p:cNvGrpSpPr/>
          <p:nvPr/>
        </p:nvGrpSpPr>
        <p:grpSpPr>
          <a:xfrm rot="5400000">
            <a:off x="5794033" y="2945585"/>
            <a:ext cx="1083312" cy="259444"/>
            <a:chOff x="2681516" y="2324099"/>
            <a:chExt cx="1988593" cy="476251"/>
          </a:xfrm>
        </p:grpSpPr>
        <p:sp>
          <p:nvSpPr>
            <p:cNvPr id="19" name="燕尾形 19"/>
            <p:cNvSpPr/>
            <p:nvPr/>
          </p:nvSpPr>
          <p:spPr>
            <a:xfrm>
              <a:off x="2681516" y="2324099"/>
              <a:ext cx="476251" cy="476251"/>
            </a:xfrm>
            <a:prstGeom prst="chevron">
              <a:avLst/>
            </a:prstGeom>
            <a:solidFill>
              <a:srgbClr val="EF7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燕尾形 20"/>
            <p:cNvSpPr/>
            <p:nvPr/>
          </p:nvSpPr>
          <p:spPr>
            <a:xfrm>
              <a:off x="3041091" y="2324099"/>
              <a:ext cx="476251" cy="476251"/>
            </a:xfrm>
            <a:prstGeom prst="chevron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21"/>
            <p:cNvSpPr/>
            <p:nvPr/>
          </p:nvSpPr>
          <p:spPr>
            <a:xfrm>
              <a:off x="3422091" y="2324099"/>
              <a:ext cx="476251" cy="476251"/>
            </a:xfrm>
            <a:prstGeom prst="chevron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燕尾形 22"/>
            <p:cNvSpPr/>
            <p:nvPr/>
          </p:nvSpPr>
          <p:spPr>
            <a:xfrm>
              <a:off x="3812858" y="2324099"/>
              <a:ext cx="476251" cy="476251"/>
            </a:xfrm>
            <a:prstGeom prst="chevron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燕尾形 23"/>
            <p:cNvSpPr/>
            <p:nvPr/>
          </p:nvSpPr>
          <p:spPr>
            <a:xfrm>
              <a:off x="4193858" y="2324099"/>
              <a:ext cx="476251" cy="476251"/>
            </a:xfrm>
            <a:prstGeom prst="chevron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Freeform 5"/>
          <p:cNvSpPr/>
          <p:nvPr/>
        </p:nvSpPr>
        <p:spPr bwMode="auto">
          <a:xfrm>
            <a:off x="6967676" y="3646955"/>
            <a:ext cx="816083" cy="773800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5"/>
          <p:cNvSpPr/>
          <p:nvPr/>
        </p:nvSpPr>
        <p:spPr bwMode="auto">
          <a:xfrm>
            <a:off x="8953002" y="3646955"/>
            <a:ext cx="816083" cy="773800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5"/>
          <p:cNvSpPr/>
          <p:nvPr/>
        </p:nvSpPr>
        <p:spPr bwMode="auto">
          <a:xfrm>
            <a:off x="3070095" y="3646955"/>
            <a:ext cx="816083" cy="773800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5"/>
          <p:cNvSpPr/>
          <p:nvPr/>
        </p:nvSpPr>
        <p:spPr bwMode="auto">
          <a:xfrm>
            <a:off x="4925053" y="3646955"/>
            <a:ext cx="816083" cy="773800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961064" y="4493800"/>
            <a:ext cx="1034143" cy="342900"/>
          </a:xfrm>
          <a:prstGeom prst="rect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部长</a:t>
            </a:r>
            <a:r>
              <a:rPr lang="en-US" altLang="zh-CN" b="1" dirty="0"/>
              <a:t>1</a:t>
            </a:r>
            <a:endParaRPr lang="zh-CN" altLang="en-US" b="1" dirty="0"/>
          </a:p>
        </p:txBody>
      </p:sp>
      <p:sp>
        <p:nvSpPr>
          <p:cNvPr id="29" name="矩形 28"/>
          <p:cNvSpPr/>
          <p:nvPr/>
        </p:nvSpPr>
        <p:spPr>
          <a:xfrm>
            <a:off x="4816022" y="4493800"/>
            <a:ext cx="1034143" cy="342900"/>
          </a:xfrm>
          <a:prstGeom prst="rect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部长</a:t>
            </a:r>
            <a:r>
              <a:rPr lang="en-US" altLang="zh-CN" b="1" dirty="0"/>
              <a:t>2</a:t>
            </a:r>
            <a:endParaRPr lang="zh-CN" altLang="en-US" b="1" dirty="0"/>
          </a:p>
        </p:txBody>
      </p:sp>
      <p:sp>
        <p:nvSpPr>
          <p:cNvPr id="30" name="矩形 29"/>
          <p:cNvSpPr/>
          <p:nvPr/>
        </p:nvSpPr>
        <p:spPr>
          <a:xfrm>
            <a:off x="6881292" y="4493800"/>
            <a:ext cx="1034143" cy="342900"/>
          </a:xfrm>
          <a:prstGeom prst="rect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部长</a:t>
            </a:r>
            <a:r>
              <a:rPr lang="en-US" altLang="zh-CN" b="1" dirty="0"/>
              <a:t>3</a:t>
            </a:r>
            <a:endParaRPr lang="zh-CN" altLang="en-US" b="1" dirty="0"/>
          </a:p>
        </p:txBody>
      </p:sp>
      <p:sp>
        <p:nvSpPr>
          <p:cNvPr id="31" name="矩形 30"/>
          <p:cNvSpPr/>
          <p:nvPr/>
        </p:nvSpPr>
        <p:spPr>
          <a:xfrm>
            <a:off x="8843971" y="4493800"/>
            <a:ext cx="1034143" cy="342900"/>
          </a:xfrm>
          <a:prstGeom prst="rect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部长</a:t>
            </a:r>
            <a:r>
              <a:rPr lang="en-US" altLang="zh-CN" b="1" dirty="0"/>
              <a:t>4</a:t>
            </a:r>
            <a:endParaRPr lang="zh-CN" altLang="en-US" b="1" dirty="0"/>
          </a:p>
        </p:txBody>
      </p:sp>
      <p:grpSp>
        <p:nvGrpSpPr>
          <p:cNvPr id="32" name="组合 31"/>
          <p:cNvGrpSpPr/>
          <p:nvPr/>
        </p:nvGrpSpPr>
        <p:grpSpPr>
          <a:xfrm>
            <a:off x="4255477" y="4161311"/>
            <a:ext cx="518276" cy="259444"/>
            <a:chOff x="5646057" y="2413451"/>
            <a:chExt cx="772887" cy="386900"/>
          </a:xfrm>
        </p:grpSpPr>
        <p:sp>
          <p:nvSpPr>
            <p:cNvPr id="33" name="燕尾形 33"/>
            <p:cNvSpPr/>
            <p:nvPr/>
          </p:nvSpPr>
          <p:spPr>
            <a:xfrm>
              <a:off x="5646057" y="2413451"/>
              <a:ext cx="386900" cy="386900"/>
            </a:xfrm>
            <a:prstGeom prst="chevron">
              <a:avLst/>
            </a:prstGeom>
            <a:solidFill>
              <a:srgbClr val="B0A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燕尾形 34"/>
            <p:cNvSpPr/>
            <p:nvPr/>
          </p:nvSpPr>
          <p:spPr>
            <a:xfrm flipH="1">
              <a:off x="6032044" y="2413451"/>
              <a:ext cx="386900" cy="386900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084737" y="4161311"/>
            <a:ext cx="518276" cy="259444"/>
            <a:chOff x="5646057" y="2413451"/>
            <a:chExt cx="772887" cy="386900"/>
          </a:xfrm>
        </p:grpSpPr>
        <p:sp>
          <p:nvSpPr>
            <p:cNvPr id="36" name="燕尾形 36"/>
            <p:cNvSpPr/>
            <p:nvPr/>
          </p:nvSpPr>
          <p:spPr>
            <a:xfrm>
              <a:off x="5646057" y="2413451"/>
              <a:ext cx="386900" cy="386900"/>
            </a:xfrm>
            <a:prstGeom prst="chevron">
              <a:avLst/>
            </a:prstGeom>
            <a:solidFill>
              <a:srgbClr val="B0A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燕尾形 37"/>
            <p:cNvSpPr/>
            <p:nvPr/>
          </p:nvSpPr>
          <p:spPr>
            <a:xfrm flipH="1">
              <a:off x="6032044" y="2413451"/>
              <a:ext cx="386900" cy="386900"/>
            </a:xfrm>
            <a:prstGeom prst="chevron">
              <a:avLst/>
            </a:prstGeom>
            <a:solidFill>
              <a:srgbClr val="F5B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132236" y="4161311"/>
            <a:ext cx="518276" cy="259444"/>
            <a:chOff x="5646057" y="2413451"/>
            <a:chExt cx="772887" cy="386900"/>
          </a:xfrm>
        </p:grpSpPr>
        <p:sp>
          <p:nvSpPr>
            <p:cNvPr id="39" name="燕尾形 39"/>
            <p:cNvSpPr/>
            <p:nvPr/>
          </p:nvSpPr>
          <p:spPr>
            <a:xfrm>
              <a:off x="5646057" y="2413451"/>
              <a:ext cx="386900" cy="386900"/>
            </a:xfrm>
            <a:prstGeom prst="chevron">
              <a:avLst/>
            </a:prstGeom>
            <a:solidFill>
              <a:srgbClr val="B0A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燕尾形 40"/>
            <p:cNvSpPr/>
            <p:nvPr/>
          </p:nvSpPr>
          <p:spPr>
            <a:xfrm flipH="1">
              <a:off x="6032044" y="2413451"/>
              <a:ext cx="386900" cy="386900"/>
            </a:xfrm>
            <a:prstGeom prst="chevron">
              <a:avLst/>
            </a:prstGeom>
            <a:solidFill>
              <a:srgbClr val="F5B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1" name="Rectangle 11"/>
          <p:cNvSpPr/>
          <p:nvPr/>
        </p:nvSpPr>
        <p:spPr>
          <a:xfrm>
            <a:off x="7846733" y="2006592"/>
            <a:ext cx="3183217" cy="105259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</p:txBody>
      </p:sp>
      <p:sp>
        <p:nvSpPr>
          <p:cNvPr id="42" name="Rectangle 11"/>
          <p:cNvSpPr/>
          <p:nvPr/>
        </p:nvSpPr>
        <p:spPr>
          <a:xfrm>
            <a:off x="2696127" y="4944649"/>
            <a:ext cx="1624811" cy="105259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点击此处添加文本内容，如关键词、部分简单介绍等。点击此处添加文本内容。</a:t>
            </a:r>
            <a:endParaRPr kumimoji="1" lang="zh-CN" altLang="en-US" sz="1200" dirty="0"/>
          </a:p>
        </p:txBody>
      </p:sp>
      <p:sp>
        <p:nvSpPr>
          <p:cNvPr id="43" name="Rectangle 11"/>
          <p:cNvSpPr/>
          <p:nvPr/>
        </p:nvSpPr>
        <p:spPr>
          <a:xfrm>
            <a:off x="4554564" y="4944649"/>
            <a:ext cx="1624811" cy="105259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点击此处添加文本内容，如关键词、部分简单介绍等。点击此处添加文本内容。</a:t>
            </a:r>
            <a:endParaRPr kumimoji="1" lang="zh-CN" altLang="en-US" sz="1200" dirty="0"/>
          </a:p>
        </p:txBody>
      </p:sp>
      <p:sp>
        <p:nvSpPr>
          <p:cNvPr id="44" name="Rectangle 11"/>
          <p:cNvSpPr/>
          <p:nvPr/>
        </p:nvSpPr>
        <p:spPr>
          <a:xfrm>
            <a:off x="6608914" y="4944649"/>
            <a:ext cx="1624811" cy="105259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点击此处添加文本内容，如关键词、部分简单介绍等。点击此处添加文本内容。</a:t>
            </a:r>
            <a:endParaRPr kumimoji="1" lang="zh-CN" altLang="en-US" sz="1200" dirty="0"/>
          </a:p>
        </p:txBody>
      </p:sp>
      <p:sp>
        <p:nvSpPr>
          <p:cNvPr id="45" name="Rectangle 11"/>
          <p:cNvSpPr/>
          <p:nvPr/>
        </p:nvSpPr>
        <p:spPr>
          <a:xfrm>
            <a:off x="8548636" y="4944649"/>
            <a:ext cx="1624811" cy="105259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点击此处添加文本内容，如关键词、部分简单介绍等。点击此处添加文本内容。</a:t>
            </a:r>
            <a:endParaRPr kumimoji="1"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1" grpId="0"/>
      <p:bldP spid="42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07108" y="2510849"/>
            <a:ext cx="7784892" cy="1611443"/>
          </a:xfrm>
          <a:prstGeom prst="rect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2981949" y="2184814"/>
            <a:ext cx="2158584" cy="22635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129976" y="2347832"/>
            <a:ext cx="1862530" cy="1937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183"/>
          <p:cNvSpPr>
            <a:spLocks noEditPoints="1"/>
          </p:cNvSpPr>
          <p:nvPr/>
        </p:nvSpPr>
        <p:spPr bwMode="auto">
          <a:xfrm>
            <a:off x="3685393" y="2731614"/>
            <a:ext cx="1175166" cy="9289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468"/>
              </a:cxn>
              <a:cxn ang="0">
                <a:pos x="192" y="374"/>
              </a:cxn>
              <a:cxn ang="0">
                <a:pos x="232" y="442"/>
              </a:cxn>
              <a:cxn ang="0">
                <a:pos x="294" y="330"/>
              </a:cxn>
              <a:cxn ang="0">
                <a:pos x="470" y="284"/>
              </a:cxn>
              <a:cxn ang="0">
                <a:pos x="0" y="0"/>
              </a:cxn>
              <a:cxn ang="0">
                <a:pos x="232" y="396"/>
              </a:cxn>
              <a:cxn ang="0">
                <a:pos x="54" y="80"/>
              </a:cxn>
              <a:cxn ang="0">
                <a:pos x="272" y="324"/>
              </a:cxn>
              <a:cxn ang="0">
                <a:pos x="232" y="396"/>
              </a:cxn>
            </a:cxnLst>
            <a:rect l="0" t="0" r="r" b="b"/>
            <a:pathLst>
              <a:path w="470" h="468">
                <a:moveTo>
                  <a:pt x="0" y="0"/>
                </a:moveTo>
                <a:lnTo>
                  <a:pt x="20" y="468"/>
                </a:lnTo>
                <a:lnTo>
                  <a:pt x="192" y="374"/>
                </a:lnTo>
                <a:lnTo>
                  <a:pt x="232" y="442"/>
                </a:lnTo>
                <a:lnTo>
                  <a:pt x="294" y="330"/>
                </a:lnTo>
                <a:lnTo>
                  <a:pt x="470" y="284"/>
                </a:lnTo>
                <a:lnTo>
                  <a:pt x="0" y="0"/>
                </a:lnTo>
                <a:close/>
                <a:moveTo>
                  <a:pt x="232" y="396"/>
                </a:moveTo>
                <a:lnTo>
                  <a:pt x="54" y="80"/>
                </a:lnTo>
                <a:lnTo>
                  <a:pt x="272" y="324"/>
                </a:lnTo>
                <a:lnTo>
                  <a:pt x="232" y="396"/>
                </a:lnTo>
                <a:close/>
              </a:path>
            </a:pathLst>
          </a:custGeom>
          <a:solidFill>
            <a:srgbClr val="EF776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269638" y="2924198"/>
            <a:ext cx="745759" cy="78474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389089" y="2891167"/>
            <a:ext cx="794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EF7767"/>
                </a:solidFill>
                <a:latin typeface="+mj-ea"/>
                <a:ea typeface="+mj-ea"/>
              </a:rPr>
              <a:t>2</a:t>
            </a:r>
            <a:endParaRPr lang="zh-CN" altLang="en-US" sz="4400" dirty="0">
              <a:solidFill>
                <a:srgbClr val="EF7767"/>
              </a:solidFill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39963" y="2891167"/>
            <a:ext cx="3892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+mj-ea"/>
                <a:ea typeface="+mj-ea"/>
              </a:rPr>
              <a:t>主题选定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6" grpId="0" animBg="1"/>
      <p:bldP spid="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2" y="1603949"/>
            <a:ext cx="2811755" cy="221854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27029" y="1603949"/>
            <a:ext cx="6071017" cy="2128603"/>
          </a:xfrm>
          <a:prstGeom prst="rect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940312" y="1760658"/>
            <a:ext cx="5244449" cy="22529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kumimoji="1" lang="zh-CN" altLang="en-US" sz="12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kumimoji="1" lang="zh-CN" altLang="en-US" sz="1200" dirty="0"/>
          </a:p>
        </p:txBody>
      </p:sp>
      <p:sp>
        <p:nvSpPr>
          <p:cNvPr id="8" name="文本框 7"/>
          <p:cNvSpPr txBox="1"/>
          <p:nvPr/>
        </p:nvSpPr>
        <p:spPr>
          <a:xfrm>
            <a:off x="1736361" y="4863622"/>
            <a:ext cx="8448400" cy="153272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dirty="0"/>
          </a:p>
          <a:p>
            <a:pPr>
              <a:lnSpc>
                <a:spcPct val="130000"/>
              </a:lnSpc>
            </a:pPr>
            <a:endParaRPr kumimoji="1" lang="zh-CN" altLang="en-US" sz="1200" dirty="0"/>
          </a:p>
          <a:p>
            <a:pPr>
              <a:lnSpc>
                <a:spcPct val="130000"/>
              </a:lnSpc>
            </a:pPr>
            <a:endParaRPr kumimoji="1" lang="zh-CN" altLang="en-US" sz="1200" dirty="0"/>
          </a:p>
        </p:txBody>
      </p:sp>
      <p:sp>
        <p:nvSpPr>
          <p:cNvPr id="9" name="矩形 8"/>
          <p:cNvSpPr/>
          <p:nvPr/>
        </p:nvSpPr>
        <p:spPr>
          <a:xfrm>
            <a:off x="4387091" y="4238545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3" name="组合 41"/>
          <p:cNvGrpSpPr/>
          <p:nvPr/>
        </p:nvGrpSpPr>
        <p:grpSpPr>
          <a:xfrm>
            <a:off x="1027784" y="1870551"/>
            <a:ext cx="686716" cy="686716"/>
            <a:chOff x="1027784" y="1870551"/>
            <a:chExt cx="686716" cy="686716"/>
          </a:xfrm>
        </p:grpSpPr>
        <p:sp>
          <p:nvSpPr>
            <p:cNvPr id="4" name="椭圆 3"/>
            <p:cNvSpPr/>
            <p:nvPr/>
          </p:nvSpPr>
          <p:spPr>
            <a:xfrm>
              <a:off x="1027784" y="1870551"/>
              <a:ext cx="686716" cy="6867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92"/>
            <p:cNvSpPr>
              <a:spLocks noEditPoints="1"/>
            </p:cNvSpPr>
            <p:nvPr/>
          </p:nvSpPr>
          <p:spPr bwMode="auto">
            <a:xfrm>
              <a:off x="1148942" y="1988942"/>
              <a:ext cx="432560" cy="430408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26" y="68"/>
                </a:cxn>
                <a:cxn ang="0">
                  <a:pos x="12" y="92"/>
                </a:cxn>
                <a:cxn ang="0">
                  <a:pos x="4" y="120"/>
                </a:cxn>
                <a:cxn ang="0">
                  <a:pos x="0" y="150"/>
                </a:cxn>
                <a:cxn ang="0">
                  <a:pos x="4" y="178"/>
                </a:cxn>
                <a:cxn ang="0">
                  <a:pos x="12" y="206"/>
                </a:cxn>
                <a:cxn ang="0">
                  <a:pos x="26" y="232"/>
                </a:cxn>
                <a:cxn ang="0">
                  <a:pos x="44" y="254"/>
                </a:cxn>
                <a:cxn ang="0">
                  <a:pos x="64" y="272"/>
                </a:cxn>
                <a:cxn ang="0">
                  <a:pos x="110" y="292"/>
                </a:cxn>
                <a:cxn ang="0">
                  <a:pos x="158" y="298"/>
                </a:cxn>
                <a:cxn ang="0">
                  <a:pos x="206" y="288"/>
                </a:cxn>
                <a:cxn ang="0">
                  <a:pos x="342" y="390"/>
                </a:cxn>
                <a:cxn ang="0">
                  <a:pos x="348" y="394"/>
                </a:cxn>
                <a:cxn ang="0">
                  <a:pos x="360" y="400"/>
                </a:cxn>
                <a:cxn ang="0">
                  <a:pos x="374" y="400"/>
                </a:cxn>
                <a:cxn ang="0">
                  <a:pos x="386" y="394"/>
                </a:cxn>
                <a:cxn ang="0">
                  <a:pos x="392" y="390"/>
                </a:cxn>
                <a:cxn ang="0">
                  <a:pos x="398" y="380"/>
                </a:cxn>
                <a:cxn ang="0">
                  <a:pos x="402" y="366"/>
                </a:cxn>
                <a:cxn ang="0">
                  <a:pos x="398" y="352"/>
                </a:cxn>
                <a:cxn ang="0">
                  <a:pos x="392" y="342"/>
                </a:cxn>
                <a:cxn ang="0">
                  <a:pos x="278" y="228"/>
                </a:cxn>
                <a:cxn ang="0">
                  <a:pos x="296" y="182"/>
                </a:cxn>
                <a:cxn ang="0">
                  <a:pos x="298" y="132"/>
                </a:cxn>
                <a:cxn ang="0">
                  <a:pos x="284" y="86"/>
                </a:cxn>
                <a:cxn ang="0">
                  <a:pos x="256" y="44"/>
                </a:cxn>
                <a:cxn ang="0">
                  <a:pos x="244" y="34"/>
                </a:cxn>
                <a:cxn ang="0">
                  <a:pos x="220" y="18"/>
                </a:cxn>
                <a:cxn ang="0">
                  <a:pos x="192" y="6"/>
                </a:cxn>
                <a:cxn ang="0">
                  <a:pos x="164" y="0"/>
                </a:cxn>
                <a:cxn ang="0">
                  <a:pos x="136" y="0"/>
                </a:cxn>
                <a:cxn ang="0">
                  <a:pos x="108" y="6"/>
                </a:cxn>
                <a:cxn ang="0">
                  <a:pos x="80" y="18"/>
                </a:cxn>
                <a:cxn ang="0">
                  <a:pos x="56" y="34"/>
                </a:cxn>
                <a:cxn ang="0">
                  <a:pos x="222" y="220"/>
                </a:cxn>
                <a:cxn ang="0">
                  <a:pos x="206" y="234"/>
                </a:cxn>
                <a:cxn ang="0">
                  <a:pos x="170" y="248"/>
                </a:cxn>
                <a:cxn ang="0">
                  <a:pos x="130" y="248"/>
                </a:cxn>
                <a:cxn ang="0">
                  <a:pos x="94" y="234"/>
                </a:cxn>
                <a:cxn ang="0">
                  <a:pos x="78" y="220"/>
                </a:cxn>
                <a:cxn ang="0">
                  <a:pos x="56" y="188"/>
                </a:cxn>
                <a:cxn ang="0">
                  <a:pos x="48" y="150"/>
                </a:cxn>
                <a:cxn ang="0">
                  <a:pos x="56" y="110"/>
                </a:cxn>
                <a:cxn ang="0">
                  <a:pos x="78" y="78"/>
                </a:cxn>
                <a:cxn ang="0">
                  <a:pos x="94" y="64"/>
                </a:cxn>
                <a:cxn ang="0">
                  <a:pos x="130" y="50"/>
                </a:cxn>
                <a:cxn ang="0">
                  <a:pos x="170" y="50"/>
                </a:cxn>
                <a:cxn ang="0">
                  <a:pos x="206" y="64"/>
                </a:cxn>
                <a:cxn ang="0">
                  <a:pos x="222" y="78"/>
                </a:cxn>
                <a:cxn ang="0">
                  <a:pos x="244" y="110"/>
                </a:cxn>
                <a:cxn ang="0">
                  <a:pos x="252" y="150"/>
                </a:cxn>
                <a:cxn ang="0">
                  <a:pos x="244" y="188"/>
                </a:cxn>
                <a:cxn ang="0">
                  <a:pos x="222" y="220"/>
                </a:cxn>
              </a:cxnLst>
              <a:rect l="0" t="0" r="r" b="b"/>
              <a:pathLst>
                <a:path w="402" h="400">
                  <a:moveTo>
                    <a:pt x="44" y="44"/>
                  </a:moveTo>
                  <a:lnTo>
                    <a:pt x="44" y="44"/>
                  </a:lnTo>
                  <a:lnTo>
                    <a:pt x="34" y="54"/>
                  </a:lnTo>
                  <a:lnTo>
                    <a:pt x="26" y="68"/>
                  </a:lnTo>
                  <a:lnTo>
                    <a:pt x="18" y="80"/>
                  </a:lnTo>
                  <a:lnTo>
                    <a:pt x="12" y="92"/>
                  </a:lnTo>
                  <a:lnTo>
                    <a:pt x="8" y="106"/>
                  </a:lnTo>
                  <a:lnTo>
                    <a:pt x="4" y="120"/>
                  </a:lnTo>
                  <a:lnTo>
                    <a:pt x="2" y="134"/>
                  </a:lnTo>
                  <a:lnTo>
                    <a:pt x="0" y="150"/>
                  </a:lnTo>
                  <a:lnTo>
                    <a:pt x="2" y="164"/>
                  </a:lnTo>
                  <a:lnTo>
                    <a:pt x="4" y="178"/>
                  </a:lnTo>
                  <a:lnTo>
                    <a:pt x="6" y="192"/>
                  </a:lnTo>
                  <a:lnTo>
                    <a:pt x="12" y="206"/>
                  </a:lnTo>
                  <a:lnTo>
                    <a:pt x="18" y="218"/>
                  </a:lnTo>
                  <a:lnTo>
                    <a:pt x="26" y="232"/>
                  </a:lnTo>
                  <a:lnTo>
                    <a:pt x="34" y="244"/>
                  </a:lnTo>
                  <a:lnTo>
                    <a:pt x="44" y="254"/>
                  </a:lnTo>
                  <a:lnTo>
                    <a:pt x="44" y="254"/>
                  </a:lnTo>
                  <a:lnTo>
                    <a:pt x="64" y="272"/>
                  </a:lnTo>
                  <a:lnTo>
                    <a:pt x="86" y="284"/>
                  </a:lnTo>
                  <a:lnTo>
                    <a:pt x="110" y="292"/>
                  </a:lnTo>
                  <a:lnTo>
                    <a:pt x="134" y="298"/>
                  </a:lnTo>
                  <a:lnTo>
                    <a:pt x="158" y="298"/>
                  </a:lnTo>
                  <a:lnTo>
                    <a:pt x="182" y="294"/>
                  </a:lnTo>
                  <a:lnTo>
                    <a:pt x="206" y="288"/>
                  </a:lnTo>
                  <a:lnTo>
                    <a:pt x="228" y="276"/>
                  </a:lnTo>
                  <a:lnTo>
                    <a:pt x="342" y="390"/>
                  </a:lnTo>
                  <a:lnTo>
                    <a:pt x="342" y="390"/>
                  </a:lnTo>
                  <a:lnTo>
                    <a:pt x="348" y="394"/>
                  </a:lnTo>
                  <a:lnTo>
                    <a:pt x="354" y="398"/>
                  </a:lnTo>
                  <a:lnTo>
                    <a:pt x="360" y="400"/>
                  </a:lnTo>
                  <a:lnTo>
                    <a:pt x="366" y="400"/>
                  </a:lnTo>
                  <a:lnTo>
                    <a:pt x="374" y="400"/>
                  </a:lnTo>
                  <a:lnTo>
                    <a:pt x="380" y="398"/>
                  </a:lnTo>
                  <a:lnTo>
                    <a:pt x="386" y="394"/>
                  </a:lnTo>
                  <a:lnTo>
                    <a:pt x="392" y="390"/>
                  </a:lnTo>
                  <a:lnTo>
                    <a:pt x="392" y="390"/>
                  </a:lnTo>
                  <a:lnTo>
                    <a:pt x="396" y="386"/>
                  </a:lnTo>
                  <a:lnTo>
                    <a:pt x="398" y="380"/>
                  </a:lnTo>
                  <a:lnTo>
                    <a:pt x="400" y="372"/>
                  </a:lnTo>
                  <a:lnTo>
                    <a:pt x="402" y="366"/>
                  </a:lnTo>
                  <a:lnTo>
                    <a:pt x="400" y="360"/>
                  </a:lnTo>
                  <a:lnTo>
                    <a:pt x="398" y="352"/>
                  </a:lnTo>
                  <a:lnTo>
                    <a:pt x="396" y="346"/>
                  </a:lnTo>
                  <a:lnTo>
                    <a:pt x="392" y="342"/>
                  </a:lnTo>
                  <a:lnTo>
                    <a:pt x="278" y="228"/>
                  </a:lnTo>
                  <a:lnTo>
                    <a:pt x="278" y="228"/>
                  </a:lnTo>
                  <a:lnTo>
                    <a:pt x="288" y="204"/>
                  </a:lnTo>
                  <a:lnTo>
                    <a:pt x="296" y="182"/>
                  </a:lnTo>
                  <a:lnTo>
                    <a:pt x="298" y="156"/>
                  </a:lnTo>
                  <a:lnTo>
                    <a:pt x="298" y="132"/>
                  </a:lnTo>
                  <a:lnTo>
                    <a:pt x="294" y="108"/>
                  </a:lnTo>
                  <a:lnTo>
                    <a:pt x="284" y="86"/>
                  </a:lnTo>
                  <a:lnTo>
                    <a:pt x="272" y="64"/>
                  </a:lnTo>
                  <a:lnTo>
                    <a:pt x="256" y="44"/>
                  </a:lnTo>
                  <a:lnTo>
                    <a:pt x="256" y="44"/>
                  </a:lnTo>
                  <a:lnTo>
                    <a:pt x="244" y="34"/>
                  </a:lnTo>
                  <a:lnTo>
                    <a:pt x="232" y="24"/>
                  </a:lnTo>
                  <a:lnTo>
                    <a:pt x="220" y="18"/>
                  </a:lnTo>
                  <a:lnTo>
                    <a:pt x="206" y="10"/>
                  </a:lnTo>
                  <a:lnTo>
                    <a:pt x="192" y="6"/>
                  </a:lnTo>
                  <a:lnTo>
                    <a:pt x="178" y="2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6" y="0"/>
                  </a:lnTo>
                  <a:lnTo>
                    <a:pt x="122" y="2"/>
                  </a:lnTo>
                  <a:lnTo>
                    <a:pt x="108" y="6"/>
                  </a:lnTo>
                  <a:lnTo>
                    <a:pt x="94" y="10"/>
                  </a:lnTo>
                  <a:lnTo>
                    <a:pt x="80" y="18"/>
                  </a:lnTo>
                  <a:lnTo>
                    <a:pt x="68" y="24"/>
                  </a:lnTo>
                  <a:lnTo>
                    <a:pt x="56" y="34"/>
                  </a:lnTo>
                  <a:lnTo>
                    <a:pt x="44" y="44"/>
                  </a:lnTo>
                  <a:close/>
                  <a:moveTo>
                    <a:pt x="222" y="220"/>
                  </a:moveTo>
                  <a:lnTo>
                    <a:pt x="222" y="220"/>
                  </a:lnTo>
                  <a:lnTo>
                    <a:pt x="206" y="234"/>
                  </a:lnTo>
                  <a:lnTo>
                    <a:pt x="188" y="242"/>
                  </a:lnTo>
                  <a:lnTo>
                    <a:pt x="170" y="248"/>
                  </a:lnTo>
                  <a:lnTo>
                    <a:pt x="150" y="250"/>
                  </a:lnTo>
                  <a:lnTo>
                    <a:pt x="130" y="248"/>
                  </a:lnTo>
                  <a:lnTo>
                    <a:pt x="112" y="242"/>
                  </a:lnTo>
                  <a:lnTo>
                    <a:pt x="94" y="234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66" y="204"/>
                  </a:lnTo>
                  <a:lnTo>
                    <a:pt x="56" y="188"/>
                  </a:lnTo>
                  <a:lnTo>
                    <a:pt x="50" y="168"/>
                  </a:lnTo>
                  <a:lnTo>
                    <a:pt x="48" y="150"/>
                  </a:lnTo>
                  <a:lnTo>
                    <a:pt x="50" y="130"/>
                  </a:lnTo>
                  <a:lnTo>
                    <a:pt x="56" y="110"/>
                  </a:lnTo>
                  <a:lnTo>
                    <a:pt x="66" y="94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94" y="64"/>
                  </a:lnTo>
                  <a:lnTo>
                    <a:pt x="112" y="56"/>
                  </a:lnTo>
                  <a:lnTo>
                    <a:pt x="130" y="50"/>
                  </a:lnTo>
                  <a:lnTo>
                    <a:pt x="150" y="48"/>
                  </a:lnTo>
                  <a:lnTo>
                    <a:pt x="170" y="50"/>
                  </a:lnTo>
                  <a:lnTo>
                    <a:pt x="188" y="56"/>
                  </a:lnTo>
                  <a:lnTo>
                    <a:pt x="206" y="64"/>
                  </a:lnTo>
                  <a:lnTo>
                    <a:pt x="222" y="78"/>
                  </a:lnTo>
                  <a:lnTo>
                    <a:pt x="222" y="78"/>
                  </a:lnTo>
                  <a:lnTo>
                    <a:pt x="234" y="94"/>
                  </a:lnTo>
                  <a:lnTo>
                    <a:pt x="244" y="110"/>
                  </a:lnTo>
                  <a:lnTo>
                    <a:pt x="250" y="130"/>
                  </a:lnTo>
                  <a:lnTo>
                    <a:pt x="252" y="150"/>
                  </a:lnTo>
                  <a:lnTo>
                    <a:pt x="250" y="168"/>
                  </a:lnTo>
                  <a:lnTo>
                    <a:pt x="244" y="188"/>
                  </a:lnTo>
                  <a:lnTo>
                    <a:pt x="234" y="204"/>
                  </a:lnTo>
                  <a:lnTo>
                    <a:pt x="222" y="22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978532" y="1882208"/>
            <a:ext cx="277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点击此处添加文本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35658" y="2282963"/>
            <a:ext cx="4492571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点击此处添加文本内容，如关键词、部分简单介绍等。点击此处添加文本内容，点击此处添加文本内容，如关键词、部分简单介绍等。点击此处添加文本内容。</a:t>
            </a:r>
            <a:endParaRPr lang="en-US" altLang="zh-CN" sz="1200" dirty="0"/>
          </a:p>
        </p:txBody>
      </p:sp>
      <p:sp>
        <p:nvSpPr>
          <p:cNvPr id="8" name="文本框 7"/>
          <p:cNvSpPr txBox="1"/>
          <p:nvPr/>
        </p:nvSpPr>
        <p:spPr>
          <a:xfrm>
            <a:off x="1835658" y="3360480"/>
            <a:ext cx="277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点击此处添加文本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35658" y="3774684"/>
            <a:ext cx="4492571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点击此处添加文本内容，如关键词、部分简单介绍等。点击此处添加文本内容，点击此处添加文本内容，如关键词、部分简单介绍等。点击此处添加文本内容。</a:t>
            </a:r>
            <a:endParaRPr lang="en-US" altLang="zh-CN" sz="1200" dirty="0"/>
          </a:p>
        </p:txBody>
      </p:sp>
      <p:grpSp>
        <p:nvGrpSpPr>
          <p:cNvPr id="10" name="组合 54"/>
          <p:cNvGrpSpPr/>
          <p:nvPr/>
        </p:nvGrpSpPr>
        <p:grpSpPr>
          <a:xfrm>
            <a:off x="1027784" y="3362272"/>
            <a:ext cx="686716" cy="686716"/>
            <a:chOff x="1027784" y="3362272"/>
            <a:chExt cx="686716" cy="686716"/>
          </a:xfrm>
        </p:grpSpPr>
        <p:sp>
          <p:nvSpPr>
            <p:cNvPr id="11" name="椭圆 10"/>
            <p:cNvSpPr/>
            <p:nvPr/>
          </p:nvSpPr>
          <p:spPr>
            <a:xfrm>
              <a:off x="1027784" y="3362272"/>
              <a:ext cx="686716" cy="6867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 6"/>
            <p:cNvGrpSpPr/>
            <p:nvPr/>
          </p:nvGrpSpPr>
          <p:grpSpPr>
            <a:xfrm>
              <a:off x="1148942" y="3503221"/>
              <a:ext cx="436050" cy="433779"/>
              <a:chOff x="8328025" y="3667125"/>
              <a:chExt cx="609600" cy="606425"/>
            </a:xfrm>
            <a:solidFill>
              <a:schemeClr val="bg1"/>
            </a:solidFill>
          </p:grpSpPr>
          <p:sp>
            <p:nvSpPr>
              <p:cNvPr id="13" name="Freeform 213"/>
              <p:cNvSpPr>
                <a:spLocks noEditPoints="1"/>
              </p:cNvSpPr>
              <p:nvPr/>
            </p:nvSpPr>
            <p:spPr bwMode="auto">
              <a:xfrm>
                <a:off x="8328025" y="3667125"/>
                <a:ext cx="609600" cy="606425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52" y="0"/>
                  </a:cxn>
                  <a:cxn ang="0">
                    <a:pos x="28" y="10"/>
                  </a:cxn>
                  <a:cxn ang="0">
                    <a:pos x="10" y="28"/>
                  </a:cxn>
                  <a:cxn ang="0">
                    <a:pos x="2" y="50"/>
                  </a:cxn>
                  <a:cxn ang="0">
                    <a:pos x="0" y="232"/>
                  </a:cxn>
                  <a:cxn ang="0">
                    <a:pos x="2" y="244"/>
                  </a:cxn>
                  <a:cxn ang="0">
                    <a:pos x="10" y="266"/>
                  </a:cxn>
                  <a:cxn ang="0">
                    <a:pos x="28" y="284"/>
                  </a:cxn>
                  <a:cxn ang="0">
                    <a:pos x="52" y="294"/>
                  </a:cxn>
                  <a:cxn ang="0">
                    <a:pos x="124" y="296"/>
                  </a:cxn>
                  <a:cxn ang="0">
                    <a:pos x="230" y="296"/>
                  </a:cxn>
                  <a:cxn ang="0">
                    <a:pos x="320" y="296"/>
                  </a:cxn>
                  <a:cxn ang="0">
                    <a:pos x="344" y="290"/>
                  </a:cxn>
                  <a:cxn ang="0">
                    <a:pos x="364" y="276"/>
                  </a:cxn>
                  <a:cxn ang="0">
                    <a:pos x="378" y="256"/>
                  </a:cxn>
                  <a:cxn ang="0">
                    <a:pos x="384" y="232"/>
                  </a:cxn>
                  <a:cxn ang="0">
                    <a:pos x="384" y="64"/>
                  </a:cxn>
                  <a:cxn ang="0">
                    <a:pos x="378" y="38"/>
                  </a:cxn>
                  <a:cxn ang="0">
                    <a:pos x="364" y="18"/>
                  </a:cxn>
                  <a:cxn ang="0">
                    <a:pos x="344" y="4"/>
                  </a:cxn>
                  <a:cxn ang="0">
                    <a:pos x="320" y="0"/>
                  </a:cxn>
                  <a:cxn ang="0">
                    <a:pos x="344" y="232"/>
                  </a:cxn>
                  <a:cxn ang="0">
                    <a:pos x="342" y="240"/>
                  </a:cxn>
                  <a:cxn ang="0">
                    <a:pos x="328" y="254"/>
                  </a:cxn>
                  <a:cxn ang="0">
                    <a:pos x="230" y="256"/>
                  </a:cxn>
                  <a:cxn ang="0">
                    <a:pos x="204" y="264"/>
                  </a:cxn>
                  <a:cxn ang="0">
                    <a:pos x="164" y="296"/>
                  </a:cxn>
                  <a:cxn ang="0">
                    <a:pos x="124" y="256"/>
                  </a:cxn>
                  <a:cxn ang="0">
                    <a:pos x="64" y="256"/>
                  </a:cxn>
                  <a:cxn ang="0">
                    <a:pos x="48" y="248"/>
                  </a:cxn>
                  <a:cxn ang="0">
                    <a:pos x="40" y="232"/>
                  </a:cxn>
                  <a:cxn ang="0">
                    <a:pos x="40" y="64"/>
                  </a:cxn>
                  <a:cxn ang="0">
                    <a:pos x="48" y="46"/>
                  </a:cxn>
                  <a:cxn ang="0">
                    <a:pos x="64" y="40"/>
                  </a:cxn>
                  <a:cxn ang="0">
                    <a:pos x="320" y="40"/>
                  </a:cxn>
                  <a:cxn ang="0">
                    <a:pos x="336" y="46"/>
                  </a:cxn>
                  <a:cxn ang="0">
                    <a:pos x="344" y="64"/>
                  </a:cxn>
                  <a:cxn ang="0">
                    <a:pos x="344" y="232"/>
                  </a:cxn>
                </a:cxnLst>
                <a:rect l="0" t="0" r="r" b="b"/>
                <a:pathLst>
                  <a:path w="384" h="382">
                    <a:moveTo>
                      <a:pt x="320" y="0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52" y="0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18" y="18"/>
                    </a:lnTo>
                    <a:lnTo>
                      <a:pt x="10" y="28"/>
                    </a:lnTo>
                    <a:lnTo>
                      <a:pt x="6" y="38"/>
                    </a:lnTo>
                    <a:lnTo>
                      <a:pt x="2" y="50"/>
                    </a:lnTo>
                    <a:lnTo>
                      <a:pt x="0" y="64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2" y="244"/>
                    </a:lnTo>
                    <a:lnTo>
                      <a:pt x="6" y="256"/>
                    </a:lnTo>
                    <a:lnTo>
                      <a:pt x="10" y="266"/>
                    </a:lnTo>
                    <a:lnTo>
                      <a:pt x="18" y="276"/>
                    </a:lnTo>
                    <a:lnTo>
                      <a:pt x="28" y="284"/>
                    </a:lnTo>
                    <a:lnTo>
                      <a:pt x="40" y="290"/>
                    </a:lnTo>
                    <a:lnTo>
                      <a:pt x="52" y="294"/>
                    </a:lnTo>
                    <a:lnTo>
                      <a:pt x="64" y="296"/>
                    </a:lnTo>
                    <a:lnTo>
                      <a:pt x="124" y="296"/>
                    </a:lnTo>
                    <a:lnTo>
                      <a:pt x="124" y="382"/>
                    </a:lnTo>
                    <a:lnTo>
                      <a:pt x="230" y="296"/>
                    </a:lnTo>
                    <a:lnTo>
                      <a:pt x="320" y="296"/>
                    </a:lnTo>
                    <a:lnTo>
                      <a:pt x="320" y="296"/>
                    </a:lnTo>
                    <a:lnTo>
                      <a:pt x="332" y="294"/>
                    </a:lnTo>
                    <a:lnTo>
                      <a:pt x="344" y="290"/>
                    </a:lnTo>
                    <a:lnTo>
                      <a:pt x="356" y="284"/>
                    </a:lnTo>
                    <a:lnTo>
                      <a:pt x="364" y="276"/>
                    </a:lnTo>
                    <a:lnTo>
                      <a:pt x="372" y="266"/>
                    </a:lnTo>
                    <a:lnTo>
                      <a:pt x="378" y="256"/>
                    </a:lnTo>
                    <a:lnTo>
                      <a:pt x="382" y="244"/>
                    </a:lnTo>
                    <a:lnTo>
                      <a:pt x="384" y="232"/>
                    </a:lnTo>
                    <a:lnTo>
                      <a:pt x="384" y="64"/>
                    </a:lnTo>
                    <a:lnTo>
                      <a:pt x="384" y="64"/>
                    </a:lnTo>
                    <a:lnTo>
                      <a:pt x="382" y="50"/>
                    </a:lnTo>
                    <a:lnTo>
                      <a:pt x="378" y="38"/>
                    </a:lnTo>
                    <a:lnTo>
                      <a:pt x="372" y="28"/>
                    </a:lnTo>
                    <a:lnTo>
                      <a:pt x="364" y="18"/>
                    </a:lnTo>
                    <a:lnTo>
                      <a:pt x="356" y="10"/>
                    </a:lnTo>
                    <a:lnTo>
                      <a:pt x="344" y="4"/>
                    </a:lnTo>
                    <a:lnTo>
                      <a:pt x="332" y="0"/>
                    </a:lnTo>
                    <a:lnTo>
                      <a:pt x="320" y="0"/>
                    </a:lnTo>
                    <a:lnTo>
                      <a:pt x="320" y="0"/>
                    </a:lnTo>
                    <a:close/>
                    <a:moveTo>
                      <a:pt x="344" y="232"/>
                    </a:moveTo>
                    <a:lnTo>
                      <a:pt x="344" y="232"/>
                    </a:lnTo>
                    <a:lnTo>
                      <a:pt x="342" y="240"/>
                    </a:lnTo>
                    <a:lnTo>
                      <a:pt x="336" y="248"/>
                    </a:lnTo>
                    <a:lnTo>
                      <a:pt x="328" y="254"/>
                    </a:lnTo>
                    <a:lnTo>
                      <a:pt x="320" y="256"/>
                    </a:lnTo>
                    <a:lnTo>
                      <a:pt x="230" y="256"/>
                    </a:lnTo>
                    <a:lnTo>
                      <a:pt x="216" y="256"/>
                    </a:lnTo>
                    <a:lnTo>
                      <a:pt x="204" y="264"/>
                    </a:lnTo>
                    <a:lnTo>
                      <a:pt x="164" y="298"/>
                    </a:lnTo>
                    <a:lnTo>
                      <a:pt x="164" y="296"/>
                    </a:lnTo>
                    <a:lnTo>
                      <a:pt x="164" y="256"/>
                    </a:lnTo>
                    <a:lnTo>
                      <a:pt x="124" y="256"/>
                    </a:lnTo>
                    <a:lnTo>
                      <a:pt x="64" y="256"/>
                    </a:lnTo>
                    <a:lnTo>
                      <a:pt x="64" y="256"/>
                    </a:lnTo>
                    <a:lnTo>
                      <a:pt x="54" y="254"/>
                    </a:lnTo>
                    <a:lnTo>
                      <a:pt x="48" y="248"/>
                    </a:lnTo>
                    <a:lnTo>
                      <a:pt x="42" y="240"/>
                    </a:lnTo>
                    <a:lnTo>
                      <a:pt x="40" y="232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2" y="54"/>
                    </a:lnTo>
                    <a:lnTo>
                      <a:pt x="48" y="46"/>
                    </a:lnTo>
                    <a:lnTo>
                      <a:pt x="54" y="42"/>
                    </a:lnTo>
                    <a:lnTo>
                      <a:pt x="64" y="40"/>
                    </a:lnTo>
                    <a:lnTo>
                      <a:pt x="320" y="40"/>
                    </a:lnTo>
                    <a:lnTo>
                      <a:pt x="320" y="40"/>
                    </a:lnTo>
                    <a:lnTo>
                      <a:pt x="328" y="42"/>
                    </a:lnTo>
                    <a:lnTo>
                      <a:pt x="336" y="46"/>
                    </a:lnTo>
                    <a:lnTo>
                      <a:pt x="342" y="54"/>
                    </a:lnTo>
                    <a:lnTo>
                      <a:pt x="344" y="64"/>
                    </a:lnTo>
                    <a:lnTo>
                      <a:pt x="344" y="232"/>
                    </a:lnTo>
                    <a:lnTo>
                      <a:pt x="344" y="23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214"/>
              <p:cNvSpPr/>
              <p:nvPr/>
            </p:nvSpPr>
            <p:spPr bwMode="auto">
              <a:xfrm>
                <a:off x="8464550" y="3863975"/>
                <a:ext cx="73025" cy="7302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32" y="2"/>
                  </a:cxn>
                  <a:cxn ang="0">
                    <a:pos x="40" y="6"/>
                  </a:cxn>
                  <a:cxn ang="0">
                    <a:pos x="46" y="14"/>
                  </a:cxn>
                  <a:cxn ang="0">
                    <a:pos x="46" y="24"/>
                  </a:cxn>
                  <a:cxn ang="0">
                    <a:pos x="46" y="24"/>
                  </a:cxn>
                  <a:cxn ang="0">
                    <a:pos x="46" y="32"/>
                  </a:cxn>
                  <a:cxn ang="0">
                    <a:pos x="40" y="40"/>
                  </a:cxn>
                  <a:cxn ang="0">
                    <a:pos x="32" y="44"/>
                  </a:cxn>
                  <a:cxn ang="0">
                    <a:pos x="24" y="46"/>
                  </a:cxn>
                  <a:cxn ang="0">
                    <a:pos x="24" y="46"/>
                  </a:cxn>
                  <a:cxn ang="0">
                    <a:pos x="14" y="44"/>
                  </a:cxn>
                  <a:cxn ang="0">
                    <a:pos x="8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14"/>
                  </a:cxn>
                  <a:cxn ang="0">
                    <a:pos x="8" y="6"/>
                  </a:cxn>
                  <a:cxn ang="0">
                    <a:pos x="14" y="2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32" y="2"/>
                    </a:lnTo>
                    <a:lnTo>
                      <a:pt x="40" y="6"/>
                    </a:lnTo>
                    <a:lnTo>
                      <a:pt x="46" y="1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32"/>
                    </a:lnTo>
                    <a:lnTo>
                      <a:pt x="40" y="40"/>
                    </a:lnTo>
                    <a:lnTo>
                      <a:pt x="32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14" y="44"/>
                    </a:lnTo>
                    <a:lnTo>
                      <a:pt x="8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215"/>
              <p:cNvSpPr/>
              <p:nvPr/>
            </p:nvSpPr>
            <p:spPr bwMode="auto">
              <a:xfrm>
                <a:off x="8594725" y="3863975"/>
                <a:ext cx="73025" cy="7302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32" y="2"/>
                  </a:cxn>
                  <a:cxn ang="0">
                    <a:pos x="40" y="6"/>
                  </a:cxn>
                  <a:cxn ang="0">
                    <a:pos x="46" y="14"/>
                  </a:cxn>
                  <a:cxn ang="0">
                    <a:pos x="46" y="24"/>
                  </a:cxn>
                  <a:cxn ang="0">
                    <a:pos x="46" y="24"/>
                  </a:cxn>
                  <a:cxn ang="0">
                    <a:pos x="46" y="32"/>
                  </a:cxn>
                  <a:cxn ang="0">
                    <a:pos x="40" y="40"/>
                  </a:cxn>
                  <a:cxn ang="0">
                    <a:pos x="32" y="44"/>
                  </a:cxn>
                  <a:cxn ang="0">
                    <a:pos x="24" y="46"/>
                  </a:cxn>
                  <a:cxn ang="0">
                    <a:pos x="24" y="46"/>
                  </a:cxn>
                  <a:cxn ang="0">
                    <a:pos x="14" y="44"/>
                  </a:cxn>
                  <a:cxn ang="0">
                    <a:pos x="8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14"/>
                  </a:cxn>
                  <a:cxn ang="0">
                    <a:pos x="8" y="6"/>
                  </a:cxn>
                  <a:cxn ang="0">
                    <a:pos x="14" y="2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32" y="2"/>
                    </a:lnTo>
                    <a:lnTo>
                      <a:pt x="40" y="6"/>
                    </a:lnTo>
                    <a:lnTo>
                      <a:pt x="46" y="1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32"/>
                    </a:lnTo>
                    <a:lnTo>
                      <a:pt x="40" y="40"/>
                    </a:lnTo>
                    <a:lnTo>
                      <a:pt x="32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14" y="44"/>
                    </a:lnTo>
                    <a:lnTo>
                      <a:pt x="8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216"/>
              <p:cNvSpPr/>
              <p:nvPr/>
            </p:nvSpPr>
            <p:spPr bwMode="auto">
              <a:xfrm>
                <a:off x="8724900" y="3863975"/>
                <a:ext cx="76200" cy="7302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32" y="2"/>
                  </a:cxn>
                  <a:cxn ang="0">
                    <a:pos x="40" y="6"/>
                  </a:cxn>
                  <a:cxn ang="0">
                    <a:pos x="46" y="14"/>
                  </a:cxn>
                  <a:cxn ang="0">
                    <a:pos x="48" y="24"/>
                  </a:cxn>
                  <a:cxn ang="0">
                    <a:pos x="48" y="24"/>
                  </a:cxn>
                  <a:cxn ang="0">
                    <a:pos x="46" y="32"/>
                  </a:cxn>
                  <a:cxn ang="0">
                    <a:pos x="40" y="40"/>
                  </a:cxn>
                  <a:cxn ang="0">
                    <a:pos x="32" y="44"/>
                  </a:cxn>
                  <a:cxn ang="0">
                    <a:pos x="24" y="46"/>
                  </a:cxn>
                  <a:cxn ang="0">
                    <a:pos x="24" y="46"/>
                  </a:cxn>
                  <a:cxn ang="0">
                    <a:pos x="14" y="44"/>
                  </a:cxn>
                  <a:cxn ang="0">
                    <a:pos x="8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14"/>
                  </a:cxn>
                  <a:cxn ang="0">
                    <a:pos x="8" y="6"/>
                  </a:cxn>
                  <a:cxn ang="0">
                    <a:pos x="14" y="2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48" h="46">
                    <a:moveTo>
                      <a:pt x="24" y="0"/>
                    </a:moveTo>
                    <a:lnTo>
                      <a:pt x="24" y="0"/>
                    </a:lnTo>
                    <a:lnTo>
                      <a:pt x="32" y="2"/>
                    </a:lnTo>
                    <a:lnTo>
                      <a:pt x="40" y="6"/>
                    </a:lnTo>
                    <a:lnTo>
                      <a:pt x="46" y="1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6" y="32"/>
                    </a:lnTo>
                    <a:lnTo>
                      <a:pt x="40" y="40"/>
                    </a:lnTo>
                    <a:lnTo>
                      <a:pt x="32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14" y="44"/>
                    </a:lnTo>
                    <a:lnTo>
                      <a:pt x="8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7" name="文本框 16"/>
          <p:cNvSpPr txBox="1"/>
          <p:nvPr/>
        </p:nvSpPr>
        <p:spPr>
          <a:xfrm>
            <a:off x="1835658" y="4878407"/>
            <a:ext cx="277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点击此处添加文本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835658" y="5365358"/>
            <a:ext cx="4492571" cy="8125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点击此处添加文本内容，如关键词、部分简单介绍等。点击此处添加文本内容，点击此处添加文本内容，如关键词、部分简单介绍等。点击此处添加文本内容。</a:t>
            </a:r>
            <a:endParaRPr lang="en-US" altLang="zh-CN" sz="1200" dirty="0"/>
          </a:p>
        </p:txBody>
      </p:sp>
      <p:sp>
        <p:nvSpPr>
          <p:cNvPr id="19" name="椭圆 18"/>
          <p:cNvSpPr/>
          <p:nvPr/>
        </p:nvSpPr>
        <p:spPr>
          <a:xfrm>
            <a:off x="1027784" y="4880199"/>
            <a:ext cx="686716" cy="6867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117"/>
          <p:cNvSpPr>
            <a:spLocks noEditPoints="1"/>
          </p:cNvSpPr>
          <p:nvPr/>
        </p:nvSpPr>
        <p:spPr bwMode="auto">
          <a:xfrm>
            <a:off x="1120255" y="5063176"/>
            <a:ext cx="505288" cy="302182"/>
          </a:xfrm>
          <a:custGeom>
            <a:avLst/>
            <a:gdLst/>
            <a:ahLst/>
            <a:cxnLst>
              <a:cxn ang="0">
                <a:pos x="94" y="6"/>
              </a:cxn>
              <a:cxn ang="0">
                <a:pos x="58" y="40"/>
              </a:cxn>
              <a:cxn ang="0">
                <a:pos x="64" y="50"/>
              </a:cxn>
              <a:cxn ang="0">
                <a:pos x="74" y="48"/>
              </a:cxn>
              <a:cxn ang="0">
                <a:pos x="102" y="32"/>
              </a:cxn>
              <a:cxn ang="0">
                <a:pos x="126" y="58"/>
              </a:cxn>
              <a:cxn ang="0">
                <a:pos x="166" y="82"/>
              </a:cxn>
              <a:cxn ang="0">
                <a:pos x="160" y="32"/>
              </a:cxn>
              <a:cxn ang="0">
                <a:pos x="132" y="16"/>
              </a:cxn>
              <a:cxn ang="0">
                <a:pos x="102" y="0"/>
              </a:cxn>
              <a:cxn ang="0">
                <a:pos x="32" y="114"/>
              </a:cxn>
              <a:cxn ang="0">
                <a:pos x="78" y="12"/>
              </a:cxn>
              <a:cxn ang="0">
                <a:pos x="58" y="22"/>
              </a:cxn>
              <a:cxn ang="0">
                <a:pos x="38" y="32"/>
              </a:cxn>
              <a:cxn ang="0">
                <a:pos x="42" y="82"/>
              </a:cxn>
              <a:cxn ang="0">
                <a:pos x="52" y="92"/>
              </a:cxn>
              <a:cxn ang="0">
                <a:pos x="80" y="118"/>
              </a:cxn>
              <a:cxn ang="0">
                <a:pos x="90" y="122"/>
              </a:cxn>
              <a:cxn ang="0">
                <a:pos x="98" y="116"/>
              </a:cxn>
              <a:cxn ang="0">
                <a:pos x="104" y="120"/>
              </a:cxn>
              <a:cxn ang="0">
                <a:pos x="114" y="120"/>
              </a:cxn>
              <a:cxn ang="0">
                <a:pos x="120" y="114"/>
              </a:cxn>
              <a:cxn ang="0">
                <a:pos x="128" y="114"/>
              </a:cxn>
              <a:cxn ang="0">
                <a:pos x="138" y="106"/>
              </a:cxn>
              <a:cxn ang="0">
                <a:pos x="144" y="108"/>
              </a:cxn>
              <a:cxn ang="0">
                <a:pos x="150" y="106"/>
              </a:cxn>
              <a:cxn ang="0">
                <a:pos x="152" y="90"/>
              </a:cxn>
              <a:cxn ang="0">
                <a:pos x="124" y="60"/>
              </a:cxn>
              <a:cxn ang="0">
                <a:pos x="110" y="42"/>
              </a:cxn>
              <a:cxn ang="0">
                <a:pos x="86" y="44"/>
              </a:cxn>
              <a:cxn ang="0">
                <a:pos x="66" y="54"/>
              </a:cxn>
              <a:cxn ang="0">
                <a:pos x="58" y="48"/>
              </a:cxn>
              <a:cxn ang="0">
                <a:pos x="54" y="40"/>
              </a:cxn>
              <a:cxn ang="0">
                <a:pos x="62" y="30"/>
              </a:cxn>
              <a:cxn ang="0">
                <a:pos x="76" y="16"/>
              </a:cxn>
              <a:cxn ang="0">
                <a:pos x="78" y="12"/>
              </a:cxn>
              <a:cxn ang="0">
                <a:pos x="172" y="114"/>
              </a:cxn>
              <a:cxn ang="0">
                <a:pos x="172" y="12"/>
              </a:cxn>
              <a:cxn ang="0">
                <a:pos x="24" y="98"/>
              </a:cxn>
              <a:cxn ang="0">
                <a:pos x="24" y="106"/>
              </a:cxn>
              <a:cxn ang="0">
                <a:pos x="14" y="106"/>
              </a:cxn>
              <a:cxn ang="0">
                <a:pos x="14" y="98"/>
              </a:cxn>
              <a:cxn ang="0">
                <a:pos x="186" y="96"/>
              </a:cxn>
              <a:cxn ang="0">
                <a:pos x="192" y="102"/>
              </a:cxn>
              <a:cxn ang="0">
                <a:pos x="186" y="108"/>
              </a:cxn>
              <a:cxn ang="0">
                <a:pos x="178" y="102"/>
              </a:cxn>
              <a:cxn ang="0">
                <a:pos x="186" y="96"/>
              </a:cxn>
            </a:cxnLst>
            <a:rect l="0" t="0" r="r" b="b"/>
            <a:pathLst>
              <a:path w="204" h="122">
                <a:moveTo>
                  <a:pt x="102" y="0"/>
                </a:moveTo>
                <a:lnTo>
                  <a:pt x="102" y="0"/>
                </a:lnTo>
                <a:lnTo>
                  <a:pt x="94" y="6"/>
                </a:lnTo>
                <a:lnTo>
                  <a:pt x="78" y="18"/>
                </a:lnTo>
                <a:lnTo>
                  <a:pt x="64" y="32"/>
                </a:lnTo>
                <a:lnTo>
                  <a:pt x="58" y="40"/>
                </a:lnTo>
                <a:lnTo>
                  <a:pt x="58" y="40"/>
                </a:lnTo>
                <a:lnTo>
                  <a:pt x="60" y="46"/>
                </a:lnTo>
                <a:lnTo>
                  <a:pt x="64" y="50"/>
                </a:lnTo>
                <a:lnTo>
                  <a:pt x="66" y="50"/>
                </a:lnTo>
                <a:lnTo>
                  <a:pt x="66" y="50"/>
                </a:lnTo>
                <a:lnTo>
                  <a:pt x="74" y="48"/>
                </a:lnTo>
                <a:lnTo>
                  <a:pt x="84" y="42"/>
                </a:lnTo>
                <a:lnTo>
                  <a:pt x="96" y="34"/>
                </a:lnTo>
                <a:lnTo>
                  <a:pt x="102" y="32"/>
                </a:lnTo>
                <a:lnTo>
                  <a:pt x="102" y="32"/>
                </a:lnTo>
                <a:lnTo>
                  <a:pt x="110" y="40"/>
                </a:lnTo>
                <a:lnTo>
                  <a:pt x="126" y="58"/>
                </a:lnTo>
                <a:lnTo>
                  <a:pt x="142" y="74"/>
                </a:lnTo>
                <a:lnTo>
                  <a:pt x="152" y="82"/>
                </a:lnTo>
                <a:lnTo>
                  <a:pt x="166" y="82"/>
                </a:lnTo>
                <a:lnTo>
                  <a:pt x="166" y="32"/>
                </a:lnTo>
                <a:lnTo>
                  <a:pt x="166" y="32"/>
                </a:lnTo>
                <a:lnTo>
                  <a:pt x="160" y="32"/>
                </a:lnTo>
                <a:lnTo>
                  <a:pt x="160" y="32"/>
                </a:lnTo>
                <a:lnTo>
                  <a:pt x="150" y="26"/>
                </a:lnTo>
                <a:lnTo>
                  <a:pt x="132" y="16"/>
                </a:lnTo>
                <a:lnTo>
                  <a:pt x="114" y="4"/>
                </a:lnTo>
                <a:lnTo>
                  <a:pt x="102" y="0"/>
                </a:lnTo>
                <a:lnTo>
                  <a:pt x="102" y="0"/>
                </a:lnTo>
                <a:close/>
                <a:moveTo>
                  <a:pt x="0" y="12"/>
                </a:moveTo>
                <a:lnTo>
                  <a:pt x="0" y="114"/>
                </a:lnTo>
                <a:lnTo>
                  <a:pt x="32" y="114"/>
                </a:lnTo>
                <a:lnTo>
                  <a:pt x="32" y="12"/>
                </a:lnTo>
                <a:lnTo>
                  <a:pt x="0" y="12"/>
                </a:lnTo>
                <a:close/>
                <a:moveTo>
                  <a:pt x="78" y="12"/>
                </a:moveTo>
                <a:lnTo>
                  <a:pt x="78" y="12"/>
                </a:lnTo>
                <a:lnTo>
                  <a:pt x="70" y="16"/>
                </a:lnTo>
                <a:lnTo>
                  <a:pt x="58" y="22"/>
                </a:lnTo>
                <a:lnTo>
                  <a:pt x="48" y="28"/>
                </a:lnTo>
                <a:lnTo>
                  <a:pt x="42" y="32"/>
                </a:lnTo>
                <a:lnTo>
                  <a:pt x="38" y="32"/>
                </a:lnTo>
                <a:lnTo>
                  <a:pt x="38" y="82"/>
                </a:lnTo>
                <a:lnTo>
                  <a:pt x="42" y="82"/>
                </a:lnTo>
                <a:lnTo>
                  <a:pt x="42" y="82"/>
                </a:lnTo>
                <a:lnTo>
                  <a:pt x="46" y="84"/>
                </a:lnTo>
                <a:lnTo>
                  <a:pt x="48" y="88"/>
                </a:lnTo>
                <a:lnTo>
                  <a:pt x="52" y="92"/>
                </a:lnTo>
                <a:lnTo>
                  <a:pt x="78" y="116"/>
                </a:lnTo>
                <a:lnTo>
                  <a:pt x="78" y="116"/>
                </a:lnTo>
                <a:lnTo>
                  <a:pt x="80" y="118"/>
                </a:lnTo>
                <a:lnTo>
                  <a:pt x="84" y="120"/>
                </a:lnTo>
                <a:lnTo>
                  <a:pt x="90" y="122"/>
                </a:lnTo>
                <a:lnTo>
                  <a:pt x="90" y="122"/>
                </a:lnTo>
                <a:lnTo>
                  <a:pt x="94" y="120"/>
                </a:lnTo>
                <a:lnTo>
                  <a:pt x="96" y="118"/>
                </a:lnTo>
                <a:lnTo>
                  <a:pt x="98" y="116"/>
                </a:lnTo>
                <a:lnTo>
                  <a:pt x="98" y="116"/>
                </a:lnTo>
                <a:lnTo>
                  <a:pt x="100" y="118"/>
                </a:lnTo>
                <a:lnTo>
                  <a:pt x="104" y="120"/>
                </a:lnTo>
                <a:lnTo>
                  <a:pt x="108" y="122"/>
                </a:lnTo>
                <a:lnTo>
                  <a:pt x="108" y="122"/>
                </a:lnTo>
                <a:lnTo>
                  <a:pt x="114" y="120"/>
                </a:lnTo>
                <a:lnTo>
                  <a:pt x="118" y="118"/>
                </a:lnTo>
                <a:lnTo>
                  <a:pt x="120" y="114"/>
                </a:lnTo>
                <a:lnTo>
                  <a:pt x="120" y="114"/>
                </a:lnTo>
                <a:lnTo>
                  <a:pt x="122" y="114"/>
                </a:lnTo>
                <a:lnTo>
                  <a:pt x="128" y="114"/>
                </a:lnTo>
                <a:lnTo>
                  <a:pt x="128" y="114"/>
                </a:lnTo>
                <a:lnTo>
                  <a:pt x="134" y="114"/>
                </a:lnTo>
                <a:lnTo>
                  <a:pt x="136" y="110"/>
                </a:lnTo>
                <a:lnTo>
                  <a:pt x="138" y="106"/>
                </a:lnTo>
                <a:lnTo>
                  <a:pt x="138" y="106"/>
                </a:lnTo>
                <a:lnTo>
                  <a:pt x="140" y="108"/>
                </a:lnTo>
                <a:lnTo>
                  <a:pt x="144" y="108"/>
                </a:lnTo>
                <a:lnTo>
                  <a:pt x="144" y="108"/>
                </a:lnTo>
                <a:lnTo>
                  <a:pt x="148" y="108"/>
                </a:lnTo>
                <a:lnTo>
                  <a:pt x="150" y="106"/>
                </a:lnTo>
                <a:lnTo>
                  <a:pt x="154" y="98"/>
                </a:lnTo>
                <a:lnTo>
                  <a:pt x="154" y="98"/>
                </a:lnTo>
                <a:lnTo>
                  <a:pt x="152" y="90"/>
                </a:lnTo>
                <a:lnTo>
                  <a:pt x="148" y="84"/>
                </a:lnTo>
                <a:lnTo>
                  <a:pt x="148" y="84"/>
                </a:lnTo>
                <a:lnTo>
                  <a:pt x="124" y="60"/>
                </a:lnTo>
                <a:lnTo>
                  <a:pt x="124" y="60"/>
                </a:lnTo>
                <a:lnTo>
                  <a:pt x="110" y="42"/>
                </a:lnTo>
                <a:lnTo>
                  <a:pt x="110" y="42"/>
                </a:lnTo>
                <a:lnTo>
                  <a:pt x="102" y="36"/>
                </a:lnTo>
                <a:lnTo>
                  <a:pt x="102" y="36"/>
                </a:lnTo>
                <a:lnTo>
                  <a:pt x="86" y="44"/>
                </a:lnTo>
                <a:lnTo>
                  <a:pt x="86" y="44"/>
                </a:lnTo>
                <a:lnTo>
                  <a:pt x="72" y="52"/>
                </a:lnTo>
                <a:lnTo>
                  <a:pt x="66" y="54"/>
                </a:lnTo>
                <a:lnTo>
                  <a:pt x="66" y="54"/>
                </a:lnTo>
                <a:lnTo>
                  <a:pt x="64" y="52"/>
                </a:lnTo>
                <a:lnTo>
                  <a:pt x="58" y="48"/>
                </a:lnTo>
                <a:lnTo>
                  <a:pt x="58" y="48"/>
                </a:lnTo>
                <a:lnTo>
                  <a:pt x="56" y="44"/>
                </a:lnTo>
                <a:lnTo>
                  <a:pt x="54" y="40"/>
                </a:lnTo>
                <a:lnTo>
                  <a:pt x="54" y="40"/>
                </a:lnTo>
                <a:lnTo>
                  <a:pt x="56" y="36"/>
                </a:lnTo>
                <a:lnTo>
                  <a:pt x="62" y="30"/>
                </a:lnTo>
                <a:lnTo>
                  <a:pt x="62" y="30"/>
                </a:lnTo>
                <a:lnTo>
                  <a:pt x="76" y="16"/>
                </a:lnTo>
                <a:lnTo>
                  <a:pt x="76" y="16"/>
                </a:lnTo>
                <a:lnTo>
                  <a:pt x="80" y="14"/>
                </a:lnTo>
                <a:lnTo>
                  <a:pt x="80" y="14"/>
                </a:lnTo>
                <a:lnTo>
                  <a:pt x="78" y="12"/>
                </a:lnTo>
                <a:lnTo>
                  <a:pt x="78" y="12"/>
                </a:lnTo>
                <a:close/>
                <a:moveTo>
                  <a:pt x="172" y="12"/>
                </a:moveTo>
                <a:lnTo>
                  <a:pt x="172" y="114"/>
                </a:lnTo>
                <a:lnTo>
                  <a:pt x="204" y="114"/>
                </a:lnTo>
                <a:lnTo>
                  <a:pt x="204" y="12"/>
                </a:lnTo>
                <a:lnTo>
                  <a:pt x="172" y="12"/>
                </a:lnTo>
                <a:close/>
                <a:moveTo>
                  <a:pt x="18" y="96"/>
                </a:moveTo>
                <a:lnTo>
                  <a:pt x="18" y="96"/>
                </a:lnTo>
                <a:lnTo>
                  <a:pt x="24" y="98"/>
                </a:lnTo>
                <a:lnTo>
                  <a:pt x="26" y="102"/>
                </a:lnTo>
                <a:lnTo>
                  <a:pt x="26" y="102"/>
                </a:lnTo>
                <a:lnTo>
                  <a:pt x="24" y="106"/>
                </a:lnTo>
                <a:lnTo>
                  <a:pt x="18" y="108"/>
                </a:lnTo>
                <a:lnTo>
                  <a:pt x="18" y="108"/>
                </a:lnTo>
                <a:lnTo>
                  <a:pt x="14" y="106"/>
                </a:lnTo>
                <a:lnTo>
                  <a:pt x="12" y="102"/>
                </a:lnTo>
                <a:lnTo>
                  <a:pt x="12" y="102"/>
                </a:lnTo>
                <a:lnTo>
                  <a:pt x="14" y="98"/>
                </a:lnTo>
                <a:lnTo>
                  <a:pt x="18" y="96"/>
                </a:lnTo>
                <a:lnTo>
                  <a:pt x="18" y="96"/>
                </a:lnTo>
                <a:close/>
                <a:moveTo>
                  <a:pt x="186" y="96"/>
                </a:moveTo>
                <a:lnTo>
                  <a:pt x="186" y="96"/>
                </a:lnTo>
                <a:lnTo>
                  <a:pt x="190" y="98"/>
                </a:lnTo>
                <a:lnTo>
                  <a:pt x="192" y="102"/>
                </a:lnTo>
                <a:lnTo>
                  <a:pt x="192" y="102"/>
                </a:lnTo>
                <a:lnTo>
                  <a:pt x="190" y="106"/>
                </a:lnTo>
                <a:lnTo>
                  <a:pt x="186" y="108"/>
                </a:lnTo>
                <a:lnTo>
                  <a:pt x="186" y="108"/>
                </a:lnTo>
                <a:lnTo>
                  <a:pt x="180" y="106"/>
                </a:lnTo>
                <a:lnTo>
                  <a:pt x="178" y="102"/>
                </a:lnTo>
                <a:lnTo>
                  <a:pt x="178" y="102"/>
                </a:lnTo>
                <a:lnTo>
                  <a:pt x="180" y="98"/>
                </a:lnTo>
                <a:lnTo>
                  <a:pt x="186" y="96"/>
                </a:lnTo>
                <a:lnTo>
                  <a:pt x="186" y="9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pic>
        <p:nvPicPr>
          <p:cNvPr id="23" name="图片 22" descr="图片包含 人员, 室内, 餐桌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937" y="2116141"/>
            <a:ext cx="4876332" cy="38656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7" grpId="0"/>
      <p:bldP spid="18" grpId="0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07108" y="2510849"/>
            <a:ext cx="7784892" cy="1611443"/>
          </a:xfrm>
          <a:prstGeom prst="rect">
            <a:avLst/>
          </a:prstGeom>
          <a:solidFill>
            <a:srgbClr val="EF7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2981949" y="2184814"/>
            <a:ext cx="2158584" cy="22635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129976" y="2347832"/>
            <a:ext cx="1862530" cy="1937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183"/>
          <p:cNvSpPr>
            <a:spLocks noEditPoints="1"/>
          </p:cNvSpPr>
          <p:nvPr/>
        </p:nvSpPr>
        <p:spPr bwMode="auto">
          <a:xfrm>
            <a:off x="3685393" y="2731614"/>
            <a:ext cx="1175166" cy="9289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468"/>
              </a:cxn>
              <a:cxn ang="0">
                <a:pos x="192" y="374"/>
              </a:cxn>
              <a:cxn ang="0">
                <a:pos x="232" y="442"/>
              </a:cxn>
              <a:cxn ang="0">
                <a:pos x="294" y="330"/>
              </a:cxn>
              <a:cxn ang="0">
                <a:pos x="470" y="284"/>
              </a:cxn>
              <a:cxn ang="0">
                <a:pos x="0" y="0"/>
              </a:cxn>
              <a:cxn ang="0">
                <a:pos x="232" y="396"/>
              </a:cxn>
              <a:cxn ang="0">
                <a:pos x="54" y="80"/>
              </a:cxn>
              <a:cxn ang="0">
                <a:pos x="272" y="324"/>
              </a:cxn>
              <a:cxn ang="0">
                <a:pos x="232" y="396"/>
              </a:cxn>
            </a:cxnLst>
            <a:rect l="0" t="0" r="r" b="b"/>
            <a:pathLst>
              <a:path w="470" h="468">
                <a:moveTo>
                  <a:pt x="0" y="0"/>
                </a:moveTo>
                <a:lnTo>
                  <a:pt x="20" y="468"/>
                </a:lnTo>
                <a:lnTo>
                  <a:pt x="192" y="374"/>
                </a:lnTo>
                <a:lnTo>
                  <a:pt x="232" y="442"/>
                </a:lnTo>
                <a:lnTo>
                  <a:pt x="294" y="330"/>
                </a:lnTo>
                <a:lnTo>
                  <a:pt x="470" y="284"/>
                </a:lnTo>
                <a:lnTo>
                  <a:pt x="0" y="0"/>
                </a:lnTo>
                <a:close/>
                <a:moveTo>
                  <a:pt x="232" y="396"/>
                </a:moveTo>
                <a:lnTo>
                  <a:pt x="54" y="80"/>
                </a:lnTo>
                <a:lnTo>
                  <a:pt x="272" y="324"/>
                </a:lnTo>
                <a:lnTo>
                  <a:pt x="232" y="396"/>
                </a:lnTo>
                <a:close/>
              </a:path>
            </a:pathLst>
          </a:custGeom>
          <a:solidFill>
            <a:srgbClr val="EF776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044785" y="2924198"/>
            <a:ext cx="745759" cy="78474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150962" y="2931849"/>
            <a:ext cx="794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EF7767"/>
                </a:solidFill>
                <a:latin typeface="+mj-ea"/>
                <a:ea typeface="+mj-ea"/>
              </a:rPr>
              <a:t>3</a:t>
            </a:r>
            <a:endParaRPr lang="zh-CN" altLang="en-US" sz="4400" dirty="0">
              <a:solidFill>
                <a:srgbClr val="EF7767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60081" y="2891167"/>
            <a:ext cx="3892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+mj-ea"/>
                <a:ea typeface="+mj-ea"/>
              </a:rPr>
              <a:t>活动计划拟定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33ppt.com">
  <a:themeElements>
    <a:clrScheme name="自定义 178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64823"/>
      </a:accent1>
      <a:accent2>
        <a:srgbClr val="F8931D"/>
      </a:accent2>
      <a:accent3>
        <a:srgbClr val="CE8D3E"/>
      </a:accent3>
      <a:accent4>
        <a:srgbClr val="EC7016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3025</Words>
  <Application>Microsoft Office PowerPoint</Application>
  <PresentationFormat>宽屏</PresentationFormat>
  <Paragraphs>245</Paragraphs>
  <Slides>35</Slides>
  <Notes>35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0" baseType="lpstr">
      <vt:lpstr>等线</vt:lpstr>
      <vt:lpstr>微软雅黑</vt:lpstr>
      <vt:lpstr>Arial</vt:lpstr>
      <vt:lpstr>Calibri</vt:lpstr>
      <vt:lpstr>www.33ppt.com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45</cp:revision>
  <dcterms:created xsi:type="dcterms:W3CDTF">2015-10-15T09:49:00Z</dcterms:created>
  <dcterms:modified xsi:type="dcterms:W3CDTF">2021-01-05T06:25:19Z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