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2.xml" ContentType="application/vnd.openxmlformats-officedocument.themeOverride+xml"/>
  <Override PartName="/ppt/notesSlides/notesSlide4.xml" ContentType="application/vnd.openxmlformats-officedocument.presentationml.notesSlide+xml"/>
  <Override PartName="/ppt/theme/themeOverride3.xml" ContentType="application/vnd.openxmlformats-officedocument.themeOverride+xml"/>
  <Override PartName="/ppt/notesSlides/notesSlide5.xml" ContentType="application/vnd.openxmlformats-officedocument.presentationml.notesSlide+xml"/>
  <Override PartName="/ppt/theme/themeOverride4.xml" ContentType="application/vnd.openxmlformats-officedocument.themeOverride+xml"/>
  <Override PartName="/ppt/notesSlides/notesSlide6.xml" ContentType="application/vnd.openxmlformats-officedocument.presentationml.notesSlide+xml"/>
  <Override PartName="/ppt/theme/themeOverride5.xml" ContentType="application/vnd.openxmlformats-officedocument.themeOverride+xml"/>
  <Override PartName="/ppt/notesSlides/notesSlide7.xml" ContentType="application/vnd.openxmlformats-officedocument.presentationml.notesSlide+xml"/>
  <Override PartName="/ppt/theme/themeOverride6.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heme/themeOverride7.xml" ContentType="application/vnd.openxmlformats-officedocument.themeOverride+xml"/>
  <Override PartName="/ppt/notesSlides/notesSlide10.xml" ContentType="application/vnd.openxmlformats-officedocument.presentationml.notesSlide+xml"/>
  <Override PartName="/ppt/theme/themeOverride8.xml" ContentType="application/vnd.openxmlformats-officedocument.themeOverride+xml"/>
  <Override PartName="/ppt/notesSlides/notesSlide11.xml" ContentType="application/vnd.openxmlformats-officedocument.presentationml.notesSlide+xml"/>
  <Override PartName="/ppt/theme/themeOverride9.xml" ContentType="application/vnd.openxmlformats-officedocument.themeOverride+xml"/>
  <Override PartName="/ppt/notesSlides/notesSlide12.xml" ContentType="application/vnd.openxmlformats-officedocument.presentationml.notesSlide+xml"/>
  <Override PartName="/ppt/theme/themeOverride10.xml" ContentType="application/vnd.openxmlformats-officedocument.themeOverride+xml"/>
  <Override PartName="/ppt/notesSlides/notesSlide13.xml" ContentType="application/vnd.openxmlformats-officedocument.presentationml.notesSlide+xml"/>
  <Override PartName="/ppt/theme/themeOverride11.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heme/themeOverride12.xml" ContentType="application/vnd.openxmlformats-officedocument.themeOverride+xml"/>
  <Override PartName="/ppt/notesSlides/notesSlide16.xml" ContentType="application/vnd.openxmlformats-officedocument.presentationml.notesSlide+xml"/>
  <Override PartName="/ppt/theme/themeOverride13.xml" ContentType="application/vnd.openxmlformats-officedocument.themeOverride+xml"/>
  <Override PartName="/ppt/notesSlides/notesSlide17.xml" ContentType="application/vnd.openxmlformats-officedocument.presentationml.notesSlide+xml"/>
  <Override PartName="/ppt/theme/themeOverride14.xml" ContentType="application/vnd.openxmlformats-officedocument.themeOverride+xml"/>
  <Override PartName="/ppt/notesSlides/notesSlide18.xml" ContentType="application/vnd.openxmlformats-officedocument.presentationml.notesSlide+xml"/>
  <Override PartName="/ppt/theme/themeOverride15.xml" ContentType="application/vnd.openxmlformats-officedocument.themeOverr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heme/themeOverride16.xml" ContentType="application/vnd.openxmlformats-officedocument.themeOverride+xml"/>
  <Override PartName="/ppt/notesSlides/notesSlide21.xml" ContentType="application/vnd.openxmlformats-officedocument.presentationml.notesSlide+xml"/>
  <Override PartName="/ppt/theme/themeOverride17.xml" ContentType="application/vnd.openxmlformats-officedocument.themeOverride+xml"/>
  <Override PartName="/ppt/notesSlides/notesSlide22.xml" ContentType="application/vnd.openxmlformats-officedocument.presentationml.notesSlide+xml"/>
  <Override PartName="/ppt/theme/themeOverride18.xml" ContentType="application/vnd.openxmlformats-officedocument.themeOverride+xml"/>
  <Override PartName="/ppt/notesSlides/notesSlide23.xml" ContentType="application/vnd.openxmlformats-officedocument.presentationml.notesSlide+xml"/>
  <Override PartName="/ppt/theme/themeOverride19.xml" ContentType="application/vnd.openxmlformats-officedocument.themeOverr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0" r:id="rId2"/>
  </p:sldMasterIdLst>
  <p:notesMasterIdLst>
    <p:notesMasterId r:id="rId28"/>
  </p:notesMasterIdLst>
  <p:handoutMasterIdLst>
    <p:handoutMasterId r:id="rId29"/>
  </p:handoutMasterIdLst>
  <p:sldIdLst>
    <p:sldId id="258" r:id="rId3"/>
    <p:sldId id="287" r:id="rId4"/>
    <p:sldId id="288" r:id="rId5"/>
    <p:sldId id="268" r:id="rId6"/>
    <p:sldId id="273" r:id="rId7"/>
    <p:sldId id="275" r:id="rId8"/>
    <p:sldId id="274" r:id="rId9"/>
    <p:sldId id="263" r:id="rId10"/>
    <p:sldId id="289" r:id="rId11"/>
    <p:sldId id="277" r:id="rId12"/>
    <p:sldId id="276" r:id="rId13"/>
    <p:sldId id="278" r:id="rId14"/>
    <p:sldId id="279" r:id="rId15"/>
    <p:sldId id="280" r:id="rId16"/>
    <p:sldId id="290" r:id="rId17"/>
    <p:sldId id="264" r:id="rId18"/>
    <p:sldId id="271" r:id="rId19"/>
    <p:sldId id="266" r:id="rId20"/>
    <p:sldId id="265" r:id="rId21"/>
    <p:sldId id="291" r:id="rId22"/>
    <p:sldId id="269" r:id="rId23"/>
    <p:sldId id="267" r:id="rId24"/>
    <p:sldId id="272" r:id="rId25"/>
    <p:sldId id="270" r:id="rId26"/>
    <p:sldId id="292" r:id="rId27"/>
  </p:sldIdLst>
  <p:sldSz cx="12192000" cy="6858000"/>
  <p:notesSz cx="7104063" cy="10234613"/>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8D8B"/>
    <a:srgbClr val="159791"/>
    <a:srgbClr val="DD8C8A"/>
    <a:srgbClr val="B4D5D8"/>
    <a:srgbClr val="87C0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59" d="100"/>
          <a:sy n="59" d="100"/>
        </p:scale>
        <p:origin x="300"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45"/>
            </a:lvl1pPr>
          </a:lstStyle>
          <a:p>
            <a:endParaRPr lang="zh-CN" altLang="en-US"/>
          </a:p>
        </p:txBody>
      </p:sp>
      <p:sp>
        <p:nvSpPr>
          <p:cNvPr id="3" name="日期占位符 2"/>
          <p:cNvSpPr>
            <a:spLocks noGrp="1"/>
          </p:cNvSpPr>
          <p:nvPr>
            <p:ph type="dt" sz="quarter" idx="1"/>
          </p:nvPr>
        </p:nvSpPr>
        <p:spPr>
          <a:xfrm>
            <a:off x="4023812" y="0"/>
            <a:ext cx="3078290" cy="513492"/>
          </a:xfrm>
          <a:prstGeom prst="rect">
            <a:avLst/>
          </a:prstGeom>
        </p:spPr>
        <p:txBody>
          <a:bodyPr vert="horz" lIns="91440" tIns="45720" rIns="91440" bIns="45720" rtlCol="0"/>
          <a:lstStyle>
            <a:lvl1pPr algn="r">
              <a:defRPr sz="1245"/>
            </a:lvl1pPr>
          </a:lstStyle>
          <a:p>
            <a:fld id="{0F9B84EA-7D68-4D60-9CB1-D50884785D1C}" type="datetimeFigureOut">
              <a:rPr lang="zh-CN" altLang="en-US" smtClean="0"/>
              <a:t>2021/1/5</a:t>
            </a:fld>
            <a:endParaRPr lang="zh-CN" altLang="en-US"/>
          </a:p>
        </p:txBody>
      </p:sp>
      <p:sp>
        <p:nvSpPr>
          <p:cNvPr id="4" name="页脚占位符 3"/>
          <p:cNvSpPr>
            <a:spLocks noGrp="1"/>
          </p:cNvSpPr>
          <p:nvPr>
            <p:ph type="ftr" sz="quarter" idx="2"/>
          </p:nvPr>
        </p:nvSpPr>
        <p:spPr>
          <a:xfrm>
            <a:off x="0" y="9720804"/>
            <a:ext cx="3078290" cy="513491"/>
          </a:xfrm>
          <a:prstGeom prst="rect">
            <a:avLst/>
          </a:prstGeom>
        </p:spPr>
        <p:txBody>
          <a:bodyPr vert="horz" lIns="91440" tIns="45720" rIns="91440" bIns="45720" rtlCol="0" anchor="b"/>
          <a:lstStyle>
            <a:lvl1pPr algn="l">
              <a:defRPr sz="1245"/>
            </a:lvl1pPr>
          </a:lstStyle>
          <a:p>
            <a:endParaRPr lang="zh-CN" altLang="en-US"/>
          </a:p>
        </p:txBody>
      </p:sp>
      <p:sp>
        <p:nvSpPr>
          <p:cNvPr id="5" name="灯片编号占位符 4"/>
          <p:cNvSpPr>
            <a:spLocks noGrp="1"/>
          </p:cNvSpPr>
          <p:nvPr>
            <p:ph type="sldNum" sz="quarter" idx="3"/>
          </p:nvPr>
        </p:nvSpPr>
        <p:spPr>
          <a:xfrm>
            <a:off x="4023812" y="9720804"/>
            <a:ext cx="3078290" cy="513491"/>
          </a:xfrm>
          <a:prstGeom prst="rect">
            <a:avLst/>
          </a:prstGeom>
        </p:spPr>
        <p:txBody>
          <a:bodyPr vert="horz" lIns="91440" tIns="45720" rIns="91440" bIns="45720" rtlCol="0" anchor="b"/>
          <a:lstStyle>
            <a:lvl1pPr algn="r">
              <a:defRPr sz="1245"/>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ea typeface="微软雅黑" panose="020B0503020204020204" charset="-122"/>
              </a:defRPr>
            </a:lvl1pPr>
          </a:lstStyle>
          <a:p>
            <a:endParaRPr lang="zh-CN" altLang="en-US"/>
          </a:p>
        </p:txBody>
      </p:sp>
      <p:sp>
        <p:nvSpPr>
          <p:cNvPr id="3" name="日期占位符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ea typeface="微软雅黑" panose="020B0503020204020204" charset="-122"/>
              </a:defRPr>
            </a:lvl1pPr>
          </a:lstStyle>
          <a:p>
            <a:fld id="{D2A48B96-639E-45A3-A0BA-2464DFDB1FAA}"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ea typeface="微软雅黑" panose="020B0503020204020204" charset="-122"/>
              </a:defRPr>
            </a:lvl1pPr>
          </a:lstStyle>
          <a:p>
            <a:endParaRPr lang="zh-CN" altLang="en-US"/>
          </a:p>
        </p:txBody>
      </p:sp>
      <p:sp>
        <p:nvSpPr>
          <p:cNvPr id="7" name="灯片编号占位符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ea typeface="微软雅黑" panose="020B0503020204020204" charset="-122"/>
              </a:defRPr>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微软雅黑" panose="020B0503020204020204" charset="-122"/>
        <a:cs typeface="+mn-cs"/>
      </a:defRPr>
    </a:lvl1pPr>
    <a:lvl2pPr marL="457200" algn="l" defTabSz="914400" rtl="0" eaLnBrk="1" latinLnBrk="0" hangingPunct="1">
      <a:defRPr sz="1200" kern="1200">
        <a:solidFill>
          <a:schemeClr val="tx1"/>
        </a:solidFill>
        <a:latin typeface="+mn-lt"/>
        <a:ea typeface="微软雅黑" panose="020B0503020204020204" charset="-122"/>
        <a:cs typeface="+mn-cs"/>
      </a:defRPr>
    </a:lvl2pPr>
    <a:lvl3pPr marL="914400" algn="l" defTabSz="914400" rtl="0" eaLnBrk="1" latinLnBrk="0" hangingPunct="1">
      <a:defRPr sz="1200" kern="1200">
        <a:solidFill>
          <a:schemeClr val="tx1"/>
        </a:solidFill>
        <a:latin typeface="+mn-lt"/>
        <a:ea typeface="微软雅黑" panose="020B0503020204020204" charset="-122"/>
        <a:cs typeface="+mn-cs"/>
      </a:defRPr>
    </a:lvl3pPr>
    <a:lvl4pPr marL="1371600" algn="l" defTabSz="914400" rtl="0" eaLnBrk="1" latinLnBrk="0" hangingPunct="1">
      <a:defRPr sz="1200" kern="1200">
        <a:solidFill>
          <a:schemeClr val="tx1"/>
        </a:solidFill>
        <a:latin typeface="+mn-lt"/>
        <a:ea typeface="微软雅黑" panose="020B0503020204020204" charset="-122"/>
        <a:cs typeface="+mn-cs"/>
      </a:defRPr>
    </a:lvl4pPr>
    <a:lvl5pPr marL="1828800" algn="l" defTabSz="914400" rtl="0" eaLnBrk="1" latinLnBrk="0" hangingPunct="1">
      <a:defRPr sz="1200" kern="1200">
        <a:solidFill>
          <a:schemeClr val="tx1"/>
        </a:solidFill>
        <a:latin typeface="+mn-lt"/>
        <a:ea typeface="微软雅黑" panose="020B050302020402020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376D014-B787-4167-B2A8-87ABAD2E7FFF}"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31EB99-C7CA-4929-AC83-3355CA53740F}"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31EB99-C7CA-4929-AC83-3355CA53740F}"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3A496B7-5387-4CB3-B7F0-54C34C31CFF5}"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7390C9-E209-452A-AF2C-23D0DB5DF8D6}"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spd="slow" advClick="0" advTm="3000">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spd="slow" advClick="0" advTm="3000">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spd="slow" advClick="0" advTm="3000">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spd="slow" advClick="0" advTm="3000">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Default Slide">
    <p:spTree>
      <p:nvGrpSpPr>
        <p:cNvPr id="1" name=""/>
        <p:cNvGrpSpPr/>
        <p:nvPr/>
      </p:nvGrpSpPr>
      <p:grpSpPr>
        <a:xfrm>
          <a:off x="0" y="0"/>
          <a:ext cx="0" cy="0"/>
          <a:chOff x="0" y="0"/>
          <a:chExt cx="0" cy="0"/>
        </a:xfrm>
      </p:grpSpPr>
    </p:spTree>
  </p:cSld>
  <p:clrMapOvr>
    <a:masterClrMapping/>
  </p:clrMapOvr>
  <p:transition spd="slow" advClick="0" advTm="3000">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Default_layout">
    <p:spTree>
      <p:nvGrpSpPr>
        <p:cNvPr id="1" name=""/>
        <p:cNvGrpSpPr/>
        <p:nvPr/>
      </p:nvGrpSpPr>
      <p:grpSpPr>
        <a:xfrm>
          <a:off x="0" y="0"/>
          <a:ext cx="0" cy="0"/>
          <a:chOff x="0" y="0"/>
          <a:chExt cx="0" cy="0"/>
        </a:xfrm>
      </p:grpSpPr>
    </p:spTree>
  </p:cSld>
  <p:clrMapOvr>
    <a:masterClrMapping/>
  </p:clrMapOvr>
  <p:transition spd="slow" advClick="0" advTm="3000">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Tree>
  </p:cSld>
  <p:clrMapOvr>
    <a:masterClrMapping/>
  </p:clrMapOvr>
  <p:transition spd="slow" advClick="0" advTm="3000">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aster Slide 1">
    <p:spTree>
      <p:nvGrpSpPr>
        <p:cNvPr id="1" name=""/>
        <p:cNvGrpSpPr/>
        <p:nvPr/>
      </p:nvGrpSpPr>
      <p:grpSpPr>
        <a:xfrm>
          <a:off x="0" y="0"/>
          <a:ext cx="0" cy="0"/>
          <a:chOff x="0" y="0"/>
          <a:chExt cx="0" cy="0"/>
        </a:xfrm>
      </p:grpSpPr>
    </p:spTree>
  </p:cSld>
  <p:clrMapOvr>
    <a:masterClrMapping/>
  </p:clrMapOvr>
  <p:transition spd="slow" advClick="0" advTm="3000">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6" name="日期占位符 2"/>
          <p:cNvSpPr>
            <a:spLocks noGrp="1"/>
          </p:cNvSpPr>
          <p:nvPr>
            <p:ph type="dt" sz="half" idx="10"/>
          </p:nvPr>
        </p:nvSpPr>
        <p:spPr/>
        <p:txBody>
          <a:bodyPr/>
          <a:lstStyle>
            <a:lvl1pPr>
              <a:defRPr/>
            </a:lvl1pPr>
          </a:lstStyle>
          <a:p>
            <a:pPr>
              <a:defRPr/>
            </a:pPr>
            <a:fld id="{2062C1E6-100B-44D2-A1C7-A34E3BD9A12C}" type="datetimeFigureOut">
              <a:rPr lang="zh-CN" altLang="en-US"/>
              <a:t>2021/1/5</a:t>
            </a:fld>
            <a:endParaRPr lang="zh-CN" altLang="en-US"/>
          </a:p>
        </p:txBody>
      </p:sp>
      <p:sp>
        <p:nvSpPr>
          <p:cNvPr id="7" name="页脚占位符 3"/>
          <p:cNvSpPr>
            <a:spLocks noGrp="1"/>
          </p:cNvSpPr>
          <p:nvPr>
            <p:ph type="ftr" sz="quarter" idx="11"/>
          </p:nvPr>
        </p:nvSpPr>
        <p:spPr/>
        <p:txBody>
          <a:bodyPr/>
          <a:lstStyle>
            <a:lvl1pPr>
              <a:defRPr/>
            </a:lvl1pPr>
          </a:lstStyle>
          <a:p>
            <a:pPr>
              <a:defRPr/>
            </a:pPr>
            <a:endParaRPr lang="zh-CN" altLang="en-US"/>
          </a:p>
        </p:txBody>
      </p:sp>
      <p:sp>
        <p:nvSpPr>
          <p:cNvPr id="8" name="灯片编号占位符 4"/>
          <p:cNvSpPr>
            <a:spLocks noGrp="1"/>
          </p:cNvSpPr>
          <p:nvPr>
            <p:ph type="sldNum" sz="quarter" idx="12"/>
          </p:nvPr>
        </p:nvSpPr>
        <p:spPr/>
        <p:txBody>
          <a:bodyPr/>
          <a:lstStyle>
            <a:lvl1pPr>
              <a:defRPr/>
            </a:lvl1pPr>
          </a:lstStyle>
          <a:p>
            <a:pPr>
              <a:defRPr/>
            </a:pPr>
            <a:fld id="{C14A6F88-39AC-442E-B372-2FEBDC340D1D}" type="slidenum">
              <a:rPr lang="zh-CN" altLang="en-US"/>
              <a:t>‹#›</a:t>
            </a:fld>
            <a:endParaRPr lang="zh-CN" altLang="en-US"/>
          </a:p>
        </p:txBody>
      </p:sp>
    </p:spTree>
  </p:cSld>
  <p:clrMapOvr>
    <a:masterClrMapping/>
  </p:clrMapOvr>
  <p:transition spd="slow" advClick="0" advTm="3000">
    <p:push dir="u"/>
  </p:transition>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2.png"/><Relationship Id="rId5" Type="http://schemas.openxmlformats.org/officeDocument/2006/relationships/slideLayout" Target="../slideLayouts/slideLayout6.xml"/><Relationship Id="rId10" Type="http://schemas.openxmlformats.org/officeDocument/2006/relationships/image" Target="../media/image1.jpeg"/><Relationship Id="rId4" Type="http://schemas.openxmlformats.org/officeDocument/2006/relationships/slideLayout" Target="../slideLayouts/slideLayout5.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
            <a:alphaModFix amt="5000"/>
            <a:lum/>
          </a:blip>
          <a:srcRect/>
          <a:tile tx="0" ty="0" sx="100000" sy="100000" flip="none" algn="tl"/>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ea typeface="微软雅黑" panose="020B0503020204020204" charset="-122"/>
              </a:defRPr>
            </a:lvl1pPr>
          </a:lstStyle>
          <a:p>
            <a:fld id="{82F288E0-7875-42C4-84C8-98DBBD3BF4D2}" type="datetimeFigureOut">
              <a:rPr lang="zh-CN" altLang="en-US" smtClean="0"/>
              <a:t>2021/1/5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ea typeface="微软雅黑" panose="020B0503020204020204" charset="-122"/>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ea typeface="微软雅黑" panose="020B0503020204020204" charset="-122"/>
              </a:defRPr>
            </a:lvl1pPr>
          </a:lstStyle>
          <a:p>
            <a:fld id="{7D9BB5D0-35E4-459D-AEF3-FE4D7C45CC1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Lst>
  <p:transition spd="slow" advClick="0" advTm="3000">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微软雅黑" panose="020B050302020402020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微软雅黑" panose="020B050302020402020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微软雅黑" panose="020B050302020402020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微软雅黑" panose="020B050302020402020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微软雅黑" panose="020B050302020402020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alphaModFix amt="5000"/>
            <a:lum/>
          </a:blip>
          <a:srcRect/>
          <a:tile tx="0" ty="0" sx="100000" sy="100000" flip="none" algn="tl"/>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ea typeface="微软雅黑" panose="020B0503020204020204" charset="-122"/>
              </a:defRPr>
            </a:lvl1pPr>
          </a:lstStyle>
          <a:p>
            <a:fld id="{82F288E0-7875-42C4-84C8-98DBBD3BF4D2}" type="datetimeFigureOut">
              <a:rPr lang="zh-CN" altLang="en-US" smtClean="0"/>
              <a:t>2021/1/5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ea typeface="微软雅黑" panose="020B0503020204020204" charset="-122"/>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ea typeface="微软雅黑" panose="020B0503020204020204" charset="-122"/>
              </a:defRPr>
            </a:lvl1pPr>
          </a:lstStyle>
          <a:p>
            <a:fld id="{7D9BB5D0-35E4-459D-AEF3-FE4D7C45CC19}" type="slidenum">
              <a:rPr lang="zh-CN" altLang="en-US" smtClean="0"/>
              <a:t>‹#›</a:t>
            </a:fld>
            <a:endParaRPr lang="zh-CN" altLang="en-US"/>
          </a:p>
        </p:txBody>
      </p:sp>
      <p:sp>
        <p:nvSpPr>
          <p:cNvPr id="11" name="文本框 10"/>
          <p:cNvSpPr txBox="1"/>
          <p:nvPr userDrawn="1"/>
        </p:nvSpPr>
        <p:spPr>
          <a:xfrm>
            <a:off x="281096" y="175803"/>
            <a:ext cx="3137448" cy="523220"/>
          </a:xfrm>
          <a:prstGeom prst="rect">
            <a:avLst/>
          </a:prstGeom>
          <a:noFill/>
        </p:spPr>
        <p:txBody>
          <a:bodyPr wrap="square" rtlCol="0">
            <a:spAutoFit/>
          </a:bodyPr>
          <a:lstStyle/>
          <a:p>
            <a:r>
              <a:rPr lang="zh-CN" altLang="en-US" sz="2800" dirty="0">
                <a:solidFill>
                  <a:schemeClr val="tx1">
                    <a:lumMod val="65000"/>
                    <a:lumOff val="35000"/>
                  </a:schemeClr>
                </a:solidFill>
                <a:latin typeface="微软雅黑" panose="020B0503020204020204" charset="-122"/>
                <a:ea typeface="微软雅黑" panose="020B0503020204020204" charset="-122"/>
              </a:rPr>
              <a:t>在母版中修改标题</a:t>
            </a:r>
          </a:p>
        </p:txBody>
      </p:sp>
      <p:pic>
        <p:nvPicPr>
          <p:cNvPr id="10" name="图片 9"/>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192156" y="0"/>
            <a:ext cx="1999843" cy="1046480"/>
          </a:xfrm>
          <a:prstGeom prst="rect">
            <a:avLst/>
          </a:prstGeom>
        </p:spPr>
      </p:pic>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Lst>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defTabSz="914400" rtl="0" eaLnBrk="1" latinLnBrk="0" hangingPunct="1">
        <a:lnSpc>
          <a:spcPct val="90000"/>
        </a:lnSpc>
        <a:spcBef>
          <a:spcPct val="0"/>
        </a:spcBef>
        <a:buNone/>
        <a:defRPr sz="4400" kern="1200">
          <a:solidFill>
            <a:schemeClr val="tx1"/>
          </a:solidFill>
          <a:latin typeface="+mj-lt"/>
          <a:ea typeface="微软雅黑" panose="020B050302020402020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微软雅黑" panose="020B050302020402020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微软雅黑" panose="020B050302020402020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微软雅黑" panose="020B050302020402020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微软雅黑" panose="020B050302020402020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hemeOverride" Target="../theme/themeOverride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hemeOverride" Target="../theme/themeOverride8.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hemeOverride" Target="../theme/themeOverride9.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hemeOverride" Target="../theme/themeOverride1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5.xml"/><Relationship Id="rId1" Type="http://schemas.openxmlformats.org/officeDocument/2006/relationships/themeOverride" Target="../theme/themeOverride1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themeOverride" Target="../theme/themeOverride13.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hemeOverride" Target="../theme/themeOverride14.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themeOverride" Target="../theme/themeOverride1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8.xml"/><Relationship Id="rId1" Type="http://schemas.openxmlformats.org/officeDocument/2006/relationships/themeOverride" Target="../theme/themeOverride16.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themeOverride" Target="../theme/themeOverride17.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4.xml"/><Relationship Id="rId1" Type="http://schemas.openxmlformats.org/officeDocument/2006/relationships/themeOverride" Target="../theme/themeOverride18.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9.xml"/><Relationship Id="rId1" Type="http://schemas.openxmlformats.org/officeDocument/2006/relationships/themeOverride" Target="../theme/themeOverride19.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8.xml"/><Relationship Id="rId1" Type="http://schemas.openxmlformats.org/officeDocument/2006/relationships/themeOverride" Target="../theme/themeOverride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hemeOverride" Target="../theme/themeOverride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12.png"/><Relationship Id="rId2" Type="http://schemas.openxmlformats.org/officeDocument/2006/relationships/slideLayout" Target="../slideLayouts/slideLayout4.xml"/><Relationship Id="rId1" Type="http://schemas.openxmlformats.org/officeDocument/2006/relationships/themeOverride" Target="../theme/themeOverride4.xml"/><Relationship Id="rId6" Type="http://schemas.openxmlformats.org/officeDocument/2006/relationships/image" Target="../media/image11.png"/><Relationship Id="rId5" Type="http://schemas.openxmlformats.org/officeDocument/2006/relationships/image" Target="../media/image10.GIF"/><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hemeOverride" Target="../theme/themeOverride5.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hemeOverride" Target="../theme/themeOverride6.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0" y="-21996"/>
            <a:ext cx="12192000" cy="3593236"/>
            <a:chOff x="0" y="-21996"/>
            <a:chExt cx="12192000" cy="3593236"/>
          </a:xfrm>
        </p:grpSpPr>
        <p:pic>
          <p:nvPicPr>
            <p:cNvPr id="5" name="图片 4"/>
            <p:cNvPicPr>
              <a:picLocks noChangeAspect="1"/>
            </p:cNvPicPr>
            <p:nvPr/>
          </p:nvPicPr>
          <p:blipFill rotWithShape="1">
            <a:blip r:embed="rId4" cstate="print">
              <a:extLst>
                <a:ext uri="{28A0092B-C50C-407E-A947-70E740481C1C}">
                  <a14:useLocalDpi xmlns:a14="http://schemas.microsoft.com/office/drawing/2010/main" val="0"/>
                </a:ext>
              </a:extLst>
            </a:blip>
            <a:srcRect b="47605"/>
            <a:stretch>
              <a:fillRect/>
            </a:stretch>
          </p:blipFill>
          <p:spPr>
            <a:xfrm>
              <a:off x="0" y="-21996"/>
              <a:ext cx="4572000" cy="3593236"/>
            </a:xfrm>
            <a:prstGeom prst="rect">
              <a:avLst/>
            </a:prstGeom>
          </p:spPr>
        </p:pic>
        <p:pic>
          <p:nvPicPr>
            <p:cNvPr id="17" name="图片 16"/>
            <p:cNvPicPr>
              <a:picLocks noChangeAspect="1"/>
            </p:cNvPicPr>
            <p:nvPr/>
          </p:nvPicPr>
          <p:blipFill rotWithShape="1">
            <a:blip r:embed="rId4" cstate="print">
              <a:extLst>
                <a:ext uri="{28A0092B-C50C-407E-A947-70E740481C1C}">
                  <a14:useLocalDpi xmlns:a14="http://schemas.microsoft.com/office/drawing/2010/main" val="0"/>
                </a:ext>
              </a:extLst>
            </a:blip>
            <a:srcRect b="47605"/>
            <a:stretch>
              <a:fillRect/>
            </a:stretch>
          </p:blipFill>
          <p:spPr>
            <a:xfrm>
              <a:off x="4572000" y="-21996"/>
              <a:ext cx="4572000" cy="3593236"/>
            </a:xfrm>
            <a:prstGeom prst="rect">
              <a:avLst/>
            </a:prstGeom>
          </p:spPr>
        </p:pic>
        <p:pic>
          <p:nvPicPr>
            <p:cNvPr id="18" name="图片 17"/>
            <p:cNvPicPr>
              <a:picLocks noChangeAspect="1"/>
            </p:cNvPicPr>
            <p:nvPr/>
          </p:nvPicPr>
          <p:blipFill rotWithShape="1">
            <a:blip r:embed="rId4" cstate="print">
              <a:extLst>
                <a:ext uri="{28A0092B-C50C-407E-A947-70E740481C1C}">
                  <a14:useLocalDpi xmlns:a14="http://schemas.microsoft.com/office/drawing/2010/main" val="0"/>
                </a:ext>
              </a:extLst>
            </a:blip>
            <a:srcRect r="33333" b="47605"/>
            <a:stretch>
              <a:fillRect/>
            </a:stretch>
          </p:blipFill>
          <p:spPr>
            <a:xfrm>
              <a:off x="9144000" y="-21996"/>
              <a:ext cx="3048000" cy="3593236"/>
            </a:xfrm>
            <a:prstGeom prst="rect">
              <a:avLst/>
            </a:prstGeom>
          </p:spPr>
        </p:pic>
      </p:grpSp>
      <p:sp>
        <p:nvSpPr>
          <p:cNvPr id="32" name="椭圆 31"/>
          <p:cNvSpPr/>
          <p:nvPr/>
        </p:nvSpPr>
        <p:spPr>
          <a:xfrm>
            <a:off x="1788951" y="2101780"/>
            <a:ext cx="795131" cy="795131"/>
          </a:xfrm>
          <a:prstGeom prst="ellipse">
            <a:avLst/>
          </a:prstGeom>
          <a:solidFill>
            <a:srgbClr val="87C0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椭圆 5"/>
          <p:cNvSpPr/>
          <p:nvPr/>
        </p:nvSpPr>
        <p:spPr>
          <a:xfrm>
            <a:off x="2378865" y="130992"/>
            <a:ext cx="4260479" cy="4245806"/>
          </a:xfrm>
          <a:prstGeom prst="ellipse">
            <a:avLst/>
          </a:prstGeom>
          <a:solidFill>
            <a:srgbClr val="DD8C8A">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椭圆 33"/>
          <p:cNvSpPr/>
          <p:nvPr/>
        </p:nvSpPr>
        <p:spPr>
          <a:xfrm>
            <a:off x="6456168" y="541732"/>
            <a:ext cx="580667" cy="580667"/>
          </a:xfrm>
          <a:prstGeom prst="ellipse">
            <a:avLst/>
          </a:prstGeom>
          <a:solidFill>
            <a:srgbClr val="B4D5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5" name="椭圆 34"/>
          <p:cNvSpPr/>
          <p:nvPr/>
        </p:nvSpPr>
        <p:spPr>
          <a:xfrm>
            <a:off x="362413" y="1441414"/>
            <a:ext cx="312303" cy="312303"/>
          </a:xfrm>
          <a:prstGeom prst="ellipse">
            <a:avLst/>
          </a:prstGeom>
          <a:solidFill>
            <a:srgbClr val="B4D5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6" name="椭圆 35"/>
          <p:cNvSpPr/>
          <p:nvPr/>
        </p:nvSpPr>
        <p:spPr>
          <a:xfrm>
            <a:off x="1476723" y="3573040"/>
            <a:ext cx="312303" cy="312303"/>
          </a:xfrm>
          <a:prstGeom prst="ellipse">
            <a:avLst/>
          </a:prstGeom>
          <a:solidFill>
            <a:srgbClr val="B4D5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7" name="椭圆 36"/>
          <p:cNvSpPr/>
          <p:nvPr/>
        </p:nvSpPr>
        <p:spPr>
          <a:xfrm>
            <a:off x="7479571" y="2504918"/>
            <a:ext cx="312303" cy="312303"/>
          </a:xfrm>
          <a:prstGeom prst="ellipse">
            <a:avLst/>
          </a:prstGeom>
          <a:solidFill>
            <a:srgbClr val="B4D5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4102" name="文本框 5"/>
          <p:cNvSpPr txBox="1"/>
          <p:nvPr/>
        </p:nvSpPr>
        <p:spPr>
          <a:xfrm>
            <a:off x="2186516" y="1753717"/>
            <a:ext cx="4850319" cy="1323439"/>
          </a:xfrm>
          <a:prstGeom prst="rect">
            <a:avLst/>
          </a:prstGeom>
          <a:noFill/>
          <a:ln w="9525">
            <a:noFill/>
          </a:ln>
        </p:spPr>
        <p:txBody>
          <a:bodyPr wrap="square">
            <a:spAutoFit/>
          </a:bodyPr>
          <a:lstStyle/>
          <a:p>
            <a:pPr algn="ctr" eaLnBrk="1" hangingPunct="1"/>
            <a:r>
              <a:rPr lang="zh-CN" altLang="en-US" sz="4000" b="1" dirty="0">
                <a:solidFill>
                  <a:srgbClr val="FFFFFF"/>
                </a:solidFill>
                <a:cs typeface="+mn-ea"/>
                <a:sym typeface="+mn-lt"/>
              </a:rPr>
              <a:t>新生儿护理科室</a:t>
            </a:r>
            <a:endParaRPr lang="en-US" altLang="zh-CN" sz="4000" b="1" dirty="0">
              <a:solidFill>
                <a:srgbClr val="FFFFFF"/>
              </a:solidFill>
              <a:cs typeface="+mn-ea"/>
              <a:sym typeface="+mn-lt"/>
            </a:endParaRPr>
          </a:p>
          <a:p>
            <a:pPr algn="ctr" eaLnBrk="1" hangingPunct="1"/>
            <a:r>
              <a:rPr lang="zh-CN" altLang="en-US" sz="4000" b="1" dirty="0">
                <a:solidFill>
                  <a:srgbClr val="FFFFFF"/>
                </a:solidFill>
                <a:cs typeface="+mn-ea"/>
                <a:sym typeface="+mn-lt"/>
              </a:rPr>
              <a:t>工作计划</a:t>
            </a:r>
            <a:endParaRPr lang="en-US" altLang="zh-CN" sz="4000" b="1" dirty="0">
              <a:solidFill>
                <a:srgbClr val="FFFFFF"/>
              </a:solidFill>
              <a:cs typeface="+mn-ea"/>
              <a:sym typeface="+mn-lt"/>
            </a:endParaRPr>
          </a:p>
        </p:txBody>
      </p:sp>
      <p:sp>
        <p:nvSpPr>
          <p:cNvPr id="4106" name="文本框 14"/>
          <p:cNvSpPr txBox="1"/>
          <p:nvPr/>
        </p:nvSpPr>
        <p:spPr>
          <a:xfrm>
            <a:off x="1476723" y="4419572"/>
            <a:ext cx="2850804" cy="969496"/>
          </a:xfrm>
          <a:prstGeom prst="rect">
            <a:avLst/>
          </a:prstGeom>
          <a:noFill/>
          <a:ln w="9525">
            <a:noFill/>
          </a:ln>
        </p:spPr>
        <p:txBody>
          <a:bodyPr wrap="square">
            <a:spAutoFit/>
          </a:bodyPr>
          <a:lstStyle/>
          <a:p>
            <a:pPr eaLnBrk="1" hangingPunct="1">
              <a:lnSpc>
                <a:spcPct val="150000"/>
              </a:lnSpc>
            </a:pPr>
            <a:r>
              <a:rPr lang="en-US" altLang="zh-CN" sz="1200" dirty="0">
                <a:solidFill>
                  <a:schemeClr val="tx1">
                    <a:lumMod val="65000"/>
                    <a:lumOff val="35000"/>
                  </a:schemeClr>
                </a:solidFill>
                <a:cs typeface="+mn-ea"/>
                <a:sym typeface="+mn-lt"/>
              </a:rPr>
              <a:t>Add up anything what you like or what you need </a:t>
            </a:r>
          </a:p>
          <a:p>
            <a:pPr eaLnBrk="1" hangingPunct="1">
              <a:lnSpc>
                <a:spcPct val="150000"/>
              </a:lnSpc>
            </a:pPr>
            <a:r>
              <a:rPr lang="en-US" altLang="zh-CN" sz="1200" dirty="0">
                <a:solidFill>
                  <a:schemeClr val="tx1">
                    <a:lumMod val="65000"/>
                    <a:lumOff val="35000"/>
                  </a:schemeClr>
                </a:solidFill>
                <a:cs typeface="+mn-ea"/>
                <a:sym typeface="+mn-lt"/>
              </a:rPr>
              <a:t>Add up anything what you like </a:t>
            </a:r>
          </a:p>
          <a:p>
            <a:pPr eaLnBrk="1" hangingPunct="1">
              <a:lnSpc>
                <a:spcPct val="150000"/>
              </a:lnSpc>
            </a:pPr>
            <a:r>
              <a:rPr lang="zh-CN" altLang="en-US" sz="1400" dirty="0">
                <a:solidFill>
                  <a:schemeClr val="tx1">
                    <a:lumMod val="65000"/>
                    <a:lumOff val="35000"/>
                  </a:schemeClr>
                </a:solidFill>
                <a:cs typeface="+mn-ea"/>
                <a:sym typeface="+mn-lt"/>
              </a:rPr>
              <a:t>输入您的小标题</a:t>
            </a:r>
          </a:p>
        </p:txBody>
      </p:sp>
      <p:pic>
        <p:nvPicPr>
          <p:cNvPr id="20" name="图片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88682" y="3140968"/>
            <a:ext cx="7103318" cy="3717032"/>
          </a:xfrm>
          <a:prstGeom prst="rect">
            <a:avLst/>
          </a:prstGeom>
        </p:spPr>
      </p:pic>
      <p:pic>
        <p:nvPicPr>
          <p:cNvPr id="21" name="图片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4589" y="5116989"/>
            <a:ext cx="682134" cy="665360"/>
          </a:xfrm>
          <a:prstGeom prst="rect">
            <a:avLst/>
          </a:prstGeom>
        </p:spPr>
      </p:pic>
      <p:pic>
        <p:nvPicPr>
          <p:cNvPr id="22" name="图片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19915" y="5602057"/>
            <a:ext cx="403689" cy="571427"/>
          </a:xfrm>
          <a:prstGeom prst="rect">
            <a:avLst/>
          </a:prstGeom>
        </p:spPr>
      </p:pic>
      <p:sp>
        <p:nvSpPr>
          <p:cNvPr id="2" name="矩形 1"/>
          <p:cNvSpPr/>
          <p:nvPr/>
        </p:nvSpPr>
        <p:spPr>
          <a:xfrm>
            <a:off x="343987" y="6319301"/>
            <a:ext cx="6096000" cy="369332"/>
          </a:xfrm>
          <a:prstGeom prst="rect">
            <a:avLst/>
          </a:prstGeom>
        </p:spPr>
        <p:txBody>
          <a:bodyPr>
            <a:spAutoFit/>
          </a:bodyPr>
          <a:lstStyle/>
          <a:p>
            <a:r>
              <a:rPr lang="zh-CN" altLang="en-US" b="1" dirty="0">
                <a:solidFill>
                  <a:srgbClr val="FFFFFF"/>
                </a:solidFill>
                <a:cs typeface="+mn-ea"/>
                <a:sym typeface="+mn-lt"/>
              </a:rPr>
              <a:t>汇报人：办公资源</a:t>
            </a:r>
            <a:endParaRPr lang="en-US" altLang="zh-CN" b="1" dirty="0">
              <a:solidFill>
                <a:srgbClr val="FFFFFF"/>
              </a:solidFill>
              <a:cs typeface="+mn-ea"/>
              <a:sym typeface="+mn-lt"/>
            </a:endParaRPr>
          </a:p>
        </p:txBody>
      </p:sp>
    </p:spTree>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500"/>
                                        <p:tgtEl>
                                          <p:spTgt spid="32"/>
                                        </p:tgtEl>
                                      </p:cBhvr>
                                    </p:animEffect>
                                    <p:anim calcmode="lin" valueType="num">
                                      <p:cBhvr>
                                        <p:cTn id="18" dur="500" fill="hold"/>
                                        <p:tgtEl>
                                          <p:spTgt spid="32"/>
                                        </p:tgtEl>
                                        <p:attrNameLst>
                                          <p:attrName>ppt_x</p:attrName>
                                        </p:attrNameLst>
                                      </p:cBhvr>
                                      <p:tavLst>
                                        <p:tav tm="0">
                                          <p:val>
                                            <p:strVal val="#ppt_x"/>
                                          </p:val>
                                        </p:tav>
                                        <p:tav tm="100000">
                                          <p:val>
                                            <p:strVal val="#ppt_x"/>
                                          </p:val>
                                        </p:tav>
                                      </p:tavLst>
                                    </p:anim>
                                    <p:anim calcmode="lin" valueType="num">
                                      <p:cBhvr>
                                        <p:cTn id="19" dur="500" fill="hold"/>
                                        <p:tgtEl>
                                          <p:spTgt spid="3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500"/>
                                        <p:tgtEl>
                                          <p:spTgt spid="36"/>
                                        </p:tgtEl>
                                      </p:cBhvr>
                                    </p:animEffect>
                                    <p:anim calcmode="lin" valueType="num">
                                      <p:cBhvr>
                                        <p:cTn id="23" dur="500" fill="hold"/>
                                        <p:tgtEl>
                                          <p:spTgt spid="36"/>
                                        </p:tgtEl>
                                        <p:attrNameLst>
                                          <p:attrName>ppt_x</p:attrName>
                                        </p:attrNameLst>
                                      </p:cBhvr>
                                      <p:tavLst>
                                        <p:tav tm="0">
                                          <p:val>
                                            <p:strVal val="#ppt_x"/>
                                          </p:val>
                                        </p:tav>
                                        <p:tav tm="100000">
                                          <p:val>
                                            <p:strVal val="#ppt_x"/>
                                          </p:val>
                                        </p:tav>
                                      </p:tavLst>
                                    </p:anim>
                                    <p:anim calcmode="lin" valueType="num">
                                      <p:cBhvr>
                                        <p:cTn id="24" dur="500" fill="hold"/>
                                        <p:tgtEl>
                                          <p:spTgt spid="3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500"/>
                                        <p:tgtEl>
                                          <p:spTgt spid="35"/>
                                        </p:tgtEl>
                                      </p:cBhvr>
                                    </p:animEffect>
                                    <p:anim calcmode="lin" valueType="num">
                                      <p:cBhvr>
                                        <p:cTn id="28" dur="500" fill="hold"/>
                                        <p:tgtEl>
                                          <p:spTgt spid="35"/>
                                        </p:tgtEl>
                                        <p:attrNameLst>
                                          <p:attrName>ppt_x</p:attrName>
                                        </p:attrNameLst>
                                      </p:cBhvr>
                                      <p:tavLst>
                                        <p:tav tm="0">
                                          <p:val>
                                            <p:strVal val="#ppt_x"/>
                                          </p:val>
                                        </p:tav>
                                        <p:tav tm="100000">
                                          <p:val>
                                            <p:strVal val="#ppt_x"/>
                                          </p:val>
                                        </p:tav>
                                      </p:tavLst>
                                    </p:anim>
                                    <p:anim calcmode="lin" valueType="num">
                                      <p:cBhvr>
                                        <p:cTn id="29" dur="500" fill="hold"/>
                                        <p:tgtEl>
                                          <p:spTgt spid="35"/>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fade">
                                      <p:cBhvr>
                                        <p:cTn id="32" dur="500"/>
                                        <p:tgtEl>
                                          <p:spTgt spid="34"/>
                                        </p:tgtEl>
                                      </p:cBhvr>
                                    </p:animEffect>
                                    <p:anim calcmode="lin" valueType="num">
                                      <p:cBhvr>
                                        <p:cTn id="33" dur="500" fill="hold"/>
                                        <p:tgtEl>
                                          <p:spTgt spid="34"/>
                                        </p:tgtEl>
                                        <p:attrNameLst>
                                          <p:attrName>ppt_x</p:attrName>
                                        </p:attrNameLst>
                                      </p:cBhvr>
                                      <p:tavLst>
                                        <p:tav tm="0">
                                          <p:val>
                                            <p:strVal val="#ppt_x"/>
                                          </p:val>
                                        </p:tav>
                                        <p:tav tm="100000">
                                          <p:val>
                                            <p:strVal val="#ppt_x"/>
                                          </p:val>
                                        </p:tav>
                                      </p:tavLst>
                                    </p:anim>
                                    <p:anim calcmode="lin" valueType="num">
                                      <p:cBhvr>
                                        <p:cTn id="34" dur="500" fill="hold"/>
                                        <p:tgtEl>
                                          <p:spTgt spid="3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fade">
                                      <p:cBhvr>
                                        <p:cTn id="37" dur="500"/>
                                        <p:tgtEl>
                                          <p:spTgt spid="37"/>
                                        </p:tgtEl>
                                      </p:cBhvr>
                                    </p:animEffect>
                                    <p:anim calcmode="lin" valueType="num">
                                      <p:cBhvr>
                                        <p:cTn id="38" dur="500" fill="hold"/>
                                        <p:tgtEl>
                                          <p:spTgt spid="37"/>
                                        </p:tgtEl>
                                        <p:attrNameLst>
                                          <p:attrName>ppt_x</p:attrName>
                                        </p:attrNameLst>
                                      </p:cBhvr>
                                      <p:tavLst>
                                        <p:tav tm="0">
                                          <p:val>
                                            <p:strVal val="#ppt_x"/>
                                          </p:val>
                                        </p:tav>
                                        <p:tav tm="100000">
                                          <p:val>
                                            <p:strVal val="#ppt_x"/>
                                          </p:val>
                                        </p:tav>
                                      </p:tavLst>
                                    </p:anim>
                                    <p:anim calcmode="lin" valueType="num">
                                      <p:cBhvr>
                                        <p:cTn id="39" dur="500" fill="hold"/>
                                        <p:tgtEl>
                                          <p:spTgt spid="37"/>
                                        </p:tgtEl>
                                        <p:attrNameLst>
                                          <p:attrName>ppt_y</p:attrName>
                                        </p:attrNameLst>
                                      </p:cBhvr>
                                      <p:tavLst>
                                        <p:tav tm="0">
                                          <p:val>
                                            <p:strVal val="#ppt_y+.1"/>
                                          </p:val>
                                        </p:tav>
                                        <p:tav tm="100000">
                                          <p:val>
                                            <p:strVal val="#ppt_y"/>
                                          </p:val>
                                        </p:tav>
                                      </p:tavLst>
                                    </p:anim>
                                  </p:childTnLst>
                                </p:cTn>
                              </p:par>
                            </p:childTnLst>
                          </p:cTn>
                        </p:par>
                        <p:par>
                          <p:cTn id="40" fill="hold">
                            <p:stCondLst>
                              <p:cond delay="200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4102"/>
                                        </p:tgtEl>
                                        <p:attrNameLst>
                                          <p:attrName>style.visibility</p:attrName>
                                        </p:attrNameLst>
                                      </p:cBhvr>
                                      <p:to>
                                        <p:strVal val="visible"/>
                                      </p:to>
                                    </p:set>
                                    <p:anim calcmode="lin" valueType="num">
                                      <p:cBhvr>
                                        <p:cTn id="43" dur="500" fill="hold"/>
                                        <p:tgtEl>
                                          <p:spTgt spid="4102"/>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4102"/>
                                        </p:tgtEl>
                                        <p:attrNameLst>
                                          <p:attrName>ppt_y</p:attrName>
                                        </p:attrNameLst>
                                      </p:cBhvr>
                                      <p:tavLst>
                                        <p:tav tm="0">
                                          <p:val>
                                            <p:strVal val="#ppt_y"/>
                                          </p:val>
                                        </p:tav>
                                        <p:tav tm="100000">
                                          <p:val>
                                            <p:strVal val="#ppt_y"/>
                                          </p:val>
                                        </p:tav>
                                      </p:tavLst>
                                    </p:anim>
                                    <p:anim calcmode="lin" valueType="num">
                                      <p:cBhvr>
                                        <p:cTn id="45" dur="500" fill="hold"/>
                                        <p:tgtEl>
                                          <p:spTgt spid="4102"/>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4102"/>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4102"/>
                                        </p:tgtEl>
                                      </p:cBhvr>
                                    </p:animEffect>
                                  </p:childTnLst>
                                </p:cTn>
                              </p:par>
                            </p:childTnLst>
                          </p:cTn>
                        </p:par>
                        <p:par>
                          <p:cTn id="48" fill="hold">
                            <p:stCondLst>
                              <p:cond delay="3000"/>
                            </p:stCondLst>
                            <p:childTnLst>
                              <p:par>
                                <p:cTn id="49" presetID="10" presetClass="entr" presetSubtype="0" fill="hold" grpId="0" nodeType="afterEffect">
                                  <p:stCondLst>
                                    <p:cond delay="0"/>
                                  </p:stCondLst>
                                  <p:childTnLst>
                                    <p:set>
                                      <p:cBhvr>
                                        <p:cTn id="50" dur="1" fill="hold">
                                          <p:stCondLst>
                                            <p:cond delay="0"/>
                                          </p:stCondLst>
                                        </p:cTn>
                                        <p:tgtEl>
                                          <p:spTgt spid="4106"/>
                                        </p:tgtEl>
                                        <p:attrNameLst>
                                          <p:attrName>style.visibility</p:attrName>
                                        </p:attrNameLst>
                                      </p:cBhvr>
                                      <p:to>
                                        <p:strVal val="visible"/>
                                      </p:to>
                                    </p:set>
                                    <p:animEffect transition="in" filter="fade">
                                      <p:cBhvr>
                                        <p:cTn id="51" dur="500"/>
                                        <p:tgtEl>
                                          <p:spTgt spid="4106"/>
                                        </p:tgtEl>
                                      </p:cBhvr>
                                    </p:animEffect>
                                  </p:childTnLst>
                                </p:cTn>
                              </p:par>
                            </p:childTnLst>
                          </p:cTn>
                        </p:par>
                        <p:par>
                          <p:cTn id="52" fill="hold">
                            <p:stCondLst>
                              <p:cond delay="3500"/>
                            </p:stCondLst>
                            <p:childTnLst>
                              <p:par>
                                <p:cTn id="53" presetID="31" presetClass="entr" presetSubtype="0" fill="hold" nodeType="afterEffect">
                                  <p:stCondLst>
                                    <p:cond delay="0"/>
                                  </p:stCondLst>
                                  <p:childTnLst>
                                    <p:set>
                                      <p:cBhvr>
                                        <p:cTn id="54" dur="1" fill="hold">
                                          <p:stCondLst>
                                            <p:cond delay="0"/>
                                          </p:stCondLst>
                                        </p:cTn>
                                        <p:tgtEl>
                                          <p:spTgt spid="21"/>
                                        </p:tgtEl>
                                        <p:attrNameLst>
                                          <p:attrName>style.visibility</p:attrName>
                                        </p:attrNameLst>
                                      </p:cBhvr>
                                      <p:to>
                                        <p:strVal val="visible"/>
                                      </p:to>
                                    </p:set>
                                    <p:anim calcmode="lin" valueType="num">
                                      <p:cBhvr>
                                        <p:cTn id="55" dur="1000" fill="hold"/>
                                        <p:tgtEl>
                                          <p:spTgt spid="21"/>
                                        </p:tgtEl>
                                        <p:attrNameLst>
                                          <p:attrName>ppt_w</p:attrName>
                                        </p:attrNameLst>
                                      </p:cBhvr>
                                      <p:tavLst>
                                        <p:tav tm="0">
                                          <p:val>
                                            <p:fltVal val="0"/>
                                          </p:val>
                                        </p:tav>
                                        <p:tav tm="100000">
                                          <p:val>
                                            <p:strVal val="#ppt_w"/>
                                          </p:val>
                                        </p:tav>
                                      </p:tavLst>
                                    </p:anim>
                                    <p:anim calcmode="lin" valueType="num">
                                      <p:cBhvr>
                                        <p:cTn id="56" dur="1000" fill="hold"/>
                                        <p:tgtEl>
                                          <p:spTgt spid="21"/>
                                        </p:tgtEl>
                                        <p:attrNameLst>
                                          <p:attrName>ppt_h</p:attrName>
                                        </p:attrNameLst>
                                      </p:cBhvr>
                                      <p:tavLst>
                                        <p:tav tm="0">
                                          <p:val>
                                            <p:fltVal val="0"/>
                                          </p:val>
                                        </p:tav>
                                        <p:tav tm="100000">
                                          <p:val>
                                            <p:strVal val="#ppt_h"/>
                                          </p:val>
                                        </p:tav>
                                      </p:tavLst>
                                    </p:anim>
                                    <p:anim calcmode="lin" valueType="num">
                                      <p:cBhvr>
                                        <p:cTn id="57" dur="1000" fill="hold"/>
                                        <p:tgtEl>
                                          <p:spTgt spid="21"/>
                                        </p:tgtEl>
                                        <p:attrNameLst>
                                          <p:attrName>style.rotation</p:attrName>
                                        </p:attrNameLst>
                                      </p:cBhvr>
                                      <p:tavLst>
                                        <p:tav tm="0">
                                          <p:val>
                                            <p:fltVal val="90"/>
                                          </p:val>
                                        </p:tav>
                                        <p:tav tm="100000">
                                          <p:val>
                                            <p:fltVal val="0"/>
                                          </p:val>
                                        </p:tav>
                                      </p:tavLst>
                                    </p:anim>
                                    <p:animEffect transition="in" filter="fade">
                                      <p:cBhvr>
                                        <p:cTn id="58" dur="1000"/>
                                        <p:tgtEl>
                                          <p:spTgt spid="21"/>
                                        </p:tgtEl>
                                      </p:cBhvr>
                                    </p:animEffect>
                                  </p:childTnLst>
                                </p:cTn>
                              </p:par>
                              <p:par>
                                <p:cTn id="59" presetID="31" presetClass="entr" presetSubtype="0" fill="hold" nodeType="with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1000" fill="hold"/>
                                        <p:tgtEl>
                                          <p:spTgt spid="22"/>
                                        </p:tgtEl>
                                        <p:attrNameLst>
                                          <p:attrName>ppt_w</p:attrName>
                                        </p:attrNameLst>
                                      </p:cBhvr>
                                      <p:tavLst>
                                        <p:tav tm="0">
                                          <p:val>
                                            <p:fltVal val="0"/>
                                          </p:val>
                                        </p:tav>
                                        <p:tav tm="100000">
                                          <p:val>
                                            <p:strVal val="#ppt_w"/>
                                          </p:val>
                                        </p:tav>
                                      </p:tavLst>
                                    </p:anim>
                                    <p:anim calcmode="lin" valueType="num">
                                      <p:cBhvr>
                                        <p:cTn id="62" dur="1000" fill="hold"/>
                                        <p:tgtEl>
                                          <p:spTgt spid="22"/>
                                        </p:tgtEl>
                                        <p:attrNameLst>
                                          <p:attrName>ppt_h</p:attrName>
                                        </p:attrNameLst>
                                      </p:cBhvr>
                                      <p:tavLst>
                                        <p:tav tm="0">
                                          <p:val>
                                            <p:fltVal val="0"/>
                                          </p:val>
                                        </p:tav>
                                        <p:tav tm="100000">
                                          <p:val>
                                            <p:strVal val="#ppt_h"/>
                                          </p:val>
                                        </p:tav>
                                      </p:tavLst>
                                    </p:anim>
                                    <p:anim calcmode="lin" valueType="num">
                                      <p:cBhvr>
                                        <p:cTn id="63" dur="1000" fill="hold"/>
                                        <p:tgtEl>
                                          <p:spTgt spid="22"/>
                                        </p:tgtEl>
                                        <p:attrNameLst>
                                          <p:attrName>style.rotation</p:attrName>
                                        </p:attrNameLst>
                                      </p:cBhvr>
                                      <p:tavLst>
                                        <p:tav tm="0">
                                          <p:val>
                                            <p:fltVal val="90"/>
                                          </p:val>
                                        </p:tav>
                                        <p:tav tm="100000">
                                          <p:val>
                                            <p:fltVal val="0"/>
                                          </p:val>
                                        </p:tav>
                                      </p:tavLst>
                                    </p:anim>
                                    <p:animEffect transition="in" filter="fade">
                                      <p:cBhvr>
                                        <p:cTn id="64"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bldLvl="0" animBg="1"/>
      <p:bldP spid="6" grpId="0" animBg="1"/>
      <p:bldP spid="34" grpId="0" bldLvl="0" animBg="1"/>
      <p:bldP spid="35" grpId="0" bldLvl="0" animBg="1"/>
      <p:bldP spid="36" grpId="0" bldLvl="0" animBg="1"/>
      <p:bldP spid="37" grpId="0" bldLvl="0" animBg="1"/>
      <p:bldP spid="4102" grpId="0"/>
      <p:bldP spid="410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
          <p:cNvGrpSpPr/>
          <p:nvPr/>
        </p:nvGrpSpPr>
        <p:grpSpPr>
          <a:xfrm>
            <a:off x="996973" y="4128145"/>
            <a:ext cx="2268745" cy="1445952"/>
            <a:chOff x="5559353" y="2693486"/>
            <a:chExt cx="2039170" cy="1445952"/>
          </a:xfrm>
        </p:grpSpPr>
        <p:sp>
          <p:nvSpPr>
            <p:cNvPr id="5" name="TextBox 4"/>
            <p:cNvSpPr txBox="1"/>
            <p:nvPr/>
          </p:nvSpPr>
          <p:spPr>
            <a:xfrm>
              <a:off x="6001114" y="2693486"/>
              <a:ext cx="1173450" cy="429895"/>
            </a:xfrm>
            <a:prstGeom prst="rect">
              <a:avLst/>
            </a:prstGeom>
            <a:noFill/>
          </p:spPr>
          <p:txBody>
            <a:bodyPr wrap="none" rtlCol="0">
              <a:spAutoFit/>
            </a:bodyPr>
            <a:lstStyle/>
            <a:p>
              <a:pPr algn="ctr"/>
              <a:r>
                <a:rPr lang="zh-CN" altLang="en-US" sz="2200" b="1" dirty="0">
                  <a:solidFill>
                    <a:schemeClr val="tx1">
                      <a:lumMod val="65000"/>
                      <a:lumOff val="35000"/>
                    </a:schemeClr>
                  </a:solidFill>
                  <a:cs typeface="+mn-ea"/>
                  <a:sym typeface="+mn-lt"/>
                </a:rPr>
                <a:t>添加标题</a:t>
              </a:r>
            </a:p>
          </p:txBody>
        </p:sp>
        <p:sp>
          <p:nvSpPr>
            <p:cNvPr id="6" name="Rectangle 3"/>
            <p:cNvSpPr/>
            <p:nvPr/>
          </p:nvSpPr>
          <p:spPr>
            <a:xfrm>
              <a:off x="5559353" y="3217418"/>
              <a:ext cx="2039170" cy="922020"/>
            </a:xfrm>
            <a:prstGeom prst="rect">
              <a:avLst/>
            </a:prstGeom>
          </p:spPr>
          <p:txBody>
            <a:bodyPr wrap="square">
              <a:spAutoFit/>
            </a:bodyPr>
            <a:lstStyle/>
            <a:p>
              <a:pPr fontAlgn="base">
                <a:lnSpc>
                  <a:spcPct val="150000"/>
                </a:lnSpc>
                <a:spcBef>
                  <a:spcPct val="0"/>
                </a:spcBef>
                <a:spcAft>
                  <a:spcPct val="0"/>
                </a:spcAft>
              </a:pPr>
              <a:r>
                <a:rPr lang="zh-CN" altLang="en-US" sz="1200" dirty="0">
                  <a:solidFill>
                    <a:schemeClr val="tx1">
                      <a:lumMod val="50000"/>
                      <a:lumOff val="50000"/>
                    </a:schemeClr>
                  </a:solidFill>
                  <a:cs typeface="+mn-ea"/>
                  <a:sym typeface="+mn-lt"/>
                </a:rPr>
                <a:t>此处添加详细文本描述，建议与标题相关并符合整体语言风格。</a:t>
              </a:r>
            </a:p>
          </p:txBody>
        </p:sp>
      </p:grpSp>
      <p:grpSp>
        <p:nvGrpSpPr>
          <p:cNvPr id="7" name="Group 4"/>
          <p:cNvGrpSpPr/>
          <p:nvPr/>
        </p:nvGrpSpPr>
        <p:grpSpPr>
          <a:xfrm>
            <a:off x="3645147" y="4106172"/>
            <a:ext cx="2293791" cy="1467925"/>
            <a:chOff x="5522372" y="2671513"/>
            <a:chExt cx="2061681" cy="1467925"/>
          </a:xfrm>
        </p:grpSpPr>
        <p:sp>
          <p:nvSpPr>
            <p:cNvPr id="8" name="TextBox 7"/>
            <p:cNvSpPr txBox="1"/>
            <p:nvPr/>
          </p:nvSpPr>
          <p:spPr>
            <a:xfrm>
              <a:off x="6001115" y="2671513"/>
              <a:ext cx="1173450" cy="429895"/>
            </a:xfrm>
            <a:prstGeom prst="rect">
              <a:avLst/>
            </a:prstGeom>
            <a:noFill/>
          </p:spPr>
          <p:txBody>
            <a:bodyPr wrap="none" rtlCol="0">
              <a:spAutoFit/>
            </a:bodyPr>
            <a:lstStyle/>
            <a:p>
              <a:pPr algn="ctr"/>
              <a:r>
                <a:rPr lang="zh-CN" altLang="en-US" sz="2200" b="1" dirty="0">
                  <a:solidFill>
                    <a:schemeClr val="tx1">
                      <a:lumMod val="65000"/>
                      <a:lumOff val="35000"/>
                    </a:schemeClr>
                  </a:solidFill>
                  <a:cs typeface="+mn-ea"/>
                  <a:sym typeface="+mn-lt"/>
                </a:rPr>
                <a:t>添加标题</a:t>
              </a:r>
            </a:p>
          </p:txBody>
        </p:sp>
        <p:sp>
          <p:nvSpPr>
            <p:cNvPr id="9" name="Rectangle 6"/>
            <p:cNvSpPr/>
            <p:nvPr/>
          </p:nvSpPr>
          <p:spPr>
            <a:xfrm>
              <a:off x="5522372" y="3217418"/>
              <a:ext cx="2061681" cy="922020"/>
            </a:xfrm>
            <a:prstGeom prst="rect">
              <a:avLst/>
            </a:prstGeom>
          </p:spPr>
          <p:txBody>
            <a:bodyPr wrap="square">
              <a:spAutoFit/>
            </a:bodyPr>
            <a:lstStyle/>
            <a:p>
              <a:pPr fontAlgn="base">
                <a:lnSpc>
                  <a:spcPct val="150000"/>
                </a:lnSpc>
                <a:spcBef>
                  <a:spcPct val="0"/>
                </a:spcBef>
                <a:spcAft>
                  <a:spcPct val="0"/>
                </a:spcAft>
              </a:pPr>
              <a:r>
                <a:rPr lang="zh-CN" altLang="en-US" sz="1200" dirty="0">
                  <a:solidFill>
                    <a:schemeClr val="tx1">
                      <a:lumMod val="50000"/>
                      <a:lumOff val="50000"/>
                    </a:schemeClr>
                  </a:solidFill>
                  <a:cs typeface="+mn-ea"/>
                  <a:sym typeface="+mn-lt"/>
                </a:rPr>
                <a:t>此处添加详细文本描述，建议与标题相关并符合整体语言风格。</a:t>
              </a:r>
            </a:p>
          </p:txBody>
        </p:sp>
      </p:grpSp>
      <p:grpSp>
        <p:nvGrpSpPr>
          <p:cNvPr id="10" name="Group 7"/>
          <p:cNvGrpSpPr/>
          <p:nvPr/>
        </p:nvGrpSpPr>
        <p:grpSpPr>
          <a:xfrm>
            <a:off x="6276888" y="4136309"/>
            <a:ext cx="2245212" cy="1437788"/>
            <a:chOff x="5496392" y="2701650"/>
            <a:chExt cx="2018019" cy="1437788"/>
          </a:xfrm>
        </p:grpSpPr>
        <p:sp>
          <p:nvSpPr>
            <p:cNvPr id="11" name="TextBox 10"/>
            <p:cNvSpPr txBox="1"/>
            <p:nvPr/>
          </p:nvSpPr>
          <p:spPr>
            <a:xfrm>
              <a:off x="5947324" y="2701650"/>
              <a:ext cx="1173450" cy="429895"/>
            </a:xfrm>
            <a:prstGeom prst="rect">
              <a:avLst/>
            </a:prstGeom>
            <a:noFill/>
          </p:spPr>
          <p:txBody>
            <a:bodyPr wrap="none" rtlCol="0">
              <a:spAutoFit/>
            </a:bodyPr>
            <a:lstStyle/>
            <a:p>
              <a:pPr algn="ctr"/>
              <a:r>
                <a:rPr lang="zh-CN" altLang="en-US" sz="2200" b="1" dirty="0">
                  <a:solidFill>
                    <a:schemeClr val="tx1">
                      <a:lumMod val="65000"/>
                      <a:lumOff val="35000"/>
                    </a:schemeClr>
                  </a:solidFill>
                  <a:cs typeface="+mn-ea"/>
                  <a:sym typeface="+mn-lt"/>
                </a:rPr>
                <a:t>添加标题</a:t>
              </a:r>
            </a:p>
          </p:txBody>
        </p:sp>
        <p:sp>
          <p:nvSpPr>
            <p:cNvPr id="12" name="Rectangle 9"/>
            <p:cNvSpPr/>
            <p:nvPr/>
          </p:nvSpPr>
          <p:spPr>
            <a:xfrm>
              <a:off x="5496392" y="3217418"/>
              <a:ext cx="2018019" cy="922020"/>
            </a:xfrm>
            <a:prstGeom prst="rect">
              <a:avLst/>
            </a:prstGeom>
          </p:spPr>
          <p:txBody>
            <a:bodyPr wrap="square">
              <a:spAutoFit/>
            </a:bodyPr>
            <a:lstStyle/>
            <a:p>
              <a:pPr fontAlgn="base">
                <a:lnSpc>
                  <a:spcPct val="150000"/>
                </a:lnSpc>
                <a:spcBef>
                  <a:spcPct val="0"/>
                </a:spcBef>
                <a:spcAft>
                  <a:spcPct val="0"/>
                </a:spcAft>
              </a:pPr>
              <a:r>
                <a:rPr lang="zh-CN" altLang="en-US" sz="1200" dirty="0">
                  <a:solidFill>
                    <a:schemeClr val="tx1">
                      <a:lumMod val="50000"/>
                      <a:lumOff val="50000"/>
                    </a:schemeClr>
                  </a:solidFill>
                  <a:cs typeface="+mn-ea"/>
                  <a:sym typeface="+mn-lt"/>
                </a:rPr>
                <a:t>此处添加详细文本描述，建议与标题相关并符合整体语言风格。</a:t>
              </a:r>
            </a:p>
          </p:txBody>
        </p:sp>
      </p:grpSp>
      <p:grpSp>
        <p:nvGrpSpPr>
          <p:cNvPr id="13" name="Group 10"/>
          <p:cNvGrpSpPr/>
          <p:nvPr/>
        </p:nvGrpSpPr>
        <p:grpSpPr>
          <a:xfrm>
            <a:off x="8956007" y="4144473"/>
            <a:ext cx="2325587" cy="1120977"/>
            <a:chOff x="5544462" y="2709814"/>
            <a:chExt cx="2090260" cy="1120977"/>
          </a:xfrm>
        </p:grpSpPr>
        <p:sp>
          <p:nvSpPr>
            <p:cNvPr id="14" name="TextBox 13"/>
            <p:cNvSpPr txBox="1"/>
            <p:nvPr/>
          </p:nvSpPr>
          <p:spPr>
            <a:xfrm>
              <a:off x="5987666" y="2709814"/>
              <a:ext cx="1173450" cy="429895"/>
            </a:xfrm>
            <a:prstGeom prst="rect">
              <a:avLst/>
            </a:prstGeom>
            <a:noFill/>
          </p:spPr>
          <p:txBody>
            <a:bodyPr wrap="none" rtlCol="0">
              <a:spAutoFit/>
            </a:bodyPr>
            <a:lstStyle/>
            <a:p>
              <a:pPr algn="ctr"/>
              <a:r>
                <a:rPr lang="zh-CN" altLang="en-US" sz="2200" b="1" dirty="0">
                  <a:solidFill>
                    <a:schemeClr val="tx1">
                      <a:lumMod val="65000"/>
                      <a:lumOff val="35000"/>
                    </a:schemeClr>
                  </a:solidFill>
                  <a:cs typeface="+mn-ea"/>
                  <a:sym typeface="+mn-lt"/>
                </a:rPr>
                <a:t>添加标题</a:t>
              </a:r>
            </a:p>
          </p:txBody>
        </p:sp>
        <p:sp>
          <p:nvSpPr>
            <p:cNvPr id="15" name="Rectangle 12"/>
            <p:cNvSpPr/>
            <p:nvPr/>
          </p:nvSpPr>
          <p:spPr>
            <a:xfrm>
              <a:off x="5544462" y="3217418"/>
              <a:ext cx="2090260" cy="613373"/>
            </a:xfrm>
            <a:prstGeom prst="rect">
              <a:avLst/>
            </a:prstGeom>
          </p:spPr>
          <p:txBody>
            <a:bodyPr wrap="square">
              <a:spAutoFit/>
            </a:bodyPr>
            <a:lstStyle/>
            <a:p>
              <a:pPr fontAlgn="base">
                <a:lnSpc>
                  <a:spcPct val="150000"/>
                </a:lnSpc>
                <a:spcBef>
                  <a:spcPct val="0"/>
                </a:spcBef>
                <a:spcAft>
                  <a:spcPct val="0"/>
                </a:spcAft>
              </a:pPr>
              <a:r>
                <a:rPr lang="zh-CN" altLang="en-US" sz="1200" dirty="0">
                  <a:solidFill>
                    <a:schemeClr val="tx1">
                      <a:lumMod val="50000"/>
                      <a:lumOff val="50000"/>
                    </a:schemeClr>
                  </a:solidFill>
                  <a:cs typeface="+mn-ea"/>
                  <a:sym typeface="+mn-lt"/>
                </a:rPr>
                <a:t>此处添加详细文本描述，建议与标题相关并符合整体语言风格。</a:t>
              </a:r>
            </a:p>
          </p:txBody>
        </p:sp>
      </p:grpSp>
      <p:grpSp>
        <p:nvGrpSpPr>
          <p:cNvPr id="16" name="Group 109"/>
          <p:cNvGrpSpPr/>
          <p:nvPr/>
        </p:nvGrpSpPr>
        <p:grpSpPr>
          <a:xfrm>
            <a:off x="1076467" y="1933012"/>
            <a:ext cx="2062457" cy="1935485"/>
            <a:chOff x="1076467" y="2390212"/>
            <a:chExt cx="2062457" cy="1935485"/>
          </a:xfrm>
        </p:grpSpPr>
        <p:grpSp>
          <p:nvGrpSpPr>
            <p:cNvPr id="17" name="Group 13"/>
            <p:cNvGrpSpPr/>
            <p:nvPr/>
          </p:nvGrpSpPr>
          <p:grpSpPr>
            <a:xfrm>
              <a:off x="1210891" y="2390212"/>
              <a:ext cx="1928033" cy="1928033"/>
              <a:chOff x="1191465" y="1771650"/>
              <a:chExt cx="2035149" cy="2035149"/>
            </a:xfrm>
          </p:grpSpPr>
          <p:sp>
            <p:nvSpPr>
              <p:cNvPr id="21" name="Oval 14"/>
              <p:cNvSpPr/>
              <p:nvPr/>
            </p:nvSpPr>
            <p:spPr>
              <a:xfrm flipH="1">
                <a:off x="1191465" y="1771650"/>
                <a:ext cx="2035149" cy="2035149"/>
              </a:xfrm>
              <a:prstGeom prst="ellipse">
                <a:avLst/>
              </a:prstGeom>
              <a:noFill/>
              <a:ln w="12700" cap="flat" cmpd="sng" algn="ctr">
                <a:solidFill>
                  <a:srgbClr val="EBCDE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schemeClr val="bg1"/>
                  </a:solidFill>
                  <a:effectLst/>
                  <a:uLnTx/>
                  <a:uFillTx/>
                  <a:cs typeface="+mn-ea"/>
                  <a:sym typeface="+mn-lt"/>
                </a:endParaRPr>
              </a:p>
            </p:txBody>
          </p:sp>
          <p:sp>
            <p:nvSpPr>
              <p:cNvPr id="22" name="Shape 1094"/>
              <p:cNvSpPr/>
              <p:nvPr/>
            </p:nvSpPr>
            <p:spPr>
              <a:xfrm>
                <a:off x="1779014" y="2471234"/>
                <a:ext cx="901980" cy="644157"/>
              </a:xfrm>
              <a:custGeom>
                <a:avLst/>
                <a:gdLst/>
                <a:ahLst/>
                <a:cxnLst>
                  <a:cxn ang="0">
                    <a:pos x="wd2" y="hd2"/>
                  </a:cxn>
                  <a:cxn ang="5400000">
                    <a:pos x="wd2" y="hd2"/>
                  </a:cxn>
                  <a:cxn ang="10800000">
                    <a:pos x="wd2" y="hd2"/>
                  </a:cxn>
                  <a:cxn ang="16200000">
                    <a:pos x="wd2" y="hd2"/>
                  </a:cxn>
                </a:cxnLst>
                <a:rect l="0" t="0" r="r" b="b"/>
                <a:pathLst>
                  <a:path w="21600" h="21600" extrusionOk="0">
                    <a:moveTo>
                      <a:pt x="20056" y="17282"/>
                    </a:moveTo>
                    <a:lnTo>
                      <a:pt x="1544" y="17282"/>
                    </a:lnTo>
                    <a:cubicBezTo>
                      <a:pt x="691" y="17282"/>
                      <a:pt x="0" y="18250"/>
                      <a:pt x="0" y="19441"/>
                    </a:cubicBezTo>
                    <a:cubicBezTo>
                      <a:pt x="0" y="20638"/>
                      <a:pt x="691" y="21600"/>
                      <a:pt x="1544" y="21600"/>
                    </a:cubicBezTo>
                    <a:lnTo>
                      <a:pt x="20056" y="21600"/>
                    </a:lnTo>
                    <a:cubicBezTo>
                      <a:pt x="20909" y="21600"/>
                      <a:pt x="21600" y="20638"/>
                      <a:pt x="21600" y="19441"/>
                    </a:cubicBezTo>
                    <a:cubicBezTo>
                      <a:pt x="21600" y="18250"/>
                      <a:pt x="20909" y="17282"/>
                      <a:pt x="20056" y="17282"/>
                    </a:cubicBezTo>
                    <a:close/>
                    <a:moveTo>
                      <a:pt x="1544" y="4321"/>
                    </a:moveTo>
                    <a:lnTo>
                      <a:pt x="20056" y="4321"/>
                    </a:lnTo>
                    <a:cubicBezTo>
                      <a:pt x="20909" y="4321"/>
                      <a:pt x="21600" y="3353"/>
                      <a:pt x="21600" y="2159"/>
                    </a:cubicBezTo>
                    <a:cubicBezTo>
                      <a:pt x="21600" y="965"/>
                      <a:pt x="20909" y="0"/>
                      <a:pt x="20056" y="0"/>
                    </a:cubicBezTo>
                    <a:lnTo>
                      <a:pt x="1544" y="0"/>
                    </a:lnTo>
                    <a:cubicBezTo>
                      <a:pt x="691" y="0"/>
                      <a:pt x="0" y="965"/>
                      <a:pt x="0" y="2159"/>
                    </a:cubicBezTo>
                    <a:cubicBezTo>
                      <a:pt x="0" y="3353"/>
                      <a:pt x="691" y="4321"/>
                      <a:pt x="1544" y="4321"/>
                    </a:cubicBezTo>
                    <a:close/>
                    <a:moveTo>
                      <a:pt x="20056" y="8640"/>
                    </a:moveTo>
                    <a:lnTo>
                      <a:pt x="1544" y="8640"/>
                    </a:lnTo>
                    <a:cubicBezTo>
                      <a:pt x="691" y="8640"/>
                      <a:pt x="0" y="9608"/>
                      <a:pt x="0" y="10799"/>
                    </a:cubicBezTo>
                    <a:cubicBezTo>
                      <a:pt x="0" y="11996"/>
                      <a:pt x="691" y="12958"/>
                      <a:pt x="1544" y="12958"/>
                    </a:cubicBezTo>
                    <a:lnTo>
                      <a:pt x="20056" y="12958"/>
                    </a:lnTo>
                    <a:cubicBezTo>
                      <a:pt x="20909" y="12958"/>
                      <a:pt x="21600" y="11996"/>
                      <a:pt x="21600" y="10799"/>
                    </a:cubicBezTo>
                    <a:cubicBezTo>
                      <a:pt x="21600" y="9608"/>
                      <a:pt x="20909" y="8640"/>
                      <a:pt x="20056" y="8640"/>
                    </a:cubicBezTo>
                    <a:close/>
                  </a:path>
                </a:pathLst>
              </a:custGeom>
              <a:solidFill>
                <a:schemeClr val="accent4"/>
              </a:solidFill>
              <a:ln w="12700" cap="flat">
                <a:no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b="0" i="0" u="none" strike="noStrike" kern="0" cap="none" spc="0" normalizeH="0" baseline="0" noProof="0">
                  <a:ln>
                    <a:noFill/>
                  </a:ln>
                  <a:solidFill>
                    <a:schemeClr val="bg1"/>
                  </a:solidFill>
                  <a:effectLst/>
                  <a:uLnTx/>
                  <a:uFillTx/>
                  <a:cs typeface="+mn-ea"/>
                  <a:sym typeface="+mn-lt"/>
                </a:endParaRPr>
              </a:p>
            </p:txBody>
          </p:sp>
        </p:grpSp>
        <p:grpSp>
          <p:nvGrpSpPr>
            <p:cNvPr id="18" name="Group 77"/>
            <p:cNvGrpSpPr/>
            <p:nvPr/>
          </p:nvGrpSpPr>
          <p:grpSpPr>
            <a:xfrm>
              <a:off x="1076467" y="3707620"/>
              <a:ext cx="618077" cy="618077"/>
              <a:chOff x="1049573" y="3162249"/>
              <a:chExt cx="652416" cy="652416"/>
            </a:xfrm>
          </p:grpSpPr>
          <p:sp>
            <p:nvSpPr>
              <p:cNvPr id="19" name="Oval 78"/>
              <p:cNvSpPr/>
              <p:nvPr/>
            </p:nvSpPr>
            <p:spPr>
              <a:xfrm flipH="1">
                <a:off x="1049573" y="3162249"/>
                <a:ext cx="652416" cy="652416"/>
              </a:xfrm>
              <a:prstGeom prst="ellipse">
                <a:avLst/>
              </a:prstGeom>
              <a:solidFill>
                <a:schemeClr val="accent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schemeClr val="bg1"/>
                  </a:solidFill>
                  <a:effectLst/>
                  <a:uLnTx/>
                  <a:uFillTx/>
                  <a:cs typeface="+mn-ea"/>
                  <a:sym typeface="+mn-lt"/>
                </a:endParaRPr>
              </a:p>
            </p:txBody>
          </p:sp>
          <p:sp>
            <p:nvSpPr>
              <p:cNvPr id="20" name="Text Box 7"/>
              <p:cNvSpPr txBox="1">
                <a:spLocks noChangeArrowheads="1"/>
              </p:cNvSpPr>
              <p:nvPr/>
            </p:nvSpPr>
            <p:spPr bwMode="auto">
              <a:xfrm flipH="1">
                <a:off x="1258569" y="3164414"/>
                <a:ext cx="168868" cy="454826"/>
              </a:xfrm>
              <a:prstGeom prst="rect">
                <a:avLst/>
              </a:prstGeom>
              <a:noFill/>
              <a:ln w="9525">
                <a:noFill/>
                <a:miter lim="800000"/>
              </a:ln>
            </p:spPr>
            <p:txBody>
              <a:bodyPr wrap="none" lIns="60960" tIns="30480" rIns="60960" bIns="30480">
                <a:spAutoFit/>
              </a:bodyPr>
              <a:lstStyle/>
              <a:p>
                <a:pPr marL="0" marR="0" lvl="0" indent="0" algn="ctr" defTabSz="1450340" eaLnBrk="1" fontAlgn="auto" latinLnBrk="0" hangingPunct="1">
                  <a:lnSpc>
                    <a:spcPct val="100000"/>
                  </a:lnSpc>
                  <a:spcBef>
                    <a:spcPts val="0"/>
                  </a:spcBef>
                  <a:spcAft>
                    <a:spcPts val="0"/>
                  </a:spcAft>
                  <a:buClrTx/>
                  <a:buSzTx/>
                  <a:buFontTx/>
                  <a:buNone/>
                  <a:defRPr/>
                </a:pPr>
                <a:r>
                  <a:rPr kumimoji="0" lang="en-CA" sz="2400" b="0" i="0" u="none" strike="noStrike" kern="0" cap="none" spc="-200" normalizeH="0" baseline="0" noProof="0" dirty="0">
                    <a:ln>
                      <a:noFill/>
                    </a:ln>
                    <a:solidFill>
                      <a:schemeClr val="bg1"/>
                    </a:solidFill>
                    <a:effectLst/>
                    <a:uLnTx/>
                    <a:uFillTx/>
                    <a:cs typeface="+mn-ea"/>
                    <a:sym typeface="+mn-lt"/>
                  </a:rPr>
                  <a:t>1</a:t>
                </a:r>
              </a:p>
            </p:txBody>
          </p:sp>
        </p:grpSp>
      </p:grpSp>
      <p:grpSp>
        <p:nvGrpSpPr>
          <p:cNvPr id="23" name="Group 110"/>
          <p:cNvGrpSpPr/>
          <p:nvPr/>
        </p:nvGrpSpPr>
        <p:grpSpPr>
          <a:xfrm>
            <a:off x="3693049" y="1933012"/>
            <a:ext cx="2062456" cy="1935485"/>
            <a:chOff x="3693049" y="2390212"/>
            <a:chExt cx="2062456" cy="1935485"/>
          </a:xfrm>
        </p:grpSpPr>
        <p:grpSp>
          <p:nvGrpSpPr>
            <p:cNvPr id="24" name="Group 106"/>
            <p:cNvGrpSpPr/>
            <p:nvPr/>
          </p:nvGrpSpPr>
          <p:grpSpPr>
            <a:xfrm>
              <a:off x="3827472" y="2390212"/>
              <a:ext cx="1928033" cy="1928033"/>
              <a:chOff x="3827472" y="2390212"/>
              <a:chExt cx="1928033" cy="1928033"/>
            </a:xfrm>
          </p:grpSpPr>
          <p:sp>
            <p:nvSpPr>
              <p:cNvPr id="28" name="Oval 17"/>
              <p:cNvSpPr/>
              <p:nvPr/>
            </p:nvSpPr>
            <p:spPr>
              <a:xfrm flipH="1">
                <a:off x="3827472" y="2390212"/>
                <a:ext cx="1928033" cy="1928033"/>
              </a:xfrm>
              <a:prstGeom prst="ellipse">
                <a:avLst/>
              </a:prstGeom>
              <a:noFill/>
              <a:ln w="12700" cap="flat" cmpd="sng" algn="ctr">
                <a:solidFill>
                  <a:srgbClr val="E2ECA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schemeClr val="bg1"/>
                  </a:solidFill>
                  <a:effectLst/>
                  <a:uLnTx/>
                  <a:uFillTx/>
                  <a:cs typeface="+mn-ea"/>
                  <a:sym typeface="+mn-lt"/>
                </a:endParaRPr>
              </a:p>
            </p:txBody>
          </p:sp>
          <p:grpSp>
            <p:nvGrpSpPr>
              <p:cNvPr id="29" name="Group 98"/>
              <p:cNvGrpSpPr/>
              <p:nvPr/>
            </p:nvGrpSpPr>
            <p:grpSpPr>
              <a:xfrm>
                <a:off x="4382811" y="2932123"/>
                <a:ext cx="832857" cy="748469"/>
                <a:chOff x="5583238" y="3892551"/>
                <a:chExt cx="360363" cy="323850"/>
              </a:xfrm>
              <a:solidFill>
                <a:sysClr val="window" lastClr="FFFFFF">
                  <a:lumMod val="50000"/>
                </a:sysClr>
              </a:solidFill>
            </p:grpSpPr>
            <p:sp>
              <p:nvSpPr>
                <p:cNvPr id="30" name="Freeform 5"/>
                <p:cNvSpPr/>
                <p:nvPr/>
              </p:nvSpPr>
              <p:spPr bwMode="auto">
                <a:xfrm>
                  <a:off x="5811838" y="3892551"/>
                  <a:ext cx="131763" cy="323850"/>
                </a:xfrm>
                <a:custGeom>
                  <a:avLst/>
                  <a:gdLst>
                    <a:gd name="T0" fmla="*/ 17 w 83"/>
                    <a:gd name="T1" fmla="*/ 57 h 204"/>
                    <a:gd name="T2" fmla="*/ 0 w 83"/>
                    <a:gd name="T3" fmla="*/ 57 h 204"/>
                    <a:gd name="T4" fmla="*/ 43 w 83"/>
                    <a:gd name="T5" fmla="*/ 0 h 204"/>
                    <a:gd name="T6" fmla="*/ 83 w 83"/>
                    <a:gd name="T7" fmla="*/ 57 h 204"/>
                    <a:gd name="T8" fmla="*/ 67 w 83"/>
                    <a:gd name="T9" fmla="*/ 57 h 204"/>
                    <a:gd name="T10" fmla="*/ 67 w 83"/>
                    <a:gd name="T11" fmla="*/ 204 h 204"/>
                    <a:gd name="T12" fmla="*/ 17 w 83"/>
                    <a:gd name="T13" fmla="*/ 204 h 204"/>
                    <a:gd name="T14" fmla="*/ 17 w 83"/>
                    <a:gd name="T15" fmla="*/ 57 h 2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 h="204">
                      <a:moveTo>
                        <a:pt x="17" y="57"/>
                      </a:moveTo>
                      <a:lnTo>
                        <a:pt x="0" y="57"/>
                      </a:lnTo>
                      <a:lnTo>
                        <a:pt x="43" y="0"/>
                      </a:lnTo>
                      <a:lnTo>
                        <a:pt x="83" y="57"/>
                      </a:lnTo>
                      <a:lnTo>
                        <a:pt x="67" y="57"/>
                      </a:lnTo>
                      <a:lnTo>
                        <a:pt x="67" y="204"/>
                      </a:lnTo>
                      <a:lnTo>
                        <a:pt x="17" y="204"/>
                      </a:lnTo>
                      <a:lnTo>
                        <a:pt x="17" y="57"/>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chemeClr val="bg1"/>
                    </a:solidFill>
                    <a:effectLst/>
                    <a:uLnTx/>
                    <a:uFillTx/>
                    <a:cs typeface="+mn-ea"/>
                    <a:sym typeface="+mn-lt"/>
                  </a:endParaRPr>
                </a:p>
              </p:txBody>
            </p:sp>
            <p:sp>
              <p:nvSpPr>
                <p:cNvPr id="31" name="Freeform 6"/>
                <p:cNvSpPr/>
                <p:nvPr/>
              </p:nvSpPr>
              <p:spPr bwMode="auto">
                <a:xfrm>
                  <a:off x="5695951" y="3978276"/>
                  <a:ext cx="131763" cy="238125"/>
                </a:xfrm>
                <a:custGeom>
                  <a:avLst/>
                  <a:gdLst>
                    <a:gd name="T0" fmla="*/ 66 w 83"/>
                    <a:gd name="T1" fmla="*/ 150 h 150"/>
                    <a:gd name="T2" fmla="*/ 19 w 83"/>
                    <a:gd name="T3" fmla="*/ 150 h 150"/>
                    <a:gd name="T4" fmla="*/ 19 w 83"/>
                    <a:gd name="T5" fmla="*/ 60 h 150"/>
                    <a:gd name="T6" fmla="*/ 0 w 83"/>
                    <a:gd name="T7" fmla="*/ 60 h 150"/>
                    <a:gd name="T8" fmla="*/ 43 w 83"/>
                    <a:gd name="T9" fmla="*/ 0 h 150"/>
                    <a:gd name="T10" fmla="*/ 83 w 83"/>
                    <a:gd name="T11" fmla="*/ 60 h 150"/>
                    <a:gd name="T12" fmla="*/ 66 w 83"/>
                    <a:gd name="T13" fmla="*/ 60 h 150"/>
                    <a:gd name="T14" fmla="*/ 66 w 83"/>
                    <a:gd name="T15" fmla="*/ 150 h 1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 h="150">
                      <a:moveTo>
                        <a:pt x="66" y="150"/>
                      </a:moveTo>
                      <a:lnTo>
                        <a:pt x="19" y="150"/>
                      </a:lnTo>
                      <a:lnTo>
                        <a:pt x="19" y="60"/>
                      </a:lnTo>
                      <a:lnTo>
                        <a:pt x="0" y="60"/>
                      </a:lnTo>
                      <a:lnTo>
                        <a:pt x="43" y="0"/>
                      </a:lnTo>
                      <a:lnTo>
                        <a:pt x="83" y="60"/>
                      </a:lnTo>
                      <a:lnTo>
                        <a:pt x="66" y="60"/>
                      </a:lnTo>
                      <a:lnTo>
                        <a:pt x="66" y="150"/>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chemeClr val="bg1"/>
                    </a:solidFill>
                    <a:effectLst/>
                    <a:uLnTx/>
                    <a:uFillTx/>
                    <a:cs typeface="+mn-ea"/>
                    <a:sym typeface="+mn-lt"/>
                  </a:endParaRPr>
                </a:p>
              </p:txBody>
            </p:sp>
            <p:sp>
              <p:nvSpPr>
                <p:cNvPr id="32" name="Freeform 7"/>
                <p:cNvSpPr/>
                <p:nvPr/>
              </p:nvSpPr>
              <p:spPr bwMode="auto">
                <a:xfrm>
                  <a:off x="5583238" y="4068763"/>
                  <a:ext cx="131763" cy="147638"/>
                </a:xfrm>
                <a:custGeom>
                  <a:avLst/>
                  <a:gdLst>
                    <a:gd name="T0" fmla="*/ 17 w 83"/>
                    <a:gd name="T1" fmla="*/ 57 h 93"/>
                    <a:gd name="T2" fmla="*/ 0 w 83"/>
                    <a:gd name="T3" fmla="*/ 57 h 93"/>
                    <a:gd name="T4" fmla="*/ 43 w 83"/>
                    <a:gd name="T5" fmla="*/ 0 h 93"/>
                    <a:gd name="T6" fmla="*/ 83 w 83"/>
                    <a:gd name="T7" fmla="*/ 57 h 93"/>
                    <a:gd name="T8" fmla="*/ 66 w 83"/>
                    <a:gd name="T9" fmla="*/ 57 h 93"/>
                    <a:gd name="T10" fmla="*/ 66 w 83"/>
                    <a:gd name="T11" fmla="*/ 93 h 93"/>
                    <a:gd name="T12" fmla="*/ 17 w 83"/>
                    <a:gd name="T13" fmla="*/ 93 h 93"/>
                    <a:gd name="T14" fmla="*/ 17 w 83"/>
                    <a:gd name="T15" fmla="*/ 57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 h="93">
                      <a:moveTo>
                        <a:pt x="17" y="57"/>
                      </a:moveTo>
                      <a:lnTo>
                        <a:pt x="0" y="57"/>
                      </a:lnTo>
                      <a:lnTo>
                        <a:pt x="43" y="0"/>
                      </a:lnTo>
                      <a:lnTo>
                        <a:pt x="83" y="57"/>
                      </a:lnTo>
                      <a:lnTo>
                        <a:pt x="66" y="57"/>
                      </a:lnTo>
                      <a:lnTo>
                        <a:pt x="66" y="93"/>
                      </a:lnTo>
                      <a:lnTo>
                        <a:pt x="17" y="93"/>
                      </a:lnTo>
                      <a:lnTo>
                        <a:pt x="17" y="57"/>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chemeClr val="bg1"/>
                    </a:solidFill>
                    <a:effectLst/>
                    <a:uLnTx/>
                    <a:uFillTx/>
                    <a:cs typeface="+mn-ea"/>
                    <a:sym typeface="+mn-lt"/>
                  </a:endParaRPr>
                </a:p>
              </p:txBody>
            </p:sp>
          </p:grpSp>
        </p:grpSp>
        <p:grpSp>
          <p:nvGrpSpPr>
            <p:cNvPr id="25" name="Group 80"/>
            <p:cNvGrpSpPr/>
            <p:nvPr/>
          </p:nvGrpSpPr>
          <p:grpSpPr>
            <a:xfrm>
              <a:off x="3693049" y="3684192"/>
              <a:ext cx="618077" cy="641505"/>
              <a:chOff x="3683778" y="3137520"/>
              <a:chExt cx="652416" cy="677145"/>
            </a:xfrm>
          </p:grpSpPr>
          <p:sp>
            <p:nvSpPr>
              <p:cNvPr id="26" name="Oval 81"/>
              <p:cNvSpPr/>
              <p:nvPr/>
            </p:nvSpPr>
            <p:spPr>
              <a:xfrm flipH="1">
                <a:off x="3683778" y="3162249"/>
                <a:ext cx="652416" cy="652416"/>
              </a:xfrm>
              <a:prstGeom prst="ellipse">
                <a:avLst/>
              </a:prstGeom>
              <a:solidFill>
                <a:schemeClr val="accent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schemeClr val="bg1"/>
                  </a:solidFill>
                  <a:effectLst/>
                  <a:uLnTx/>
                  <a:uFillTx/>
                  <a:cs typeface="+mn-ea"/>
                  <a:sym typeface="+mn-lt"/>
                </a:endParaRPr>
              </a:p>
            </p:txBody>
          </p:sp>
          <p:sp>
            <p:nvSpPr>
              <p:cNvPr id="27" name="Text Box 7"/>
              <p:cNvSpPr txBox="1">
                <a:spLocks noChangeArrowheads="1"/>
              </p:cNvSpPr>
              <p:nvPr/>
            </p:nvSpPr>
            <p:spPr bwMode="auto">
              <a:xfrm flipH="1">
                <a:off x="3868149" y="3137520"/>
                <a:ext cx="229782" cy="454826"/>
              </a:xfrm>
              <a:prstGeom prst="rect">
                <a:avLst/>
              </a:prstGeom>
              <a:noFill/>
              <a:ln w="9525">
                <a:noFill/>
                <a:miter lim="800000"/>
              </a:ln>
            </p:spPr>
            <p:txBody>
              <a:bodyPr wrap="none" lIns="60960" tIns="30480" rIns="60960" bIns="30480">
                <a:spAutoFit/>
              </a:bodyPr>
              <a:lstStyle/>
              <a:p>
                <a:pPr marL="0" marR="0" lvl="0" indent="0" algn="ctr" defTabSz="1450340" eaLnBrk="1" fontAlgn="auto" latinLnBrk="0" hangingPunct="1">
                  <a:lnSpc>
                    <a:spcPct val="100000"/>
                  </a:lnSpc>
                  <a:spcBef>
                    <a:spcPts val="0"/>
                  </a:spcBef>
                  <a:spcAft>
                    <a:spcPts val="0"/>
                  </a:spcAft>
                  <a:buClrTx/>
                  <a:buSzTx/>
                  <a:buFontTx/>
                  <a:buNone/>
                  <a:defRPr/>
                </a:pPr>
                <a:r>
                  <a:rPr kumimoji="0" lang="en-CA" sz="2400" b="0" i="0" u="none" strike="noStrike" kern="0" cap="none" spc="-200" normalizeH="0" baseline="0" noProof="0" dirty="0">
                    <a:ln>
                      <a:noFill/>
                    </a:ln>
                    <a:solidFill>
                      <a:schemeClr val="bg1"/>
                    </a:solidFill>
                    <a:effectLst/>
                    <a:uLnTx/>
                    <a:uFillTx/>
                    <a:cs typeface="+mn-ea"/>
                    <a:sym typeface="+mn-lt"/>
                  </a:rPr>
                  <a:t>2</a:t>
                </a:r>
              </a:p>
            </p:txBody>
          </p:sp>
        </p:grpSp>
      </p:grpSp>
      <p:grpSp>
        <p:nvGrpSpPr>
          <p:cNvPr id="33" name="Group 111"/>
          <p:cNvGrpSpPr/>
          <p:nvPr/>
        </p:nvGrpSpPr>
        <p:grpSpPr>
          <a:xfrm>
            <a:off x="6329928" y="1933012"/>
            <a:ext cx="2062456" cy="1935485"/>
            <a:chOff x="6329928" y="2390212"/>
            <a:chExt cx="2062456" cy="1935485"/>
          </a:xfrm>
        </p:grpSpPr>
        <p:grpSp>
          <p:nvGrpSpPr>
            <p:cNvPr id="34" name="Group 107"/>
            <p:cNvGrpSpPr/>
            <p:nvPr/>
          </p:nvGrpSpPr>
          <p:grpSpPr>
            <a:xfrm>
              <a:off x="6464351" y="2390212"/>
              <a:ext cx="1928033" cy="1928033"/>
              <a:chOff x="6464351" y="2390212"/>
              <a:chExt cx="1928033" cy="1928033"/>
            </a:xfrm>
          </p:grpSpPr>
          <p:sp>
            <p:nvSpPr>
              <p:cNvPr id="38" name="Oval 72"/>
              <p:cNvSpPr/>
              <p:nvPr/>
            </p:nvSpPr>
            <p:spPr>
              <a:xfrm flipH="1">
                <a:off x="6464351" y="2390212"/>
                <a:ext cx="1928033" cy="1928033"/>
              </a:xfrm>
              <a:prstGeom prst="ellipse">
                <a:avLst/>
              </a:prstGeom>
              <a:noFill/>
              <a:ln w="12700" cap="flat" cmpd="sng" algn="ctr">
                <a:solidFill>
                  <a:srgbClr val="98CCE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schemeClr val="bg1"/>
                  </a:solidFill>
                  <a:effectLst/>
                  <a:uLnTx/>
                  <a:uFillTx/>
                  <a:cs typeface="+mn-ea"/>
                  <a:sym typeface="+mn-lt"/>
                </a:endParaRPr>
              </a:p>
            </p:txBody>
          </p:sp>
          <p:sp>
            <p:nvSpPr>
              <p:cNvPr id="39" name="Freeform 9"/>
              <p:cNvSpPr>
                <a:spLocks noEditPoints="1"/>
              </p:cNvSpPr>
              <p:nvPr/>
            </p:nvSpPr>
            <p:spPr bwMode="auto">
              <a:xfrm>
                <a:off x="7098667" y="3027156"/>
                <a:ext cx="661385" cy="680463"/>
              </a:xfrm>
              <a:custGeom>
                <a:avLst/>
                <a:gdLst>
                  <a:gd name="T0" fmla="*/ 26 w 88"/>
                  <a:gd name="T1" fmla="*/ 68 h 90"/>
                  <a:gd name="T2" fmla="*/ 8 w 88"/>
                  <a:gd name="T3" fmla="*/ 86 h 90"/>
                  <a:gd name="T4" fmla="*/ 1 w 88"/>
                  <a:gd name="T5" fmla="*/ 89 h 90"/>
                  <a:gd name="T6" fmla="*/ 4 w 88"/>
                  <a:gd name="T7" fmla="*/ 82 h 90"/>
                  <a:gd name="T8" fmla="*/ 21 w 88"/>
                  <a:gd name="T9" fmla="*/ 64 h 90"/>
                  <a:gd name="T10" fmla="*/ 0 w 88"/>
                  <a:gd name="T11" fmla="*/ 44 h 90"/>
                  <a:gd name="T12" fmla="*/ 23 w 88"/>
                  <a:gd name="T13" fmla="*/ 44 h 90"/>
                  <a:gd name="T14" fmla="*/ 54 w 88"/>
                  <a:gd name="T15" fmla="*/ 16 h 90"/>
                  <a:gd name="T16" fmla="*/ 49 w 88"/>
                  <a:gd name="T17" fmla="*/ 12 h 90"/>
                  <a:gd name="T18" fmla="*/ 49 w 88"/>
                  <a:gd name="T19" fmla="*/ 3 h 90"/>
                  <a:gd name="T20" fmla="*/ 58 w 88"/>
                  <a:gd name="T21" fmla="*/ 2 h 90"/>
                  <a:gd name="T22" fmla="*/ 86 w 88"/>
                  <a:gd name="T23" fmla="*/ 29 h 90"/>
                  <a:gd name="T24" fmla="*/ 86 w 88"/>
                  <a:gd name="T25" fmla="*/ 38 h 90"/>
                  <a:gd name="T26" fmla="*/ 77 w 88"/>
                  <a:gd name="T27" fmla="*/ 38 h 90"/>
                  <a:gd name="T28" fmla="*/ 72 w 88"/>
                  <a:gd name="T29" fmla="*/ 34 h 90"/>
                  <a:gd name="T30" fmla="*/ 45 w 88"/>
                  <a:gd name="T31" fmla="*/ 66 h 90"/>
                  <a:gd name="T32" fmla="*/ 46 w 88"/>
                  <a:gd name="T33" fmla="*/ 88 h 90"/>
                  <a:gd name="T34" fmla="*/ 26 w 88"/>
                  <a:gd name="T35" fmla="*/ 68 h 90"/>
                  <a:gd name="T36" fmla="*/ 55 w 88"/>
                  <a:gd name="T37" fmla="*/ 31 h 90"/>
                  <a:gd name="T38" fmla="*/ 55 w 88"/>
                  <a:gd name="T39" fmla="*/ 26 h 90"/>
                  <a:gd name="T40" fmla="*/ 55 w 88"/>
                  <a:gd name="T41" fmla="*/ 26 h 90"/>
                  <a:gd name="T42" fmla="*/ 51 w 88"/>
                  <a:gd name="T43" fmla="*/ 26 h 90"/>
                  <a:gd name="T44" fmla="*/ 32 w 88"/>
                  <a:gd name="T45" fmla="*/ 43 h 90"/>
                  <a:gd name="T46" fmla="*/ 32 w 88"/>
                  <a:gd name="T47" fmla="*/ 48 h 90"/>
                  <a:gd name="T48" fmla="*/ 32 w 88"/>
                  <a:gd name="T49" fmla="*/ 48 h 90"/>
                  <a:gd name="T50" fmla="*/ 37 w 88"/>
                  <a:gd name="T51" fmla="*/ 48 h 90"/>
                  <a:gd name="T52" fmla="*/ 55 w 88"/>
                  <a:gd name="T53" fmla="*/ 31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8" h="90">
                    <a:moveTo>
                      <a:pt x="26" y="68"/>
                    </a:moveTo>
                    <a:cubicBezTo>
                      <a:pt x="8" y="86"/>
                      <a:pt x="8" y="86"/>
                      <a:pt x="8" y="86"/>
                    </a:cubicBezTo>
                    <a:cubicBezTo>
                      <a:pt x="6" y="89"/>
                      <a:pt x="3" y="90"/>
                      <a:pt x="1" y="89"/>
                    </a:cubicBezTo>
                    <a:cubicBezTo>
                      <a:pt x="0" y="88"/>
                      <a:pt x="1" y="84"/>
                      <a:pt x="4" y="82"/>
                    </a:cubicBezTo>
                    <a:cubicBezTo>
                      <a:pt x="21" y="64"/>
                      <a:pt x="21" y="64"/>
                      <a:pt x="21" y="64"/>
                    </a:cubicBezTo>
                    <a:cubicBezTo>
                      <a:pt x="0" y="44"/>
                      <a:pt x="0" y="44"/>
                      <a:pt x="0" y="44"/>
                    </a:cubicBezTo>
                    <a:cubicBezTo>
                      <a:pt x="3" y="41"/>
                      <a:pt x="13" y="41"/>
                      <a:pt x="23" y="44"/>
                    </a:cubicBezTo>
                    <a:cubicBezTo>
                      <a:pt x="54" y="16"/>
                      <a:pt x="54" y="16"/>
                      <a:pt x="54" y="16"/>
                    </a:cubicBezTo>
                    <a:cubicBezTo>
                      <a:pt x="49" y="12"/>
                      <a:pt x="49" y="12"/>
                      <a:pt x="49" y="12"/>
                    </a:cubicBezTo>
                    <a:cubicBezTo>
                      <a:pt x="47" y="9"/>
                      <a:pt x="47" y="5"/>
                      <a:pt x="49" y="3"/>
                    </a:cubicBezTo>
                    <a:cubicBezTo>
                      <a:pt x="52" y="0"/>
                      <a:pt x="56" y="0"/>
                      <a:pt x="58" y="2"/>
                    </a:cubicBezTo>
                    <a:cubicBezTo>
                      <a:pt x="86" y="29"/>
                      <a:pt x="86" y="29"/>
                      <a:pt x="86" y="29"/>
                    </a:cubicBezTo>
                    <a:cubicBezTo>
                      <a:pt x="88" y="31"/>
                      <a:pt x="88" y="35"/>
                      <a:pt x="86" y="38"/>
                    </a:cubicBezTo>
                    <a:cubicBezTo>
                      <a:pt x="83" y="40"/>
                      <a:pt x="79" y="41"/>
                      <a:pt x="77" y="38"/>
                    </a:cubicBezTo>
                    <a:cubicBezTo>
                      <a:pt x="72" y="34"/>
                      <a:pt x="72" y="34"/>
                      <a:pt x="72" y="34"/>
                    </a:cubicBezTo>
                    <a:cubicBezTo>
                      <a:pt x="45" y="66"/>
                      <a:pt x="45" y="66"/>
                      <a:pt x="45" y="66"/>
                    </a:cubicBezTo>
                    <a:cubicBezTo>
                      <a:pt x="49" y="76"/>
                      <a:pt x="49" y="86"/>
                      <a:pt x="46" y="88"/>
                    </a:cubicBezTo>
                    <a:lnTo>
                      <a:pt x="26" y="68"/>
                    </a:lnTo>
                    <a:close/>
                    <a:moveTo>
                      <a:pt x="55" y="31"/>
                    </a:moveTo>
                    <a:cubicBezTo>
                      <a:pt x="57" y="30"/>
                      <a:pt x="57" y="28"/>
                      <a:pt x="55" y="26"/>
                    </a:cubicBezTo>
                    <a:cubicBezTo>
                      <a:pt x="55" y="26"/>
                      <a:pt x="55" y="26"/>
                      <a:pt x="55" y="26"/>
                    </a:cubicBezTo>
                    <a:cubicBezTo>
                      <a:pt x="54" y="25"/>
                      <a:pt x="52" y="25"/>
                      <a:pt x="51" y="26"/>
                    </a:cubicBezTo>
                    <a:cubicBezTo>
                      <a:pt x="32" y="43"/>
                      <a:pt x="32" y="43"/>
                      <a:pt x="32" y="43"/>
                    </a:cubicBezTo>
                    <a:cubicBezTo>
                      <a:pt x="31" y="45"/>
                      <a:pt x="31" y="47"/>
                      <a:pt x="32" y="48"/>
                    </a:cubicBezTo>
                    <a:cubicBezTo>
                      <a:pt x="32" y="48"/>
                      <a:pt x="32" y="48"/>
                      <a:pt x="32" y="48"/>
                    </a:cubicBezTo>
                    <a:cubicBezTo>
                      <a:pt x="33" y="49"/>
                      <a:pt x="35" y="49"/>
                      <a:pt x="37" y="48"/>
                    </a:cubicBezTo>
                    <a:lnTo>
                      <a:pt x="55" y="31"/>
                    </a:lnTo>
                    <a:close/>
                  </a:path>
                </a:pathLst>
              </a:custGeom>
              <a:solidFill>
                <a:srgbClr val="98CCE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chemeClr val="bg1"/>
                  </a:solidFill>
                  <a:effectLst/>
                  <a:uLnTx/>
                  <a:uFillTx/>
                  <a:cs typeface="+mn-ea"/>
                  <a:sym typeface="+mn-lt"/>
                </a:endParaRPr>
              </a:p>
            </p:txBody>
          </p:sp>
        </p:grpSp>
        <p:grpSp>
          <p:nvGrpSpPr>
            <p:cNvPr id="35" name="Group 83"/>
            <p:cNvGrpSpPr/>
            <p:nvPr/>
          </p:nvGrpSpPr>
          <p:grpSpPr>
            <a:xfrm>
              <a:off x="6329928" y="3707620"/>
              <a:ext cx="618077" cy="618077"/>
              <a:chOff x="6325213" y="3162249"/>
              <a:chExt cx="652416" cy="652416"/>
            </a:xfrm>
          </p:grpSpPr>
          <p:sp>
            <p:nvSpPr>
              <p:cNvPr id="36" name="Oval 84"/>
              <p:cNvSpPr/>
              <p:nvPr/>
            </p:nvSpPr>
            <p:spPr>
              <a:xfrm flipH="1">
                <a:off x="6325213" y="3162249"/>
                <a:ext cx="652416" cy="652416"/>
              </a:xfrm>
              <a:prstGeom prst="ellipse">
                <a:avLst/>
              </a:prstGeom>
              <a:solidFill>
                <a:srgbClr val="98CCE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schemeClr val="bg1"/>
                  </a:solidFill>
                  <a:effectLst/>
                  <a:uLnTx/>
                  <a:uFillTx/>
                  <a:cs typeface="+mn-ea"/>
                  <a:sym typeface="+mn-lt"/>
                </a:endParaRPr>
              </a:p>
            </p:txBody>
          </p:sp>
          <p:sp>
            <p:nvSpPr>
              <p:cNvPr id="37" name="Text Box 7"/>
              <p:cNvSpPr txBox="1">
                <a:spLocks noChangeArrowheads="1"/>
              </p:cNvSpPr>
              <p:nvPr/>
            </p:nvSpPr>
            <p:spPr bwMode="auto">
              <a:xfrm flipH="1">
                <a:off x="6504510" y="3177861"/>
                <a:ext cx="239934" cy="454826"/>
              </a:xfrm>
              <a:prstGeom prst="rect">
                <a:avLst/>
              </a:prstGeom>
              <a:noFill/>
              <a:ln w="9525">
                <a:noFill/>
                <a:miter lim="800000"/>
              </a:ln>
            </p:spPr>
            <p:txBody>
              <a:bodyPr wrap="none" lIns="60960" tIns="30480" rIns="60960" bIns="30480">
                <a:spAutoFit/>
              </a:bodyPr>
              <a:lstStyle/>
              <a:p>
                <a:pPr marL="0" marR="0" lvl="0" indent="0" algn="ctr" defTabSz="1450340" eaLnBrk="1" fontAlgn="auto" latinLnBrk="0" hangingPunct="1">
                  <a:lnSpc>
                    <a:spcPct val="100000"/>
                  </a:lnSpc>
                  <a:spcBef>
                    <a:spcPts val="0"/>
                  </a:spcBef>
                  <a:spcAft>
                    <a:spcPts val="0"/>
                  </a:spcAft>
                  <a:buClrTx/>
                  <a:buSzTx/>
                  <a:buFontTx/>
                  <a:buNone/>
                  <a:defRPr/>
                </a:pPr>
                <a:r>
                  <a:rPr kumimoji="0" lang="en-CA" sz="2400" b="0" i="0" u="none" strike="noStrike" kern="0" cap="none" spc="-200" normalizeH="0" baseline="0" noProof="0" dirty="0">
                    <a:ln>
                      <a:noFill/>
                    </a:ln>
                    <a:solidFill>
                      <a:schemeClr val="bg1"/>
                    </a:solidFill>
                    <a:effectLst/>
                    <a:uLnTx/>
                    <a:uFillTx/>
                    <a:cs typeface="+mn-ea"/>
                    <a:sym typeface="+mn-lt"/>
                  </a:rPr>
                  <a:t>3</a:t>
                </a:r>
              </a:p>
            </p:txBody>
          </p:sp>
        </p:grpSp>
      </p:grpSp>
      <p:grpSp>
        <p:nvGrpSpPr>
          <p:cNvPr id="40" name="Group 112"/>
          <p:cNvGrpSpPr/>
          <p:nvPr/>
        </p:nvGrpSpPr>
        <p:grpSpPr>
          <a:xfrm>
            <a:off x="9004471" y="1933012"/>
            <a:ext cx="2062456" cy="1935485"/>
            <a:chOff x="9004471" y="2390212"/>
            <a:chExt cx="2062456" cy="1935485"/>
          </a:xfrm>
        </p:grpSpPr>
        <p:grpSp>
          <p:nvGrpSpPr>
            <p:cNvPr id="41" name="Group 108"/>
            <p:cNvGrpSpPr/>
            <p:nvPr/>
          </p:nvGrpSpPr>
          <p:grpSpPr>
            <a:xfrm>
              <a:off x="9138894" y="2390212"/>
              <a:ext cx="1928033" cy="1928033"/>
              <a:chOff x="9138894" y="2390212"/>
              <a:chExt cx="1928033" cy="1928033"/>
            </a:xfrm>
          </p:grpSpPr>
          <p:sp>
            <p:nvSpPr>
              <p:cNvPr id="45" name="Oval 75"/>
              <p:cNvSpPr/>
              <p:nvPr/>
            </p:nvSpPr>
            <p:spPr>
              <a:xfrm flipH="1">
                <a:off x="9138894" y="2390212"/>
                <a:ext cx="1928033" cy="1928033"/>
              </a:xfrm>
              <a:prstGeom prst="ellipse">
                <a:avLst/>
              </a:prstGeom>
              <a:noFill/>
              <a:ln w="12700" cap="flat" cmpd="sng" algn="ctr">
                <a:solidFill>
                  <a:srgbClr val="E2ECA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schemeClr val="bg1"/>
                  </a:solidFill>
                  <a:effectLst/>
                  <a:uLnTx/>
                  <a:uFillTx/>
                  <a:cs typeface="+mn-ea"/>
                  <a:sym typeface="+mn-lt"/>
                </a:endParaRPr>
              </a:p>
            </p:txBody>
          </p:sp>
          <p:grpSp>
            <p:nvGrpSpPr>
              <p:cNvPr id="46" name="Group 102"/>
              <p:cNvGrpSpPr/>
              <p:nvPr/>
            </p:nvGrpSpPr>
            <p:grpSpPr>
              <a:xfrm>
                <a:off x="9698829" y="3005589"/>
                <a:ext cx="855358" cy="657640"/>
                <a:chOff x="2849564" y="3636963"/>
                <a:chExt cx="315912" cy="242888"/>
              </a:xfrm>
              <a:solidFill>
                <a:sysClr val="window" lastClr="FFFFFF">
                  <a:lumMod val="50000"/>
                </a:sysClr>
              </a:solidFill>
            </p:grpSpPr>
            <p:sp>
              <p:nvSpPr>
                <p:cNvPr id="47" name="Freeform 148"/>
                <p:cNvSpPr/>
                <p:nvPr/>
              </p:nvSpPr>
              <p:spPr bwMode="auto">
                <a:xfrm>
                  <a:off x="2849564" y="3671888"/>
                  <a:ext cx="298450" cy="207963"/>
                </a:xfrm>
                <a:custGeom>
                  <a:avLst/>
                  <a:gdLst>
                    <a:gd name="T0" fmla="*/ 103 w 112"/>
                    <a:gd name="T1" fmla="*/ 78 h 78"/>
                    <a:gd name="T2" fmla="*/ 9 w 112"/>
                    <a:gd name="T3" fmla="*/ 78 h 78"/>
                    <a:gd name="T4" fmla="*/ 0 w 112"/>
                    <a:gd name="T5" fmla="*/ 69 h 78"/>
                    <a:gd name="T6" fmla="*/ 0 w 112"/>
                    <a:gd name="T7" fmla="*/ 8 h 78"/>
                    <a:gd name="T8" fmla="*/ 9 w 112"/>
                    <a:gd name="T9" fmla="*/ 0 h 78"/>
                    <a:gd name="T10" fmla="*/ 42 w 112"/>
                    <a:gd name="T11" fmla="*/ 0 h 78"/>
                    <a:gd name="T12" fmla="*/ 46 w 112"/>
                    <a:gd name="T13" fmla="*/ 4 h 78"/>
                    <a:gd name="T14" fmla="*/ 42 w 112"/>
                    <a:gd name="T15" fmla="*/ 8 h 78"/>
                    <a:gd name="T16" fmla="*/ 9 w 112"/>
                    <a:gd name="T17" fmla="*/ 8 h 78"/>
                    <a:gd name="T18" fmla="*/ 8 w 112"/>
                    <a:gd name="T19" fmla="*/ 8 h 78"/>
                    <a:gd name="T20" fmla="*/ 8 w 112"/>
                    <a:gd name="T21" fmla="*/ 69 h 78"/>
                    <a:gd name="T22" fmla="*/ 9 w 112"/>
                    <a:gd name="T23" fmla="*/ 70 h 78"/>
                    <a:gd name="T24" fmla="*/ 103 w 112"/>
                    <a:gd name="T25" fmla="*/ 70 h 78"/>
                    <a:gd name="T26" fmla="*/ 104 w 112"/>
                    <a:gd name="T27" fmla="*/ 69 h 78"/>
                    <a:gd name="T28" fmla="*/ 104 w 112"/>
                    <a:gd name="T29" fmla="*/ 43 h 78"/>
                    <a:gd name="T30" fmla="*/ 108 w 112"/>
                    <a:gd name="T31" fmla="*/ 39 h 78"/>
                    <a:gd name="T32" fmla="*/ 112 w 112"/>
                    <a:gd name="T33" fmla="*/ 43 h 78"/>
                    <a:gd name="T34" fmla="*/ 112 w 112"/>
                    <a:gd name="T35" fmla="*/ 69 h 78"/>
                    <a:gd name="T36" fmla="*/ 103 w 112"/>
                    <a:gd name="T37"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2" h="78">
                      <a:moveTo>
                        <a:pt x="103" y="78"/>
                      </a:moveTo>
                      <a:cubicBezTo>
                        <a:pt x="9" y="78"/>
                        <a:pt x="9" y="78"/>
                        <a:pt x="9" y="78"/>
                      </a:cubicBezTo>
                      <a:cubicBezTo>
                        <a:pt x="4" y="78"/>
                        <a:pt x="0" y="74"/>
                        <a:pt x="0" y="69"/>
                      </a:cubicBezTo>
                      <a:cubicBezTo>
                        <a:pt x="0" y="8"/>
                        <a:pt x="0" y="8"/>
                        <a:pt x="0" y="8"/>
                      </a:cubicBezTo>
                      <a:cubicBezTo>
                        <a:pt x="0" y="4"/>
                        <a:pt x="4" y="0"/>
                        <a:pt x="9" y="0"/>
                      </a:cubicBezTo>
                      <a:cubicBezTo>
                        <a:pt x="42" y="0"/>
                        <a:pt x="42" y="0"/>
                        <a:pt x="42" y="0"/>
                      </a:cubicBezTo>
                      <a:cubicBezTo>
                        <a:pt x="44" y="0"/>
                        <a:pt x="46" y="1"/>
                        <a:pt x="46" y="4"/>
                      </a:cubicBezTo>
                      <a:cubicBezTo>
                        <a:pt x="46" y="6"/>
                        <a:pt x="44" y="8"/>
                        <a:pt x="42" y="8"/>
                      </a:cubicBezTo>
                      <a:cubicBezTo>
                        <a:pt x="9" y="8"/>
                        <a:pt x="9" y="8"/>
                        <a:pt x="9" y="8"/>
                      </a:cubicBezTo>
                      <a:cubicBezTo>
                        <a:pt x="8" y="8"/>
                        <a:pt x="8" y="8"/>
                        <a:pt x="8" y="8"/>
                      </a:cubicBezTo>
                      <a:cubicBezTo>
                        <a:pt x="8" y="69"/>
                        <a:pt x="8" y="69"/>
                        <a:pt x="8" y="69"/>
                      </a:cubicBezTo>
                      <a:cubicBezTo>
                        <a:pt x="8" y="70"/>
                        <a:pt x="8" y="70"/>
                        <a:pt x="9" y="70"/>
                      </a:cubicBezTo>
                      <a:cubicBezTo>
                        <a:pt x="103" y="70"/>
                        <a:pt x="103" y="70"/>
                        <a:pt x="103" y="70"/>
                      </a:cubicBezTo>
                      <a:cubicBezTo>
                        <a:pt x="103" y="70"/>
                        <a:pt x="104" y="70"/>
                        <a:pt x="104" y="69"/>
                      </a:cubicBezTo>
                      <a:cubicBezTo>
                        <a:pt x="104" y="43"/>
                        <a:pt x="104" y="43"/>
                        <a:pt x="104" y="43"/>
                      </a:cubicBezTo>
                      <a:cubicBezTo>
                        <a:pt x="104" y="41"/>
                        <a:pt x="105" y="39"/>
                        <a:pt x="108" y="39"/>
                      </a:cubicBezTo>
                      <a:cubicBezTo>
                        <a:pt x="110" y="39"/>
                        <a:pt x="112" y="41"/>
                        <a:pt x="112" y="43"/>
                      </a:cubicBezTo>
                      <a:cubicBezTo>
                        <a:pt x="112" y="69"/>
                        <a:pt x="112" y="69"/>
                        <a:pt x="112" y="69"/>
                      </a:cubicBezTo>
                      <a:cubicBezTo>
                        <a:pt x="112" y="74"/>
                        <a:pt x="108" y="78"/>
                        <a:pt x="103" y="78"/>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2400" b="0" i="0" u="none" strike="noStrike" kern="0" cap="none" spc="0" normalizeH="0" baseline="0" noProof="0">
                    <a:ln>
                      <a:noFill/>
                    </a:ln>
                    <a:solidFill>
                      <a:schemeClr val="bg1"/>
                    </a:solidFill>
                    <a:effectLst/>
                    <a:uLnTx/>
                    <a:uFillTx/>
                    <a:cs typeface="+mn-ea"/>
                    <a:sym typeface="+mn-lt"/>
                  </a:endParaRPr>
                </a:p>
              </p:txBody>
            </p:sp>
            <p:sp>
              <p:nvSpPr>
                <p:cNvPr id="48" name="Freeform 149"/>
                <p:cNvSpPr/>
                <p:nvPr/>
              </p:nvSpPr>
              <p:spPr bwMode="auto">
                <a:xfrm>
                  <a:off x="2943226" y="3636963"/>
                  <a:ext cx="222250" cy="200025"/>
                </a:xfrm>
                <a:custGeom>
                  <a:avLst/>
                  <a:gdLst>
                    <a:gd name="T0" fmla="*/ 46 w 83"/>
                    <a:gd name="T1" fmla="*/ 58 h 75"/>
                    <a:gd name="T2" fmla="*/ 83 w 83"/>
                    <a:gd name="T3" fmla="*/ 29 h 75"/>
                    <a:gd name="T4" fmla="*/ 46 w 83"/>
                    <a:gd name="T5" fmla="*/ 0 h 75"/>
                    <a:gd name="T6" fmla="*/ 46 w 83"/>
                    <a:gd name="T7" fmla="*/ 20 h 75"/>
                    <a:gd name="T8" fmla="*/ 0 w 83"/>
                    <a:gd name="T9" fmla="*/ 75 h 75"/>
                    <a:gd name="T10" fmla="*/ 46 w 83"/>
                    <a:gd name="T11" fmla="*/ 40 h 75"/>
                    <a:gd name="T12" fmla="*/ 46 w 83"/>
                    <a:gd name="T13" fmla="*/ 58 h 75"/>
                  </a:gdLst>
                  <a:ahLst/>
                  <a:cxnLst>
                    <a:cxn ang="0">
                      <a:pos x="T0" y="T1"/>
                    </a:cxn>
                    <a:cxn ang="0">
                      <a:pos x="T2" y="T3"/>
                    </a:cxn>
                    <a:cxn ang="0">
                      <a:pos x="T4" y="T5"/>
                    </a:cxn>
                    <a:cxn ang="0">
                      <a:pos x="T6" y="T7"/>
                    </a:cxn>
                    <a:cxn ang="0">
                      <a:pos x="T8" y="T9"/>
                    </a:cxn>
                    <a:cxn ang="0">
                      <a:pos x="T10" y="T11"/>
                    </a:cxn>
                    <a:cxn ang="0">
                      <a:pos x="T12" y="T13"/>
                    </a:cxn>
                  </a:cxnLst>
                  <a:rect l="0" t="0" r="r" b="b"/>
                  <a:pathLst>
                    <a:path w="83" h="75">
                      <a:moveTo>
                        <a:pt x="46" y="58"/>
                      </a:moveTo>
                      <a:cubicBezTo>
                        <a:pt x="83" y="29"/>
                        <a:pt x="83" y="29"/>
                        <a:pt x="83" y="29"/>
                      </a:cubicBezTo>
                      <a:cubicBezTo>
                        <a:pt x="46" y="0"/>
                        <a:pt x="46" y="0"/>
                        <a:pt x="46" y="0"/>
                      </a:cubicBezTo>
                      <a:cubicBezTo>
                        <a:pt x="46" y="20"/>
                        <a:pt x="46" y="20"/>
                        <a:pt x="46" y="20"/>
                      </a:cubicBezTo>
                      <a:cubicBezTo>
                        <a:pt x="10" y="21"/>
                        <a:pt x="0" y="38"/>
                        <a:pt x="0" y="75"/>
                      </a:cubicBezTo>
                      <a:cubicBezTo>
                        <a:pt x="15" y="43"/>
                        <a:pt x="30" y="41"/>
                        <a:pt x="46" y="40"/>
                      </a:cubicBezTo>
                      <a:cubicBezTo>
                        <a:pt x="46" y="58"/>
                        <a:pt x="46" y="58"/>
                        <a:pt x="46" y="58"/>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2400" b="0" i="0" u="none" strike="noStrike" kern="0" cap="none" spc="0" normalizeH="0" baseline="0" noProof="0">
                    <a:ln>
                      <a:noFill/>
                    </a:ln>
                    <a:solidFill>
                      <a:schemeClr val="bg1"/>
                    </a:solidFill>
                    <a:effectLst/>
                    <a:uLnTx/>
                    <a:uFillTx/>
                    <a:cs typeface="+mn-ea"/>
                    <a:sym typeface="+mn-lt"/>
                  </a:endParaRPr>
                </a:p>
              </p:txBody>
            </p:sp>
          </p:grpSp>
        </p:grpSp>
        <p:grpSp>
          <p:nvGrpSpPr>
            <p:cNvPr id="42" name="Group 86"/>
            <p:cNvGrpSpPr/>
            <p:nvPr/>
          </p:nvGrpSpPr>
          <p:grpSpPr>
            <a:xfrm>
              <a:off x="9004471" y="3707620"/>
              <a:ext cx="618077" cy="618077"/>
              <a:chOff x="8949629" y="3162249"/>
              <a:chExt cx="652416" cy="652416"/>
            </a:xfrm>
          </p:grpSpPr>
          <p:sp>
            <p:nvSpPr>
              <p:cNvPr id="43" name="Oval 87"/>
              <p:cNvSpPr/>
              <p:nvPr/>
            </p:nvSpPr>
            <p:spPr>
              <a:xfrm flipH="1">
                <a:off x="8949629" y="3162249"/>
                <a:ext cx="652416" cy="652416"/>
              </a:xfrm>
              <a:prstGeom prst="ellipse">
                <a:avLst/>
              </a:prstGeom>
              <a:solidFill>
                <a:schemeClr val="accent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schemeClr val="bg1"/>
                  </a:solidFill>
                  <a:effectLst/>
                  <a:uLnTx/>
                  <a:uFillTx/>
                  <a:cs typeface="+mn-ea"/>
                  <a:sym typeface="+mn-lt"/>
                </a:endParaRPr>
              </a:p>
            </p:txBody>
          </p:sp>
          <p:sp>
            <p:nvSpPr>
              <p:cNvPr id="44" name="Text Box 7"/>
              <p:cNvSpPr txBox="1">
                <a:spLocks noChangeArrowheads="1"/>
              </p:cNvSpPr>
              <p:nvPr/>
            </p:nvSpPr>
            <p:spPr bwMode="auto">
              <a:xfrm flipH="1">
                <a:off x="9134842" y="3177861"/>
                <a:ext cx="228090" cy="454826"/>
              </a:xfrm>
              <a:prstGeom prst="rect">
                <a:avLst/>
              </a:prstGeom>
              <a:noFill/>
              <a:ln w="9525">
                <a:noFill/>
                <a:miter lim="800000"/>
              </a:ln>
            </p:spPr>
            <p:txBody>
              <a:bodyPr wrap="none" lIns="60960" tIns="30480" rIns="60960" bIns="30480">
                <a:spAutoFit/>
              </a:bodyPr>
              <a:lstStyle/>
              <a:p>
                <a:pPr marL="0" marR="0" lvl="0" indent="0" algn="ctr" defTabSz="1450340" eaLnBrk="1" fontAlgn="auto" latinLnBrk="0" hangingPunct="1">
                  <a:lnSpc>
                    <a:spcPct val="100000"/>
                  </a:lnSpc>
                  <a:spcBef>
                    <a:spcPts val="0"/>
                  </a:spcBef>
                  <a:spcAft>
                    <a:spcPts val="0"/>
                  </a:spcAft>
                  <a:buClrTx/>
                  <a:buSzTx/>
                  <a:buFontTx/>
                  <a:buNone/>
                  <a:defRPr/>
                </a:pPr>
                <a:r>
                  <a:rPr kumimoji="0" lang="en-CA" sz="2400" b="0" i="0" u="none" strike="noStrike" kern="0" cap="none" spc="-200" normalizeH="0" baseline="0" noProof="0" dirty="0">
                    <a:ln>
                      <a:noFill/>
                    </a:ln>
                    <a:solidFill>
                      <a:schemeClr val="bg1"/>
                    </a:solidFill>
                    <a:effectLst/>
                    <a:uLnTx/>
                    <a:uFillTx/>
                    <a:cs typeface="+mn-ea"/>
                    <a:sym typeface="+mn-lt"/>
                  </a:rPr>
                  <a:t>4</a:t>
                </a:r>
              </a:p>
            </p:txBody>
          </p:sp>
        </p:grpSp>
      </p:grpSp>
    </p:spTree>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strips(upRight)">
                                      <p:cBhvr>
                                        <p:cTn id="7" dur="500"/>
                                        <p:tgtEl>
                                          <p:spTgt spid="1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50"/>
                                        <p:tgtEl>
                                          <p:spTgt spid="4"/>
                                        </p:tgtEl>
                                      </p:cBhvr>
                                    </p:animEffect>
                                    <p:anim calcmode="lin" valueType="num">
                                      <p:cBhvr>
                                        <p:cTn id="12" dur="250" fill="hold"/>
                                        <p:tgtEl>
                                          <p:spTgt spid="4"/>
                                        </p:tgtEl>
                                        <p:attrNameLst>
                                          <p:attrName>ppt_x</p:attrName>
                                        </p:attrNameLst>
                                      </p:cBhvr>
                                      <p:tavLst>
                                        <p:tav tm="0">
                                          <p:val>
                                            <p:strVal val="#ppt_x"/>
                                          </p:val>
                                        </p:tav>
                                        <p:tav tm="100000">
                                          <p:val>
                                            <p:strVal val="#ppt_x"/>
                                          </p:val>
                                        </p:tav>
                                      </p:tavLst>
                                    </p:anim>
                                    <p:anim calcmode="lin" valueType="num">
                                      <p:cBhvr>
                                        <p:cTn id="13" dur="25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18" presetClass="entr" presetSubtype="3"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strips(upRight)">
                                      <p:cBhvr>
                                        <p:cTn id="17" dur="500"/>
                                        <p:tgtEl>
                                          <p:spTgt spid="23"/>
                                        </p:tgtEl>
                                      </p:cBhvr>
                                    </p:animEffect>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50"/>
                                        <p:tgtEl>
                                          <p:spTgt spid="7"/>
                                        </p:tgtEl>
                                      </p:cBhvr>
                                    </p:animEffect>
                                    <p:anim calcmode="lin" valueType="num">
                                      <p:cBhvr>
                                        <p:cTn id="22" dur="250" fill="hold"/>
                                        <p:tgtEl>
                                          <p:spTgt spid="7"/>
                                        </p:tgtEl>
                                        <p:attrNameLst>
                                          <p:attrName>ppt_x</p:attrName>
                                        </p:attrNameLst>
                                      </p:cBhvr>
                                      <p:tavLst>
                                        <p:tav tm="0">
                                          <p:val>
                                            <p:strVal val="#ppt_x"/>
                                          </p:val>
                                        </p:tav>
                                        <p:tav tm="100000">
                                          <p:val>
                                            <p:strVal val="#ppt_x"/>
                                          </p:val>
                                        </p:tav>
                                      </p:tavLst>
                                    </p:anim>
                                    <p:anim calcmode="lin" valueType="num">
                                      <p:cBhvr>
                                        <p:cTn id="23" dur="250" fill="hold"/>
                                        <p:tgtEl>
                                          <p:spTgt spid="7"/>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8" presetClass="entr" presetSubtype="3" fill="hold"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strips(upRight)">
                                      <p:cBhvr>
                                        <p:cTn id="27" dur="500"/>
                                        <p:tgtEl>
                                          <p:spTgt spid="33"/>
                                        </p:tgtEl>
                                      </p:cBhvr>
                                    </p:animEffect>
                                  </p:childTnLst>
                                </p:cTn>
                              </p:par>
                            </p:childTnLst>
                          </p:cTn>
                        </p:par>
                        <p:par>
                          <p:cTn id="28" fill="hold">
                            <p:stCondLst>
                              <p:cond delay="2500"/>
                            </p:stCondLst>
                            <p:childTnLst>
                              <p:par>
                                <p:cTn id="29" presetID="42" presetClass="entr" presetSubtype="0"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250"/>
                                        <p:tgtEl>
                                          <p:spTgt spid="10"/>
                                        </p:tgtEl>
                                      </p:cBhvr>
                                    </p:animEffect>
                                    <p:anim calcmode="lin" valueType="num">
                                      <p:cBhvr>
                                        <p:cTn id="32" dur="250" fill="hold"/>
                                        <p:tgtEl>
                                          <p:spTgt spid="10"/>
                                        </p:tgtEl>
                                        <p:attrNameLst>
                                          <p:attrName>ppt_x</p:attrName>
                                        </p:attrNameLst>
                                      </p:cBhvr>
                                      <p:tavLst>
                                        <p:tav tm="0">
                                          <p:val>
                                            <p:strVal val="#ppt_x"/>
                                          </p:val>
                                        </p:tav>
                                        <p:tav tm="100000">
                                          <p:val>
                                            <p:strVal val="#ppt_x"/>
                                          </p:val>
                                        </p:tav>
                                      </p:tavLst>
                                    </p:anim>
                                    <p:anim calcmode="lin" valueType="num">
                                      <p:cBhvr>
                                        <p:cTn id="33" dur="250" fill="hold"/>
                                        <p:tgtEl>
                                          <p:spTgt spid="10"/>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18" presetClass="entr" presetSubtype="3"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strips(upRight)">
                                      <p:cBhvr>
                                        <p:cTn id="37" dur="500"/>
                                        <p:tgtEl>
                                          <p:spTgt spid="40"/>
                                        </p:tgtEl>
                                      </p:cBhvr>
                                    </p:animEffect>
                                  </p:childTnLst>
                                </p:cTn>
                              </p:par>
                            </p:childTnLst>
                          </p:cTn>
                        </p:par>
                        <p:par>
                          <p:cTn id="38" fill="hold">
                            <p:stCondLst>
                              <p:cond delay="3500"/>
                            </p:stCondLst>
                            <p:childTnLst>
                              <p:par>
                                <p:cTn id="39" presetID="42" presetClass="entr" presetSubtype="0"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250"/>
                                        <p:tgtEl>
                                          <p:spTgt spid="13"/>
                                        </p:tgtEl>
                                      </p:cBhvr>
                                    </p:animEffect>
                                    <p:anim calcmode="lin" valueType="num">
                                      <p:cBhvr>
                                        <p:cTn id="42" dur="250" fill="hold"/>
                                        <p:tgtEl>
                                          <p:spTgt spid="13"/>
                                        </p:tgtEl>
                                        <p:attrNameLst>
                                          <p:attrName>ppt_x</p:attrName>
                                        </p:attrNameLst>
                                      </p:cBhvr>
                                      <p:tavLst>
                                        <p:tav tm="0">
                                          <p:val>
                                            <p:strVal val="#ppt_x"/>
                                          </p:val>
                                        </p:tav>
                                        <p:tav tm="100000">
                                          <p:val>
                                            <p:strVal val="#ppt_x"/>
                                          </p:val>
                                        </p:tav>
                                      </p:tavLst>
                                    </p:anim>
                                    <p:anim calcmode="lin" valueType="num">
                                      <p:cBhvr>
                                        <p:cTn id="43" dur="25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组合 36"/>
          <p:cNvGrpSpPr/>
          <p:nvPr/>
        </p:nvGrpSpPr>
        <p:grpSpPr>
          <a:xfrm>
            <a:off x="1650138" y="1599798"/>
            <a:ext cx="9067519" cy="4165911"/>
            <a:chOff x="1256097" y="1640865"/>
            <a:chExt cx="10347220" cy="4754108"/>
          </a:xfrm>
        </p:grpSpPr>
        <p:grpSp>
          <p:nvGrpSpPr>
            <p:cNvPr id="38" name="组合 37"/>
            <p:cNvGrpSpPr/>
            <p:nvPr/>
          </p:nvGrpSpPr>
          <p:grpSpPr bwMode="auto">
            <a:xfrm>
              <a:off x="1256097" y="1640865"/>
              <a:ext cx="1920769" cy="2187455"/>
              <a:chOff x="1463765" y="2050209"/>
              <a:chExt cx="1920696" cy="2187962"/>
            </a:xfrm>
          </p:grpSpPr>
          <p:grpSp>
            <p:nvGrpSpPr>
              <p:cNvPr id="76" name="组合 13"/>
              <p:cNvGrpSpPr/>
              <p:nvPr/>
            </p:nvGrpSpPr>
            <p:grpSpPr bwMode="auto">
              <a:xfrm>
                <a:off x="1463765" y="2050209"/>
                <a:ext cx="1920696" cy="2187962"/>
                <a:chOff x="1162050" y="2012950"/>
                <a:chExt cx="2500242" cy="2848152"/>
              </a:xfrm>
            </p:grpSpPr>
            <p:sp>
              <p:nvSpPr>
                <p:cNvPr id="78" name="任意多边形 77"/>
                <p:cNvSpPr/>
                <p:nvPr/>
              </p:nvSpPr>
              <p:spPr>
                <a:xfrm>
                  <a:off x="1162050" y="2012950"/>
                  <a:ext cx="2500242" cy="2515385"/>
                </a:xfrm>
                <a:custGeom>
                  <a:avLst/>
                  <a:gdLst>
                    <a:gd name="connsiteX0" fmla="*/ 1257300 w 2500242"/>
                    <a:gd name="connsiteY0" fmla="*/ 0 h 2514600"/>
                    <a:gd name="connsiteX1" fmla="*/ 2489056 w 2500242"/>
                    <a:gd name="connsiteY1" fmla="*/ 1003910 h 2514600"/>
                    <a:gd name="connsiteX2" fmla="*/ 2500242 w 2500242"/>
                    <a:gd name="connsiteY2" fmla="*/ 1077199 h 2514600"/>
                    <a:gd name="connsiteX3" fmla="*/ 1954242 w 2500242"/>
                    <a:gd name="connsiteY3" fmla="*/ 2303535 h 2514600"/>
                    <a:gd name="connsiteX4" fmla="*/ 1856604 w 2500242"/>
                    <a:gd name="connsiteY4" fmla="*/ 2362851 h 2514600"/>
                    <a:gd name="connsiteX5" fmla="*/ 1257300 w 2500242"/>
                    <a:gd name="connsiteY5" fmla="*/ 2514600 h 2514600"/>
                    <a:gd name="connsiteX6" fmla="*/ 0 w 2500242"/>
                    <a:gd name="connsiteY6" fmla="*/ 1257300 h 2514600"/>
                    <a:gd name="connsiteX7" fmla="*/ 1257300 w 2500242"/>
                    <a:gd name="connsiteY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0242" h="2514600">
                      <a:moveTo>
                        <a:pt x="1257300" y="0"/>
                      </a:moveTo>
                      <a:cubicBezTo>
                        <a:pt x="1864890" y="0"/>
                        <a:pt x="2371818" y="430980"/>
                        <a:pt x="2489056" y="1003910"/>
                      </a:cubicBezTo>
                      <a:lnTo>
                        <a:pt x="2500242" y="1077199"/>
                      </a:lnTo>
                      <a:lnTo>
                        <a:pt x="1954242" y="2303535"/>
                      </a:lnTo>
                      <a:lnTo>
                        <a:pt x="1856604" y="2362851"/>
                      </a:lnTo>
                      <a:cubicBezTo>
                        <a:pt x="1678453" y="2459628"/>
                        <a:pt x="1474296" y="2514600"/>
                        <a:pt x="1257300" y="2514600"/>
                      </a:cubicBezTo>
                      <a:cubicBezTo>
                        <a:pt x="562912" y="2514600"/>
                        <a:pt x="0" y="1951688"/>
                        <a:pt x="0" y="1257300"/>
                      </a:cubicBezTo>
                      <a:cubicBezTo>
                        <a:pt x="0" y="562912"/>
                        <a:pt x="562912" y="0"/>
                        <a:pt x="12573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300" noProof="1">
                    <a:solidFill>
                      <a:schemeClr val="tx1">
                        <a:lumMod val="65000"/>
                        <a:lumOff val="35000"/>
                      </a:schemeClr>
                    </a:solidFill>
                    <a:cs typeface="+mn-ea"/>
                    <a:sym typeface="+mn-lt"/>
                  </a:endParaRPr>
                </a:p>
              </p:txBody>
            </p:sp>
            <p:pic>
              <p:nvPicPr>
                <p:cNvPr id="79" name="图片 11"/>
                <p:cNvPicPr>
                  <a:picLocks noChangeAspect="1" noChangeArrowheads="1"/>
                </p:cNvPicPr>
                <p:nvPr/>
              </p:nvPicPr>
              <p:blipFill>
                <a:blip r:embed="rId4" cstate="print">
                  <a:extLst>
                    <a:ext uri="{28A0092B-C50C-407E-A947-70E740481C1C}">
                      <a14:useLocalDpi xmlns:a14="http://schemas.microsoft.com/office/drawing/2010/main" val="0"/>
                    </a:ext>
                  </a:extLst>
                </a:blip>
                <a:srcRect l="1672" t="6100" r="83327" b="4980"/>
                <a:stretch>
                  <a:fillRect/>
                </a:stretch>
              </p:blipFill>
              <p:spPr bwMode="auto">
                <a:xfrm rot="1436196">
                  <a:off x="3269963" y="2437942"/>
                  <a:ext cx="137160" cy="2423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7" name="Freeform 5"/>
              <p:cNvSpPr>
                <a:spLocks noEditPoints="1" noChangeArrowheads="1"/>
              </p:cNvSpPr>
              <p:nvPr/>
            </p:nvSpPr>
            <p:spPr bwMode="auto">
              <a:xfrm>
                <a:off x="1964595" y="2646484"/>
                <a:ext cx="919036" cy="783618"/>
              </a:xfrm>
              <a:custGeom>
                <a:avLst/>
                <a:gdLst>
                  <a:gd name="T0" fmla="*/ 20 w 86"/>
                  <a:gd name="T1" fmla="*/ 2 h 70"/>
                  <a:gd name="T2" fmla="*/ 60 w 86"/>
                  <a:gd name="T3" fmla="*/ 2 h 70"/>
                  <a:gd name="T4" fmla="*/ 80 w 86"/>
                  <a:gd name="T5" fmla="*/ 6 h 70"/>
                  <a:gd name="T6" fmla="*/ 74 w 86"/>
                  <a:gd name="T7" fmla="*/ 26 h 70"/>
                  <a:gd name="T8" fmla="*/ 59 w 86"/>
                  <a:gd name="T9" fmla="*/ 8 h 70"/>
                  <a:gd name="T10" fmla="*/ 43 w 86"/>
                  <a:gd name="T11" fmla="*/ 54 h 70"/>
                  <a:gd name="T12" fmla="*/ 49 w 86"/>
                  <a:gd name="T13" fmla="*/ 58 h 70"/>
                  <a:gd name="T14" fmla="*/ 50 w 86"/>
                  <a:gd name="T15" fmla="*/ 59 h 70"/>
                  <a:gd name="T16" fmla="*/ 40 w 86"/>
                  <a:gd name="T17" fmla="*/ 60 h 70"/>
                  <a:gd name="T18" fmla="*/ 22 w 86"/>
                  <a:gd name="T19" fmla="*/ 60 h 70"/>
                  <a:gd name="T20" fmla="*/ 0 w 86"/>
                  <a:gd name="T21" fmla="*/ 58 h 70"/>
                  <a:gd name="T22" fmla="*/ 3 w 86"/>
                  <a:gd name="T23" fmla="*/ 3 h 70"/>
                  <a:gd name="T24" fmla="*/ 59 w 86"/>
                  <a:gd name="T25" fmla="*/ 37 h 70"/>
                  <a:gd name="T26" fmla="*/ 57 w 86"/>
                  <a:gd name="T27" fmla="*/ 51 h 70"/>
                  <a:gd name="T28" fmla="*/ 72 w 86"/>
                  <a:gd name="T29" fmla="*/ 53 h 70"/>
                  <a:gd name="T30" fmla="*/ 74 w 86"/>
                  <a:gd name="T31" fmla="*/ 39 h 70"/>
                  <a:gd name="T32" fmla="*/ 56 w 86"/>
                  <a:gd name="T33" fmla="*/ 33 h 70"/>
                  <a:gd name="T34" fmla="*/ 53 w 86"/>
                  <a:gd name="T35" fmla="*/ 55 h 70"/>
                  <a:gd name="T36" fmla="*/ 73 w 86"/>
                  <a:gd name="T37" fmla="*/ 59 h 70"/>
                  <a:gd name="T38" fmla="*/ 79 w 86"/>
                  <a:gd name="T39" fmla="*/ 68 h 70"/>
                  <a:gd name="T40" fmla="*/ 84 w 86"/>
                  <a:gd name="T41" fmla="*/ 69 h 70"/>
                  <a:gd name="T42" fmla="*/ 80 w 86"/>
                  <a:gd name="T43" fmla="*/ 57 h 70"/>
                  <a:gd name="T44" fmla="*/ 81 w 86"/>
                  <a:gd name="T45" fmla="*/ 47 h 70"/>
                  <a:gd name="T46" fmla="*/ 67 w 86"/>
                  <a:gd name="T47" fmla="*/ 29 h 70"/>
                  <a:gd name="T48" fmla="*/ 58 w 86"/>
                  <a:gd name="T49" fmla="*/ 46 h 70"/>
                  <a:gd name="T50" fmla="*/ 58 w 86"/>
                  <a:gd name="T51" fmla="*/ 46 h 70"/>
                  <a:gd name="T52" fmla="*/ 47 w 86"/>
                  <a:gd name="T53" fmla="*/ 19 h 70"/>
                  <a:gd name="T54" fmla="*/ 71 w 86"/>
                  <a:gd name="T55" fmla="*/ 24 h 70"/>
                  <a:gd name="T56" fmla="*/ 71 w 86"/>
                  <a:gd name="T57" fmla="*/ 15 h 70"/>
                  <a:gd name="T58" fmla="*/ 47 w 86"/>
                  <a:gd name="T59" fmla="*/ 14 h 70"/>
                  <a:gd name="T60" fmla="*/ 71 w 86"/>
                  <a:gd name="T61" fmla="*/ 15 h 70"/>
                  <a:gd name="T62" fmla="*/ 10 w 86"/>
                  <a:gd name="T63" fmla="*/ 51 h 70"/>
                  <a:gd name="T64" fmla="*/ 34 w 86"/>
                  <a:gd name="T65" fmla="*/ 46 h 70"/>
                  <a:gd name="T66" fmla="*/ 10 w 86"/>
                  <a:gd name="T67" fmla="*/ 41 h 70"/>
                  <a:gd name="T68" fmla="*/ 34 w 86"/>
                  <a:gd name="T69" fmla="*/ 41 h 70"/>
                  <a:gd name="T70" fmla="*/ 10 w 86"/>
                  <a:gd name="T71" fmla="*/ 41 h 70"/>
                  <a:gd name="T72" fmla="*/ 10 w 86"/>
                  <a:gd name="T73" fmla="*/ 37 h 70"/>
                  <a:gd name="T74" fmla="*/ 34 w 86"/>
                  <a:gd name="T75" fmla="*/ 32 h 70"/>
                  <a:gd name="T76" fmla="*/ 22 w 86"/>
                  <a:gd name="T77" fmla="*/ 25 h 70"/>
                  <a:gd name="T78" fmla="*/ 34 w 86"/>
                  <a:gd name="T79" fmla="*/ 27 h 70"/>
                  <a:gd name="T80" fmla="*/ 22 w 86"/>
                  <a:gd name="T81" fmla="*/ 25 h 70"/>
                  <a:gd name="T82" fmla="*/ 22 w 86"/>
                  <a:gd name="T83" fmla="*/ 21 h 70"/>
                  <a:gd name="T84" fmla="*/ 34 w 86"/>
                  <a:gd name="T85" fmla="*/ 18 h 70"/>
                  <a:gd name="T86" fmla="*/ 22 w 86"/>
                  <a:gd name="T87" fmla="*/ 14 h 70"/>
                  <a:gd name="T88" fmla="*/ 34 w 86"/>
                  <a:gd name="T89" fmla="*/ 15 h 70"/>
                  <a:gd name="T90" fmla="*/ 22 w 86"/>
                  <a:gd name="T91" fmla="*/ 14 h 70"/>
                  <a:gd name="T92" fmla="*/ 9 w 86"/>
                  <a:gd name="T93" fmla="*/ 31 h 70"/>
                  <a:gd name="T94" fmla="*/ 19 w 86"/>
                  <a:gd name="T95" fmla="*/ 13 h 70"/>
                  <a:gd name="T96" fmla="*/ 21 w 86"/>
                  <a:gd name="T97" fmla="*/ 8 h 70"/>
                  <a:gd name="T98" fmla="*/ 5 w 86"/>
                  <a:gd name="T99" fmla="*/ 56 h 70"/>
                  <a:gd name="T100" fmla="*/ 37 w 86"/>
                  <a:gd name="T101" fmla="*/ 54 h 70"/>
                  <a:gd name="T102" fmla="*/ 21 w 86"/>
                  <a:gd name="T103" fmla="*/ 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6" h="70">
                    <a:moveTo>
                      <a:pt x="3" y="3"/>
                    </a:moveTo>
                    <a:cubicBezTo>
                      <a:pt x="8" y="4"/>
                      <a:pt x="14" y="3"/>
                      <a:pt x="20" y="2"/>
                    </a:cubicBezTo>
                    <a:cubicBezTo>
                      <a:pt x="28" y="1"/>
                      <a:pt x="35" y="0"/>
                      <a:pt x="40" y="3"/>
                    </a:cubicBezTo>
                    <a:cubicBezTo>
                      <a:pt x="45" y="0"/>
                      <a:pt x="52" y="1"/>
                      <a:pt x="60" y="2"/>
                    </a:cubicBezTo>
                    <a:cubicBezTo>
                      <a:pt x="65" y="3"/>
                      <a:pt x="72" y="4"/>
                      <a:pt x="77" y="3"/>
                    </a:cubicBezTo>
                    <a:cubicBezTo>
                      <a:pt x="80" y="6"/>
                      <a:pt x="80" y="6"/>
                      <a:pt x="80" y="6"/>
                    </a:cubicBezTo>
                    <a:cubicBezTo>
                      <a:pt x="80" y="30"/>
                      <a:pt x="80" y="30"/>
                      <a:pt x="80" y="30"/>
                    </a:cubicBezTo>
                    <a:cubicBezTo>
                      <a:pt x="78" y="28"/>
                      <a:pt x="76" y="27"/>
                      <a:pt x="74" y="26"/>
                    </a:cubicBezTo>
                    <a:cubicBezTo>
                      <a:pt x="74" y="9"/>
                      <a:pt x="74" y="9"/>
                      <a:pt x="74" y="9"/>
                    </a:cubicBezTo>
                    <a:cubicBezTo>
                      <a:pt x="69" y="9"/>
                      <a:pt x="64" y="8"/>
                      <a:pt x="59" y="8"/>
                    </a:cubicBezTo>
                    <a:cubicBezTo>
                      <a:pt x="52" y="7"/>
                      <a:pt x="46" y="6"/>
                      <a:pt x="43" y="8"/>
                    </a:cubicBezTo>
                    <a:cubicBezTo>
                      <a:pt x="43" y="54"/>
                      <a:pt x="43" y="54"/>
                      <a:pt x="43" y="54"/>
                    </a:cubicBezTo>
                    <a:cubicBezTo>
                      <a:pt x="44" y="54"/>
                      <a:pt x="45" y="54"/>
                      <a:pt x="47" y="54"/>
                    </a:cubicBezTo>
                    <a:cubicBezTo>
                      <a:pt x="47" y="55"/>
                      <a:pt x="48" y="56"/>
                      <a:pt x="49" y="58"/>
                    </a:cubicBezTo>
                    <a:cubicBezTo>
                      <a:pt x="50" y="58"/>
                      <a:pt x="50" y="59"/>
                      <a:pt x="51" y="59"/>
                    </a:cubicBezTo>
                    <a:cubicBezTo>
                      <a:pt x="50" y="59"/>
                      <a:pt x="50" y="59"/>
                      <a:pt x="50" y="59"/>
                    </a:cubicBezTo>
                    <a:cubicBezTo>
                      <a:pt x="46" y="59"/>
                      <a:pt x="43" y="59"/>
                      <a:pt x="41" y="60"/>
                    </a:cubicBezTo>
                    <a:cubicBezTo>
                      <a:pt x="40" y="60"/>
                      <a:pt x="40" y="60"/>
                      <a:pt x="40" y="60"/>
                    </a:cubicBezTo>
                    <a:cubicBezTo>
                      <a:pt x="38" y="60"/>
                      <a:pt x="38" y="60"/>
                      <a:pt x="38" y="60"/>
                    </a:cubicBezTo>
                    <a:cubicBezTo>
                      <a:pt x="36" y="59"/>
                      <a:pt x="29" y="59"/>
                      <a:pt x="22" y="60"/>
                    </a:cubicBezTo>
                    <a:cubicBezTo>
                      <a:pt x="15" y="61"/>
                      <a:pt x="8" y="62"/>
                      <a:pt x="2" y="61"/>
                    </a:cubicBezTo>
                    <a:cubicBezTo>
                      <a:pt x="0" y="58"/>
                      <a:pt x="0" y="58"/>
                      <a:pt x="0" y="58"/>
                    </a:cubicBezTo>
                    <a:cubicBezTo>
                      <a:pt x="0" y="6"/>
                      <a:pt x="0" y="6"/>
                      <a:pt x="0" y="6"/>
                    </a:cubicBezTo>
                    <a:cubicBezTo>
                      <a:pt x="3" y="3"/>
                      <a:pt x="3" y="3"/>
                      <a:pt x="3" y="3"/>
                    </a:cubicBezTo>
                    <a:close/>
                    <a:moveTo>
                      <a:pt x="67" y="35"/>
                    </a:moveTo>
                    <a:cubicBezTo>
                      <a:pt x="64" y="34"/>
                      <a:pt x="61" y="35"/>
                      <a:pt x="59" y="37"/>
                    </a:cubicBezTo>
                    <a:cubicBezTo>
                      <a:pt x="57" y="39"/>
                      <a:pt x="56" y="41"/>
                      <a:pt x="55" y="44"/>
                    </a:cubicBezTo>
                    <a:cubicBezTo>
                      <a:pt x="55" y="46"/>
                      <a:pt x="56" y="49"/>
                      <a:pt x="57" y="51"/>
                    </a:cubicBezTo>
                    <a:cubicBezTo>
                      <a:pt x="59" y="54"/>
                      <a:pt x="62" y="55"/>
                      <a:pt x="64" y="55"/>
                    </a:cubicBezTo>
                    <a:cubicBezTo>
                      <a:pt x="67" y="56"/>
                      <a:pt x="70" y="55"/>
                      <a:pt x="72" y="53"/>
                    </a:cubicBezTo>
                    <a:cubicBezTo>
                      <a:pt x="74" y="51"/>
                      <a:pt x="76" y="49"/>
                      <a:pt x="76" y="46"/>
                    </a:cubicBezTo>
                    <a:cubicBezTo>
                      <a:pt x="76" y="44"/>
                      <a:pt x="75" y="41"/>
                      <a:pt x="74" y="39"/>
                    </a:cubicBezTo>
                    <a:cubicBezTo>
                      <a:pt x="72" y="36"/>
                      <a:pt x="69" y="35"/>
                      <a:pt x="67" y="35"/>
                    </a:cubicBezTo>
                    <a:close/>
                    <a:moveTo>
                      <a:pt x="56" y="33"/>
                    </a:moveTo>
                    <a:cubicBezTo>
                      <a:pt x="52" y="35"/>
                      <a:pt x="50" y="39"/>
                      <a:pt x="50" y="43"/>
                    </a:cubicBezTo>
                    <a:cubicBezTo>
                      <a:pt x="50" y="47"/>
                      <a:pt x="51" y="51"/>
                      <a:pt x="53" y="55"/>
                    </a:cubicBezTo>
                    <a:cubicBezTo>
                      <a:pt x="56" y="58"/>
                      <a:pt x="60" y="60"/>
                      <a:pt x="64" y="60"/>
                    </a:cubicBezTo>
                    <a:cubicBezTo>
                      <a:pt x="67" y="61"/>
                      <a:pt x="70" y="60"/>
                      <a:pt x="73" y="59"/>
                    </a:cubicBezTo>
                    <a:cubicBezTo>
                      <a:pt x="73" y="60"/>
                      <a:pt x="73" y="61"/>
                      <a:pt x="74" y="61"/>
                    </a:cubicBezTo>
                    <a:cubicBezTo>
                      <a:pt x="79" y="68"/>
                      <a:pt x="79" y="68"/>
                      <a:pt x="79" y="68"/>
                    </a:cubicBezTo>
                    <a:cubicBezTo>
                      <a:pt x="80" y="70"/>
                      <a:pt x="83" y="70"/>
                      <a:pt x="84" y="69"/>
                    </a:cubicBezTo>
                    <a:cubicBezTo>
                      <a:pt x="84" y="69"/>
                      <a:pt x="84" y="69"/>
                      <a:pt x="84" y="69"/>
                    </a:cubicBezTo>
                    <a:cubicBezTo>
                      <a:pt x="86" y="67"/>
                      <a:pt x="86" y="65"/>
                      <a:pt x="85" y="63"/>
                    </a:cubicBezTo>
                    <a:cubicBezTo>
                      <a:pt x="80" y="57"/>
                      <a:pt x="80" y="57"/>
                      <a:pt x="80" y="57"/>
                    </a:cubicBezTo>
                    <a:cubicBezTo>
                      <a:pt x="79" y="56"/>
                      <a:pt x="78" y="55"/>
                      <a:pt x="77" y="55"/>
                    </a:cubicBezTo>
                    <a:cubicBezTo>
                      <a:pt x="79" y="53"/>
                      <a:pt x="81" y="50"/>
                      <a:pt x="81" y="47"/>
                    </a:cubicBezTo>
                    <a:cubicBezTo>
                      <a:pt x="82" y="43"/>
                      <a:pt x="81" y="39"/>
                      <a:pt x="78" y="35"/>
                    </a:cubicBezTo>
                    <a:cubicBezTo>
                      <a:pt x="75" y="32"/>
                      <a:pt x="71" y="30"/>
                      <a:pt x="67" y="29"/>
                    </a:cubicBezTo>
                    <a:cubicBezTo>
                      <a:pt x="63" y="29"/>
                      <a:pt x="59" y="30"/>
                      <a:pt x="56" y="33"/>
                    </a:cubicBezTo>
                    <a:close/>
                    <a:moveTo>
                      <a:pt x="58" y="46"/>
                    </a:moveTo>
                    <a:cubicBezTo>
                      <a:pt x="60" y="41"/>
                      <a:pt x="64" y="39"/>
                      <a:pt x="70" y="38"/>
                    </a:cubicBezTo>
                    <a:cubicBezTo>
                      <a:pt x="64" y="34"/>
                      <a:pt x="57" y="40"/>
                      <a:pt x="58" y="46"/>
                    </a:cubicBezTo>
                    <a:close/>
                    <a:moveTo>
                      <a:pt x="71" y="21"/>
                    </a:moveTo>
                    <a:cubicBezTo>
                      <a:pt x="65" y="21"/>
                      <a:pt x="51" y="19"/>
                      <a:pt x="47" y="19"/>
                    </a:cubicBezTo>
                    <a:cubicBezTo>
                      <a:pt x="47" y="20"/>
                      <a:pt x="47" y="21"/>
                      <a:pt x="47" y="21"/>
                    </a:cubicBezTo>
                    <a:cubicBezTo>
                      <a:pt x="51" y="21"/>
                      <a:pt x="67" y="24"/>
                      <a:pt x="71" y="24"/>
                    </a:cubicBezTo>
                    <a:cubicBezTo>
                      <a:pt x="71" y="23"/>
                      <a:pt x="71" y="22"/>
                      <a:pt x="71" y="21"/>
                    </a:cubicBezTo>
                    <a:close/>
                    <a:moveTo>
                      <a:pt x="71" y="15"/>
                    </a:moveTo>
                    <a:cubicBezTo>
                      <a:pt x="65" y="15"/>
                      <a:pt x="51" y="12"/>
                      <a:pt x="47" y="12"/>
                    </a:cubicBezTo>
                    <a:cubicBezTo>
                      <a:pt x="47" y="13"/>
                      <a:pt x="47" y="14"/>
                      <a:pt x="47" y="14"/>
                    </a:cubicBezTo>
                    <a:cubicBezTo>
                      <a:pt x="51" y="14"/>
                      <a:pt x="67" y="17"/>
                      <a:pt x="71" y="17"/>
                    </a:cubicBezTo>
                    <a:cubicBezTo>
                      <a:pt x="71" y="16"/>
                      <a:pt x="71" y="15"/>
                      <a:pt x="71" y="15"/>
                    </a:cubicBezTo>
                    <a:close/>
                    <a:moveTo>
                      <a:pt x="10" y="49"/>
                    </a:moveTo>
                    <a:cubicBezTo>
                      <a:pt x="10" y="49"/>
                      <a:pt x="10" y="50"/>
                      <a:pt x="10" y="51"/>
                    </a:cubicBezTo>
                    <a:cubicBezTo>
                      <a:pt x="14" y="51"/>
                      <a:pt x="29" y="48"/>
                      <a:pt x="34" y="48"/>
                    </a:cubicBezTo>
                    <a:cubicBezTo>
                      <a:pt x="34" y="48"/>
                      <a:pt x="34" y="47"/>
                      <a:pt x="34" y="46"/>
                    </a:cubicBezTo>
                    <a:cubicBezTo>
                      <a:pt x="30" y="46"/>
                      <a:pt x="15" y="49"/>
                      <a:pt x="10" y="49"/>
                    </a:cubicBezTo>
                    <a:close/>
                    <a:moveTo>
                      <a:pt x="10" y="41"/>
                    </a:moveTo>
                    <a:cubicBezTo>
                      <a:pt x="10" y="42"/>
                      <a:pt x="10" y="43"/>
                      <a:pt x="10" y="43"/>
                    </a:cubicBezTo>
                    <a:cubicBezTo>
                      <a:pt x="14" y="44"/>
                      <a:pt x="29" y="41"/>
                      <a:pt x="34" y="41"/>
                    </a:cubicBezTo>
                    <a:cubicBezTo>
                      <a:pt x="34" y="40"/>
                      <a:pt x="34" y="40"/>
                      <a:pt x="34" y="39"/>
                    </a:cubicBezTo>
                    <a:cubicBezTo>
                      <a:pt x="30" y="39"/>
                      <a:pt x="15" y="41"/>
                      <a:pt x="10" y="41"/>
                    </a:cubicBezTo>
                    <a:close/>
                    <a:moveTo>
                      <a:pt x="10" y="34"/>
                    </a:moveTo>
                    <a:cubicBezTo>
                      <a:pt x="10" y="35"/>
                      <a:pt x="10" y="36"/>
                      <a:pt x="10" y="37"/>
                    </a:cubicBezTo>
                    <a:cubicBezTo>
                      <a:pt x="14" y="37"/>
                      <a:pt x="29" y="34"/>
                      <a:pt x="34" y="34"/>
                    </a:cubicBezTo>
                    <a:cubicBezTo>
                      <a:pt x="34" y="33"/>
                      <a:pt x="34" y="33"/>
                      <a:pt x="34" y="32"/>
                    </a:cubicBezTo>
                    <a:cubicBezTo>
                      <a:pt x="30" y="32"/>
                      <a:pt x="15" y="34"/>
                      <a:pt x="10" y="34"/>
                    </a:cubicBezTo>
                    <a:close/>
                    <a:moveTo>
                      <a:pt x="22" y="25"/>
                    </a:moveTo>
                    <a:cubicBezTo>
                      <a:pt x="22" y="26"/>
                      <a:pt x="22" y="27"/>
                      <a:pt x="22" y="28"/>
                    </a:cubicBezTo>
                    <a:cubicBezTo>
                      <a:pt x="25" y="28"/>
                      <a:pt x="29" y="26"/>
                      <a:pt x="34" y="27"/>
                    </a:cubicBezTo>
                    <a:cubicBezTo>
                      <a:pt x="34" y="26"/>
                      <a:pt x="34" y="25"/>
                      <a:pt x="34" y="24"/>
                    </a:cubicBezTo>
                    <a:cubicBezTo>
                      <a:pt x="30" y="24"/>
                      <a:pt x="26" y="25"/>
                      <a:pt x="22" y="25"/>
                    </a:cubicBezTo>
                    <a:close/>
                    <a:moveTo>
                      <a:pt x="22" y="19"/>
                    </a:moveTo>
                    <a:cubicBezTo>
                      <a:pt x="22" y="20"/>
                      <a:pt x="22" y="21"/>
                      <a:pt x="22" y="21"/>
                    </a:cubicBezTo>
                    <a:cubicBezTo>
                      <a:pt x="25" y="21"/>
                      <a:pt x="29" y="20"/>
                      <a:pt x="34" y="20"/>
                    </a:cubicBezTo>
                    <a:cubicBezTo>
                      <a:pt x="34" y="20"/>
                      <a:pt x="34" y="19"/>
                      <a:pt x="34" y="18"/>
                    </a:cubicBezTo>
                    <a:cubicBezTo>
                      <a:pt x="30" y="18"/>
                      <a:pt x="26" y="19"/>
                      <a:pt x="22" y="19"/>
                    </a:cubicBezTo>
                    <a:close/>
                    <a:moveTo>
                      <a:pt x="22" y="14"/>
                    </a:moveTo>
                    <a:cubicBezTo>
                      <a:pt x="22" y="15"/>
                      <a:pt x="22" y="15"/>
                      <a:pt x="22" y="16"/>
                    </a:cubicBezTo>
                    <a:cubicBezTo>
                      <a:pt x="25" y="16"/>
                      <a:pt x="29" y="15"/>
                      <a:pt x="34" y="15"/>
                    </a:cubicBezTo>
                    <a:cubicBezTo>
                      <a:pt x="34" y="14"/>
                      <a:pt x="34" y="14"/>
                      <a:pt x="34" y="13"/>
                    </a:cubicBezTo>
                    <a:cubicBezTo>
                      <a:pt x="30" y="13"/>
                      <a:pt x="26" y="13"/>
                      <a:pt x="22" y="14"/>
                    </a:cubicBezTo>
                    <a:close/>
                    <a:moveTo>
                      <a:pt x="9" y="14"/>
                    </a:moveTo>
                    <a:cubicBezTo>
                      <a:pt x="9" y="31"/>
                      <a:pt x="9" y="31"/>
                      <a:pt x="9" y="31"/>
                    </a:cubicBezTo>
                    <a:cubicBezTo>
                      <a:pt x="19" y="30"/>
                      <a:pt x="19" y="30"/>
                      <a:pt x="19" y="30"/>
                    </a:cubicBezTo>
                    <a:cubicBezTo>
                      <a:pt x="19" y="13"/>
                      <a:pt x="19" y="13"/>
                      <a:pt x="19" y="13"/>
                    </a:cubicBezTo>
                    <a:cubicBezTo>
                      <a:pt x="9" y="14"/>
                      <a:pt x="9" y="14"/>
                      <a:pt x="9" y="14"/>
                    </a:cubicBezTo>
                    <a:close/>
                    <a:moveTo>
                      <a:pt x="21" y="8"/>
                    </a:moveTo>
                    <a:cubicBezTo>
                      <a:pt x="16" y="8"/>
                      <a:pt x="10" y="9"/>
                      <a:pt x="5" y="9"/>
                    </a:cubicBezTo>
                    <a:cubicBezTo>
                      <a:pt x="5" y="56"/>
                      <a:pt x="5" y="56"/>
                      <a:pt x="5" y="56"/>
                    </a:cubicBezTo>
                    <a:cubicBezTo>
                      <a:pt x="10" y="56"/>
                      <a:pt x="16" y="55"/>
                      <a:pt x="21" y="55"/>
                    </a:cubicBezTo>
                    <a:cubicBezTo>
                      <a:pt x="27" y="54"/>
                      <a:pt x="33" y="53"/>
                      <a:pt x="37" y="54"/>
                    </a:cubicBezTo>
                    <a:cubicBezTo>
                      <a:pt x="37" y="8"/>
                      <a:pt x="37" y="8"/>
                      <a:pt x="37" y="8"/>
                    </a:cubicBezTo>
                    <a:cubicBezTo>
                      <a:pt x="34" y="6"/>
                      <a:pt x="27" y="7"/>
                      <a:pt x="21" y="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300">
                  <a:solidFill>
                    <a:schemeClr val="tx1">
                      <a:lumMod val="65000"/>
                      <a:lumOff val="35000"/>
                    </a:schemeClr>
                  </a:solidFill>
                  <a:latin typeface="+mn-lt"/>
                  <a:ea typeface="+mn-ea"/>
                  <a:cs typeface="+mn-ea"/>
                  <a:sym typeface="+mn-lt"/>
                </a:endParaRPr>
              </a:p>
            </p:txBody>
          </p:sp>
        </p:grpSp>
        <p:sp>
          <p:nvSpPr>
            <p:cNvPr id="39" name="文本框 4"/>
            <p:cNvSpPr txBox="1">
              <a:spLocks noChangeArrowheads="1"/>
            </p:cNvSpPr>
            <p:nvPr/>
          </p:nvSpPr>
          <p:spPr bwMode="auto">
            <a:xfrm>
              <a:off x="3032414" y="2771102"/>
              <a:ext cx="1214371" cy="333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300" dirty="0">
                  <a:solidFill>
                    <a:schemeClr val="tx1">
                      <a:lumMod val="65000"/>
                      <a:lumOff val="35000"/>
                    </a:schemeClr>
                  </a:solidFill>
                  <a:latin typeface="+mn-lt"/>
                  <a:ea typeface="+mn-ea"/>
                  <a:cs typeface="+mn-ea"/>
                  <a:sym typeface="+mn-lt"/>
                </a:rPr>
                <a:t>小标题</a:t>
              </a:r>
            </a:p>
          </p:txBody>
        </p:sp>
        <p:grpSp>
          <p:nvGrpSpPr>
            <p:cNvPr id="40" name="组合 39"/>
            <p:cNvGrpSpPr/>
            <p:nvPr/>
          </p:nvGrpSpPr>
          <p:grpSpPr bwMode="auto">
            <a:xfrm>
              <a:off x="4785379" y="1640865"/>
              <a:ext cx="1920769" cy="2187455"/>
              <a:chOff x="5078956" y="2050209"/>
              <a:chExt cx="1920696" cy="2187962"/>
            </a:xfrm>
          </p:grpSpPr>
          <p:grpSp>
            <p:nvGrpSpPr>
              <p:cNvPr id="72" name="组合 52"/>
              <p:cNvGrpSpPr/>
              <p:nvPr/>
            </p:nvGrpSpPr>
            <p:grpSpPr bwMode="auto">
              <a:xfrm>
                <a:off x="5078956" y="2050209"/>
                <a:ext cx="1920696" cy="2187962"/>
                <a:chOff x="1162050" y="2012950"/>
                <a:chExt cx="2500242" cy="2848152"/>
              </a:xfrm>
            </p:grpSpPr>
            <p:sp>
              <p:nvSpPr>
                <p:cNvPr id="74" name="任意多边形 73"/>
                <p:cNvSpPr/>
                <p:nvPr/>
              </p:nvSpPr>
              <p:spPr>
                <a:xfrm>
                  <a:off x="1162050" y="2012950"/>
                  <a:ext cx="2500242" cy="2515385"/>
                </a:xfrm>
                <a:custGeom>
                  <a:avLst/>
                  <a:gdLst>
                    <a:gd name="connsiteX0" fmla="*/ 1257300 w 2500242"/>
                    <a:gd name="connsiteY0" fmla="*/ 0 h 2514600"/>
                    <a:gd name="connsiteX1" fmla="*/ 2489056 w 2500242"/>
                    <a:gd name="connsiteY1" fmla="*/ 1003910 h 2514600"/>
                    <a:gd name="connsiteX2" fmla="*/ 2500242 w 2500242"/>
                    <a:gd name="connsiteY2" fmla="*/ 1077199 h 2514600"/>
                    <a:gd name="connsiteX3" fmla="*/ 1954242 w 2500242"/>
                    <a:gd name="connsiteY3" fmla="*/ 2303535 h 2514600"/>
                    <a:gd name="connsiteX4" fmla="*/ 1856604 w 2500242"/>
                    <a:gd name="connsiteY4" fmla="*/ 2362851 h 2514600"/>
                    <a:gd name="connsiteX5" fmla="*/ 1257300 w 2500242"/>
                    <a:gd name="connsiteY5" fmla="*/ 2514600 h 2514600"/>
                    <a:gd name="connsiteX6" fmla="*/ 0 w 2500242"/>
                    <a:gd name="connsiteY6" fmla="*/ 1257300 h 2514600"/>
                    <a:gd name="connsiteX7" fmla="*/ 1257300 w 2500242"/>
                    <a:gd name="connsiteY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0242" h="2514600">
                      <a:moveTo>
                        <a:pt x="1257300" y="0"/>
                      </a:moveTo>
                      <a:cubicBezTo>
                        <a:pt x="1864890" y="0"/>
                        <a:pt x="2371818" y="430980"/>
                        <a:pt x="2489056" y="1003910"/>
                      </a:cubicBezTo>
                      <a:lnTo>
                        <a:pt x="2500242" y="1077199"/>
                      </a:lnTo>
                      <a:lnTo>
                        <a:pt x="1954242" y="2303535"/>
                      </a:lnTo>
                      <a:lnTo>
                        <a:pt x="1856604" y="2362851"/>
                      </a:lnTo>
                      <a:cubicBezTo>
                        <a:pt x="1678453" y="2459628"/>
                        <a:pt x="1474296" y="2514600"/>
                        <a:pt x="1257300" y="2514600"/>
                      </a:cubicBezTo>
                      <a:cubicBezTo>
                        <a:pt x="562912" y="2514600"/>
                        <a:pt x="0" y="1951688"/>
                        <a:pt x="0" y="1257300"/>
                      </a:cubicBezTo>
                      <a:cubicBezTo>
                        <a:pt x="0" y="562912"/>
                        <a:pt x="562912" y="0"/>
                        <a:pt x="12573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300" noProof="1">
                    <a:solidFill>
                      <a:schemeClr val="tx1">
                        <a:lumMod val="65000"/>
                        <a:lumOff val="35000"/>
                      </a:schemeClr>
                    </a:solidFill>
                    <a:cs typeface="+mn-ea"/>
                    <a:sym typeface="+mn-lt"/>
                  </a:endParaRPr>
                </a:p>
              </p:txBody>
            </p:sp>
            <p:pic>
              <p:nvPicPr>
                <p:cNvPr id="75" name="图片 54"/>
                <p:cNvPicPr>
                  <a:picLocks noChangeAspect="1" noChangeArrowheads="1"/>
                </p:cNvPicPr>
                <p:nvPr/>
              </p:nvPicPr>
              <p:blipFill>
                <a:blip r:embed="rId4" cstate="print">
                  <a:extLst>
                    <a:ext uri="{28A0092B-C50C-407E-A947-70E740481C1C}">
                      <a14:useLocalDpi xmlns:a14="http://schemas.microsoft.com/office/drawing/2010/main" val="0"/>
                    </a:ext>
                  </a:extLst>
                </a:blip>
                <a:srcRect l="1672" t="6100" r="83327" b="4980"/>
                <a:stretch>
                  <a:fillRect/>
                </a:stretch>
              </p:blipFill>
              <p:spPr bwMode="auto">
                <a:xfrm rot="1436196">
                  <a:off x="3269963" y="2437942"/>
                  <a:ext cx="137160" cy="2423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3" name="Freeform 21"/>
              <p:cNvSpPr>
                <a:spLocks noEditPoints="1" noChangeArrowheads="1"/>
              </p:cNvSpPr>
              <p:nvPr/>
            </p:nvSpPr>
            <p:spPr bwMode="auto">
              <a:xfrm>
                <a:off x="5527843" y="2675112"/>
                <a:ext cx="993440" cy="800424"/>
              </a:xfrm>
              <a:custGeom>
                <a:avLst/>
                <a:gdLst>
                  <a:gd name="T0" fmla="*/ 212 w 228"/>
                  <a:gd name="T1" fmla="*/ 150 h 202"/>
                  <a:gd name="T2" fmla="*/ 142 w 228"/>
                  <a:gd name="T3" fmla="*/ 150 h 202"/>
                  <a:gd name="T4" fmla="*/ 0 w 228"/>
                  <a:gd name="T5" fmla="*/ 0 h 202"/>
                  <a:gd name="T6" fmla="*/ 173 w 228"/>
                  <a:gd name="T7" fmla="*/ 95 h 202"/>
                  <a:gd name="T8" fmla="*/ 166 w 228"/>
                  <a:gd name="T9" fmla="*/ 103 h 202"/>
                  <a:gd name="T10" fmla="*/ 156 w 228"/>
                  <a:gd name="T11" fmla="*/ 107 h 202"/>
                  <a:gd name="T12" fmla="*/ 154 w 228"/>
                  <a:gd name="T13" fmla="*/ 117 h 202"/>
                  <a:gd name="T14" fmla="*/ 148 w 228"/>
                  <a:gd name="T15" fmla="*/ 126 h 202"/>
                  <a:gd name="T16" fmla="*/ 153 w 228"/>
                  <a:gd name="T17" fmla="*/ 135 h 202"/>
                  <a:gd name="T18" fmla="*/ 153 w 228"/>
                  <a:gd name="T19" fmla="*/ 146 h 202"/>
                  <a:gd name="T20" fmla="*/ 163 w 228"/>
                  <a:gd name="T21" fmla="*/ 150 h 202"/>
                  <a:gd name="T22" fmla="*/ 169 w 228"/>
                  <a:gd name="T23" fmla="*/ 159 h 202"/>
                  <a:gd name="T24" fmla="*/ 180 w 228"/>
                  <a:gd name="T25" fmla="*/ 157 h 202"/>
                  <a:gd name="T26" fmla="*/ 190 w 228"/>
                  <a:gd name="T27" fmla="*/ 160 h 202"/>
                  <a:gd name="T28" fmla="*/ 197 w 228"/>
                  <a:gd name="T29" fmla="*/ 153 h 202"/>
                  <a:gd name="T30" fmla="*/ 207 w 228"/>
                  <a:gd name="T31" fmla="*/ 149 h 202"/>
                  <a:gd name="T32" fmla="*/ 209 w 228"/>
                  <a:gd name="T33" fmla="*/ 139 h 202"/>
                  <a:gd name="T34" fmla="*/ 215 w 228"/>
                  <a:gd name="T35" fmla="*/ 130 h 202"/>
                  <a:gd name="T36" fmla="*/ 210 w 228"/>
                  <a:gd name="T37" fmla="*/ 121 h 202"/>
                  <a:gd name="T38" fmla="*/ 210 w 228"/>
                  <a:gd name="T39" fmla="*/ 110 h 202"/>
                  <a:gd name="T40" fmla="*/ 200 w 228"/>
                  <a:gd name="T41" fmla="*/ 105 h 202"/>
                  <a:gd name="T42" fmla="*/ 194 w 228"/>
                  <a:gd name="T43" fmla="*/ 97 h 202"/>
                  <a:gd name="T44" fmla="*/ 183 w 228"/>
                  <a:gd name="T45" fmla="*/ 99 h 202"/>
                  <a:gd name="T46" fmla="*/ 143 w 228"/>
                  <a:gd name="T47" fmla="*/ 192 h 202"/>
                  <a:gd name="T48" fmla="*/ 171 w 228"/>
                  <a:gd name="T49" fmla="*/ 187 h 202"/>
                  <a:gd name="T50" fmla="*/ 175 w 228"/>
                  <a:gd name="T51" fmla="*/ 161 h 202"/>
                  <a:gd name="T52" fmla="*/ 163 w 228"/>
                  <a:gd name="T53" fmla="*/ 162 h 202"/>
                  <a:gd name="T54" fmla="*/ 157 w 228"/>
                  <a:gd name="T55" fmla="*/ 152 h 202"/>
                  <a:gd name="T56" fmla="*/ 146 w 228"/>
                  <a:gd name="T57" fmla="*/ 183 h 202"/>
                  <a:gd name="T58" fmla="*/ 204 w 228"/>
                  <a:gd name="T59" fmla="*/ 152 h 202"/>
                  <a:gd name="T60" fmla="*/ 199 w 228"/>
                  <a:gd name="T61" fmla="*/ 162 h 202"/>
                  <a:gd name="T62" fmla="*/ 188 w 228"/>
                  <a:gd name="T63" fmla="*/ 163 h 202"/>
                  <a:gd name="T64" fmla="*/ 209 w 228"/>
                  <a:gd name="T65" fmla="*/ 188 h 202"/>
                  <a:gd name="T66" fmla="*/ 157 w 228"/>
                  <a:gd name="T67" fmla="*/ 128 h 202"/>
                  <a:gd name="T68" fmla="*/ 199 w 228"/>
                  <a:gd name="T69" fmla="*/ 110 h 202"/>
                  <a:gd name="T70" fmla="*/ 158 w 228"/>
                  <a:gd name="T71" fmla="*/ 128 h 202"/>
                  <a:gd name="T72" fmla="*/ 198 w 228"/>
                  <a:gd name="T73" fmla="*/ 111 h 202"/>
                  <a:gd name="T74" fmla="*/ 145 w 228"/>
                  <a:gd name="T75" fmla="*/ 135 h 202"/>
                  <a:gd name="T76" fmla="*/ 149 w 228"/>
                  <a:gd name="T77" fmla="*/ 124 h 202"/>
                  <a:gd name="T78" fmla="*/ 148 w 228"/>
                  <a:gd name="T79" fmla="*/ 112 h 202"/>
                  <a:gd name="T80" fmla="*/ 158 w 228"/>
                  <a:gd name="T81" fmla="*/ 106 h 202"/>
                  <a:gd name="T82" fmla="*/ 164 w 228"/>
                  <a:gd name="T83" fmla="*/ 95 h 202"/>
                  <a:gd name="T84" fmla="*/ 175 w 228"/>
                  <a:gd name="T85" fmla="*/ 96 h 202"/>
                  <a:gd name="T86" fmla="*/ 186 w 228"/>
                  <a:gd name="T87" fmla="*/ 91 h 202"/>
                  <a:gd name="T88" fmla="*/ 195 w 228"/>
                  <a:gd name="T89" fmla="*/ 98 h 202"/>
                  <a:gd name="T90" fmla="*/ 207 w 228"/>
                  <a:gd name="T91" fmla="*/ 101 h 202"/>
                  <a:gd name="T92" fmla="*/ 34 w 228"/>
                  <a:gd name="T93" fmla="*/ 126 h 202"/>
                  <a:gd name="T94" fmla="*/ 90 w 228"/>
                  <a:gd name="T95" fmla="*/ 126 h 202"/>
                  <a:gd name="T96" fmla="*/ 45 w 228"/>
                  <a:gd name="T97" fmla="*/ 55 h 202"/>
                  <a:gd name="T98" fmla="*/ 45 w 228"/>
                  <a:gd name="T99" fmla="*/ 44 h 202"/>
                  <a:gd name="T100" fmla="*/ 45 w 228"/>
                  <a:gd name="T101" fmla="*/ 64 h 202"/>
                  <a:gd name="T102" fmla="*/ 45 w 228"/>
                  <a:gd name="T103" fmla="*/ 84 h 202"/>
                  <a:gd name="T104" fmla="*/ 45 w 228"/>
                  <a:gd name="T105" fmla="*/ 74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8" h="202">
                    <a:moveTo>
                      <a:pt x="0" y="0"/>
                    </a:moveTo>
                    <a:cubicBezTo>
                      <a:pt x="228" y="0"/>
                      <a:pt x="228" y="0"/>
                      <a:pt x="228" y="0"/>
                    </a:cubicBezTo>
                    <a:cubicBezTo>
                      <a:pt x="228" y="160"/>
                      <a:pt x="228" y="160"/>
                      <a:pt x="228" y="160"/>
                    </a:cubicBezTo>
                    <a:cubicBezTo>
                      <a:pt x="215" y="160"/>
                      <a:pt x="215" y="160"/>
                      <a:pt x="215" y="160"/>
                    </a:cubicBezTo>
                    <a:cubicBezTo>
                      <a:pt x="212" y="150"/>
                      <a:pt x="212" y="150"/>
                      <a:pt x="212" y="150"/>
                    </a:cubicBezTo>
                    <a:cubicBezTo>
                      <a:pt x="219" y="150"/>
                      <a:pt x="219" y="150"/>
                      <a:pt x="219" y="150"/>
                    </a:cubicBezTo>
                    <a:cubicBezTo>
                      <a:pt x="219" y="11"/>
                      <a:pt x="219" y="11"/>
                      <a:pt x="219" y="11"/>
                    </a:cubicBezTo>
                    <a:cubicBezTo>
                      <a:pt x="11" y="11"/>
                      <a:pt x="11" y="11"/>
                      <a:pt x="11" y="11"/>
                    </a:cubicBezTo>
                    <a:cubicBezTo>
                      <a:pt x="11" y="150"/>
                      <a:pt x="11" y="150"/>
                      <a:pt x="11" y="150"/>
                    </a:cubicBezTo>
                    <a:cubicBezTo>
                      <a:pt x="142" y="150"/>
                      <a:pt x="142" y="150"/>
                      <a:pt x="142" y="150"/>
                    </a:cubicBezTo>
                    <a:cubicBezTo>
                      <a:pt x="156" y="150"/>
                      <a:pt x="156" y="150"/>
                      <a:pt x="156" y="150"/>
                    </a:cubicBezTo>
                    <a:cubicBezTo>
                      <a:pt x="152" y="160"/>
                      <a:pt x="152" y="160"/>
                      <a:pt x="152" y="160"/>
                    </a:cubicBezTo>
                    <a:cubicBezTo>
                      <a:pt x="142" y="160"/>
                      <a:pt x="142" y="160"/>
                      <a:pt x="142" y="160"/>
                    </a:cubicBezTo>
                    <a:cubicBezTo>
                      <a:pt x="0" y="160"/>
                      <a:pt x="0" y="160"/>
                      <a:pt x="0" y="160"/>
                    </a:cubicBezTo>
                    <a:cubicBezTo>
                      <a:pt x="0" y="0"/>
                      <a:pt x="0" y="0"/>
                      <a:pt x="0" y="0"/>
                    </a:cubicBezTo>
                    <a:close/>
                    <a:moveTo>
                      <a:pt x="181" y="94"/>
                    </a:moveTo>
                    <a:cubicBezTo>
                      <a:pt x="180" y="99"/>
                      <a:pt x="180" y="99"/>
                      <a:pt x="180" y="99"/>
                    </a:cubicBezTo>
                    <a:cubicBezTo>
                      <a:pt x="177" y="95"/>
                      <a:pt x="177" y="95"/>
                      <a:pt x="177" y="95"/>
                    </a:cubicBezTo>
                    <a:cubicBezTo>
                      <a:pt x="176" y="99"/>
                      <a:pt x="176" y="99"/>
                      <a:pt x="176" y="99"/>
                    </a:cubicBezTo>
                    <a:cubicBezTo>
                      <a:pt x="173" y="95"/>
                      <a:pt x="173" y="95"/>
                      <a:pt x="173" y="95"/>
                    </a:cubicBezTo>
                    <a:cubicBezTo>
                      <a:pt x="172" y="100"/>
                      <a:pt x="172" y="100"/>
                      <a:pt x="172" y="100"/>
                    </a:cubicBezTo>
                    <a:cubicBezTo>
                      <a:pt x="169" y="97"/>
                      <a:pt x="169" y="97"/>
                      <a:pt x="169" y="97"/>
                    </a:cubicBezTo>
                    <a:cubicBezTo>
                      <a:pt x="169" y="101"/>
                      <a:pt x="169" y="101"/>
                      <a:pt x="169" y="101"/>
                    </a:cubicBezTo>
                    <a:cubicBezTo>
                      <a:pt x="165" y="99"/>
                      <a:pt x="165" y="99"/>
                      <a:pt x="165" y="99"/>
                    </a:cubicBezTo>
                    <a:cubicBezTo>
                      <a:pt x="166" y="103"/>
                      <a:pt x="166" y="103"/>
                      <a:pt x="166" y="103"/>
                    </a:cubicBezTo>
                    <a:cubicBezTo>
                      <a:pt x="162" y="101"/>
                      <a:pt x="162" y="101"/>
                      <a:pt x="162" y="101"/>
                    </a:cubicBezTo>
                    <a:cubicBezTo>
                      <a:pt x="163" y="105"/>
                      <a:pt x="163" y="105"/>
                      <a:pt x="163" y="105"/>
                    </a:cubicBezTo>
                    <a:cubicBezTo>
                      <a:pt x="159" y="103"/>
                      <a:pt x="159" y="103"/>
                      <a:pt x="159" y="103"/>
                    </a:cubicBezTo>
                    <a:cubicBezTo>
                      <a:pt x="160" y="108"/>
                      <a:pt x="160" y="108"/>
                      <a:pt x="160" y="108"/>
                    </a:cubicBezTo>
                    <a:cubicBezTo>
                      <a:pt x="156" y="107"/>
                      <a:pt x="156" y="107"/>
                      <a:pt x="156" y="107"/>
                    </a:cubicBezTo>
                    <a:cubicBezTo>
                      <a:pt x="158" y="111"/>
                      <a:pt x="158" y="111"/>
                      <a:pt x="158" y="111"/>
                    </a:cubicBezTo>
                    <a:cubicBezTo>
                      <a:pt x="153" y="110"/>
                      <a:pt x="153" y="110"/>
                      <a:pt x="153" y="110"/>
                    </a:cubicBezTo>
                    <a:cubicBezTo>
                      <a:pt x="156" y="114"/>
                      <a:pt x="156" y="114"/>
                      <a:pt x="156" y="114"/>
                    </a:cubicBezTo>
                    <a:cubicBezTo>
                      <a:pt x="151" y="114"/>
                      <a:pt x="151" y="114"/>
                      <a:pt x="151" y="114"/>
                    </a:cubicBezTo>
                    <a:cubicBezTo>
                      <a:pt x="154" y="117"/>
                      <a:pt x="154" y="117"/>
                      <a:pt x="154" y="117"/>
                    </a:cubicBezTo>
                    <a:cubicBezTo>
                      <a:pt x="150" y="117"/>
                      <a:pt x="150" y="117"/>
                      <a:pt x="150" y="117"/>
                    </a:cubicBezTo>
                    <a:cubicBezTo>
                      <a:pt x="153" y="121"/>
                      <a:pt x="153" y="121"/>
                      <a:pt x="153" y="121"/>
                    </a:cubicBezTo>
                    <a:cubicBezTo>
                      <a:pt x="149" y="122"/>
                      <a:pt x="149" y="122"/>
                      <a:pt x="149" y="122"/>
                    </a:cubicBezTo>
                    <a:cubicBezTo>
                      <a:pt x="152" y="124"/>
                      <a:pt x="152" y="124"/>
                      <a:pt x="152" y="124"/>
                    </a:cubicBezTo>
                    <a:cubicBezTo>
                      <a:pt x="148" y="126"/>
                      <a:pt x="148" y="126"/>
                      <a:pt x="148" y="126"/>
                    </a:cubicBezTo>
                    <a:cubicBezTo>
                      <a:pt x="152" y="128"/>
                      <a:pt x="152" y="128"/>
                      <a:pt x="152" y="128"/>
                    </a:cubicBezTo>
                    <a:cubicBezTo>
                      <a:pt x="148" y="130"/>
                      <a:pt x="148" y="130"/>
                      <a:pt x="148" y="130"/>
                    </a:cubicBezTo>
                    <a:cubicBezTo>
                      <a:pt x="152" y="131"/>
                      <a:pt x="152" y="131"/>
                      <a:pt x="152" y="131"/>
                    </a:cubicBezTo>
                    <a:cubicBezTo>
                      <a:pt x="149" y="134"/>
                      <a:pt x="149" y="134"/>
                      <a:pt x="149" y="134"/>
                    </a:cubicBezTo>
                    <a:cubicBezTo>
                      <a:pt x="153" y="135"/>
                      <a:pt x="153" y="135"/>
                      <a:pt x="153" y="135"/>
                    </a:cubicBezTo>
                    <a:cubicBezTo>
                      <a:pt x="150" y="138"/>
                      <a:pt x="150" y="138"/>
                      <a:pt x="150" y="138"/>
                    </a:cubicBezTo>
                    <a:cubicBezTo>
                      <a:pt x="154" y="139"/>
                      <a:pt x="154" y="139"/>
                      <a:pt x="154" y="139"/>
                    </a:cubicBezTo>
                    <a:cubicBezTo>
                      <a:pt x="151" y="142"/>
                      <a:pt x="151" y="142"/>
                      <a:pt x="151" y="142"/>
                    </a:cubicBezTo>
                    <a:cubicBezTo>
                      <a:pt x="156" y="142"/>
                      <a:pt x="156" y="142"/>
                      <a:pt x="156" y="142"/>
                    </a:cubicBezTo>
                    <a:cubicBezTo>
                      <a:pt x="153" y="146"/>
                      <a:pt x="153" y="146"/>
                      <a:pt x="153" y="146"/>
                    </a:cubicBezTo>
                    <a:cubicBezTo>
                      <a:pt x="158" y="145"/>
                      <a:pt x="158" y="145"/>
                      <a:pt x="158" y="145"/>
                    </a:cubicBezTo>
                    <a:cubicBezTo>
                      <a:pt x="156" y="149"/>
                      <a:pt x="156" y="149"/>
                      <a:pt x="156" y="149"/>
                    </a:cubicBezTo>
                    <a:cubicBezTo>
                      <a:pt x="160" y="148"/>
                      <a:pt x="160" y="148"/>
                      <a:pt x="160" y="148"/>
                    </a:cubicBezTo>
                    <a:cubicBezTo>
                      <a:pt x="159" y="152"/>
                      <a:pt x="159" y="152"/>
                      <a:pt x="159" y="152"/>
                    </a:cubicBezTo>
                    <a:cubicBezTo>
                      <a:pt x="163" y="150"/>
                      <a:pt x="163" y="150"/>
                      <a:pt x="163" y="150"/>
                    </a:cubicBezTo>
                    <a:cubicBezTo>
                      <a:pt x="162" y="155"/>
                      <a:pt x="162" y="155"/>
                      <a:pt x="162" y="155"/>
                    </a:cubicBezTo>
                    <a:cubicBezTo>
                      <a:pt x="166" y="153"/>
                      <a:pt x="166" y="153"/>
                      <a:pt x="166" y="153"/>
                    </a:cubicBezTo>
                    <a:cubicBezTo>
                      <a:pt x="165" y="157"/>
                      <a:pt x="165" y="157"/>
                      <a:pt x="165" y="157"/>
                    </a:cubicBezTo>
                    <a:cubicBezTo>
                      <a:pt x="169" y="154"/>
                      <a:pt x="169" y="154"/>
                      <a:pt x="169" y="154"/>
                    </a:cubicBezTo>
                    <a:cubicBezTo>
                      <a:pt x="169" y="159"/>
                      <a:pt x="169" y="159"/>
                      <a:pt x="169" y="159"/>
                    </a:cubicBezTo>
                    <a:cubicBezTo>
                      <a:pt x="172" y="156"/>
                      <a:pt x="172" y="156"/>
                      <a:pt x="172" y="156"/>
                    </a:cubicBezTo>
                    <a:cubicBezTo>
                      <a:pt x="173" y="160"/>
                      <a:pt x="173" y="160"/>
                      <a:pt x="173" y="160"/>
                    </a:cubicBezTo>
                    <a:cubicBezTo>
                      <a:pt x="176" y="157"/>
                      <a:pt x="176" y="157"/>
                      <a:pt x="176" y="157"/>
                    </a:cubicBezTo>
                    <a:cubicBezTo>
                      <a:pt x="177" y="161"/>
                      <a:pt x="177" y="161"/>
                      <a:pt x="177" y="161"/>
                    </a:cubicBezTo>
                    <a:cubicBezTo>
                      <a:pt x="180" y="157"/>
                      <a:pt x="180" y="157"/>
                      <a:pt x="180" y="157"/>
                    </a:cubicBezTo>
                    <a:cubicBezTo>
                      <a:pt x="181" y="161"/>
                      <a:pt x="181" y="161"/>
                      <a:pt x="181" y="161"/>
                    </a:cubicBezTo>
                    <a:cubicBezTo>
                      <a:pt x="183" y="157"/>
                      <a:pt x="183" y="157"/>
                      <a:pt x="183" y="157"/>
                    </a:cubicBezTo>
                    <a:cubicBezTo>
                      <a:pt x="186" y="161"/>
                      <a:pt x="186" y="161"/>
                      <a:pt x="186" y="161"/>
                    </a:cubicBezTo>
                    <a:cubicBezTo>
                      <a:pt x="187" y="157"/>
                      <a:pt x="187" y="157"/>
                      <a:pt x="187" y="157"/>
                    </a:cubicBezTo>
                    <a:cubicBezTo>
                      <a:pt x="190" y="160"/>
                      <a:pt x="190" y="160"/>
                      <a:pt x="190" y="160"/>
                    </a:cubicBezTo>
                    <a:cubicBezTo>
                      <a:pt x="190" y="156"/>
                      <a:pt x="190" y="156"/>
                      <a:pt x="190" y="156"/>
                    </a:cubicBezTo>
                    <a:cubicBezTo>
                      <a:pt x="194" y="159"/>
                      <a:pt x="194" y="159"/>
                      <a:pt x="194" y="159"/>
                    </a:cubicBezTo>
                    <a:cubicBezTo>
                      <a:pt x="194" y="154"/>
                      <a:pt x="194" y="154"/>
                      <a:pt x="194" y="154"/>
                    </a:cubicBezTo>
                    <a:cubicBezTo>
                      <a:pt x="197" y="157"/>
                      <a:pt x="197" y="157"/>
                      <a:pt x="197" y="157"/>
                    </a:cubicBezTo>
                    <a:cubicBezTo>
                      <a:pt x="197" y="153"/>
                      <a:pt x="197" y="153"/>
                      <a:pt x="197" y="153"/>
                    </a:cubicBezTo>
                    <a:cubicBezTo>
                      <a:pt x="201" y="155"/>
                      <a:pt x="201" y="155"/>
                      <a:pt x="201" y="155"/>
                    </a:cubicBezTo>
                    <a:cubicBezTo>
                      <a:pt x="200" y="150"/>
                      <a:pt x="200" y="150"/>
                      <a:pt x="200" y="150"/>
                    </a:cubicBezTo>
                    <a:cubicBezTo>
                      <a:pt x="204" y="152"/>
                      <a:pt x="204" y="152"/>
                      <a:pt x="204" y="152"/>
                    </a:cubicBezTo>
                    <a:cubicBezTo>
                      <a:pt x="203" y="148"/>
                      <a:pt x="203" y="148"/>
                      <a:pt x="203" y="148"/>
                    </a:cubicBezTo>
                    <a:cubicBezTo>
                      <a:pt x="207" y="149"/>
                      <a:pt x="207" y="149"/>
                      <a:pt x="207" y="149"/>
                    </a:cubicBezTo>
                    <a:cubicBezTo>
                      <a:pt x="205" y="145"/>
                      <a:pt x="205" y="145"/>
                      <a:pt x="205" y="145"/>
                    </a:cubicBezTo>
                    <a:cubicBezTo>
                      <a:pt x="210" y="146"/>
                      <a:pt x="210" y="146"/>
                      <a:pt x="210" y="146"/>
                    </a:cubicBezTo>
                    <a:cubicBezTo>
                      <a:pt x="207" y="142"/>
                      <a:pt x="207" y="142"/>
                      <a:pt x="207" y="142"/>
                    </a:cubicBezTo>
                    <a:cubicBezTo>
                      <a:pt x="212" y="142"/>
                      <a:pt x="212" y="142"/>
                      <a:pt x="212" y="142"/>
                    </a:cubicBezTo>
                    <a:cubicBezTo>
                      <a:pt x="209" y="139"/>
                      <a:pt x="209" y="139"/>
                      <a:pt x="209" y="139"/>
                    </a:cubicBezTo>
                    <a:cubicBezTo>
                      <a:pt x="213" y="138"/>
                      <a:pt x="213" y="138"/>
                      <a:pt x="213" y="138"/>
                    </a:cubicBezTo>
                    <a:cubicBezTo>
                      <a:pt x="210" y="135"/>
                      <a:pt x="210" y="135"/>
                      <a:pt x="210" y="135"/>
                    </a:cubicBezTo>
                    <a:cubicBezTo>
                      <a:pt x="214" y="134"/>
                      <a:pt x="214" y="134"/>
                      <a:pt x="214" y="134"/>
                    </a:cubicBezTo>
                    <a:cubicBezTo>
                      <a:pt x="211" y="131"/>
                      <a:pt x="211" y="131"/>
                      <a:pt x="211" y="131"/>
                    </a:cubicBezTo>
                    <a:cubicBezTo>
                      <a:pt x="215" y="130"/>
                      <a:pt x="215" y="130"/>
                      <a:pt x="215" y="130"/>
                    </a:cubicBezTo>
                    <a:cubicBezTo>
                      <a:pt x="211" y="128"/>
                      <a:pt x="211" y="128"/>
                      <a:pt x="211" y="128"/>
                    </a:cubicBezTo>
                    <a:cubicBezTo>
                      <a:pt x="215" y="126"/>
                      <a:pt x="215" y="126"/>
                      <a:pt x="215" y="126"/>
                    </a:cubicBezTo>
                    <a:cubicBezTo>
                      <a:pt x="211" y="124"/>
                      <a:pt x="211" y="124"/>
                      <a:pt x="211" y="124"/>
                    </a:cubicBezTo>
                    <a:cubicBezTo>
                      <a:pt x="214" y="122"/>
                      <a:pt x="214" y="122"/>
                      <a:pt x="214" y="122"/>
                    </a:cubicBezTo>
                    <a:cubicBezTo>
                      <a:pt x="210" y="121"/>
                      <a:pt x="210" y="121"/>
                      <a:pt x="210" y="121"/>
                    </a:cubicBezTo>
                    <a:cubicBezTo>
                      <a:pt x="213" y="117"/>
                      <a:pt x="213" y="117"/>
                      <a:pt x="213" y="117"/>
                    </a:cubicBezTo>
                    <a:cubicBezTo>
                      <a:pt x="209" y="117"/>
                      <a:pt x="209" y="117"/>
                      <a:pt x="209" y="117"/>
                    </a:cubicBezTo>
                    <a:cubicBezTo>
                      <a:pt x="212" y="114"/>
                      <a:pt x="212" y="114"/>
                      <a:pt x="212" y="114"/>
                    </a:cubicBezTo>
                    <a:cubicBezTo>
                      <a:pt x="207" y="114"/>
                      <a:pt x="207" y="114"/>
                      <a:pt x="207" y="114"/>
                    </a:cubicBezTo>
                    <a:cubicBezTo>
                      <a:pt x="210" y="110"/>
                      <a:pt x="210" y="110"/>
                      <a:pt x="210" y="110"/>
                    </a:cubicBezTo>
                    <a:cubicBezTo>
                      <a:pt x="205" y="111"/>
                      <a:pt x="205" y="111"/>
                      <a:pt x="205" y="111"/>
                    </a:cubicBezTo>
                    <a:cubicBezTo>
                      <a:pt x="207" y="107"/>
                      <a:pt x="207" y="107"/>
                      <a:pt x="207" y="107"/>
                    </a:cubicBezTo>
                    <a:cubicBezTo>
                      <a:pt x="203" y="108"/>
                      <a:pt x="203" y="108"/>
                      <a:pt x="203" y="108"/>
                    </a:cubicBezTo>
                    <a:cubicBezTo>
                      <a:pt x="204" y="103"/>
                      <a:pt x="204" y="103"/>
                      <a:pt x="204" y="103"/>
                    </a:cubicBezTo>
                    <a:cubicBezTo>
                      <a:pt x="200" y="105"/>
                      <a:pt x="200" y="105"/>
                      <a:pt x="200" y="105"/>
                    </a:cubicBezTo>
                    <a:cubicBezTo>
                      <a:pt x="201" y="101"/>
                      <a:pt x="201" y="101"/>
                      <a:pt x="201" y="101"/>
                    </a:cubicBezTo>
                    <a:cubicBezTo>
                      <a:pt x="197" y="103"/>
                      <a:pt x="197" y="103"/>
                      <a:pt x="197" y="103"/>
                    </a:cubicBezTo>
                    <a:cubicBezTo>
                      <a:pt x="197" y="99"/>
                      <a:pt x="197" y="99"/>
                      <a:pt x="197" y="99"/>
                    </a:cubicBezTo>
                    <a:cubicBezTo>
                      <a:pt x="194" y="101"/>
                      <a:pt x="194" y="101"/>
                      <a:pt x="194" y="101"/>
                    </a:cubicBezTo>
                    <a:cubicBezTo>
                      <a:pt x="194" y="97"/>
                      <a:pt x="194" y="97"/>
                      <a:pt x="194" y="97"/>
                    </a:cubicBezTo>
                    <a:cubicBezTo>
                      <a:pt x="190" y="100"/>
                      <a:pt x="190" y="100"/>
                      <a:pt x="190" y="100"/>
                    </a:cubicBezTo>
                    <a:cubicBezTo>
                      <a:pt x="190" y="95"/>
                      <a:pt x="190" y="95"/>
                      <a:pt x="190" y="95"/>
                    </a:cubicBezTo>
                    <a:cubicBezTo>
                      <a:pt x="187" y="99"/>
                      <a:pt x="187" y="99"/>
                      <a:pt x="187" y="99"/>
                    </a:cubicBezTo>
                    <a:cubicBezTo>
                      <a:pt x="186" y="95"/>
                      <a:pt x="186" y="95"/>
                      <a:pt x="186" y="95"/>
                    </a:cubicBezTo>
                    <a:cubicBezTo>
                      <a:pt x="183" y="99"/>
                      <a:pt x="183" y="99"/>
                      <a:pt x="183" y="99"/>
                    </a:cubicBezTo>
                    <a:cubicBezTo>
                      <a:pt x="181" y="94"/>
                      <a:pt x="181" y="94"/>
                      <a:pt x="181" y="94"/>
                    </a:cubicBezTo>
                    <a:close/>
                    <a:moveTo>
                      <a:pt x="146" y="183"/>
                    </a:moveTo>
                    <a:cubicBezTo>
                      <a:pt x="145" y="183"/>
                      <a:pt x="145" y="184"/>
                      <a:pt x="145" y="184"/>
                    </a:cubicBezTo>
                    <a:cubicBezTo>
                      <a:pt x="145" y="184"/>
                      <a:pt x="145" y="184"/>
                      <a:pt x="145" y="184"/>
                    </a:cubicBezTo>
                    <a:cubicBezTo>
                      <a:pt x="143" y="192"/>
                      <a:pt x="143" y="192"/>
                      <a:pt x="143" y="192"/>
                    </a:cubicBezTo>
                    <a:cubicBezTo>
                      <a:pt x="158" y="190"/>
                      <a:pt x="158" y="190"/>
                      <a:pt x="158" y="190"/>
                    </a:cubicBezTo>
                    <a:cubicBezTo>
                      <a:pt x="166" y="202"/>
                      <a:pt x="166" y="202"/>
                      <a:pt x="166" y="202"/>
                    </a:cubicBezTo>
                    <a:cubicBezTo>
                      <a:pt x="171" y="188"/>
                      <a:pt x="171" y="188"/>
                      <a:pt x="171" y="188"/>
                    </a:cubicBezTo>
                    <a:cubicBezTo>
                      <a:pt x="171" y="188"/>
                      <a:pt x="171" y="188"/>
                      <a:pt x="171" y="188"/>
                    </a:cubicBezTo>
                    <a:cubicBezTo>
                      <a:pt x="171" y="187"/>
                      <a:pt x="171" y="187"/>
                      <a:pt x="171" y="187"/>
                    </a:cubicBezTo>
                    <a:cubicBezTo>
                      <a:pt x="171" y="187"/>
                      <a:pt x="171" y="187"/>
                      <a:pt x="171" y="187"/>
                    </a:cubicBezTo>
                    <a:cubicBezTo>
                      <a:pt x="179" y="163"/>
                      <a:pt x="179" y="163"/>
                      <a:pt x="179" y="163"/>
                    </a:cubicBezTo>
                    <a:cubicBezTo>
                      <a:pt x="179" y="162"/>
                      <a:pt x="179" y="162"/>
                      <a:pt x="179" y="162"/>
                    </a:cubicBezTo>
                    <a:cubicBezTo>
                      <a:pt x="176" y="166"/>
                      <a:pt x="176" y="166"/>
                      <a:pt x="176" y="166"/>
                    </a:cubicBezTo>
                    <a:cubicBezTo>
                      <a:pt x="175" y="161"/>
                      <a:pt x="175" y="161"/>
                      <a:pt x="175" y="161"/>
                    </a:cubicBezTo>
                    <a:cubicBezTo>
                      <a:pt x="172" y="165"/>
                      <a:pt x="172" y="165"/>
                      <a:pt x="172" y="165"/>
                    </a:cubicBezTo>
                    <a:cubicBezTo>
                      <a:pt x="171" y="160"/>
                      <a:pt x="171" y="160"/>
                      <a:pt x="171" y="160"/>
                    </a:cubicBezTo>
                    <a:cubicBezTo>
                      <a:pt x="167" y="164"/>
                      <a:pt x="167" y="164"/>
                      <a:pt x="167" y="164"/>
                    </a:cubicBezTo>
                    <a:cubicBezTo>
                      <a:pt x="167" y="159"/>
                      <a:pt x="167" y="159"/>
                      <a:pt x="167" y="159"/>
                    </a:cubicBezTo>
                    <a:cubicBezTo>
                      <a:pt x="163" y="162"/>
                      <a:pt x="163" y="162"/>
                      <a:pt x="163" y="162"/>
                    </a:cubicBezTo>
                    <a:cubicBezTo>
                      <a:pt x="163" y="157"/>
                      <a:pt x="163" y="157"/>
                      <a:pt x="163" y="157"/>
                    </a:cubicBezTo>
                    <a:cubicBezTo>
                      <a:pt x="159" y="159"/>
                      <a:pt x="159" y="159"/>
                      <a:pt x="159" y="159"/>
                    </a:cubicBezTo>
                    <a:cubicBezTo>
                      <a:pt x="160" y="154"/>
                      <a:pt x="160" y="154"/>
                      <a:pt x="160" y="154"/>
                    </a:cubicBezTo>
                    <a:cubicBezTo>
                      <a:pt x="155" y="156"/>
                      <a:pt x="155" y="156"/>
                      <a:pt x="155" y="156"/>
                    </a:cubicBezTo>
                    <a:cubicBezTo>
                      <a:pt x="157" y="152"/>
                      <a:pt x="157" y="152"/>
                      <a:pt x="157" y="152"/>
                    </a:cubicBezTo>
                    <a:cubicBezTo>
                      <a:pt x="157" y="152"/>
                      <a:pt x="157" y="152"/>
                      <a:pt x="157" y="152"/>
                    </a:cubicBezTo>
                    <a:cubicBezTo>
                      <a:pt x="148" y="177"/>
                      <a:pt x="148" y="177"/>
                      <a:pt x="148" y="177"/>
                    </a:cubicBezTo>
                    <a:cubicBezTo>
                      <a:pt x="148" y="177"/>
                      <a:pt x="148" y="177"/>
                      <a:pt x="148" y="178"/>
                    </a:cubicBezTo>
                    <a:cubicBezTo>
                      <a:pt x="148" y="178"/>
                      <a:pt x="148" y="178"/>
                      <a:pt x="148" y="178"/>
                    </a:cubicBezTo>
                    <a:cubicBezTo>
                      <a:pt x="146" y="183"/>
                      <a:pt x="146" y="183"/>
                      <a:pt x="146" y="183"/>
                    </a:cubicBezTo>
                    <a:cubicBezTo>
                      <a:pt x="146" y="183"/>
                      <a:pt x="146" y="183"/>
                      <a:pt x="146" y="183"/>
                    </a:cubicBezTo>
                    <a:close/>
                    <a:moveTo>
                      <a:pt x="210" y="149"/>
                    </a:moveTo>
                    <a:cubicBezTo>
                      <a:pt x="207" y="148"/>
                      <a:pt x="207" y="148"/>
                      <a:pt x="207" y="148"/>
                    </a:cubicBezTo>
                    <a:cubicBezTo>
                      <a:pt x="209" y="153"/>
                      <a:pt x="209" y="153"/>
                      <a:pt x="209" y="153"/>
                    </a:cubicBezTo>
                    <a:cubicBezTo>
                      <a:pt x="204" y="152"/>
                      <a:pt x="204" y="152"/>
                      <a:pt x="204" y="152"/>
                    </a:cubicBezTo>
                    <a:cubicBezTo>
                      <a:pt x="206" y="156"/>
                      <a:pt x="206" y="156"/>
                      <a:pt x="206" y="156"/>
                    </a:cubicBezTo>
                    <a:cubicBezTo>
                      <a:pt x="201" y="154"/>
                      <a:pt x="201" y="154"/>
                      <a:pt x="201" y="154"/>
                    </a:cubicBezTo>
                    <a:cubicBezTo>
                      <a:pt x="202" y="159"/>
                      <a:pt x="202" y="159"/>
                      <a:pt x="202" y="159"/>
                    </a:cubicBezTo>
                    <a:cubicBezTo>
                      <a:pt x="198" y="157"/>
                      <a:pt x="198" y="157"/>
                      <a:pt x="198" y="157"/>
                    </a:cubicBezTo>
                    <a:cubicBezTo>
                      <a:pt x="199" y="162"/>
                      <a:pt x="199" y="162"/>
                      <a:pt x="199" y="162"/>
                    </a:cubicBezTo>
                    <a:cubicBezTo>
                      <a:pt x="195" y="159"/>
                      <a:pt x="195" y="159"/>
                      <a:pt x="195" y="159"/>
                    </a:cubicBezTo>
                    <a:cubicBezTo>
                      <a:pt x="194" y="164"/>
                      <a:pt x="194" y="164"/>
                      <a:pt x="194" y="164"/>
                    </a:cubicBezTo>
                    <a:cubicBezTo>
                      <a:pt x="191" y="160"/>
                      <a:pt x="191" y="160"/>
                      <a:pt x="191" y="160"/>
                    </a:cubicBezTo>
                    <a:cubicBezTo>
                      <a:pt x="190" y="165"/>
                      <a:pt x="190" y="165"/>
                      <a:pt x="190" y="165"/>
                    </a:cubicBezTo>
                    <a:cubicBezTo>
                      <a:pt x="188" y="163"/>
                      <a:pt x="188" y="163"/>
                      <a:pt x="188" y="163"/>
                    </a:cubicBezTo>
                    <a:cubicBezTo>
                      <a:pt x="195" y="183"/>
                      <a:pt x="195" y="183"/>
                      <a:pt x="195" y="183"/>
                    </a:cubicBezTo>
                    <a:cubicBezTo>
                      <a:pt x="195" y="183"/>
                      <a:pt x="195" y="183"/>
                      <a:pt x="195" y="183"/>
                    </a:cubicBezTo>
                    <a:cubicBezTo>
                      <a:pt x="196" y="184"/>
                      <a:pt x="196" y="184"/>
                      <a:pt x="196" y="184"/>
                    </a:cubicBezTo>
                    <a:cubicBezTo>
                      <a:pt x="201" y="200"/>
                      <a:pt x="201" y="200"/>
                      <a:pt x="201" y="200"/>
                    </a:cubicBezTo>
                    <a:cubicBezTo>
                      <a:pt x="209" y="188"/>
                      <a:pt x="209" y="188"/>
                      <a:pt x="209" y="188"/>
                    </a:cubicBezTo>
                    <a:cubicBezTo>
                      <a:pt x="224" y="190"/>
                      <a:pt x="224" y="190"/>
                      <a:pt x="224" y="190"/>
                    </a:cubicBezTo>
                    <a:cubicBezTo>
                      <a:pt x="210" y="149"/>
                      <a:pt x="210" y="149"/>
                      <a:pt x="210" y="149"/>
                    </a:cubicBezTo>
                    <a:close/>
                    <a:moveTo>
                      <a:pt x="181" y="103"/>
                    </a:moveTo>
                    <a:cubicBezTo>
                      <a:pt x="175" y="103"/>
                      <a:pt x="168" y="106"/>
                      <a:pt x="164" y="110"/>
                    </a:cubicBezTo>
                    <a:cubicBezTo>
                      <a:pt x="159" y="115"/>
                      <a:pt x="157" y="121"/>
                      <a:pt x="157" y="128"/>
                    </a:cubicBezTo>
                    <a:cubicBezTo>
                      <a:pt x="157" y="135"/>
                      <a:pt x="159" y="141"/>
                      <a:pt x="164" y="145"/>
                    </a:cubicBezTo>
                    <a:cubicBezTo>
                      <a:pt x="168" y="150"/>
                      <a:pt x="175" y="153"/>
                      <a:pt x="181" y="153"/>
                    </a:cubicBezTo>
                    <a:cubicBezTo>
                      <a:pt x="188" y="153"/>
                      <a:pt x="194" y="150"/>
                      <a:pt x="199" y="145"/>
                    </a:cubicBezTo>
                    <a:cubicBezTo>
                      <a:pt x="203" y="141"/>
                      <a:pt x="206" y="135"/>
                      <a:pt x="206" y="128"/>
                    </a:cubicBezTo>
                    <a:cubicBezTo>
                      <a:pt x="206" y="121"/>
                      <a:pt x="203" y="115"/>
                      <a:pt x="199" y="110"/>
                    </a:cubicBezTo>
                    <a:cubicBezTo>
                      <a:pt x="194" y="106"/>
                      <a:pt x="188" y="103"/>
                      <a:pt x="181" y="103"/>
                    </a:cubicBezTo>
                    <a:close/>
                    <a:moveTo>
                      <a:pt x="198" y="111"/>
                    </a:moveTo>
                    <a:cubicBezTo>
                      <a:pt x="194" y="107"/>
                      <a:pt x="188" y="104"/>
                      <a:pt x="181" y="104"/>
                    </a:cubicBezTo>
                    <a:cubicBezTo>
                      <a:pt x="175" y="104"/>
                      <a:pt x="169" y="107"/>
                      <a:pt x="165" y="111"/>
                    </a:cubicBezTo>
                    <a:cubicBezTo>
                      <a:pt x="161" y="115"/>
                      <a:pt x="158" y="121"/>
                      <a:pt x="158" y="128"/>
                    </a:cubicBezTo>
                    <a:cubicBezTo>
                      <a:pt x="158" y="134"/>
                      <a:pt x="161" y="140"/>
                      <a:pt x="165" y="144"/>
                    </a:cubicBezTo>
                    <a:cubicBezTo>
                      <a:pt x="169" y="149"/>
                      <a:pt x="175" y="151"/>
                      <a:pt x="181" y="151"/>
                    </a:cubicBezTo>
                    <a:cubicBezTo>
                      <a:pt x="188" y="151"/>
                      <a:pt x="194" y="149"/>
                      <a:pt x="198" y="144"/>
                    </a:cubicBezTo>
                    <a:cubicBezTo>
                      <a:pt x="202" y="140"/>
                      <a:pt x="205" y="134"/>
                      <a:pt x="205" y="128"/>
                    </a:cubicBezTo>
                    <a:cubicBezTo>
                      <a:pt x="205" y="121"/>
                      <a:pt x="202" y="115"/>
                      <a:pt x="198" y="111"/>
                    </a:cubicBezTo>
                    <a:close/>
                    <a:moveTo>
                      <a:pt x="23" y="23"/>
                    </a:moveTo>
                    <a:cubicBezTo>
                      <a:pt x="23" y="138"/>
                      <a:pt x="23" y="138"/>
                      <a:pt x="23" y="138"/>
                    </a:cubicBezTo>
                    <a:cubicBezTo>
                      <a:pt x="148" y="138"/>
                      <a:pt x="148" y="138"/>
                      <a:pt x="148" y="138"/>
                    </a:cubicBezTo>
                    <a:cubicBezTo>
                      <a:pt x="150" y="136"/>
                      <a:pt x="150" y="136"/>
                      <a:pt x="150" y="136"/>
                    </a:cubicBezTo>
                    <a:cubicBezTo>
                      <a:pt x="145" y="135"/>
                      <a:pt x="145" y="135"/>
                      <a:pt x="145" y="135"/>
                    </a:cubicBezTo>
                    <a:cubicBezTo>
                      <a:pt x="149" y="132"/>
                      <a:pt x="149" y="132"/>
                      <a:pt x="149" y="132"/>
                    </a:cubicBezTo>
                    <a:cubicBezTo>
                      <a:pt x="145" y="130"/>
                      <a:pt x="145" y="130"/>
                      <a:pt x="145" y="130"/>
                    </a:cubicBezTo>
                    <a:cubicBezTo>
                      <a:pt x="149" y="128"/>
                      <a:pt x="149" y="128"/>
                      <a:pt x="149" y="128"/>
                    </a:cubicBezTo>
                    <a:cubicBezTo>
                      <a:pt x="145" y="125"/>
                      <a:pt x="145" y="125"/>
                      <a:pt x="145" y="125"/>
                    </a:cubicBezTo>
                    <a:cubicBezTo>
                      <a:pt x="149" y="124"/>
                      <a:pt x="149" y="124"/>
                      <a:pt x="149" y="124"/>
                    </a:cubicBezTo>
                    <a:cubicBezTo>
                      <a:pt x="145" y="121"/>
                      <a:pt x="145" y="121"/>
                      <a:pt x="145" y="121"/>
                    </a:cubicBezTo>
                    <a:cubicBezTo>
                      <a:pt x="150" y="120"/>
                      <a:pt x="150" y="120"/>
                      <a:pt x="150" y="120"/>
                    </a:cubicBezTo>
                    <a:cubicBezTo>
                      <a:pt x="146" y="116"/>
                      <a:pt x="146" y="116"/>
                      <a:pt x="146" y="116"/>
                    </a:cubicBezTo>
                    <a:cubicBezTo>
                      <a:pt x="151" y="116"/>
                      <a:pt x="151" y="116"/>
                      <a:pt x="151" y="116"/>
                    </a:cubicBezTo>
                    <a:cubicBezTo>
                      <a:pt x="148" y="112"/>
                      <a:pt x="148" y="112"/>
                      <a:pt x="148" y="112"/>
                    </a:cubicBezTo>
                    <a:cubicBezTo>
                      <a:pt x="153" y="112"/>
                      <a:pt x="153" y="112"/>
                      <a:pt x="153" y="112"/>
                    </a:cubicBezTo>
                    <a:cubicBezTo>
                      <a:pt x="150" y="108"/>
                      <a:pt x="150" y="108"/>
                      <a:pt x="150" y="108"/>
                    </a:cubicBezTo>
                    <a:cubicBezTo>
                      <a:pt x="155" y="109"/>
                      <a:pt x="155" y="109"/>
                      <a:pt x="155" y="109"/>
                    </a:cubicBezTo>
                    <a:cubicBezTo>
                      <a:pt x="153" y="104"/>
                      <a:pt x="153" y="104"/>
                      <a:pt x="153" y="104"/>
                    </a:cubicBezTo>
                    <a:cubicBezTo>
                      <a:pt x="158" y="106"/>
                      <a:pt x="158" y="106"/>
                      <a:pt x="158" y="106"/>
                    </a:cubicBezTo>
                    <a:cubicBezTo>
                      <a:pt x="156" y="101"/>
                      <a:pt x="156" y="101"/>
                      <a:pt x="156" y="101"/>
                    </a:cubicBezTo>
                    <a:cubicBezTo>
                      <a:pt x="161" y="103"/>
                      <a:pt x="161" y="103"/>
                      <a:pt x="161" y="103"/>
                    </a:cubicBezTo>
                    <a:cubicBezTo>
                      <a:pt x="160" y="98"/>
                      <a:pt x="160" y="98"/>
                      <a:pt x="160" y="98"/>
                    </a:cubicBezTo>
                    <a:cubicBezTo>
                      <a:pt x="164" y="100"/>
                      <a:pt x="164" y="100"/>
                      <a:pt x="164" y="100"/>
                    </a:cubicBezTo>
                    <a:cubicBezTo>
                      <a:pt x="164" y="95"/>
                      <a:pt x="164" y="95"/>
                      <a:pt x="164" y="95"/>
                    </a:cubicBezTo>
                    <a:cubicBezTo>
                      <a:pt x="168" y="98"/>
                      <a:pt x="168" y="98"/>
                      <a:pt x="168" y="98"/>
                    </a:cubicBezTo>
                    <a:cubicBezTo>
                      <a:pt x="168" y="93"/>
                      <a:pt x="168" y="93"/>
                      <a:pt x="168" y="93"/>
                    </a:cubicBezTo>
                    <a:cubicBezTo>
                      <a:pt x="171" y="97"/>
                      <a:pt x="171" y="97"/>
                      <a:pt x="171" y="97"/>
                    </a:cubicBezTo>
                    <a:cubicBezTo>
                      <a:pt x="172" y="92"/>
                      <a:pt x="172" y="92"/>
                      <a:pt x="172" y="92"/>
                    </a:cubicBezTo>
                    <a:cubicBezTo>
                      <a:pt x="175" y="96"/>
                      <a:pt x="175" y="96"/>
                      <a:pt x="175" y="96"/>
                    </a:cubicBezTo>
                    <a:cubicBezTo>
                      <a:pt x="177" y="91"/>
                      <a:pt x="177" y="91"/>
                      <a:pt x="177" y="91"/>
                    </a:cubicBezTo>
                    <a:cubicBezTo>
                      <a:pt x="179" y="95"/>
                      <a:pt x="179" y="95"/>
                      <a:pt x="179" y="95"/>
                    </a:cubicBezTo>
                    <a:cubicBezTo>
                      <a:pt x="181" y="91"/>
                      <a:pt x="181" y="91"/>
                      <a:pt x="181" y="91"/>
                    </a:cubicBezTo>
                    <a:cubicBezTo>
                      <a:pt x="183" y="95"/>
                      <a:pt x="183" y="95"/>
                      <a:pt x="183" y="95"/>
                    </a:cubicBezTo>
                    <a:cubicBezTo>
                      <a:pt x="186" y="91"/>
                      <a:pt x="186" y="91"/>
                      <a:pt x="186" y="91"/>
                    </a:cubicBezTo>
                    <a:cubicBezTo>
                      <a:pt x="187" y="96"/>
                      <a:pt x="187" y="96"/>
                      <a:pt x="187" y="96"/>
                    </a:cubicBezTo>
                    <a:cubicBezTo>
                      <a:pt x="191" y="92"/>
                      <a:pt x="191" y="92"/>
                      <a:pt x="191" y="92"/>
                    </a:cubicBezTo>
                    <a:cubicBezTo>
                      <a:pt x="191" y="97"/>
                      <a:pt x="191" y="97"/>
                      <a:pt x="191" y="97"/>
                    </a:cubicBezTo>
                    <a:cubicBezTo>
                      <a:pt x="195" y="93"/>
                      <a:pt x="195" y="93"/>
                      <a:pt x="195" y="93"/>
                    </a:cubicBezTo>
                    <a:cubicBezTo>
                      <a:pt x="195" y="98"/>
                      <a:pt x="195" y="98"/>
                      <a:pt x="195" y="98"/>
                    </a:cubicBezTo>
                    <a:cubicBezTo>
                      <a:pt x="199" y="95"/>
                      <a:pt x="199" y="95"/>
                      <a:pt x="199" y="95"/>
                    </a:cubicBezTo>
                    <a:cubicBezTo>
                      <a:pt x="199" y="100"/>
                      <a:pt x="199" y="100"/>
                      <a:pt x="199" y="100"/>
                    </a:cubicBezTo>
                    <a:cubicBezTo>
                      <a:pt x="203" y="98"/>
                      <a:pt x="203" y="98"/>
                      <a:pt x="203" y="98"/>
                    </a:cubicBezTo>
                    <a:cubicBezTo>
                      <a:pt x="202" y="103"/>
                      <a:pt x="202" y="103"/>
                      <a:pt x="202" y="103"/>
                    </a:cubicBezTo>
                    <a:cubicBezTo>
                      <a:pt x="207" y="101"/>
                      <a:pt x="207" y="101"/>
                      <a:pt x="207" y="101"/>
                    </a:cubicBezTo>
                    <a:cubicBezTo>
                      <a:pt x="205" y="106"/>
                      <a:pt x="205" y="106"/>
                      <a:pt x="205" y="106"/>
                    </a:cubicBezTo>
                    <a:cubicBezTo>
                      <a:pt x="207" y="105"/>
                      <a:pt x="207" y="105"/>
                      <a:pt x="207" y="105"/>
                    </a:cubicBezTo>
                    <a:cubicBezTo>
                      <a:pt x="207" y="23"/>
                      <a:pt x="207" y="23"/>
                      <a:pt x="207" y="23"/>
                    </a:cubicBezTo>
                    <a:cubicBezTo>
                      <a:pt x="23" y="23"/>
                      <a:pt x="23" y="23"/>
                      <a:pt x="23" y="23"/>
                    </a:cubicBezTo>
                    <a:close/>
                    <a:moveTo>
                      <a:pt x="34" y="126"/>
                    </a:moveTo>
                    <a:cubicBezTo>
                      <a:pt x="34" y="130"/>
                      <a:pt x="34" y="130"/>
                      <a:pt x="34" y="130"/>
                    </a:cubicBezTo>
                    <a:cubicBezTo>
                      <a:pt x="69" y="130"/>
                      <a:pt x="69" y="130"/>
                      <a:pt x="69" y="130"/>
                    </a:cubicBezTo>
                    <a:cubicBezTo>
                      <a:pt x="69" y="126"/>
                      <a:pt x="69" y="126"/>
                      <a:pt x="69" y="126"/>
                    </a:cubicBezTo>
                    <a:cubicBezTo>
                      <a:pt x="34" y="126"/>
                      <a:pt x="34" y="126"/>
                      <a:pt x="34" y="126"/>
                    </a:cubicBezTo>
                    <a:close/>
                    <a:moveTo>
                      <a:pt x="90" y="126"/>
                    </a:moveTo>
                    <a:cubicBezTo>
                      <a:pt x="90" y="130"/>
                      <a:pt x="90" y="130"/>
                      <a:pt x="90" y="130"/>
                    </a:cubicBezTo>
                    <a:cubicBezTo>
                      <a:pt x="125" y="130"/>
                      <a:pt x="125" y="130"/>
                      <a:pt x="125" y="130"/>
                    </a:cubicBezTo>
                    <a:cubicBezTo>
                      <a:pt x="125" y="126"/>
                      <a:pt x="125" y="126"/>
                      <a:pt x="125" y="126"/>
                    </a:cubicBezTo>
                    <a:cubicBezTo>
                      <a:pt x="90" y="126"/>
                      <a:pt x="90" y="126"/>
                      <a:pt x="90" y="126"/>
                    </a:cubicBezTo>
                    <a:close/>
                    <a:moveTo>
                      <a:pt x="45" y="55"/>
                    </a:moveTo>
                    <a:cubicBezTo>
                      <a:pt x="45" y="58"/>
                      <a:pt x="45" y="58"/>
                      <a:pt x="45" y="58"/>
                    </a:cubicBezTo>
                    <a:cubicBezTo>
                      <a:pt x="185" y="58"/>
                      <a:pt x="185" y="58"/>
                      <a:pt x="185" y="58"/>
                    </a:cubicBezTo>
                    <a:cubicBezTo>
                      <a:pt x="185" y="55"/>
                      <a:pt x="185" y="55"/>
                      <a:pt x="185" y="55"/>
                    </a:cubicBezTo>
                    <a:cubicBezTo>
                      <a:pt x="45" y="55"/>
                      <a:pt x="45" y="55"/>
                      <a:pt x="45" y="55"/>
                    </a:cubicBezTo>
                    <a:close/>
                    <a:moveTo>
                      <a:pt x="45" y="44"/>
                    </a:moveTo>
                    <a:cubicBezTo>
                      <a:pt x="45" y="48"/>
                      <a:pt x="45" y="48"/>
                      <a:pt x="45" y="48"/>
                    </a:cubicBezTo>
                    <a:cubicBezTo>
                      <a:pt x="185" y="48"/>
                      <a:pt x="185" y="48"/>
                      <a:pt x="185" y="48"/>
                    </a:cubicBezTo>
                    <a:cubicBezTo>
                      <a:pt x="185" y="44"/>
                      <a:pt x="185" y="44"/>
                      <a:pt x="185" y="44"/>
                    </a:cubicBezTo>
                    <a:cubicBezTo>
                      <a:pt x="45" y="44"/>
                      <a:pt x="45" y="44"/>
                      <a:pt x="45" y="44"/>
                    </a:cubicBezTo>
                    <a:close/>
                    <a:moveTo>
                      <a:pt x="45" y="64"/>
                    </a:moveTo>
                    <a:cubicBezTo>
                      <a:pt x="45" y="68"/>
                      <a:pt x="45" y="68"/>
                      <a:pt x="45" y="68"/>
                    </a:cubicBezTo>
                    <a:cubicBezTo>
                      <a:pt x="185" y="68"/>
                      <a:pt x="185" y="68"/>
                      <a:pt x="185" y="68"/>
                    </a:cubicBezTo>
                    <a:cubicBezTo>
                      <a:pt x="185" y="64"/>
                      <a:pt x="185" y="64"/>
                      <a:pt x="185" y="64"/>
                    </a:cubicBezTo>
                    <a:cubicBezTo>
                      <a:pt x="45" y="64"/>
                      <a:pt x="45" y="64"/>
                      <a:pt x="45" y="64"/>
                    </a:cubicBezTo>
                    <a:close/>
                    <a:moveTo>
                      <a:pt x="45" y="84"/>
                    </a:moveTo>
                    <a:cubicBezTo>
                      <a:pt x="45" y="88"/>
                      <a:pt x="45" y="88"/>
                      <a:pt x="45" y="88"/>
                    </a:cubicBezTo>
                    <a:cubicBezTo>
                      <a:pt x="156" y="88"/>
                      <a:pt x="156" y="88"/>
                      <a:pt x="156" y="88"/>
                    </a:cubicBezTo>
                    <a:cubicBezTo>
                      <a:pt x="156" y="84"/>
                      <a:pt x="156" y="84"/>
                      <a:pt x="156" y="84"/>
                    </a:cubicBezTo>
                    <a:cubicBezTo>
                      <a:pt x="45" y="84"/>
                      <a:pt x="45" y="84"/>
                      <a:pt x="45" y="84"/>
                    </a:cubicBezTo>
                    <a:close/>
                    <a:moveTo>
                      <a:pt x="45" y="74"/>
                    </a:moveTo>
                    <a:cubicBezTo>
                      <a:pt x="45" y="78"/>
                      <a:pt x="45" y="78"/>
                      <a:pt x="45" y="78"/>
                    </a:cubicBezTo>
                    <a:cubicBezTo>
                      <a:pt x="156" y="78"/>
                      <a:pt x="156" y="78"/>
                      <a:pt x="156" y="78"/>
                    </a:cubicBezTo>
                    <a:cubicBezTo>
                      <a:pt x="156" y="74"/>
                      <a:pt x="156" y="74"/>
                      <a:pt x="156" y="74"/>
                    </a:cubicBezTo>
                    <a:lnTo>
                      <a:pt x="45" y="74"/>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300">
                  <a:solidFill>
                    <a:schemeClr val="tx1">
                      <a:lumMod val="65000"/>
                      <a:lumOff val="35000"/>
                    </a:schemeClr>
                  </a:solidFill>
                  <a:latin typeface="+mn-lt"/>
                  <a:ea typeface="+mn-ea"/>
                  <a:cs typeface="+mn-ea"/>
                  <a:sym typeface="+mn-lt"/>
                </a:endParaRPr>
              </a:p>
            </p:txBody>
          </p:sp>
        </p:grpSp>
        <p:sp>
          <p:nvSpPr>
            <p:cNvPr id="41" name="文本框 27"/>
            <p:cNvSpPr txBox="1">
              <a:spLocks noChangeArrowheads="1"/>
            </p:cNvSpPr>
            <p:nvPr/>
          </p:nvSpPr>
          <p:spPr bwMode="auto">
            <a:xfrm>
              <a:off x="6575981" y="2771102"/>
              <a:ext cx="1215959" cy="333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300">
                  <a:solidFill>
                    <a:schemeClr val="tx1">
                      <a:lumMod val="65000"/>
                      <a:lumOff val="35000"/>
                    </a:schemeClr>
                  </a:solidFill>
                  <a:latin typeface="+mn-lt"/>
                  <a:ea typeface="+mn-ea"/>
                  <a:cs typeface="+mn-ea"/>
                  <a:sym typeface="+mn-lt"/>
                </a:rPr>
                <a:t>小标题</a:t>
              </a:r>
            </a:p>
          </p:txBody>
        </p:sp>
        <p:grpSp>
          <p:nvGrpSpPr>
            <p:cNvPr id="42" name="组合 41"/>
            <p:cNvGrpSpPr/>
            <p:nvPr/>
          </p:nvGrpSpPr>
          <p:grpSpPr bwMode="auto">
            <a:xfrm>
              <a:off x="8550722" y="1640865"/>
              <a:ext cx="1919183" cy="2187455"/>
              <a:chOff x="8636090" y="2050209"/>
              <a:chExt cx="1920696" cy="2187962"/>
            </a:xfrm>
          </p:grpSpPr>
          <p:grpSp>
            <p:nvGrpSpPr>
              <p:cNvPr id="68" name="组合 71"/>
              <p:cNvGrpSpPr/>
              <p:nvPr/>
            </p:nvGrpSpPr>
            <p:grpSpPr bwMode="auto">
              <a:xfrm>
                <a:off x="8636090" y="2050209"/>
                <a:ext cx="1920696" cy="2187962"/>
                <a:chOff x="1162050" y="2012950"/>
                <a:chExt cx="2500242" cy="2848152"/>
              </a:xfrm>
            </p:grpSpPr>
            <p:sp>
              <p:nvSpPr>
                <p:cNvPr id="70" name="任意多边形 69"/>
                <p:cNvSpPr/>
                <p:nvPr/>
              </p:nvSpPr>
              <p:spPr>
                <a:xfrm>
                  <a:off x="1162050" y="2012950"/>
                  <a:ext cx="2500242" cy="2515385"/>
                </a:xfrm>
                <a:custGeom>
                  <a:avLst/>
                  <a:gdLst>
                    <a:gd name="connsiteX0" fmla="*/ 1257300 w 2500242"/>
                    <a:gd name="connsiteY0" fmla="*/ 0 h 2514600"/>
                    <a:gd name="connsiteX1" fmla="*/ 2489056 w 2500242"/>
                    <a:gd name="connsiteY1" fmla="*/ 1003910 h 2514600"/>
                    <a:gd name="connsiteX2" fmla="*/ 2500242 w 2500242"/>
                    <a:gd name="connsiteY2" fmla="*/ 1077199 h 2514600"/>
                    <a:gd name="connsiteX3" fmla="*/ 1954242 w 2500242"/>
                    <a:gd name="connsiteY3" fmla="*/ 2303535 h 2514600"/>
                    <a:gd name="connsiteX4" fmla="*/ 1856604 w 2500242"/>
                    <a:gd name="connsiteY4" fmla="*/ 2362851 h 2514600"/>
                    <a:gd name="connsiteX5" fmla="*/ 1257300 w 2500242"/>
                    <a:gd name="connsiteY5" fmla="*/ 2514600 h 2514600"/>
                    <a:gd name="connsiteX6" fmla="*/ 0 w 2500242"/>
                    <a:gd name="connsiteY6" fmla="*/ 1257300 h 2514600"/>
                    <a:gd name="connsiteX7" fmla="*/ 1257300 w 2500242"/>
                    <a:gd name="connsiteY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0242" h="2514600">
                      <a:moveTo>
                        <a:pt x="1257300" y="0"/>
                      </a:moveTo>
                      <a:cubicBezTo>
                        <a:pt x="1864890" y="0"/>
                        <a:pt x="2371818" y="430980"/>
                        <a:pt x="2489056" y="1003910"/>
                      </a:cubicBezTo>
                      <a:lnTo>
                        <a:pt x="2500242" y="1077199"/>
                      </a:lnTo>
                      <a:lnTo>
                        <a:pt x="1954242" y="2303535"/>
                      </a:lnTo>
                      <a:lnTo>
                        <a:pt x="1856604" y="2362851"/>
                      </a:lnTo>
                      <a:cubicBezTo>
                        <a:pt x="1678453" y="2459628"/>
                        <a:pt x="1474296" y="2514600"/>
                        <a:pt x="1257300" y="2514600"/>
                      </a:cubicBezTo>
                      <a:cubicBezTo>
                        <a:pt x="562912" y="2514600"/>
                        <a:pt x="0" y="1951688"/>
                        <a:pt x="0" y="1257300"/>
                      </a:cubicBezTo>
                      <a:cubicBezTo>
                        <a:pt x="0" y="562912"/>
                        <a:pt x="562912" y="0"/>
                        <a:pt x="12573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300" noProof="1">
                    <a:solidFill>
                      <a:schemeClr val="tx1">
                        <a:lumMod val="65000"/>
                        <a:lumOff val="35000"/>
                      </a:schemeClr>
                    </a:solidFill>
                    <a:cs typeface="+mn-ea"/>
                    <a:sym typeface="+mn-lt"/>
                  </a:endParaRPr>
                </a:p>
              </p:txBody>
            </p:sp>
            <p:pic>
              <p:nvPicPr>
                <p:cNvPr id="71" name="图片 73"/>
                <p:cNvPicPr>
                  <a:picLocks noChangeAspect="1" noChangeArrowheads="1"/>
                </p:cNvPicPr>
                <p:nvPr/>
              </p:nvPicPr>
              <p:blipFill>
                <a:blip r:embed="rId4" cstate="print">
                  <a:extLst>
                    <a:ext uri="{28A0092B-C50C-407E-A947-70E740481C1C}">
                      <a14:useLocalDpi xmlns:a14="http://schemas.microsoft.com/office/drawing/2010/main" val="0"/>
                    </a:ext>
                  </a:extLst>
                </a:blip>
                <a:srcRect l="1672" t="6100" r="83327" b="4980"/>
                <a:stretch>
                  <a:fillRect/>
                </a:stretch>
              </p:blipFill>
              <p:spPr bwMode="auto">
                <a:xfrm rot="1436196">
                  <a:off x="3269963" y="2437942"/>
                  <a:ext cx="137160" cy="2423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9" name="Freeform 9"/>
              <p:cNvSpPr>
                <a:spLocks noEditPoints="1" noChangeArrowheads="1"/>
              </p:cNvSpPr>
              <p:nvPr/>
            </p:nvSpPr>
            <p:spPr bwMode="auto">
              <a:xfrm>
                <a:off x="9084493" y="2564093"/>
                <a:ext cx="936804" cy="789148"/>
              </a:xfrm>
              <a:custGeom>
                <a:avLst/>
                <a:gdLst>
                  <a:gd name="T0" fmla="*/ 22 w 67"/>
                  <a:gd name="T1" fmla="*/ 52 h 52"/>
                  <a:gd name="T2" fmla="*/ 30 w 67"/>
                  <a:gd name="T3" fmla="*/ 52 h 52"/>
                  <a:gd name="T4" fmla="*/ 32 w 67"/>
                  <a:gd name="T5" fmla="*/ 51 h 52"/>
                  <a:gd name="T6" fmla="*/ 32 w 67"/>
                  <a:gd name="T7" fmla="*/ 34 h 52"/>
                  <a:gd name="T8" fmla="*/ 27 w 67"/>
                  <a:gd name="T9" fmla="*/ 31 h 52"/>
                  <a:gd name="T10" fmla="*/ 20 w 67"/>
                  <a:gd name="T11" fmla="*/ 35 h 52"/>
                  <a:gd name="T12" fmla="*/ 20 w 67"/>
                  <a:gd name="T13" fmla="*/ 51 h 52"/>
                  <a:gd name="T14" fmla="*/ 22 w 67"/>
                  <a:gd name="T15" fmla="*/ 52 h 52"/>
                  <a:gd name="T16" fmla="*/ 0 w 67"/>
                  <a:gd name="T17" fmla="*/ 34 h 52"/>
                  <a:gd name="T18" fmla="*/ 25 w 67"/>
                  <a:gd name="T19" fmla="*/ 19 h 52"/>
                  <a:gd name="T20" fmla="*/ 27 w 67"/>
                  <a:gd name="T21" fmla="*/ 18 h 52"/>
                  <a:gd name="T22" fmla="*/ 28 w 67"/>
                  <a:gd name="T23" fmla="*/ 19 h 52"/>
                  <a:gd name="T24" fmla="*/ 36 w 67"/>
                  <a:gd name="T25" fmla="*/ 23 h 52"/>
                  <a:gd name="T26" fmla="*/ 56 w 67"/>
                  <a:gd name="T27" fmla="*/ 6 h 52"/>
                  <a:gd name="T28" fmla="*/ 53 w 67"/>
                  <a:gd name="T29" fmla="*/ 3 h 52"/>
                  <a:gd name="T30" fmla="*/ 60 w 67"/>
                  <a:gd name="T31" fmla="*/ 1 h 52"/>
                  <a:gd name="T32" fmla="*/ 67 w 67"/>
                  <a:gd name="T33" fmla="*/ 0 h 52"/>
                  <a:gd name="T34" fmla="*/ 65 w 67"/>
                  <a:gd name="T35" fmla="*/ 7 h 52"/>
                  <a:gd name="T36" fmla="*/ 63 w 67"/>
                  <a:gd name="T37" fmla="*/ 14 h 52"/>
                  <a:gd name="T38" fmla="*/ 60 w 67"/>
                  <a:gd name="T39" fmla="*/ 10 h 52"/>
                  <a:gd name="T40" fmla="*/ 38 w 67"/>
                  <a:gd name="T41" fmla="*/ 29 h 52"/>
                  <a:gd name="T42" fmla="*/ 36 w 67"/>
                  <a:gd name="T43" fmla="*/ 31 h 52"/>
                  <a:gd name="T44" fmla="*/ 35 w 67"/>
                  <a:gd name="T45" fmla="*/ 30 h 52"/>
                  <a:gd name="T46" fmla="*/ 27 w 67"/>
                  <a:gd name="T47" fmla="*/ 25 h 52"/>
                  <a:gd name="T48" fmla="*/ 3 w 67"/>
                  <a:gd name="T49" fmla="*/ 39 h 52"/>
                  <a:gd name="T50" fmla="*/ 0 w 67"/>
                  <a:gd name="T51" fmla="*/ 34 h 52"/>
                  <a:gd name="T52" fmla="*/ 6 w 67"/>
                  <a:gd name="T53" fmla="*/ 52 h 52"/>
                  <a:gd name="T54" fmla="*/ 14 w 67"/>
                  <a:gd name="T55" fmla="*/ 52 h 52"/>
                  <a:gd name="T56" fmla="*/ 16 w 67"/>
                  <a:gd name="T57" fmla="*/ 51 h 52"/>
                  <a:gd name="T58" fmla="*/ 16 w 67"/>
                  <a:gd name="T59" fmla="*/ 38 h 52"/>
                  <a:gd name="T60" fmla="*/ 4 w 67"/>
                  <a:gd name="T61" fmla="*/ 44 h 52"/>
                  <a:gd name="T62" fmla="*/ 4 w 67"/>
                  <a:gd name="T63" fmla="*/ 51 h 52"/>
                  <a:gd name="T64" fmla="*/ 6 w 67"/>
                  <a:gd name="T65" fmla="*/ 52 h 52"/>
                  <a:gd name="T66" fmla="*/ 38 w 67"/>
                  <a:gd name="T67" fmla="*/ 52 h 52"/>
                  <a:gd name="T68" fmla="*/ 46 w 67"/>
                  <a:gd name="T69" fmla="*/ 52 h 52"/>
                  <a:gd name="T70" fmla="*/ 48 w 67"/>
                  <a:gd name="T71" fmla="*/ 51 h 52"/>
                  <a:gd name="T72" fmla="*/ 48 w 67"/>
                  <a:gd name="T73" fmla="*/ 27 h 52"/>
                  <a:gd name="T74" fmla="*/ 48 w 67"/>
                  <a:gd name="T75" fmla="*/ 27 h 52"/>
                  <a:gd name="T76" fmla="*/ 37 w 67"/>
                  <a:gd name="T77" fmla="*/ 37 h 52"/>
                  <a:gd name="T78" fmla="*/ 37 w 67"/>
                  <a:gd name="T79" fmla="*/ 36 h 52"/>
                  <a:gd name="T80" fmla="*/ 37 w 67"/>
                  <a:gd name="T81" fmla="*/ 51 h 52"/>
                  <a:gd name="T82" fmla="*/ 38 w 67"/>
                  <a:gd name="T83" fmla="*/ 52 h 52"/>
                  <a:gd name="T84" fmla="*/ 55 w 67"/>
                  <a:gd name="T85" fmla="*/ 52 h 52"/>
                  <a:gd name="T86" fmla="*/ 62 w 67"/>
                  <a:gd name="T87" fmla="*/ 52 h 52"/>
                  <a:gd name="T88" fmla="*/ 64 w 67"/>
                  <a:gd name="T89" fmla="*/ 51 h 52"/>
                  <a:gd name="T90" fmla="*/ 64 w 67"/>
                  <a:gd name="T91" fmla="*/ 22 h 52"/>
                  <a:gd name="T92" fmla="*/ 60 w 67"/>
                  <a:gd name="T93" fmla="*/ 17 h 52"/>
                  <a:gd name="T94" fmla="*/ 53 w 67"/>
                  <a:gd name="T95" fmla="*/ 23 h 52"/>
                  <a:gd name="T96" fmla="*/ 53 w 67"/>
                  <a:gd name="T97" fmla="*/ 51 h 52"/>
                  <a:gd name="T98" fmla="*/ 55 w 67"/>
                  <a:gd name="T99"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7" h="52">
                    <a:moveTo>
                      <a:pt x="22" y="52"/>
                    </a:moveTo>
                    <a:cubicBezTo>
                      <a:pt x="25" y="52"/>
                      <a:pt x="28" y="52"/>
                      <a:pt x="30" y="52"/>
                    </a:cubicBezTo>
                    <a:cubicBezTo>
                      <a:pt x="31" y="52"/>
                      <a:pt x="32" y="52"/>
                      <a:pt x="32" y="51"/>
                    </a:cubicBezTo>
                    <a:cubicBezTo>
                      <a:pt x="32" y="34"/>
                      <a:pt x="32" y="34"/>
                      <a:pt x="32" y="34"/>
                    </a:cubicBezTo>
                    <a:cubicBezTo>
                      <a:pt x="27" y="31"/>
                      <a:pt x="27" y="31"/>
                      <a:pt x="27" y="31"/>
                    </a:cubicBezTo>
                    <a:cubicBezTo>
                      <a:pt x="20" y="35"/>
                      <a:pt x="20" y="35"/>
                      <a:pt x="20" y="35"/>
                    </a:cubicBezTo>
                    <a:cubicBezTo>
                      <a:pt x="20" y="51"/>
                      <a:pt x="20" y="51"/>
                      <a:pt x="20" y="51"/>
                    </a:cubicBezTo>
                    <a:cubicBezTo>
                      <a:pt x="20" y="52"/>
                      <a:pt x="21" y="52"/>
                      <a:pt x="22" y="52"/>
                    </a:cubicBezTo>
                    <a:close/>
                    <a:moveTo>
                      <a:pt x="0" y="34"/>
                    </a:moveTo>
                    <a:cubicBezTo>
                      <a:pt x="25" y="19"/>
                      <a:pt x="25" y="19"/>
                      <a:pt x="25" y="19"/>
                    </a:cubicBezTo>
                    <a:cubicBezTo>
                      <a:pt x="27" y="18"/>
                      <a:pt x="27" y="18"/>
                      <a:pt x="27" y="18"/>
                    </a:cubicBezTo>
                    <a:cubicBezTo>
                      <a:pt x="28" y="19"/>
                      <a:pt x="28" y="19"/>
                      <a:pt x="28" y="19"/>
                    </a:cubicBezTo>
                    <a:cubicBezTo>
                      <a:pt x="36" y="23"/>
                      <a:pt x="36" y="23"/>
                      <a:pt x="36" y="23"/>
                    </a:cubicBezTo>
                    <a:cubicBezTo>
                      <a:pt x="56" y="6"/>
                      <a:pt x="56" y="6"/>
                      <a:pt x="56" y="6"/>
                    </a:cubicBezTo>
                    <a:cubicBezTo>
                      <a:pt x="53" y="3"/>
                      <a:pt x="53" y="3"/>
                      <a:pt x="53" y="3"/>
                    </a:cubicBezTo>
                    <a:cubicBezTo>
                      <a:pt x="60" y="1"/>
                      <a:pt x="60" y="1"/>
                      <a:pt x="60" y="1"/>
                    </a:cubicBezTo>
                    <a:cubicBezTo>
                      <a:pt x="67" y="0"/>
                      <a:pt x="67" y="0"/>
                      <a:pt x="67" y="0"/>
                    </a:cubicBezTo>
                    <a:cubicBezTo>
                      <a:pt x="65" y="7"/>
                      <a:pt x="65" y="7"/>
                      <a:pt x="65" y="7"/>
                    </a:cubicBezTo>
                    <a:cubicBezTo>
                      <a:pt x="63" y="14"/>
                      <a:pt x="63" y="14"/>
                      <a:pt x="63" y="14"/>
                    </a:cubicBezTo>
                    <a:cubicBezTo>
                      <a:pt x="60" y="10"/>
                      <a:pt x="60" y="10"/>
                      <a:pt x="60" y="10"/>
                    </a:cubicBezTo>
                    <a:cubicBezTo>
                      <a:pt x="38" y="29"/>
                      <a:pt x="38" y="29"/>
                      <a:pt x="38" y="29"/>
                    </a:cubicBezTo>
                    <a:cubicBezTo>
                      <a:pt x="36" y="31"/>
                      <a:pt x="36" y="31"/>
                      <a:pt x="36" y="31"/>
                    </a:cubicBezTo>
                    <a:cubicBezTo>
                      <a:pt x="35" y="30"/>
                      <a:pt x="35" y="30"/>
                      <a:pt x="35" y="30"/>
                    </a:cubicBezTo>
                    <a:cubicBezTo>
                      <a:pt x="27" y="25"/>
                      <a:pt x="27" y="25"/>
                      <a:pt x="27" y="25"/>
                    </a:cubicBezTo>
                    <a:cubicBezTo>
                      <a:pt x="3" y="39"/>
                      <a:pt x="3" y="39"/>
                      <a:pt x="3" y="39"/>
                    </a:cubicBezTo>
                    <a:cubicBezTo>
                      <a:pt x="0" y="34"/>
                      <a:pt x="0" y="34"/>
                      <a:pt x="0" y="34"/>
                    </a:cubicBezTo>
                    <a:close/>
                    <a:moveTo>
                      <a:pt x="6" y="52"/>
                    </a:moveTo>
                    <a:cubicBezTo>
                      <a:pt x="14" y="52"/>
                      <a:pt x="14" y="52"/>
                      <a:pt x="14" y="52"/>
                    </a:cubicBezTo>
                    <a:cubicBezTo>
                      <a:pt x="15" y="52"/>
                      <a:pt x="16" y="52"/>
                      <a:pt x="16" y="51"/>
                    </a:cubicBezTo>
                    <a:cubicBezTo>
                      <a:pt x="16" y="38"/>
                      <a:pt x="16" y="38"/>
                      <a:pt x="16" y="38"/>
                    </a:cubicBezTo>
                    <a:cubicBezTo>
                      <a:pt x="4" y="44"/>
                      <a:pt x="4" y="44"/>
                      <a:pt x="4" y="44"/>
                    </a:cubicBezTo>
                    <a:cubicBezTo>
                      <a:pt x="4" y="51"/>
                      <a:pt x="4" y="51"/>
                      <a:pt x="4" y="51"/>
                    </a:cubicBezTo>
                    <a:cubicBezTo>
                      <a:pt x="4" y="52"/>
                      <a:pt x="5" y="52"/>
                      <a:pt x="6" y="52"/>
                    </a:cubicBezTo>
                    <a:close/>
                    <a:moveTo>
                      <a:pt x="38" y="52"/>
                    </a:moveTo>
                    <a:cubicBezTo>
                      <a:pt x="41" y="52"/>
                      <a:pt x="44" y="52"/>
                      <a:pt x="46" y="52"/>
                    </a:cubicBezTo>
                    <a:cubicBezTo>
                      <a:pt x="47" y="52"/>
                      <a:pt x="48" y="52"/>
                      <a:pt x="48" y="51"/>
                    </a:cubicBezTo>
                    <a:cubicBezTo>
                      <a:pt x="48" y="43"/>
                      <a:pt x="48" y="35"/>
                      <a:pt x="48" y="27"/>
                    </a:cubicBezTo>
                    <a:cubicBezTo>
                      <a:pt x="48" y="27"/>
                      <a:pt x="48" y="27"/>
                      <a:pt x="48" y="27"/>
                    </a:cubicBezTo>
                    <a:cubicBezTo>
                      <a:pt x="37" y="37"/>
                      <a:pt x="37" y="37"/>
                      <a:pt x="37" y="37"/>
                    </a:cubicBezTo>
                    <a:cubicBezTo>
                      <a:pt x="37" y="36"/>
                      <a:pt x="37" y="36"/>
                      <a:pt x="37" y="36"/>
                    </a:cubicBezTo>
                    <a:cubicBezTo>
                      <a:pt x="37" y="51"/>
                      <a:pt x="37" y="51"/>
                      <a:pt x="37" y="51"/>
                    </a:cubicBezTo>
                    <a:cubicBezTo>
                      <a:pt x="37" y="52"/>
                      <a:pt x="37" y="52"/>
                      <a:pt x="38" y="52"/>
                    </a:cubicBezTo>
                    <a:close/>
                    <a:moveTo>
                      <a:pt x="55" y="52"/>
                    </a:moveTo>
                    <a:cubicBezTo>
                      <a:pt x="62" y="52"/>
                      <a:pt x="62" y="52"/>
                      <a:pt x="62" y="52"/>
                    </a:cubicBezTo>
                    <a:cubicBezTo>
                      <a:pt x="63" y="52"/>
                      <a:pt x="64" y="52"/>
                      <a:pt x="64" y="51"/>
                    </a:cubicBezTo>
                    <a:cubicBezTo>
                      <a:pt x="64" y="22"/>
                      <a:pt x="64" y="22"/>
                      <a:pt x="64" y="22"/>
                    </a:cubicBezTo>
                    <a:cubicBezTo>
                      <a:pt x="60" y="17"/>
                      <a:pt x="60" y="17"/>
                      <a:pt x="60" y="17"/>
                    </a:cubicBezTo>
                    <a:cubicBezTo>
                      <a:pt x="53" y="23"/>
                      <a:pt x="53" y="23"/>
                      <a:pt x="53" y="23"/>
                    </a:cubicBezTo>
                    <a:cubicBezTo>
                      <a:pt x="53" y="51"/>
                      <a:pt x="53" y="51"/>
                      <a:pt x="53" y="51"/>
                    </a:cubicBezTo>
                    <a:cubicBezTo>
                      <a:pt x="53" y="52"/>
                      <a:pt x="54" y="52"/>
                      <a:pt x="55" y="5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300">
                  <a:solidFill>
                    <a:schemeClr val="tx1">
                      <a:lumMod val="65000"/>
                      <a:lumOff val="35000"/>
                    </a:schemeClr>
                  </a:solidFill>
                  <a:latin typeface="+mn-lt"/>
                  <a:ea typeface="+mn-ea"/>
                  <a:cs typeface="+mn-ea"/>
                  <a:sym typeface="+mn-lt"/>
                </a:endParaRPr>
              </a:p>
            </p:txBody>
          </p:sp>
        </p:grpSp>
        <p:sp>
          <p:nvSpPr>
            <p:cNvPr id="43" name="文本框 29"/>
            <p:cNvSpPr txBox="1">
              <a:spLocks noChangeArrowheads="1"/>
            </p:cNvSpPr>
            <p:nvPr/>
          </p:nvSpPr>
          <p:spPr bwMode="auto">
            <a:xfrm>
              <a:off x="10388946" y="2771102"/>
              <a:ext cx="1214371" cy="333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300">
                  <a:solidFill>
                    <a:schemeClr val="tx1">
                      <a:lumMod val="65000"/>
                      <a:lumOff val="35000"/>
                    </a:schemeClr>
                  </a:solidFill>
                  <a:latin typeface="+mn-lt"/>
                  <a:ea typeface="+mn-ea"/>
                  <a:cs typeface="+mn-ea"/>
                  <a:sym typeface="+mn-lt"/>
                </a:rPr>
                <a:t>小标题</a:t>
              </a:r>
            </a:p>
          </p:txBody>
        </p:sp>
        <p:sp>
          <p:nvSpPr>
            <p:cNvPr id="62" name="矩形 61"/>
            <p:cNvSpPr>
              <a:spLocks noChangeArrowheads="1"/>
            </p:cNvSpPr>
            <p:nvPr/>
          </p:nvSpPr>
          <p:spPr bwMode="auto">
            <a:xfrm>
              <a:off x="1256098" y="4919796"/>
              <a:ext cx="3054072" cy="1475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1300" dirty="0">
                  <a:solidFill>
                    <a:schemeClr val="tx1">
                      <a:lumMod val="50000"/>
                      <a:lumOff val="50000"/>
                    </a:schemeClr>
                  </a:solidFill>
                  <a:latin typeface="+mn-lt"/>
                  <a:ea typeface="+mn-ea"/>
                  <a:cs typeface="+mn-ea"/>
                  <a:sym typeface="+mn-lt"/>
                </a:rPr>
                <a:t>标题数字等都可以通过点击和重新输入进行更改，顶部“开始”面板中可以对字体、字号、颜色、行距等进行修改</a:t>
              </a:r>
              <a:endParaRPr lang="en-US" altLang="zh-CN" sz="1300" dirty="0">
                <a:solidFill>
                  <a:schemeClr val="tx1">
                    <a:lumMod val="50000"/>
                    <a:lumOff val="50000"/>
                  </a:schemeClr>
                </a:solidFill>
                <a:latin typeface="+mn-lt"/>
                <a:ea typeface="+mn-ea"/>
                <a:cs typeface="+mn-ea"/>
                <a:sym typeface="+mn-lt"/>
              </a:endParaRPr>
            </a:p>
          </p:txBody>
        </p:sp>
        <p:sp>
          <p:nvSpPr>
            <p:cNvPr id="63" name="矩形 62"/>
            <p:cNvSpPr>
              <a:spLocks noChangeArrowheads="1"/>
            </p:cNvSpPr>
            <p:nvPr/>
          </p:nvSpPr>
          <p:spPr bwMode="auto">
            <a:xfrm>
              <a:off x="1256097" y="4495957"/>
              <a:ext cx="1352171" cy="368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25000"/>
                </a:lnSpc>
              </a:pPr>
              <a:r>
                <a:rPr lang="zh-CN" altLang="en-US" sz="1300" b="1">
                  <a:solidFill>
                    <a:schemeClr val="tx1">
                      <a:lumMod val="65000"/>
                      <a:lumOff val="35000"/>
                    </a:schemeClr>
                  </a:solidFill>
                  <a:latin typeface="+mn-lt"/>
                  <a:ea typeface="+mn-ea"/>
                  <a:cs typeface="+mn-ea"/>
                  <a:sym typeface="+mn-lt"/>
                </a:rPr>
                <a:t>在此输入文字</a:t>
              </a:r>
              <a:endParaRPr lang="en-US" altLang="zh-CN" sz="1300" b="1">
                <a:solidFill>
                  <a:schemeClr val="tx1">
                    <a:lumMod val="65000"/>
                    <a:lumOff val="35000"/>
                  </a:schemeClr>
                </a:solidFill>
                <a:latin typeface="+mn-lt"/>
                <a:ea typeface="+mn-ea"/>
                <a:cs typeface="+mn-ea"/>
                <a:sym typeface="+mn-lt"/>
              </a:endParaRPr>
            </a:p>
          </p:txBody>
        </p:sp>
        <p:sp>
          <p:nvSpPr>
            <p:cNvPr id="64" name="矩形 63"/>
            <p:cNvSpPr>
              <a:spLocks noChangeArrowheads="1"/>
            </p:cNvSpPr>
            <p:nvPr/>
          </p:nvSpPr>
          <p:spPr bwMode="auto">
            <a:xfrm>
              <a:off x="4785379" y="4919795"/>
              <a:ext cx="3052595" cy="1475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1300" dirty="0">
                  <a:solidFill>
                    <a:schemeClr val="tx1">
                      <a:lumMod val="50000"/>
                      <a:lumOff val="50000"/>
                    </a:schemeClr>
                  </a:solidFill>
                  <a:latin typeface="+mn-lt"/>
                  <a:ea typeface="+mn-ea"/>
                  <a:cs typeface="+mn-ea"/>
                  <a:sym typeface="+mn-lt"/>
                </a:rPr>
                <a:t>标题数字等都可以通过点击和重新输入进行更改，顶部“开始”面板中可以对字体、字号、颜色、行距等进行修改</a:t>
              </a:r>
              <a:endParaRPr lang="en-US" altLang="zh-CN" sz="1300" dirty="0">
                <a:solidFill>
                  <a:schemeClr val="tx1">
                    <a:lumMod val="50000"/>
                    <a:lumOff val="50000"/>
                  </a:schemeClr>
                </a:solidFill>
                <a:latin typeface="+mn-lt"/>
                <a:ea typeface="+mn-ea"/>
                <a:cs typeface="+mn-ea"/>
                <a:sym typeface="+mn-lt"/>
              </a:endParaRPr>
            </a:p>
          </p:txBody>
        </p:sp>
        <p:sp>
          <p:nvSpPr>
            <p:cNvPr id="65" name="矩形 64"/>
            <p:cNvSpPr>
              <a:spLocks noChangeArrowheads="1"/>
            </p:cNvSpPr>
            <p:nvPr/>
          </p:nvSpPr>
          <p:spPr bwMode="auto">
            <a:xfrm>
              <a:off x="4785379" y="4495957"/>
              <a:ext cx="1352171" cy="368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25000"/>
                </a:lnSpc>
              </a:pPr>
              <a:r>
                <a:rPr lang="zh-CN" altLang="en-US" sz="1300" b="1" dirty="0">
                  <a:solidFill>
                    <a:schemeClr val="tx1">
                      <a:lumMod val="65000"/>
                      <a:lumOff val="35000"/>
                    </a:schemeClr>
                  </a:solidFill>
                  <a:latin typeface="+mn-lt"/>
                  <a:ea typeface="+mn-ea"/>
                  <a:cs typeface="+mn-ea"/>
                  <a:sym typeface="+mn-lt"/>
                </a:rPr>
                <a:t>在此输入文字</a:t>
              </a:r>
              <a:endParaRPr lang="en-US" altLang="zh-CN" sz="1300" b="1" dirty="0">
                <a:solidFill>
                  <a:schemeClr val="tx1">
                    <a:lumMod val="65000"/>
                    <a:lumOff val="35000"/>
                  </a:schemeClr>
                </a:solidFill>
                <a:latin typeface="+mn-lt"/>
                <a:ea typeface="+mn-ea"/>
                <a:cs typeface="+mn-ea"/>
                <a:sym typeface="+mn-lt"/>
              </a:endParaRPr>
            </a:p>
          </p:txBody>
        </p:sp>
        <p:sp>
          <p:nvSpPr>
            <p:cNvPr id="66" name="矩形 65"/>
            <p:cNvSpPr>
              <a:spLocks noChangeArrowheads="1"/>
            </p:cNvSpPr>
            <p:nvPr/>
          </p:nvSpPr>
          <p:spPr bwMode="auto">
            <a:xfrm>
              <a:off x="8550722" y="4919795"/>
              <a:ext cx="3052595" cy="1475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1300" dirty="0">
                  <a:solidFill>
                    <a:schemeClr val="tx1">
                      <a:lumMod val="50000"/>
                      <a:lumOff val="50000"/>
                    </a:schemeClr>
                  </a:solidFill>
                  <a:latin typeface="+mn-lt"/>
                  <a:ea typeface="+mn-ea"/>
                  <a:cs typeface="+mn-ea"/>
                  <a:sym typeface="+mn-lt"/>
                </a:rPr>
                <a:t>标题数字等都可以通过点击和重新输入进行更改，顶部“开始”面板中可以对字体、字号、颜色、行距等进行修改</a:t>
              </a:r>
              <a:endParaRPr lang="en-US" altLang="zh-CN" sz="1300" dirty="0">
                <a:solidFill>
                  <a:schemeClr val="tx1">
                    <a:lumMod val="50000"/>
                    <a:lumOff val="50000"/>
                  </a:schemeClr>
                </a:solidFill>
                <a:latin typeface="+mn-lt"/>
                <a:ea typeface="+mn-ea"/>
                <a:cs typeface="+mn-ea"/>
                <a:sym typeface="+mn-lt"/>
              </a:endParaRPr>
            </a:p>
          </p:txBody>
        </p:sp>
        <p:sp>
          <p:nvSpPr>
            <p:cNvPr id="67" name="矩形 66"/>
            <p:cNvSpPr>
              <a:spLocks noChangeArrowheads="1"/>
            </p:cNvSpPr>
            <p:nvPr/>
          </p:nvSpPr>
          <p:spPr bwMode="auto">
            <a:xfrm>
              <a:off x="8550722" y="4495957"/>
              <a:ext cx="1352171" cy="363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25000"/>
                </a:lnSpc>
              </a:pPr>
              <a:r>
                <a:rPr lang="zh-CN" altLang="en-US" sz="1300" b="1" dirty="0">
                  <a:solidFill>
                    <a:schemeClr val="tx1">
                      <a:lumMod val="65000"/>
                      <a:lumOff val="35000"/>
                    </a:schemeClr>
                  </a:solidFill>
                  <a:latin typeface="+mn-lt"/>
                  <a:ea typeface="+mn-ea"/>
                  <a:cs typeface="+mn-ea"/>
                  <a:sym typeface="+mn-lt"/>
                </a:rPr>
                <a:t>在此输入文字</a:t>
              </a:r>
              <a:endParaRPr lang="en-US" altLang="zh-CN" sz="1300" b="1" dirty="0">
                <a:solidFill>
                  <a:schemeClr val="tx1">
                    <a:lumMod val="65000"/>
                    <a:lumOff val="35000"/>
                  </a:schemeClr>
                </a:solidFill>
                <a:latin typeface="+mn-lt"/>
                <a:ea typeface="+mn-ea"/>
                <a:cs typeface="+mn-ea"/>
                <a:sym typeface="+mn-lt"/>
              </a:endParaRPr>
            </a:p>
          </p:txBody>
        </p:sp>
      </p:grpSp>
    </p:spTree>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down)">
                                      <p:cBhvr>
                                        <p:cTn id="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614410" y="1285875"/>
            <a:ext cx="2500630" cy="5095875"/>
            <a:chOff x="13716" y="2775"/>
            <a:chExt cx="3938" cy="8025"/>
          </a:xfrm>
          <a:solidFill>
            <a:schemeClr val="accent3"/>
          </a:solidFill>
        </p:grpSpPr>
        <p:sp>
          <p:nvSpPr>
            <p:cNvPr id="12" name="Freeform 939"/>
            <p:cNvSpPr>
              <a:spLocks noChangeAspect="1" noEditPoints="1"/>
            </p:cNvSpPr>
            <p:nvPr/>
          </p:nvSpPr>
          <p:spPr bwMode="auto">
            <a:xfrm>
              <a:off x="13716" y="5698"/>
              <a:ext cx="3938" cy="5102"/>
            </a:xfrm>
            <a:custGeom>
              <a:avLst/>
              <a:gdLst>
                <a:gd name="T0" fmla="*/ 62 w 142"/>
                <a:gd name="T1" fmla="*/ 126 h 184"/>
                <a:gd name="T2" fmla="*/ 142 w 142"/>
                <a:gd name="T3" fmla="*/ 78 h 184"/>
                <a:gd name="T4" fmla="*/ 62 w 142"/>
                <a:gd name="T5" fmla="*/ 126 h 184"/>
                <a:gd name="T6" fmla="*/ 68 w 142"/>
                <a:gd name="T7" fmla="*/ 167 h 184"/>
                <a:gd name="T8" fmla="*/ 65 w 142"/>
                <a:gd name="T9" fmla="*/ 81 h 184"/>
                <a:gd name="T10" fmla="*/ 56 w 142"/>
                <a:gd name="T11" fmla="*/ 0 h 184"/>
                <a:gd name="T12" fmla="*/ 58 w 142"/>
                <a:gd name="T13" fmla="*/ 75 h 184"/>
                <a:gd name="T14" fmla="*/ 0 w 142"/>
                <a:gd name="T15" fmla="*/ 12 h 184"/>
                <a:gd name="T16" fmla="*/ 50 w 142"/>
                <a:gd name="T17" fmla="*/ 87 h 184"/>
                <a:gd name="T18" fmla="*/ 44 w 142"/>
                <a:gd name="T19" fmla="*/ 167 h 184"/>
                <a:gd name="T20" fmla="*/ 15 w 142"/>
                <a:gd name="T21" fmla="*/ 184 h 184"/>
                <a:gd name="T22" fmla="*/ 99 w 142"/>
                <a:gd name="T23" fmla="*/ 184 h 184"/>
                <a:gd name="T24" fmla="*/ 68 w 142"/>
                <a:gd name="T25" fmla="*/ 167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2" h="184">
                  <a:moveTo>
                    <a:pt x="62" y="126"/>
                  </a:moveTo>
                  <a:cubicBezTo>
                    <a:pt x="62" y="126"/>
                    <a:pt x="104" y="159"/>
                    <a:pt x="142" y="78"/>
                  </a:cubicBezTo>
                  <a:cubicBezTo>
                    <a:pt x="142" y="78"/>
                    <a:pt x="63" y="63"/>
                    <a:pt x="62" y="126"/>
                  </a:cubicBezTo>
                  <a:close/>
                  <a:moveTo>
                    <a:pt x="68" y="167"/>
                  </a:moveTo>
                  <a:cubicBezTo>
                    <a:pt x="56" y="150"/>
                    <a:pt x="45" y="121"/>
                    <a:pt x="65" y="81"/>
                  </a:cubicBezTo>
                  <a:cubicBezTo>
                    <a:pt x="101" y="12"/>
                    <a:pt x="56" y="0"/>
                    <a:pt x="56" y="0"/>
                  </a:cubicBezTo>
                  <a:cubicBezTo>
                    <a:pt x="56" y="0"/>
                    <a:pt x="94" y="17"/>
                    <a:pt x="58" y="75"/>
                  </a:cubicBezTo>
                  <a:cubicBezTo>
                    <a:pt x="69" y="26"/>
                    <a:pt x="0" y="12"/>
                    <a:pt x="0" y="12"/>
                  </a:cubicBezTo>
                  <a:cubicBezTo>
                    <a:pt x="2" y="86"/>
                    <a:pt x="38" y="88"/>
                    <a:pt x="50" y="87"/>
                  </a:cubicBezTo>
                  <a:cubicBezTo>
                    <a:pt x="28" y="122"/>
                    <a:pt x="34" y="150"/>
                    <a:pt x="44" y="167"/>
                  </a:cubicBezTo>
                  <a:cubicBezTo>
                    <a:pt x="28" y="170"/>
                    <a:pt x="16" y="176"/>
                    <a:pt x="15" y="184"/>
                  </a:cubicBezTo>
                  <a:cubicBezTo>
                    <a:pt x="99" y="184"/>
                    <a:pt x="99" y="184"/>
                    <a:pt x="99" y="184"/>
                  </a:cubicBezTo>
                  <a:cubicBezTo>
                    <a:pt x="98" y="176"/>
                    <a:pt x="85" y="169"/>
                    <a:pt x="68" y="167"/>
                  </a:cubicBezTo>
                  <a:close/>
                </a:path>
              </a:pathLst>
            </a:custGeom>
            <a:solidFill>
              <a:schemeClr val="accent1"/>
            </a:solidFill>
            <a:ln>
              <a:noFill/>
            </a:ln>
          </p:spPr>
          <p:txBody>
            <a:bodyPr vert="horz" wrap="square" lIns="91434" tIns="45716" rIns="91434" bIns="45716" numCol="1" anchor="t" anchorCtr="0" compatLnSpc="1"/>
            <a:lstStyle/>
            <a:p>
              <a:endParaRPr lang="en-US" sz="135">
                <a:cs typeface="+mn-ea"/>
                <a:sym typeface="+mn-lt"/>
              </a:endParaRPr>
            </a:p>
          </p:txBody>
        </p:sp>
        <p:grpSp>
          <p:nvGrpSpPr>
            <p:cNvPr id="16" name="组合 15"/>
            <p:cNvGrpSpPr>
              <a:grpSpLocks noChangeAspect="1"/>
            </p:cNvGrpSpPr>
            <p:nvPr/>
          </p:nvGrpSpPr>
          <p:grpSpPr>
            <a:xfrm>
              <a:off x="14087" y="2775"/>
              <a:ext cx="3351" cy="3401"/>
              <a:chOff x="5510524" y="2795496"/>
              <a:chExt cx="635000" cy="644525"/>
            </a:xfrm>
            <a:grpFill/>
          </p:grpSpPr>
          <p:sp>
            <p:nvSpPr>
              <p:cNvPr id="13" name="Freeform 940"/>
              <p:cNvSpPr/>
              <p:nvPr/>
            </p:nvSpPr>
            <p:spPr bwMode="auto">
              <a:xfrm>
                <a:off x="5645462" y="2847883"/>
                <a:ext cx="365125" cy="592138"/>
              </a:xfrm>
              <a:custGeom>
                <a:avLst/>
                <a:gdLst>
                  <a:gd name="T0" fmla="*/ 35 w 97"/>
                  <a:gd name="T1" fmla="*/ 0 h 158"/>
                  <a:gd name="T2" fmla="*/ 35 w 97"/>
                  <a:gd name="T3" fmla="*/ 2 h 158"/>
                  <a:gd name="T4" fmla="*/ 31 w 97"/>
                  <a:gd name="T5" fmla="*/ 49 h 158"/>
                  <a:gd name="T6" fmla="*/ 9 w 97"/>
                  <a:gd name="T7" fmla="*/ 86 h 158"/>
                  <a:gd name="T8" fmla="*/ 9 w 97"/>
                  <a:gd name="T9" fmla="*/ 86 h 158"/>
                  <a:gd name="T10" fmla="*/ 1 w 97"/>
                  <a:gd name="T11" fmla="*/ 115 h 158"/>
                  <a:gd name="T12" fmla="*/ 51 w 97"/>
                  <a:gd name="T13" fmla="*/ 155 h 158"/>
                  <a:gd name="T14" fmla="*/ 95 w 97"/>
                  <a:gd name="T15" fmla="*/ 100 h 158"/>
                  <a:gd name="T16" fmla="*/ 35 w 97"/>
                  <a:gd name="T17"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158">
                    <a:moveTo>
                      <a:pt x="35" y="0"/>
                    </a:moveTo>
                    <a:cubicBezTo>
                      <a:pt x="35" y="1"/>
                      <a:pt x="35" y="2"/>
                      <a:pt x="35" y="2"/>
                    </a:cubicBezTo>
                    <a:cubicBezTo>
                      <a:pt x="37" y="9"/>
                      <a:pt x="40" y="24"/>
                      <a:pt x="31" y="49"/>
                    </a:cubicBezTo>
                    <a:cubicBezTo>
                      <a:pt x="27" y="60"/>
                      <a:pt x="17" y="73"/>
                      <a:pt x="9" y="86"/>
                    </a:cubicBezTo>
                    <a:cubicBezTo>
                      <a:pt x="9" y="86"/>
                      <a:pt x="9" y="86"/>
                      <a:pt x="9" y="86"/>
                    </a:cubicBezTo>
                    <a:cubicBezTo>
                      <a:pt x="3" y="95"/>
                      <a:pt x="0" y="105"/>
                      <a:pt x="1" y="115"/>
                    </a:cubicBezTo>
                    <a:cubicBezTo>
                      <a:pt x="4" y="140"/>
                      <a:pt x="26" y="158"/>
                      <a:pt x="51" y="155"/>
                    </a:cubicBezTo>
                    <a:cubicBezTo>
                      <a:pt x="76" y="153"/>
                      <a:pt x="97" y="131"/>
                      <a:pt x="95" y="100"/>
                    </a:cubicBezTo>
                    <a:cubicBezTo>
                      <a:pt x="92" y="36"/>
                      <a:pt x="35" y="0"/>
                      <a:pt x="3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4" tIns="45716" rIns="91434" bIns="45716" numCol="1" anchor="t" anchorCtr="0" compatLnSpc="1"/>
              <a:lstStyle/>
              <a:p>
                <a:endParaRPr lang="en-US" sz="135">
                  <a:cs typeface="+mn-ea"/>
                  <a:sym typeface="+mn-lt"/>
                </a:endParaRPr>
              </a:p>
            </p:txBody>
          </p:sp>
          <p:sp>
            <p:nvSpPr>
              <p:cNvPr id="14" name="Freeform 941"/>
              <p:cNvSpPr/>
              <p:nvPr/>
            </p:nvSpPr>
            <p:spPr bwMode="auto">
              <a:xfrm>
                <a:off x="5934386" y="2795496"/>
                <a:ext cx="211138" cy="393700"/>
              </a:xfrm>
              <a:custGeom>
                <a:avLst/>
                <a:gdLst>
                  <a:gd name="T0" fmla="*/ 51 w 56"/>
                  <a:gd name="T1" fmla="*/ 58 h 105"/>
                  <a:gd name="T2" fmla="*/ 51 w 56"/>
                  <a:gd name="T3" fmla="*/ 58 h 105"/>
                  <a:gd name="T4" fmla="*/ 36 w 56"/>
                  <a:gd name="T5" fmla="*/ 33 h 105"/>
                  <a:gd name="T6" fmla="*/ 33 w 56"/>
                  <a:gd name="T7" fmla="*/ 2 h 105"/>
                  <a:gd name="T8" fmla="*/ 33 w 56"/>
                  <a:gd name="T9" fmla="*/ 0 h 105"/>
                  <a:gd name="T10" fmla="*/ 0 w 56"/>
                  <a:gd name="T11" fmla="*/ 39 h 105"/>
                  <a:gd name="T12" fmla="*/ 28 w 56"/>
                  <a:gd name="T13" fmla="*/ 105 h 105"/>
                  <a:gd name="T14" fmla="*/ 56 w 56"/>
                  <a:gd name="T15" fmla="*/ 78 h 105"/>
                  <a:gd name="T16" fmla="*/ 51 w 56"/>
                  <a:gd name="T17" fmla="*/ 58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105">
                    <a:moveTo>
                      <a:pt x="51" y="58"/>
                    </a:moveTo>
                    <a:cubicBezTo>
                      <a:pt x="51" y="58"/>
                      <a:pt x="51" y="58"/>
                      <a:pt x="51" y="58"/>
                    </a:cubicBezTo>
                    <a:cubicBezTo>
                      <a:pt x="45" y="50"/>
                      <a:pt x="39" y="40"/>
                      <a:pt x="36" y="33"/>
                    </a:cubicBezTo>
                    <a:cubicBezTo>
                      <a:pt x="30" y="17"/>
                      <a:pt x="32" y="6"/>
                      <a:pt x="33" y="2"/>
                    </a:cubicBezTo>
                    <a:cubicBezTo>
                      <a:pt x="33" y="1"/>
                      <a:pt x="33" y="1"/>
                      <a:pt x="33" y="0"/>
                    </a:cubicBezTo>
                    <a:cubicBezTo>
                      <a:pt x="33" y="0"/>
                      <a:pt x="11" y="14"/>
                      <a:pt x="0" y="39"/>
                    </a:cubicBezTo>
                    <a:cubicBezTo>
                      <a:pt x="13" y="55"/>
                      <a:pt x="25" y="77"/>
                      <a:pt x="28" y="105"/>
                    </a:cubicBezTo>
                    <a:cubicBezTo>
                      <a:pt x="42" y="104"/>
                      <a:pt x="54" y="93"/>
                      <a:pt x="56" y="78"/>
                    </a:cubicBezTo>
                    <a:cubicBezTo>
                      <a:pt x="56" y="71"/>
                      <a:pt x="55" y="64"/>
                      <a:pt x="51"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4" tIns="45716" rIns="91434" bIns="45716" numCol="1" anchor="t" anchorCtr="0" compatLnSpc="1"/>
              <a:lstStyle/>
              <a:p>
                <a:endParaRPr lang="en-US" sz="135">
                  <a:cs typeface="+mn-ea"/>
                  <a:sym typeface="+mn-lt"/>
                </a:endParaRPr>
              </a:p>
            </p:txBody>
          </p:sp>
          <p:sp>
            <p:nvSpPr>
              <p:cNvPr id="15" name="Freeform 942"/>
              <p:cNvSpPr/>
              <p:nvPr/>
            </p:nvSpPr>
            <p:spPr bwMode="auto">
              <a:xfrm>
                <a:off x="5510524" y="2884396"/>
                <a:ext cx="192088" cy="412750"/>
              </a:xfrm>
              <a:custGeom>
                <a:avLst/>
                <a:gdLst>
                  <a:gd name="T0" fmla="*/ 25 w 51"/>
                  <a:gd name="T1" fmla="*/ 105 h 110"/>
                  <a:gd name="T2" fmla="*/ 32 w 51"/>
                  <a:gd name="T3" fmla="*/ 76 h 110"/>
                  <a:gd name="T4" fmla="*/ 32 w 51"/>
                  <a:gd name="T5" fmla="*/ 76 h 110"/>
                  <a:gd name="T6" fmla="*/ 51 w 51"/>
                  <a:gd name="T7" fmla="*/ 44 h 110"/>
                  <a:gd name="T8" fmla="*/ 45 w 51"/>
                  <a:gd name="T9" fmla="*/ 34 h 110"/>
                  <a:gd name="T10" fmla="*/ 38 w 51"/>
                  <a:gd name="T11" fmla="*/ 1 h 110"/>
                  <a:gd name="T12" fmla="*/ 38 w 51"/>
                  <a:gd name="T13" fmla="*/ 0 h 110"/>
                  <a:gd name="T14" fmla="*/ 3 w 51"/>
                  <a:gd name="T15" fmla="*/ 77 h 110"/>
                  <a:gd name="T16" fmla="*/ 26 w 51"/>
                  <a:gd name="T17" fmla="*/ 110 h 110"/>
                  <a:gd name="T18" fmla="*/ 25 w 51"/>
                  <a:gd name="T19" fmla="*/ 10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110">
                    <a:moveTo>
                      <a:pt x="25" y="105"/>
                    </a:moveTo>
                    <a:cubicBezTo>
                      <a:pt x="24" y="94"/>
                      <a:pt x="26" y="84"/>
                      <a:pt x="32" y="76"/>
                    </a:cubicBezTo>
                    <a:cubicBezTo>
                      <a:pt x="32" y="76"/>
                      <a:pt x="32" y="76"/>
                      <a:pt x="32" y="76"/>
                    </a:cubicBezTo>
                    <a:cubicBezTo>
                      <a:pt x="39" y="65"/>
                      <a:pt x="47" y="54"/>
                      <a:pt x="51" y="44"/>
                    </a:cubicBezTo>
                    <a:cubicBezTo>
                      <a:pt x="49" y="40"/>
                      <a:pt x="47" y="37"/>
                      <a:pt x="45" y="34"/>
                    </a:cubicBezTo>
                    <a:cubicBezTo>
                      <a:pt x="36" y="17"/>
                      <a:pt x="37" y="6"/>
                      <a:pt x="38" y="1"/>
                    </a:cubicBezTo>
                    <a:cubicBezTo>
                      <a:pt x="38" y="1"/>
                      <a:pt x="38" y="0"/>
                      <a:pt x="38" y="0"/>
                    </a:cubicBezTo>
                    <a:cubicBezTo>
                      <a:pt x="38" y="0"/>
                      <a:pt x="0" y="30"/>
                      <a:pt x="3" y="77"/>
                    </a:cubicBezTo>
                    <a:cubicBezTo>
                      <a:pt x="4" y="93"/>
                      <a:pt x="14" y="105"/>
                      <a:pt x="26" y="110"/>
                    </a:cubicBezTo>
                    <a:cubicBezTo>
                      <a:pt x="25" y="108"/>
                      <a:pt x="25" y="107"/>
                      <a:pt x="25"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4" tIns="45716" rIns="91434" bIns="45716" numCol="1" anchor="t" anchorCtr="0" compatLnSpc="1"/>
              <a:lstStyle/>
              <a:p>
                <a:endParaRPr lang="en-US" sz="135">
                  <a:cs typeface="+mn-ea"/>
                  <a:sym typeface="+mn-lt"/>
                </a:endParaRPr>
              </a:p>
            </p:txBody>
          </p:sp>
        </p:grpSp>
      </p:grpSp>
      <p:sp>
        <p:nvSpPr>
          <p:cNvPr id="17" name="矩形 16"/>
          <p:cNvSpPr/>
          <p:nvPr/>
        </p:nvSpPr>
        <p:spPr>
          <a:xfrm>
            <a:off x="925901" y="2314885"/>
            <a:ext cx="756976" cy="57848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cs typeface="+mn-ea"/>
                <a:sym typeface="+mn-lt"/>
              </a:rPr>
              <a:t>01</a:t>
            </a:r>
            <a:endParaRPr lang="zh-CN" altLang="en-US" sz="2400" dirty="0">
              <a:cs typeface="+mn-ea"/>
              <a:sym typeface="+mn-lt"/>
            </a:endParaRPr>
          </a:p>
        </p:txBody>
      </p:sp>
      <p:sp>
        <p:nvSpPr>
          <p:cNvPr id="18" name="矩形 17"/>
          <p:cNvSpPr/>
          <p:nvPr/>
        </p:nvSpPr>
        <p:spPr>
          <a:xfrm>
            <a:off x="925901" y="3145800"/>
            <a:ext cx="756976" cy="5784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cs typeface="+mn-ea"/>
                <a:sym typeface="+mn-lt"/>
              </a:rPr>
              <a:t>02</a:t>
            </a:r>
            <a:endParaRPr lang="zh-CN" altLang="en-US" sz="2400" dirty="0">
              <a:cs typeface="+mn-ea"/>
              <a:sym typeface="+mn-lt"/>
            </a:endParaRPr>
          </a:p>
        </p:txBody>
      </p:sp>
      <p:sp>
        <p:nvSpPr>
          <p:cNvPr id="19" name="矩形 18"/>
          <p:cNvSpPr/>
          <p:nvPr/>
        </p:nvSpPr>
        <p:spPr>
          <a:xfrm>
            <a:off x="925903" y="3976715"/>
            <a:ext cx="756976" cy="57848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cs typeface="+mn-ea"/>
                <a:sym typeface="+mn-lt"/>
              </a:rPr>
              <a:t>03</a:t>
            </a:r>
            <a:endParaRPr lang="zh-CN" altLang="en-US" sz="2400" dirty="0">
              <a:cs typeface="+mn-ea"/>
              <a:sym typeface="+mn-lt"/>
            </a:endParaRPr>
          </a:p>
        </p:txBody>
      </p:sp>
      <p:sp>
        <p:nvSpPr>
          <p:cNvPr id="20" name="矩形 19"/>
          <p:cNvSpPr/>
          <p:nvPr/>
        </p:nvSpPr>
        <p:spPr>
          <a:xfrm>
            <a:off x="925901" y="4807628"/>
            <a:ext cx="756976" cy="5784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cs typeface="+mn-ea"/>
                <a:sym typeface="+mn-lt"/>
              </a:rPr>
              <a:t>04</a:t>
            </a:r>
            <a:endParaRPr lang="zh-CN" altLang="en-US" sz="2400" dirty="0">
              <a:cs typeface="+mn-ea"/>
              <a:sym typeface="+mn-lt"/>
            </a:endParaRPr>
          </a:p>
        </p:txBody>
      </p:sp>
      <p:sp>
        <p:nvSpPr>
          <p:cNvPr id="21" name="矩形 20"/>
          <p:cNvSpPr/>
          <p:nvPr/>
        </p:nvSpPr>
        <p:spPr>
          <a:xfrm>
            <a:off x="1726416" y="2213293"/>
            <a:ext cx="6882572" cy="723261"/>
          </a:xfrm>
          <a:prstGeom prst="rect">
            <a:avLst/>
          </a:prstGeom>
        </p:spPr>
        <p:txBody>
          <a:bodyPr wrap="square" lIns="121909" tIns="60953" rIns="121909" bIns="60953">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400" b="1" dirty="0">
                <a:solidFill>
                  <a:schemeClr val="tx1">
                    <a:lumMod val="65000"/>
                    <a:lumOff val="35000"/>
                  </a:schemeClr>
                </a:solidFill>
                <a:cs typeface="+mn-ea"/>
                <a:sym typeface="+mn-lt"/>
              </a:rPr>
              <a:t>在此添加关键字</a:t>
            </a:r>
          </a:p>
          <a:p>
            <a:pPr>
              <a:lnSpc>
                <a:spcPct val="150000"/>
              </a:lnSpc>
            </a:pPr>
            <a:r>
              <a:rPr lang="zh-CN" altLang="en-US" sz="1200" dirty="0">
                <a:solidFill>
                  <a:schemeClr val="tx1">
                    <a:lumMod val="65000"/>
                    <a:lumOff val="35000"/>
                  </a:schemeClr>
                </a:solidFill>
                <a:cs typeface="+mn-ea"/>
                <a:sym typeface="+mn-lt"/>
              </a:rPr>
              <a:t>此部分内容作为文字排版占位显示（建议使用主题字体）。</a:t>
            </a:r>
            <a:endParaRPr lang="en-US" altLang="zh-CN" sz="1200" dirty="0">
              <a:solidFill>
                <a:schemeClr val="tx1">
                  <a:lumMod val="65000"/>
                  <a:lumOff val="35000"/>
                </a:schemeClr>
              </a:solidFill>
              <a:cs typeface="+mn-ea"/>
              <a:sym typeface="+mn-lt"/>
            </a:endParaRPr>
          </a:p>
        </p:txBody>
      </p:sp>
      <p:sp>
        <p:nvSpPr>
          <p:cNvPr id="22" name="矩形 21"/>
          <p:cNvSpPr/>
          <p:nvPr/>
        </p:nvSpPr>
        <p:spPr>
          <a:xfrm>
            <a:off x="1726416" y="3059429"/>
            <a:ext cx="6882572" cy="723261"/>
          </a:xfrm>
          <a:prstGeom prst="rect">
            <a:avLst/>
          </a:prstGeom>
        </p:spPr>
        <p:txBody>
          <a:bodyPr wrap="square" lIns="121909" tIns="60953" rIns="121909" bIns="60953">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400" b="1" dirty="0">
                <a:solidFill>
                  <a:schemeClr val="tx1">
                    <a:lumMod val="65000"/>
                    <a:lumOff val="35000"/>
                  </a:schemeClr>
                </a:solidFill>
                <a:cs typeface="+mn-ea"/>
                <a:sym typeface="+mn-lt"/>
              </a:rPr>
              <a:t>在此添加关键字</a:t>
            </a:r>
          </a:p>
          <a:p>
            <a:pPr>
              <a:lnSpc>
                <a:spcPct val="150000"/>
              </a:lnSpc>
            </a:pPr>
            <a:r>
              <a:rPr lang="zh-CN" altLang="en-US" sz="1200" dirty="0">
                <a:solidFill>
                  <a:schemeClr val="tx1">
                    <a:lumMod val="65000"/>
                    <a:lumOff val="35000"/>
                  </a:schemeClr>
                </a:solidFill>
                <a:cs typeface="+mn-ea"/>
                <a:sym typeface="+mn-lt"/>
              </a:rPr>
              <a:t>此部分内容作为文字排版占位显示（建议使用主题字体）。</a:t>
            </a:r>
            <a:endParaRPr lang="en-US" altLang="zh-CN" sz="1200" dirty="0">
              <a:solidFill>
                <a:schemeClr val="tx1">
                  <a:lumMod val="65000"/>
                  <a:lumOff val="35000"/>
                </a:schemeClr>
              </a:solidFill>
              <a:cs typeface="+mn-ea"/>
              <a:sym typeface="+mn-lt"/>
            </a:endParaRPr>
          </a:p>
        </p:txBody>
      </p:sp>
      <p:sp>
        <p:nvSpPr>
          <p:cNvPr id="23" name="矩形 22"/>
          <p:cNvSpPr/>
          <p:nvPr/>
        </p:nvSpPr>
        <p:spPr>
          <a:xfrm>
            <a:off x="1726416" y="3875121"/>
            <a:ext cx="6882572" cy="723261"/>
          </a:xfrm>
          <a:prstGeom prst="rect">
            <a:avLst/>
          </a:prstGeom>
        </p:spPr>
        <p:txBody>
          <a:bodyPr wrap="square" lIns="121909" tIns="60953" rIns="121909" bIns="60953">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400" b="1" dirty="0">
                <a:solidFill>
                  <a:schemeClr val="tx1">
                    <a:lumMod val="65000"/>
                    <a:lumOff val="35000"/>
                  </a:schemeClr>
                </a:solidFill>
                <a:cs typeface="+mn-ea"/>
                <a:sym typeface="+mn-lt"/>
              </a:rPr>
              <a:t>在此添加关键字</a:t>
            </a:r>
          </a:p>
          <a:p>
            <a:pPr>
              <a:lnSpc>
                <a:spcPct val="150000"/>
              </a:lnSpc>
            </a:pPr>
            <a:r>
              <a:rPr lang="zh-CN" altLang="en-US" sz="1200" dirty="0">
                <a:solidFill>
                  <a:schemeClr val="tx1">
                    <a:lumMod val="65000"/>
                    <a:lumOff val="35000"/>
                  </a:schemeClr>
                </a:solidFill>
                <a:cs typeface="+mn-ea"/>
                <a:sym typeface="+mn-lt"/>
              </a:rPr>
              <a:t>此部分内容作为文字排版占位显示（建议使用主题字体）。</a:t>
            </a:r>
            <a:endParaRPr lang="en-US" altLang="zh-CN" sz="1200" dirty="0">
              <a:solidFill>
                <a:schemeClr val="tx1">
                  <a:lumMod val="65000"/>
                  <a:lumOff val="35000"/>
                </a:schemeClr>
              </a:solidFill>
              <a:cs typeface="+mn-ea"/>
              <a:sym typeface="+mn-lt"/>
            </a:endParaRPr>
          </a:p>
        </p:txBody>
      </p:sp>
      <p:sp>
        <p:nvSpPr>
          <p:cNvPr id="24" name="矩形 23"/>
          <p:cNvSpPr/>
          <p:nvPr/>
        </p:nvSpPr>
        <p:spPr>
          <a:xfrm>
            <a:off x="1726416" y="4706035"/>
            <a:ext cx="6882572" cy="723261"/>
          </a:xfrm>
          <a:prstGeom prst="rect">
            <a:avLst/>
          </a:prstGeom>
        </p:spPr>
        <p:txBody>
          <a:bodyPr wrap="square" lIns="121909" tIns="60953" rIns="121909" bIns="60953">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400" b="1" dirty="0">
                <a:solidFill>
                  <a:schemeClr val="tx1">
                    <a:lumMod val="65000"/>
                    <a:lumOff val="35000"/>
                  </a:schemeClr>
                </a:solidFill>
                <a:cs typeface="+mn-ea"/>
                <a:sym typeface="+mn-lt"/>
              </a:rPr>
              <a:t>在此添加关键字</a:t>
            </a:r>
          </a:p>
          <a:p>
            <a:pPr>
              <a:lnSpc>
                <a:spcPct val="150000"/>
              </a:lnSpc>
            </a:pPr>
            <a:r>
              <a:rPr lang="zh-CN" altLang="en-US" sz="1200" dirty="0">
                <a:solidFill>
                  <a:schemeClr val="tx1">
                    <a:lumMod val="65000"/>
                    <a:lumOff val="35000"/>
                  </a:schemeClr>
                </a:solidFill>
                <a:cs typeface="+mn-ea"/>
                <a:sym typeface="+mn-lt"/>
              </a:rPr>
              <a:t>此部分内容作为文字排版占位显示（建议使用主题字体）。</a:t>
            </a:r>
            <a:endParaRPr lang="en-US" altLang="zh-CN" sz="1200" dirty="0">
              <a:solidFill>
                <a:schemeClr val="tx1">
                  <a:lumMod val="65000"/>
                  <a:lumOff val="35000"/>
                </a:schemeClr>
              </a:solidFill>
              <a:cs typeface="+mn-ea"/>
              <a:sym typeface="+mn-lt"/>
            </a:endParaRPr>
          </a:p>
        </p:txBody>
      </p:sp>
    </p:spTree>
  </p:cSld>
  <p:clrMapOvr>
    <a:masterClrMapping/>
  </p:clrMapOvr>
  <p:transition spd="slow" advClick="0" advTm="3000">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矩形 61"/>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nvGrpSpPr>
          <p:cNvPr id="63" name="组合 62"/>
          <p:cNvGrpSpPr/>
          <p:nvPr/>
        </p:nvGrpSpPr>
        <p:grpSpPr>
          <a:xfrm>
            <a:off x="318191" y="1786420"/>
            <a:ext cx="11555617" cy="3722688"/>
            <a:chOff x="587129" y="1814201"/>
            <a:chExt cx="11555617" cy="3722688"/>
          </a:xfrm>
        </p:grpSpPr>
        <p:sp>
          <p:nvSpPr>
            <p:cNvPr id="64" name="任意多边形 63"/>
            <p:cNvSpPr/>
            <p:nvPr/>
          </p:nvSpPr>
          <p:spPr>
            <a:xfrm rot="5400000">
              <a:off x="7581190" y="1910352"/>
              <a:ext cx="1833563" cy="1641261"/>
            </a:xfrm>
            <a:custGeom>
              <a:avLst/>
              <a:gdLst>
                <a:gd name="connsiteX0" fmla="*/ 0 w 1834305"/>
                <a:gd name="connsiteY0" fmla="*/ 1078825 h 1640637"/>
                <a:gd name="connsiteX1" fmla="*/ 1834305 w 1834305"/>
                <a:gd name="connsiteY1" fmla="*/ 0 h 1640637"/>
                <a:gd name="connsiteX2" fmla="*/ 1834305 w 1834305"/>
                <a:gd name="connsiteY2" fmla="*/ 1399285 h 1640637"/>
                <a:gd name="connsiteX3" fmla="*/ 1774909 w 1834305"/>
                <a:gd name="connsiteY3" fmla="*/ 1396286 h 1640637"/>
                <a:gd name="connsiteX4" fmla="*/ 1034741 w 1834305"/>
                <a:gd name="connsiteY4" fmla="*/ 1622376 h 1640637"/>
                <a:gd name="connsiteX5" fmla="*/ 1010322 w 1834305"/>
                <a:gd name="connsiteY5" fmla="*/ 1640637 h 1640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4305" h="1640637">
                  <a:moveTo>
                    <a:pt x="0" y="1078825"/>
                  </a:moveTo>
                  <a:cubicBezTo>
                    <a:pt x="370288" y="412925"/>
                    <a:pt x="1072376" y="0"/>
                    <a:pt x="1834305" y="0"/>
                  </a:cubicBezTo>
                  <a:lnTo>
                    <a:pt x="1834305" y="1399285"/>
                  </a:lnTo>
                  <a:lnTo>
                    <a:pt x="1774909" y="1396286"/>
                  </a:lnTo>
                  <a:cubicBezTo>
                    <a:pt x="1500734" y="1396286"/>
                    <a:pt x="1246027" y="1479635"/>
                    <a:pt x="1034741" y="1622376"/>
                  </a:cubicBezTo>
                  <a:lnTo>
                    <a:pt x="1010322" y="164063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cs typeface="+mn-ea"/>
                <a:sym typeface="+mn-lt"/>
              </a:endParaRPr>
            </a:p>
          </p:txBody>
        </p:sp>
        <p:sp>
          <p:nvSpPr>
            <p:cNvPr id="65" name="任意多边形 64"/>
            <p:cNvSpPr/>
            <p:nvPr/>
          </p:nvSpPr>
          <p:spPr>
            <a:xfrm rot="9058301">
              <a:off x="7736070" y="3547749"/>
              <a:ext cx="1834911" cy="1765300"/>
            </a:xfrm>
            <a:custGeom>
              <a:avLst/>
              <a:gdLst>
                <a:gd name="connsiteX0" fmla="*/ 1234014 w 1834305"/>
                <a:gd name="connsiteY0" fmla="*/ 1765026 h 1765026"/>
                <a:gd name="connsiteX1" fmla="*/ 0 w 1834305"/>
                <a:gd name="connsiteY1" fmla="*/ 1078825 h 1765026"/>
                <a:gd name="connsiteX2" fmla="*/ 1834305 w 1834305"/>
                <a:gd name="connsiteY2" fmla="*/ 0 h 1765026"/>
                <a:gd name="connsiteX3" fmla="*/ 1834305 w 1834305"/>
                <a:gd name="connsiteY3" fmla="*/ 1269819 h 1765026"/>
                <a:gd name="connsiteX4" fmla="*/ 1737433 w 1834305"/>
                <a:gd name="connsiteY4" fmla="*/ 1313321 h 1765026"/>
                <a:gd name="connsiteX5" fmla="*/ 1252240 w 1834305"/>
                <a:gd name="connsiteY5" fmla="*/ 1735766 h 1765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4305" h="1765026">
                  <a:moveTo>
                    <a:pt x="1234014" y="1765026"/>
                  </a:moveTo>
                  <a:lnTo>
                    <a:pt x="0" y="1078825"/>
                  </a:lnTo>
                  <a:cubicBezTo>
                    <a:pt x="370288" y="412925"/>
                    <a:pt x="1072376" y="0"/>
                    <a:pt x="1834305" y="0"/>
                  </a:cubicBezTo>
                  <a:lnTo>
                    <a:pt x="1834305" y="1269819"/>
                  </a:lnTo>
                  <a:lnTo>
                    <a:pt x="1737433" y="1313321"/>
                  </a:lnTo>
                  <a:cubicBezTo>
                    <a:pt x="1547988" y="1409553"/>
                    <a:pt x="1379974" y="1552166"/>
                    <a:pt x="1252240" y="1735766"/>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cs typeface="+mn-ea"/>
                <a:sym typeface="+mn-lt"/>
              </a:endParaRPr>
            </a:p>
          </p:txBody>
        </p:sp>
        <p:sp>
          <p:nvSpPr>
            <p:cNvPr id="66" name="任意多边形 65"/>
            <p:cNvSpPr/>
            <p:nvPr/>
          </p:nvSpPr>
          <p:spPr>
            <a:xfrm rot="16200000">
              <a:off x="3584384" y="3805826"/>
              <a:ext cx="1835150" cy="1626975"/>
            </a:xfrm>
            <a:custGeom>
              <a:avLst/>
              <a:gdLst>
                <a:gd name="connsiteX0" fmla="*/ 1834305 w 1834305"/>
                <a:gd name="connsiteY0" fmla="*/ 0 h 1626600"/>
                <a:gd name="connsiteX1" fmla="*/ 1834305 w 1834305"/>
                <a:gd name="connsiteY1" fmla="*/ 1331393 h 1626600"/>
                <a:gd name="connsiteX2" fmla="*/ 1818726 w 1834305"/>
                <a:gd name="connsiteY2" fmla="*/ 1330606 h 1626600"/>
                <a:gd name="connsiteX3" fmla="*/ 1078559 w 1834305"/>
                <a:gd name="connsiteY3" fmla="*/ 1556696 h 1626600"/>
                <a:gd name="connsiteX4" fmla="*/ 985078 w 1834305"/>
                <a:gd name="connsiteY4" fmla="*/ 1626600 h 1626600"/>
                <a:gd name="connsiteX5" fmla="*/ 0 w 1834305"/>
                <a:gd name="connsiteY5" fmla="*/ 1078825 h 1626600"/>
                <a:gd name="connsiteX6" fmla="*/ 1834305 w 1834305"/>
                <a:gd name="connsiteY6" fmla="*/ 0 h 162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34305" h="1626600">
                  <a:moveTo>
                    <a:pt x="1834305" y="0"/>
                  </a:moveTo>
                  <a:lnTo>
                    <a:pt x="1834305" y="1331393"/>
                  </a:lnTo>
                  <a:lnTo>
                    <a:pt x="1818726" y="1330606"/>
                  </a:lnTo>
                  <a:cubicBezTo>
                    <a:pt x="1544551" y="1330606"/>
                    <a:pt x="1289844" y="1413955"/>
                    <a:pt x="1078559" y="1556696"/>
                  </a:cubicBezTo>
                  <a:lnTo>
                    <a:pt x="985078" y="1626600"/>
                  </a:lnTo>
                  <a:lnTo>
                    <a:pt x="0" y="1078825"/>
                  </a:lnTo>
                  <a:cubicBezTo>
                    <a:pt x="370288" y="412925"/>
                    <a:pt x="1072376" y="0"/>
                    <a:pt x="183430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cs typeface="+mn-ea"/>
                <a:sym typeface="+mn-lt"/>
              </a:endParaRPr>
            </a:p>
          </p:txBody>
        </p:sp>
        <p:sp>
          <p:nvSpPr>
            <p:cNvPr id="67" name="任意多边形 66"/>
            <p:cNvSpPr/>
            <p:nvPr/>
          </p:nvSpPr>
          <p:spPr>
            <a:xfrm rot="19800000">
              <a:off x="3450378" y="2087251"/>
              <a:ext cx="1834911" cy="1725613"/>
            </a:xfrm>
            <a:custGeom>
              <a:avLst/>
              <a:gdLst>
                <a:gd name="connsiteX0" fmla="*/ 1834305 w 1834305"/>
                <a:gd name="connsiteY0" fmla="*/ 0 h 1725513"/>
                <a:gd name="connsiteX1" fmla="*/ 1834305 w 1834305"/>
                <a:gd name="connsiteY1" fmla="*/ 1154275 h 1725513"/>
                <a:gd name="connsiteX2" fmla="*/ 1727097 w 1834305"/>
                <a:gd name="connsiteY2" fmla="*/ 1200250 h 1725513"/>
                <a:gd name="connsiteX3" fmla="*/ 1234810 w 1834305"/>
                <a:gd name="connsiteY3" fmla="*/ 1614406 h 1725513"/>
                <a:gd name="connsiteX4" fmla="*/ 1162957 w 1834305"/>
                <a:gd name="connsiteY4" fmla="*/ 1725513 h 1725513"/>
                <a:gd name="connsiteX5" fmla="*/ 0 w 1834305"/>
                <a:gd name="connsiteY5" fmla="*/ 1078825 h 1725513"/>
                <a:gd name="connsiteX6" fmla="*/ 1834305 w 1834305"/>
                <a:gd name="connsiteY6" fmla="*/ 0 h 1725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34305" h="1725513">
                  <a:moveTo>
                    <a:pt x="1834305" y="0"/>
                  </a:moveTo>
                  <a:lnTo>
                    <a:pt x="1834305" y="1154275"/>
                  </a:lnTo>
                  <a:lnTo>
                    <a:pt x="1727097" y="1200250"/>
                  </a:lnTo>
                  <a:cubicBezTo>
                    <a:pt x="1536047" y="1293256"/>
                    <a:pt x="1365639" y="1432999"/>
                    <a:pt x="1234810" y="1614406"/>
                  </a:cubicBezTo>
                  <a:lnTo>
                    <a:pt x="1162957" y="1725513"/>
                  </a:lnTo>
                  <a:lnTo>
                    <a:pt x="0" y="1078825"/>
                  </a:lnTo>
                  <a:cubicBezTo>
                    <a:pt x="370288" y="412925"/>
                    <a:pt x="1072376" y="0"/>
                    <a:pt x="1834305"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cs typeface="+mn-ea"/>
                <a:sym typeface="+mn-lt"/>
              </a:endParaRPr>
            </a:p>
          </p:txBody>
        </p:sp>
        <p:sp>
          <p:nvSpPr>
            <p:cNvPr id="68" name="椭圆 67"/>
            <p:cNvSpPr/>
            <p:nvPr/>
          </p:nvSpPr>
          <p:spPr>
            <a:xfrm>
              <a:off x="5128147" y="2284099"/>
              <a:ext cx="2647605" cy="264795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sym typeface="+mn-lt"/>
              </a:endParaRPr>
            </a:p>
          </p:txBody>
        </p:sp>
        <p:sp>
          <p:nvSpPr>
            <p:cNvPr id="69" name="文本框 17"/>
            <p:cNvSpPr txBox="1">
              <a:spLocks noChangeArrowheads="1"/>
            </p:cNvSpPr>
            <p:nvPr/>
          </p:nvSpPr>
          <p:spPr bwMode="auto">
            <a:xfrm>
              <a:off x="5785837" y="2849896"/>
              <a:ext cx="1309525" cy="453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nSpc>
                  <a:spcPct val="130000"/>
                </a:lnSpc>
                <a:defRPr sz="1200" kern="3000" spc="31">
                  <a:solidFill>
                    <a:schemeClr val="tx1">
                      <a:lumMod val="50000"/>
                      <a:lumOff val="50000"/>
                    </a:schemeClr>
                  </a:solidFill>
                  <a:latin typeface="+mj-ea"/>
                  <a:ea typeface="+mj-ea"/>
                </a:defRPr>
              </a:lvl1pPr>
              <a:lvl2pPr marL="742950" indent="-285750">
                <a:defRPr>
                  <a:latin typeface="Calibri" panose="020F0502020204030204" charset="0"/>
                  <a:ea typeface="宋体" panose="02010600030101010101" pitchFamily="2" charset="-122"/>
                </a:defRPr>
              </a:lvl2pPr>
              <a:lvl3pPr marL="1143000" indent="-228600">
                <a:defRPr>
                  <a:latin typeface="Calibri" panose="020F0502020204030204" charset="0"/>
                  <a:ea typeface="宋体" panose="02010600030101010101" pitchFamily="2" charset="-122"/>
                </a:defRPr>
              </a:lvl3pPr>
              <a:lvl4pPr marL="1600200" indent="-228600">
                <a:defRPr>
                  <a:latin typeface="Calibri" panose="020F0502020204030204" charset="0"/>
                  <a:ea typeface="宋体" panose="02010600030101010101" pitchFamily="2" charset="-122"/>
                </a:defRPr>
              </a:lvl4pPr>
              <a:lvl5pPr marL="2057400" indent="-228600">
                <a:defRPr>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charset="0"/>
                  <a:ea typeface="宋体" panose="02010600030101010101" pitchFamily="2" charset="-122"/>
                </a:defRPr>
              </a:lvl9pPr>
            </a:lstStyle>
            <a:p>
              <a:pPr algn="ctr"/>
              <a:r>
                <a:rPr lang="zh-CN" altLang="en-US" sz="2000" b="1" dirty="0">
                  <a:solidFill>
                    <a:schemeClr val="bg1"/>
                  </a:solidFill>
                  <a:latin typeface="+mn-lt"/>
                  <a:ea typeface="+mn-ea"/>
                  <a:cs typeface="+mn-ea"/>
                  <a:sym typeface="+mn-lt"/>
                </a:rPr>
                <a:t>添加标题</a:t>
              </a:r>
            </a:p>
          </p:txBody>
        </p:sp>
        <p:sp>
          <p:nvSpPr>
            <p:cNvPr id="70" name="文本框 18"/>
            <p:cNvSpPr txBox="1">
              <a:spLocks noChangeArrowheads="1"/>
            </p:cNvSpPr>
            <p:nvPr/>
          </p:nvSpPr>
          <p:spPr bwMode="auto">
            <a:xfrm>
              <a:off x="8144004" y="2749237"/>
              <a:ext cx="80634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sz="2000" b="1">
                  <a:solidFill>
                    <a:schemeClr val="bg1"/>
                  </a:solidFill>
                  <a:latin typeface="+mn-lt"/>
                  <a:ea typeface="+mn-ea"/>
                  <a:cs typeface="+mn-ea"/>
                  <a:sym typeface="+mn-lt"/>
                </a:rPr>
                <a:t>文本</a:t>
              </a:r>
            </a:p>
          </p:txBody>
        </p:sp>
        <p:sp>
          <p:nvSpPr>
            <p:cNvPr id="71" name="文本框 19"/>
            <p:cNvSpPr txBox="1">
              <a:spLocks noChangeArrowheads="1"/>
            </p:cNvSpPr>
            <p:nvPr/>
          </p:nvSpPr>
          <p:spPr bwMode="auto">
            <a:xfrm>
              <a:off x="8144004" y="4376424"/>
              <a:ext cx="806345"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sz="2000" b="1">
                  <a:solidFill>
                    <a:schemeClr val="bg1"/>
                  </a:solidFill>
                  <a:latin typeface="+mn-lt"/>
                  <a:ea typeface="+mn-ea"/>
                  <a:cs typeface="+mn-ea"/>
                  <a:sym typeface="+mn-lt"/>
                </a:rPr>
                <a:t>文本</a:t>
              </a:r>
            </a:p>
          </p:txBody>
        </p:sp>
        <p:sp>
          <p:nvSpPr>
            <p:cNvPr id="72" name="文本框 20"/>
            <p:cNvSpPr txBox="1">
              <a:spLocks noChangeArrowheads="1"/>
            </p:cNvSpPr>
            <p:nvPr/>
          </p:nvSpPr>
          <p:spPr bwMode="auto">
            <a:xfrm>
              <a:off x="4080533" y="2749237"/>
              <a:ext cx="80634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sz="2000" b="1">
                  <a:solidFill>
                    <a:schemeClr val="bg1"/>
                  </a:solidFill>
                  <a:latin typeface="+mn-lt"/>
                  <a:ea typeface="+mn-ea"/>
                  <a:cs typeface="+mn-ea"/>
                  <a:sym typeface="+mn-lt"/>
                </a:rPr>
                <a:t>文本</a:t>
              </a:r>
            </a:p>
          </p:txBody>
        </p:sp>
        <p:sp>
          <p:nvSpPr>
            <p:cNvPr id="73" name="文本框 21"/>
            <p:cNvSpPr txBox="1">
              <a:spLocks noChangeArrowheads="1"/>
            </p:cNvSpPr>
            <p:nvPr/>
          </p:nvSpPr>
          <p:spPr bwMode="auto">
            <a:xfrm>
              <a:off x="4080533" y="4376424"/>
              <a:ext cx="806345"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sz="2000" b="1">
                  <a:solidFill>
                    <a:schemeClr val="bg1"/>
                  </a:solidFill>
                  <a:latin typeface="+mn-lt"/>
                  <a:ea typeface="+mn-ea"/>
                  <a:cs typeface="+mn-ea"/>
                  <a:sym typeface="+mn-lt"/>
                </a:rPr>
                <a:t>文本</a:t>
              </a:r>
            </a:p>
          </p:txBody>
        </p:sp>
        <p:sp>
          <p:nvSpPr>
            <p:cNvPr id="74" name="Shape 1258"/>
            <p:cNvSpPr/>
            <p:nvPr/>
          </p:nvSpPr>
          <p:spPr>
            <a:xfrm>
              <a:off x="9333599" y="2284099"/>
              <a:ext cx="2799549" cy="664734"/>
            </a:xfrm>
            <a:prstGeom prst="rect">
              <a:avLst/>
            </a:prstGeom>
            <a:ln w="12700">
              <a:miter lim="400000"/>
            </a:ln>
          </p:spPr>
          <p:txBody>
            <a:bodyPr wrap="square" lIns="0" tIns="0" rIns="0" bIns="0">
              <a:spAutoFit/>
            </a:bodyPr>
            <a:lstStyle/>
            <a:p>
              <a:pPr lvl="0" algn="l">
                <a:lnSpc>
                  <a:spcPct val="150000"/>
                </a:lnSpc>
                <a:defRPr sz="1800"/>
              </a:pPr>
              <a:r>
                <a:rPr lang="zh-CN" altLang="en-US" sz="1000" dirty="0">
                  <a:solidFill>
                    <a:schemeClr val="tx1">
                      <a:lumMod val="50000"/>
                      <a:lumOff val="50000"/>
                    </a:schemeClr>
                  </a:solidFill>
                  <a:latin typeface="+mn-lt"/>
                  <a:ea typeface="+mn-ea"/>
                  <a:cs typeface="+mn-ea"/>
                  <a:sym typeface="+mn-lt"/>
                </a:rPr>
                <a:t>添加文字描述内容添加文字描述内容添加文字描述内容添加文字描述内容添加文字描述内容添加文字描述内容添加文字描述内容添加文字描述内容添加</a:t>
              </a:r>
            </a:p>
          </p:txBody>
        </p:sp>
        <p:sp>
          <p:nvSpPr>
            <p:cNvPr id="75" name="Shape 1258"/>
            <p:cNvSpPr/>
            <p:nvPr/>
          </p:nvSpPr>
          <p:spPr>
            <a:xfrm>
              <a:off x="9343197" y="4229338"/>
              <a:ext cx="2799549" cy="664734"/>
            </a:xfrm>
            <a:prstGeom prst="rect">
              <a:avLst/>
            </a:prstGeom>
            <a:ln w="12700">
              <a:miter lim="400000"/>
            </a:ln>
          </p:spPr>
          <p:txBody>
            <a:bodyPr wrap="square" lIns="0" tIns="0" rIns="0" bIns="0">
              <a:spAutoFit/>
            </a:bodyPr>
            <a:lstStyle/>
            <a:p>
              <a:pPr lvl="0" algn="l">
                <a:lnSpc>
                  <a:spcPct val="150000"/>
                </a:lnSpc>
                <a:defRPr sz="1800"/>
              </a:pPr>
              <a:r>
                <a:rPr lang="zh-CN" altLang="en-US" sz="1000" dirty="0">
                  <a:solidFill>
                    <a:schemeClr val="tx1">
                      <a:lumMod val="50000"/>
                      <a:lumOff val="50000"/>
                    </a:schemeClr>
                  </a:solidFill>
                  <a:latin typeface="+mn-lt"/>
                  <a:ea typeface="+mn-ea"/>
                  <a:cs typeface="+mn-ea"/>
                  <a:sym typeface="+mn-lt"/>
                </a:rPr>
                <a:t>添加文字描述内容添加文字描述内容添加文字描述内容添加文字描述内容添加文字描述内容添加文字描述内容添加文字描述内容添加文字描述内容添加</a:t>
              </a:r>
            </a:p>
          </p:txBody>
        </p:sp>
        <p:sp>
          <p:nvSpPr>
            <p:cNvPr id="76" name="Shape 1258"/>
            <p:cNvSpPr/>
            <p:nvPr/>
          </p:nvSpPr>
          <p:spPr>
            <a:xfrm>
              <a:off x="587129" y="2431185"/>
              <a:ext cx="2799549" cy="664734"/>
            </a:xfrm>
            <a:prstGeom prst="rect">
              <a:avLst/>
            </a:prstGeom>
            <a:ln w="12700">
              <a:miter lim="400000"/>
            </a:ln>
          </p:spPr>
          <p:txBody>
            <a:bodyPr wrap="square" lIns="0" tIns="0" rIns="0" bIns="0">
              <a:spAutoFit/>
            </a:bodyPr>
            <a:lstStyle/>
            <a:p>
              <a:pPr lvl="0" algn="l">
                <a:lnSpc>
                  <a:spcPct val="150000"/>
                </a:lnSpc>
                <a:defRPr sz="1800"/>
              </a:pPr>
              <a:r>
                <a:rPr lang="zh-CN" altLang="en-US" sz="1000" dirty="0">
                  <a:solidFill>
                    <a:schemeClr val="tx1">
                      <a:lumMod val="50000"/>
                      <a:lumOff val="50000"/>
                    </a:schemeClr>
                  </a:solidFill>
                  <a:latin typeface="+mn-lt"/>
                  <a:ea typeface="+mn-ea"/>
                  <a:cs typeface="+mn-ea"/>
                  <a:sym typeface="+mn-lt"/>
                </a:rPr>
                <a:t>添加文字描述内容添加文字描述内容添加文字描述内容添加文字描述内容添加文字描述内容添加文字描述内容添加文字描述内容添加文字描述内容添加</a:t>
              </a:r>
            </a:p>
          </p:txBody>
        </p:sp>
        <p:sp>
          <p:nvSpPr>
            <p:cNvPr id="77" name="Shape 1258"/>
            <p:cNvSpPr/>
            <p:nvPr/>
          </p:nvSpPr>
          <p:spPr>
            <a:xfrm>
              <a:off x="596727" y="4376424"/>
              <a:ext cx="2799549" cy="664734"/>
            </a:xfrm>
            <a:prstGeom prst="rect">
              <a:avLst/>
            </a:prstGeom>
            <a:ln w="12700">
              <a:miter lim="400000"/>
            </a:ln>
          </p:spPr>
          <p:txBody>
            <a:bodyPr wrap="square" lIns="0" tIns="0" rIns="0" bIns="0">
              <a:spAutoFit/>
            </a:bodyPr>
            <a:lstStyle/>
            <a:p>
              <a:pPr lvl="0" algn="l">
                <a:lnSpc>
                  <a:spcPct val="150000"/>
                </a:lnSpc>
                <a:defRPr sz="1800"/>
              </a:pPr>
              <a:r>
                <a:rPr lang="zh-CN" altLang="en-US" sz="1000" dirty="0">
                  <a:solidFill>
                    <a:schemeClr val="tx1">
                      <a:lumMod val="50000"/>
                      <a:lumOff val="50000"/>
                    </a:schemeClr>
                  </a:solidFill>
                  <a:latin typeface="+mn-lt"/>
                  <a:ea typeface="+mn-ea"/>
                  <a:cs typeface="+mn-ea"/>
                  <a:sym typeface="+mn-lt"/>
                </a:rPr>
                <a:t>添加文字描述内容添加文字描述内容添加文字描述内容添加文字描述内容添加文字描述内容添加文字描述内容添加文字描述内容添加文字描述内容添加</a:t>
              </a:r>
            </a:p>
          </p:txBody>
        </p:sp>
        <p:sp>
          <p:nvSpPr>
            <p:cNvPr id="78" name="Shape 1258"/>
            <p:cNvSpPr/>
            <p:nvPr/>
          </p:nvSpPr>
          <p:spPr>
            <a:xfrm>
              <a:off x="5616359" y="3595317"/>
              <a:ext cx="1648480" cy="665310"/>
            </a:xfrm>
            <a:prstGeom prst="rect">
              <a:avLst/>
            </a:prstGeom>
            <a:ln w="12700">
              <a:miter lim="400000"/>
            </a:ln>
          </p:spPr>
          <p:txBody>
            <a:bodyPr wrap="square" lIns="0" tIns="0" rIns="0" bIns="0">
              <a:spAutoFit/>
            </a:bodyPr>
            <a:lstStyle/>
            <a:p>
              <a:pPr lvl="0" algn="l">
                <a:lnSpc>
                  <a:spcPct val="150000"/>
                </a:lnSpc>
                <a:defRPr sz="1800"/>
              </a:pPr>
              <a:r>
                <a:rPr lang="zh-CN" altLang="en-US" sz="1000" dirty="0">
                  <a:solidFill>
                    <a:schemeClr val="bg1"/>
                  </a:solidFill>
                  <a:latin typeface="+mn-lt"/>
                  <a:ea typeface="+mn-ea"/>
                  <a:cs typeface="+mn-ea"/>
                  <a:sym typeface="+mn-lt"/>
                </a:rPr>
                <a:t>添加文字描述内容添加文字描述内容添加文字描述内容添加文字</a:t>
              </a:r>
            </a:p>
          </p:txBody>
        </p:sp>
      </p:grpSp>
    </p:spTree>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additive="base">
                                        <p:cTn id="7" dur="500" fill="hold"/>
                                        <p:tgtEl>
                                          <p:spTgt spid="63"/>
                                        </p:tgtEl>
                                        <p:attrNameLst>
                                          <p:attrName>ppt_x</p:attrName>
                                        </p:attrNameLst>
                                      </p:cBhvr>
                                      <p:tavLst>
                                        <p:tav tm="0">
                                          <p:val>
                                            <p:strVal val="#ppt_x"/>
                                          </p:val>
                                        </p:tav>
                                        <p:tav tm="100000">
                                          <p:val>
                                            <p:strVal val="#ppt_x"/>
                                          </p:val>
                                        </p:tav>
                                      </p:tavLst>
                                    </p:anim>
                                    <p:anim calcmode="lin" valueType="num">
                                      <p:cBhvr additive="base">
                                        <p:cTn id="8"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6186097" y="1861005"/>
            <a:ext cx="4827003" cy="1597358"/>
            <a:chOff x="6186097" y="1861005"/>
            <a:chExt cx="4827003" cy="1597358"/>
          </a:xfrm>
        </p:grpSpPr>
        <p:cxnSp>
          <p:nvCxnSpPr>
            <p:cNvPr id="6" name="直接连接符 5"/>
            <p:cNvCxnSpPr/>
            <p:nvPr/>
          </p:nvCxnSpPr>
          <p:spPr>
            <a:xfrm>
              <a:off x="7764884" y="2477035"/>
              <a:ext cx="2076566" cy="0"/>
            </a:xfrm>
            <a:prstGeom prst="line">
              <a:avLst/>
            </a:prstGeom>
            <a:ln>
              <a:solidFill>
                <a:srgbClr val="95A5A6"/>
              </a:solidFill>
              <a:prstDash val="dash"/>
              <a:tailEnd type="oval"/>
            </a:ln>
          </p:spPr>
          <p:style>
            <a:lnRef idx="1">
              <a:schemeClr val="accent1"/>
            </a:lnRef>
            <a:fillRef idx="0">
              <a:schemeClr val="accent1"/>
            </a:fillRef>
            <a:effectRef idx="0">
              <a:schemeClr val="accent1"/>
            </a:effectRef>
            <a:fontRef idx="minor">
              <a:schemeClr val="tx1"/>
            </a:fontRef>
          </p:style>
        </p:cxnSp>
        <p:grpSp>
          <p:nvGrpSpPr>
            <p:cNvPr id="7" name="组合 6"/>
            <p:cNvGrpSpPr/>
            <p:nvPr/>
          </p:nvGrpSpPr>
          <p:grpSpPr>
            <a:xfrm>
              <a:off x="6186097" y="1861005"/>
              <a:ext cx="1637938" cy="1597358"/>
              <a:chOff x="6995834" y="1600200"/>
              <a:chExt cx="1875259" cy="1828800"/>
            </a:xfrm>
          </p:grpSpPr>
          <p:sp>
            <p:nvSpPr>
              <p:cNvPr id="21" name="椭圆 20"/>
              <p:cNvSpPr/>
              <p:nvPr/>
            </p:nvSpPr>
            <p:spPr>
              <a:xfrm>
                <a:off x="6995834" y="1600200"/>
                <a:ext cx="1828800" cy="1828800"/>
              </a:xfrm>
              <a:prstGeom prst="ellipse">
                <a:avLst/>
              </a:prstGeom>
              <a:noFill/>
              <a:ln w="12700" cap="flat" cmpd="sng" algn="ctr">
                <a:solidFill>
                  <a:schemeClr val="accent2">
                    <a:lumMod val="10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en-US">
                    <a:solidFill>
                      <a:schemeClr val="tx1">
                        <a:lumMod val="65000"/>
                        <a:lumOff val="35000"/>
                      </a:schemeClr>
                    </a:solidFill>
                    <a:cs typeface="+mn-ea"/>
                    <a:sym typeface="+mn-lt"/>
                  </a:rPr>
                  <a:t>0.70%</a:t>
                </a:r>
              </a:p>
            </p:txBody>
          </p:sp>
          <p:sp>
            <p:nvSpPr>
              <p:cNvPr id="22" name="弧形 21"/>
              <p:cNvSpPr/>
              <p:nvPr/>
            </p:nvSpPr>
            <p:spPr>
              <a:xfrm>
                <a:off x="7197852" y="1802218"/>
                <a:ext cx="1424763" cy="1424763"/>
              </a:xfrm>
              <a:prstGeom prst="arc">
                <a:avLst>
                  <a:gd name="adj1" fmla="val 16200000"/>
                  <a:gd name="adj2" fmla="val 11372633"/>
                </a:avLst>
              </a:prstGeom>
              <a:noFill/>
              <a:ln w="190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lumMod val="65000"/>
                      <a:lumOff val="35000"/>
                    </a:schemeClr>
                  </a:solidFill>
                  <a:cs typeface="+mn-ea"/>
                  <a:sym typeface="+mn-lt"/>
                </a:endParaRPr>
              </a:p>
            </p:txBody>
          </p:sp>
          <p:sp>
            <p:nvSpPr>
              <p:cNvPr id="23" name="椭圆 22"/>
              <p:cNvSpPr/>
              <p:nvPr/>
            </p:nvSpPr>
            <p:spPr>
              <a:xfrm>
                <a:off x="8749081" y="2267514"/>
                <a:ext cx="122012" cy="122012"/>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lumMod val="65000"/>
                      <a:lumOff val="35000"/>
                    </a:schemeClr>
                  </a:solidFill>
                  <a:cs typeface="+mn-ea"/>
                  <a:sym typeface="+mn-lt"/>
                </a:endParaRPr>
              </a:p>
            </p:txBody>
          </p:sp>
        </p:grpSp>
        <p:sp>
          <p:nvSpPr>
            <p:cNvPr id="15" name="文本框 28"/>
            <p:cNvSpPr txBox="1"/>
            <p:nvPr/>
          </p:nvSpPr>
          <p:spPr>
            <a:xfrm>
              <a:off x="9228852" y="1912500"/>
              <a:ext cx="653864" cy="483887"/>
            </a:xfrm>
            <a:prstGeom prst="rect">
              <a:avLst/>
            </a:prstGeom>
            <a:noFill/>
          </p:spPr>
          <p:txBody>
            <a:bodyPr wrap="none" lIns="0" tIns="0" rIns="0" bIns="0">
              <a:normAutofit fontScale="90000" lnSpcReduction="10000"/>
            </a:bodyPr>
            <a:lstStyle/>
            <a:p>
              <a:pPr algn="r"/>
              <a:r>
                <a:rPr lang="en-US" sz="3600" dirty="0">
                  <a:solidFill>
                    <a:schemeClr val="accent2"/>
                  </a:solidFill>
                  <a:cs typeface="+mn-ea"/>
                  <a:sym typeface="+mn-lt"/>
                </a:rPr>
                <a:t>70%</a:t>
              </a:r>
            </a:p>
          </p:txBody>
        </p:sp>
        <p:grpSp>
          <p:nvGrpSpPr>
            <p:cNvPr id="54" name="组合 53"/>
            <p:cNvGrpSpPr/>
            <p:nvPr/>
          </p:nvGrpSpPr>
          <p:grpSpPr>
            <a:xfrm>
              <a:off x="7932017" y="2619221"/>
              <a:ext cx="3081083" cy="832684"/>
              <a:chOff x="7483989" y="3433235"/>
              <a:chExt cx="3081083" cy="832684"/>
            </a:xfrm>
          </p:grpSpPr>
          <p:sp>
            <p:nvSpPr>
              <p:cNvPr id="55" name="矩形 54"/>
              <p:cNvSpPr/>
              <p:nvPr/>
            </p:nvSpPr>
            <p:spPr>
              <a:xfrm>
                <a:off x="7483990" y="3732519"/>
                <a:ext cx="3081082" cy="533400"/>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200" dirty="0">
                    <a:solidFill>
                      <a:schemeClr val="tx1">
                        <a:lumMod val="65000"/>
                        <a:lumOff val="35000"/>
                      </a:schemeClr>
                    </a:solidFill>
                    <a:cs typeface="+mn-ea"/>
                    <a:sym typeface="+mn-lt"/>
                  </a:rPr>
                  <a:t>用户可以在投影仪或者计算机上进行演示也可以将演示文稿打印出来制作成胶片</a:t>
                </a:r>
              </a:p>
            </p:txBody>
          </p:sp>
          <p:sp>
            <p:nvSpPr>
              <p:cNvPr id="56" name="矩形 55"/>
              <p:cNvSpPr/>
              <p:nvPr/>
            </p:nvSpPr>
            <p:spPr>
              <a:xfrm>
                <a:off x="7483989" y="3433235"/>
                <a:ext cx="2050552" cy="387798"/>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600" b="1" dirty="0">
                    <a:solidFill>
                      <a:schemeClr val="tx1">
                        <a:lumMod val="65000"/>
                        <a:lumOff val="35000"/>
                      </a:schemeClr>
                    </a:solidFill>
                    <a:cs typeface="+mn-ea"/>
                    <a:sym typeface="+mn-lt"/>
                  </a:rPr>
                  <a:t>标题文字添加</a:t>
                </a:r>
              </a:p>
            </p:txBody>
          </p:sp>
        </p:grpSp>
      </p:grpSp>
      <p:grpSp>
        <p:nvGrpSpPr>
          <p:cNvPr id="4" name="组合 3"/>
          <p:cNvGrpSpPr/>
          <p:nvPr/>
        </p:nvGrpSpPr>
        <p:grpSpPr>
          <a:xfrm>
            <a:off x="6184900" y="4120363"/>
            <a:ext cx="4828200" cy="1597359"/>
            <a:chOff x="6184900" y="4120362"/>
            <a:chExt cx="4828200" cy="1597358"/>
          </a:xfrm>
        </p:grpSpPr>
        <p:cxnSp>
          <p:nvCxnSpPr>
            <p:cNvPr id="8" name="直接连接符 7"/>
            <p:cNvCxnSpPr/>
            <p:nvPr/>
          </p:nvCxnSpPr>
          <p:spPr>
            <a:xfrm>
              <a:off x="7772970" y="4736392"/>
              <a:ext cx="2076566" cy="0"/>
            </a:xfrm>
            <a:prstGeom prst="line">
              <a:avLst/>
            </a:prstGeom>
            <a:ln>
              <a:solidFill>
                <a:srgbClr val="95A5A6"/>
              </a:solidFill>
              <a:prstDash val="dash"/>
              <a:tailEnd type="oval"/>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a:off x="6184900" y="4120362"/>
              <a:ext cx="1641356" cy="1597358"/>
              <a:chOff x="6994464" y="4186915"/>
              <a:chExt cx="1879172" cy="1828800"/>
            </a:xfrm>
          </p:grpSpPr>
          <p:sp>
            <p:nvSpPr>
              <p:cNvPr id="18" name="椭圆 17"/>
              <p:cNvSpPr/>
              <p:nvPr/>
            </p:nvSpPr>
            <p:spPr>
              <a:xfrm>
                <a:off x="6994464" y="4186915"/>
                <a:ext cx="1828800" cy="1828800"/>
              </a:xfrm>
              <a:prstGeom prst="ellipse">
                <a:avLst/>
              </a:prstGeom>
              <a:noFill/>
              <a:ln w="12700" cap="flat" cmpd="sng" algn="ctr">
                <a:solidFill>
                  <a:schemeClr val="accent4">
                    <a:lumMod val="10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en-US" dirty="0">
                    <a:solidFill>
                      <a:schemeClr val="tx1">
                        <a:lumMod val="65000"/>
                        <a:lumOff val="35000"/>
                      </a:schemeClr>
                    </a:solidFill>
                    <a:cs typeface="+mn-ea"/>
                    <a:sym typeface="+mn-lt"/>
                  </a:rPr>
                  <a:t>0.95%</a:t>
                </a:r>
              </a:p>
            </p:txBody>
          </p:sp>
          <p:sp>
            <p:nvSpPr>
              <p:cNvPr id="19" name="弧形 18"/>
              <p:cNvSpPr/>
              <p:nvPr/>
            </p:nvSpPr>
            <p:spPr>
              <a:xfrm>
                <a:off x="7196482" y="4388933"/>
                <a:ext cx="1424763" cy="1424763"/>
              </a:xfrm>
              <a:prstGeom prst="arc">
                <a:avLst>
                  <a:gd name="adj1" fmla="val 16200000"/>
                  <a:gd name="adj2" fmla="val 14595106"/>
                </a:avLst>
              </a:prstGeom>
              <a:noFill/>
              <a:ln w="1905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lumMod val="65000"/>
                      <a:lumOff val="35000"/>
                    </a:schemeClr>
                  </a:solidFill>
                  <a:cs typeface="+mn-ea"/>
                  <a:sym typeface="+mn-lt"/>
                </a:endParaRPr>
              </a:p>
            </p:txBody>
          </p:sp>
          <p:sp>
            <p:nvSpPr>
              <p:cNvPr id="20" name="椭圆 19"/>
              <p:cNvSpPr/>
              <p:nvPr/>
            </p:nvSpPr>
            <p:spPr>
              <a:xfrm>
                <a:off x="8751624" y="4831196"/>
                <a:ext cx="122012" cy="122012"/>
              </a:xfrm>
              <a:prstGeom prst="ellipse">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lumMod val="65000"/>
                      <a:lumOff val="35000"/>
                    </a:schemeClr>
                  </a:solidFill>
                  <a:cs typeface="+mn-ea"/>
                  <a:sym typeface="+mn-lt"/>
                </a:endParaRPr>
              </a:p>
            </p:txBody>
          </p:sp>
        </p:grpSp>
        <p:sp>
          <p:nvSpPr>
            <p:cNvPr id="12" name="文本框 43"/>
            <p:cNvSpPr txBox="1"/>
            <p:nvPr/>
          </p:nvSpPr>
          <p:spPr>
            <a:xfrm>
              <a:off x="9167246" y="4171856"/>
              <a:ext cx="715470" cy="483887"/>
            </a:xfrm>
            <a:prstGeom prst="rect">
              <a:avLst/>
            </a:prstGeom>
            <a:noFill/>
          </p:spPr>
          <p:txBody>
            <a:bodyPr wrap="none" lIns="0" tIns="0" rIns="0" bIns="0">
              <a:normAutofit fontScale="90000" lnSpcReduction="10000"/>
            </a:bodyPr>
            <a:lstStyle/>
            <a:p>
              <a:pPr algn="r"/>
              <a:r>
                <a:rPr lang="en-US" sz="3600" dirty="0">
                  <a:solidFill>
                    <a:schemeClr val="accent1"/>
                  </a:solidFill>
                  <a:cs typeface="+mn-ea"/>
                  <a:sym typeface="+mn-lt"/>
                </a:rPr>
                <a:t>95%</a:t>
              </a:r>
            </a:p>
          </p:txBody>
        </p:sp>
        <p:grpSp>
          <p:nvGrpSpPr>
            <p:cNvPr id="57" name="组合 56"/>
            <p:cNvGrpSpPr/>
            <p:nvPr/>
          </p:nvGrpSpPr>
          <p:grpSpPr>
            <a:xfrm>
              <a:off x="7932017" y="4868240"/>
              <a:ext cx="3081083" cy="832684"/>
              <a:chOff x="7483989" y="3433235"/>
              <a:chExt cx="3081083" cy="832684"/>
            </a:xfrm>
          </p:grpSpPr>
          <p:sp>
            <p:nvSpPr>
              <p:cNvPr id="58" name="矩形 57"/>
              <p:cNvSpPr/>
              <p:nvPr/>
            </p:nvSpPr>
            <p:spPr>
              <a:xfrm>
                <a:off x="7483990" y="3732519"/>
                <a:ext cx="3081082" cy="533400"/>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200" dirty="0">
                    <a:solidFill>
                      <a:schemeClr val="tx1">
                        <a:lumMod val="65000"/>
                        <a:lumOff val="35000"/>
                      </a:schemeClr>
                    </a:solidFill>
                    <a:cs typeface="+mn-ea"/>
                    <a:sym typeface="+mn-lt"/>
                  </a:rPr>
                  <a:t>用户可以在投影仪或者计算机上进行演示也可以将演示文稿打印出来制作成胶片</a:t>
                </a:r>
              </a:p>
            </p:txBody>
          </p:sp>
          <p:sp>
            <p:nvSpPr>
              <p:cNvPr id="59" name="矩形 58"/>
              <p:cNvSpPr/>
              <p:nvPr/>
            </p:nvSpPr>
            <p:spPr>
              <a:xfrm>
                <a:off x="7483989" y="3433235"/>
                <a:ext cx="2050552" cy="387798"/>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600" b="1" dirty="0">
                    <a:solidFill>
                      <a:schemeClr val="tx1">
                        <a:lumMod val="65000"/>
                        <a:lumOff val="35000"/>
                      </a:schemeClr>
                    </a:solidFill>
                    <a:cs typeface="+mn-ea"/>
                    <a:sym typeface="+mn-lt"/>
                  </a:rPr>
                  <a:t>标题文字添加</a:t>
                </a:r>
              </a:p>
            </p:txBody>
          </p:sp>
        </p:grpSp>
      </p:grpSp>
      <p:grpSp>
        <p:nvGrpSpPr>
          <p:cNvPr id="2" name="组合 1"/>
          <p:cNvGrpSpPr/>
          <p:nvPr/>
        </p:nvGrpSpPr>
        <p:grpSpPr>
          <a:xfrm>
            <a:off x="1027095" y="1876485"/>
            <a:ext cx="4795227" cy="1597358"/>
            <a:chOff x="1027094" y="1876484"/>
            <a:chExt cx="4795227" cy="1597359"/>
          </a:xfrm>
        </p:grpSpPr>
        <p:grpSp>
          <p:nvGrpSpPr>
            <p:cNvPr id="24" name="组合 23"/>
            <p:cNvGrpSpPr/>
            <p:nvPr/>
          </p:nvGrpSpPr>
          <p:grpSpPr>
            <a:xfrm>
              <a:off x="1027094" y="1876484"/>
              <a:ext cx="1641356" cy="1597359"/>
              <a:chOff x="1863777" y="1617922"/>
              <a:chExt cx="1879172" cy="1828800"/>
            </a:xfrm>
          </p:grpSpPr>
          <p:sp>
            <p:nvSpPr>
              <p:cNvPr id="39" name="椭圆 38"/>
              <p:cNvSpPr/>
              <p:nvPr/>
            </p:nvSpPr>
            <p:spPr>
              <a:xfrm>
                <a:off x="1863777" y="1617922"/>
                <a:ext cx="1828800" cy="1828800"/>
              </a:xfrm>
              <a:prstGeom prst="ellipse">
                <a:avLst/>
              </a:prstGeom>
              <a:noFill/>
              <a:ln w="12700" cap="flat" cmpd="sng" algn="ctr">
                <a:solidFill>
                  <a:schemeClr val="accent1">
                    <a:lumMod val="10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en-US">
                    <a:solidFill>
                      <a:schemeClr val="tx1">
                        <a:lumMod val="65000"/>
                        <a:lumOff val="35000"/>
                      </a:schemeClr>
                    </a:solidFill>
                    <a:cs typeface="+mn-ea"/>
                    <a:sym typeface="+mn-lt"/>
                  </a:rPr>
                  <a:t>0.25%</a:t>
                </a:r>
              </a:p>
            </p:txBody>
          </p:sp>
          <p:sp>
            <p:nvSpPr>
              <p:cNvPr id="40" name="弧形 39"/>
              <p:cNvSpPr/>
              <p:nvPr/>
            </p:nvSpPr>
            <p:spPr>
              <a:xfrm>
                <a:off x="2065795" y="1819940"/>
                <a:ext cx="1424763" cy="1424763"/>
              </a:xfrm>
              <a:prstGeom prst="arc">
                <a:avLst>
                  <a:gd name="adj1" fmla="val 16200000"/>
                  <a:gd name="adj2" fmla="val 20728475"/>
                </a:avLst>
              </a:prstGeom>
              <a:noFill/>
              <a:ln w="190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lumMod val="65000"/>
                      <a:lumOff val="35000"/>
                    </a:schemeClr>
                  </a:solidFill>
                  <a:cs typeface="+mn-ea"/>
                  <a:sym typeface="+mn-lt"/>
                </a:endParaRPr>
              </a:p>
            </p:txBody>
          </p:sp>
          <p:sp>
            <p:nvSpPr>
              <p:cNvPr id="41" name="椭圆 40"/>
              <p:cNvSpPr/>
              <p:nvPr/>
            </p:nvSpPr>
            <p:spPr>
              <a:xfrm>
                <a:off x="3620937" y="2262203"/>
                <a:ext cx="122012" cy="122012"/>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lumMod val="65000"/>
                      <a:lumOff val="35000"/>
                    </a:schemeClr>
                  </a:solidFill>
                  <a:cs typeface="+mn-ea"/>
                  <a:sym typeface="+mn-lt"/>
                </a:endParaRPr>
              </a:p>
            </p:txBody>
          </p:sp>
        </p:grpSp>
        <p:grpSp>
          <p:nvGrpSpPr>
            <p:cNvPr id="27" name="组合 26"/>
            <p:cNvGrpSpPr/>
            <p:nvPr/>
          </p:nvGrpSpPr>
          <p:grpSpPr>
            <a:xfrm>
              <a:off x="2615164" y="1927979"/>
              <a:ext cx="2108549" cy="564535"/>
              <a:chOff x="3681943" y="1676878"/>
              <a:chExt cx="2414057" cy="646331"/>
            </a:xfrm>
          </p:grpSpPr>
          <p:cxnSp>
            <p:nvCxnSpPr>
              <p:cNvPr id="32" name="直接连接符 31"/>
              <p:cNvCxnSpPr/>
              <p:nvPr/>
            </p:nvCxnSpPr>
            <p:spPr>
              <a:xfrm>
                <a:off x="3681943" y="2323209"/>
                <a:ext cx="2377440" cy="0"/>
              </a:xfrm>
              <a:prstGeom prst="line">
                <a:avLst/>
              </a:prstGeom>
              <a:ln>
                <a:solidFill>
                  <a:srgbClr val="95A5A6"/>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33" name="文本框 20"/>
              <p:cNvSpPr txBox="1"/>
              <p:nvPr/>
            </p:nvSpPr>
            <p:spPr>
              <a:xfrm>
                <a:off x="5294499" y="1676878"/>
                <a:ext cx="801501" cy="553998"/>
              </a:xfrm>
              <a:prstGeom prst="rect">
                <a:avLst/>
              </a:prstGeom>
              <a:noFill/>
            </p:spPr>
            <p:txBody>
              <a:bodyPr wrap="none" lIns="0" tIns="0" rIns="0" bIns="0">
                <a:normAutofit fontScale="90000" lnSpcReduction="10000"/>
              </a:bodyPr>
              <a:lstStyle/>
              <a:p>
                <a:pPr algn="r"/>
                <a:r>
                  <a:rPr lang="en-US" sz="3600" dirty="0">
                    <a:solidFill>
                      <a:schemeClr val="accent1"/>
                    </a:solidFill>
                    <a:cs typeface="+mn-ea"/>
                    <a:sym typeface="+mn-lt"/>
                  </a:rPr>
                  <a:t>25%</a:t>
                </a:r>
              </a:p>
            </p:txBody>
          </p:sp>
        </p:grpSp>
        <p:grpSp>
          <p:nvGrpSpPr>
            <p:cNvPr id="60" name="组合 59"/>
            <p:cNvGrpSpPr/>
            <p:nvPr/>
          </p:nvGrpSpPr>
          <p:grpSpPr>
            <a:xfrm>
              <a:off x="2741238" y="2619221"/>
              <a:ext cx="3081083" cy="832684"/>
              <a:chOff x="7483989" y="3433235"/>
              <a:chExt cx="3081083" cy="832684"/>
            </a:xfrm>
          </p:grpSpPr>
          <p:sp>
            <p:nvSpPr>
              <p:cNvPr id="61" name="矩形 60"/>
              <p:cNvSpPr/>
              <p:nvPr/>
            </p:nvSpPr>
            <p:spPr>
              <a:xfrm>
                <a:off x="7483990" y="3732519"/>
                <a:ext cx="3081082" cy="533400"/>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200" dirty="0">
                    <a:solidFill>
                      <a:schemeClr val="tx1">
                        <a:lumMod val="65000"/>
                        <a:lumOff val="35000"/>
                      </a:schemeClr>
                    </a:solidFill>
                    <a:cs typeface="+mn-ea"/>
                    <a:sym typeface="+mn-lt"/>
                  </a:rPr>
                  <a:t>用户可以在投影仪或者计算机上进行演示也可以将演示文稿打印出来制作成胶片</a:t>
                </a:r>
              </a:p>
            </p:txBody>
          </p:sp>
          <p:sp>
            <p:nvSpPr>
              <p:cNvPr id="62" name="矩形 61"/>
              <p:cNvSpPr/>
              <p:nvPr/>
            </p:nvSpPr>
            <p:spPr>
              <a:xfrm>
                <a:off x="7483989" y="3433235"/>
                <a:ext cx="2050552" cy="362792"/>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600" b="1" dirty="0">
                    <a:solidFill>
                      <a:schemeClr val="tx1">
                        <a:lumMod val="65000"/>
                        <a:lumOff val="35000"/>
                      </a:schemeClr>
                    </a:solidFill>
                    <a:cs typeface="+mn-ea"/>
                    <a:sym typeface="+mn-lt"/>
                  </a:rPr>
                  <a:t>标题文字添加</a:t>
                </a:r>
              </a:p>
            </p:txBody>
          </p:sp>
        </p:grpSp>
      </p:grpSp>
      <p:grpSp>
        <p:nvGrpSpPr>
          <p:cNvPr id="5" name="组合 4"/>
          <p:cNvGrpSpPr/>
          <p:nvPr/>
        </p:nvGrpSpPr>
        <p:grpSpPr>
          <a:xfrm>
            <a:off x="1027095" y="4120363"/>
            <a:ext cx="4795227" cy="1597359"/>
            <a:chOff x="1027094" y="4120361"/>
            <a:chExt cx="4795227" cy="1597359"/>
          </a:xfrm>
        </p:grpSpPr>
        <p:cxnSp>
          <p:nvCxnSpPr>
            <p:cNvPr id="25" name="直接连接符 24"/>
            <p:cNvCxnSpPr/>
            <p:nvPr/>
          </p:nvCxnSpPr>
          <p:spPr>
            <a:xfrm>
              <a:off x="2615164" y="4736392"/>
              <a:ext cx="2076566" cy="0"/>
            </a:xfrm>
            <a:prstGeom prst="line">
              <a:avLst/>
            </a:prstGeom>
            <a:ln>
              <a:solidFill>
                <a:srgbClr val="95A5A6"/>
              </a:solidFill>
              <a:prstDash val="dash"/>
              <a:tailEnd type="oval"/>
            </a:ln>
          </p:spPr>
          <p:style>
            <a:lnRef idx="1">
              <a:schemeClr val="accent1"/>
            </a:lnRef>
            <a:fillRef idx="0">
              <a:schemeClr val="accent1"/>
            </a:fillRef>
            <a:effectRef idx="0">
              <a:schemeClr val="accent1"/>
            </a:effectRef>
            <a:fontRef idx="minor">
              <a:schemeClr val="tx1"/>
            </a:fontRef>
          </p:style>
        </p:cxnSp>
        <p:grpSp>
          <p:nvGrpSpPr>
            <p:cNvPr id="26" name="组合 25"/>
            <p:cNvGrpSpPr/>
            <p:nvPr/>
          </p:nvGrpSpPr>
          <p:grpSpPr>
            <a:xfrm>
              <a:off x="1027094" y="4120361"/>
              <a:ext cx="1641356" cy="1597359"/>
              <a:chOff x="1863777" y="4186915"/>
              <a:chExt cx="1879172" cy="1828800"/>
            </a:xfrm>
          </p:grpSpPr>
          <p:sp>
            <p:nvSpPr>
              <p:cNvPr id="36" name="椭圆 35"/>
              <p:cNvSpPr/>
              <p:nvPr/>
            </p:nvSpPr>
            <p:spPr>
              <a:xfrm>
                <a:off x="1863777" y="4186915"/>
                <a:ext cx="1828800" cy="1828800"/>
              </a:xfrm>
              <a:prstGeom prst="ellipse">
                <a:avLst/>
              </a:prstGeom>
              <a:noFill/>
              <a:ln w="12700" cap="flat" cmpd="sng" algn="ctr">
                <a:solidFill>
                  <a:schemeClr val="accent3">
                    <a:lumMod val="10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en-US">
                    <a:solidFill>
                      <a:schemeClr val="tx1">
                        <a:lumMod val="65000"/>
                        <a:lumOff val="35000"/>
                      </a:schemeClr>
                    </a:solidFill>
                    <a:cs typeface="+mn-ea"/>
                    <a:sym typeface="+mn-lt"/>
                  </a:rPr>
                  <a:t>0.55%</a:t>
                </a:r>
              </a:p>
            </p:txBody>
          </p:sp>
          <p:sp>
            <p:nvSpPr>
              <p:cNvPr id="37" name="弧形 36"/>
              <p:cNvSpPr/>
              <p:nvPr/>
            </p:nvSpPr>
            <p:spPr>
              <a:xfrm>
                <a:off x="2065795" y="4388933"/>
                <a:ext cx="1424763" cy="1424763"/>
              </a:xfrm>
              <a:prstGeom prst="arc">
                <a:avLst>
                  <a:gd name="adj1" fmla="val 16200000"/>
                  <a:gd name="adj2" fmla="val 6289673"/>
                </a:avLst>
              </a:prstGeom>
              <a:noFill/>
              <a:ln w="1905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lumMod val="65000"/>
                      <a:lumOff val="35000"/>
                    </a:schemeClr>
                  </a:solidFill>
                  <a:cs typeface="+mn-ea"/>
                  <a:sym typeface="+mn-lt"/>
                </a:endParaRPr>
              </a:p>
            </p:txBody>
          </p:sp>
          <p:sp>
            <p:nvSpPr>
              <p:cNvPr id="38" name="椭圆 37"/>
              <p:cNvSpPr/>
              <p:nvPr/>
            </p:nvSpPr>
            <p:spPr>
              <a:xfrm>
                <a:off x="3620937" y="4831196"/>
                <a:ext cx="122012" cy="122012"/>
              </a:xfrm>
              <a:prstGeom prst="ellipse">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lumMod val="65000"/>
                      <a:lumOff val="35000"/>
                    </a:schemeClr>
                  </a:solidFill>
                  <a:cs typeface="+mn-ea"/>
                  <a:sym typeface="+mn-lt"/>
                </a:endParaRPr>
              </a:p>
            </p:txBody>
          </p:sp>
        </p:grpSp>
        <p:sp>
          <p:nvSpPr>
            <p:cNvPr id="29" name="文本框 34"/>
            <p:cNvSpPr txBox="1"/>
            <p:nvPr/>
          </p:nvSpPr>
          <p:spPr>
            <a:xfrm>
              <a:off x="4009644" y="4171856"/>
              <a:ext cx="714069" cy="483888"/>
            </a:xfrm>
            <a:prstGeom prst="rect">
              <a:avLst/>
            </a:prstGeom>
            <a:noFill/>
          </p:spPr>
          <p:txBody>
            <a:bodyPr wrap="none" lIns="0" tIns="0" rIns="0" bIns="0">
              <a:normAutofit fontScale="90000" lnSpcReduction="10000"/>
            </a:bodyPr>
            <a:lstStyle/>
            <a:p>
              <a:pPr algn="r"/>
              <a:r>
                <a:rPr lang="en-US" sz="3600" dirty="0">
                  <a:solidFill>
                    <a:schemeClr val="accent3"/>
                  </a:solidFill>
                  <a:cs typeface="+mn-ea"/>
                  <a:sym typeface="+mn-lt"/>
                </a:rPr>
                <a:t>55%</a:t>
              </a:r>
            </a:p>
          </p:txBody>
        </p:sp>
        <p:grpSp>
          <p:nvGrpSpPr>
            <p:cNvPr id="63" name="组合 62"/>
            <p:cNvGrpSpPr/>
            <p:nvPr/>
          </p:nvGrpSpPr>
          <p:grpSpPr>
            <a:xfrm>
              <a:off x="2741238" y="4868240"/>
              <a:ext cx="3081083" cy="832684"/>
              <a:chOff x="7483989" y="3433235"/>
              <a:chExt cx="3081083" cy="832684"/>
            </a:xfrm>
          </p:grpSpPr>
          <p:sp>
            <p:nvSpPr>
              <p:cNvPr id="64" name="矩形 63"/>
              <p:cNvSpPr/>
              <p:nvPr/>
            </p:nvSpPr>
            <p:spPr>
              <a:xfrm>
                <a:off x="7483990" y="3732519"/>
                <a:ext cx="3081082" cy="533400"/>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200" dirty="0">
                    <a:solidFill>
                      <a:schemeClr val="tx1">
                        <a:lumMod val="65000"/>
                        <a:lumOff val="35000"/>
                      </a:schemeClr>
                    </a:solidFill>
                    <a:cs typeface="+mn-ea"/>
                    <a:sym typeface="+mn-lt"/>
                  </a:rPr>
                  <a:t>用户可以在投影仪或者计算机上进行演示也可以将演示文稿打印出来制作成胶片</a:t>
                </a:r>
              </a:p>
            </p:txBody>
          </p:sp>
          <p:sp>
            <p:nvSpPr>
              <p:cNvPr id="65" name="矩形 64"/>
              <p:cNvSpPr/>
              <p:nvPr/>
            </p:nvSpPr>
            <p:spPr>
              <a:xfrm>
                <a:off x="7483989" y="3433235"/>
                <a:ext cx="2050552" cy="362792"/>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600" b="1" dirty="0">
                    <a:solidFill>
                      <a:schemeClr val="tx1">
                        <a:lumMod val="65000"/>
                        <a:lumOff val="35000"/>
                      </a:schemeClr>
                    </a:solidFill>
                    <a:cs typeface="+mn-ea"/>
                    <a:sym typeface="+mn-lt"/>
                  </a:rPr>
                  <a:t>标题文字添加</a:t>
                </a:r>
              </a:p>
            </p:txBody>
          </p:sp>
        </p:grpSp>
      </p:grpSp>
    </p:spTree>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0" y="-21996"/>
            <a:ext cx="12192000" cy="3593236"/>
            <a:chOff x="0" y="-21996"/>
            <a:chExt cx="12192000" cy="3593236"/>
          </a:xfrm>
        </p:grpSpPr>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b="47605"/>
            <a:stretch>
              <a:fillRect/>
            </a:stretch>
          </p:blipFill>
          <p:spPr>
            <a:xfrm>
              <a:off x="0" y="-21996"/>
              <a:ext cx="4572000" cy="3593236"/>
            </a:xfrm>
            <a:prstGeom prst="rect">
              <a:avLst/>
            </a:prstGeom>
          </p:spPr>
        </p:pic>
        <p:pic>
          <p:nvPicPr>
            <p:cNvPr id="17" name="图片 16"/>
            <p:cNvPicPr>
              <a:picLocks noChangeAspect="1"/>
            </p:cNvPicPr>
            <p:nvPr/>
          </p:nvPicPr>
          <p:blipFill rotWithShape="1">
            <a:blip r:embed="rId3" cstate="print">
              <a:extLst>
                <a:ext uri="{28A0092B-C50C-407E-A947-70E740481C1C}">
                  <a14:useLocalDpi xmlns:a14="http://schemas.microsoft.com/office/drawing/2010/main" val="0"/>
                </a:ext>
              </a:extLst>
            </a:blip>
            <a:srcRect b="47605"/>
            <a:stretch>
              <a:fillRect/>
            </a:stretch>
          </p:blipFill>
          <p:spPr>
            <a:xfrm>
              <a:off x="4572000" y="-21996"/>
              <a:ext cx="4572000" cy="3593236"/>
            </a:xfrm>
            <a:prstGeom prst="rect">
              <a:avLst/>
            </a:prstGeom>
          </p:spPr>
        </p:pic>
        <p:pic>
          <p:nvPicPr>
            <p:cNvPr id="18" name="图片 17"/>
            <p:cNvPicPr>
              <a:picLocks noChangeAspect="1"/>
            </p:cNvPicPr>
            <p:nvPr/>
          </p:nvPicPr>
          <p:blipFill rotWithShape="1">
            <a:blip r:embed="rId3" cstate="print">
              <a:extLst>
                <a:ext uri="{28A0092B-C50C-407E-A947-70E740481C1C}">
                  <a14:useLocalDpi xmlns:a14="http://schemas.microsoft.com/office/drawing/2010/main" val="0"/>
                </a:ext>
              </a:extLst>
            </a:blip>
            <a:srcRect r="33333" b="47605"/>
            <a:stretch>
              <a:fillRect/>
            </a:stretch>
          </p:blipFill>
          <p:spPr>
            <a:xfrm>
              <a:off x="9144000" y="-21996"/>
              <a:ext cx="3048000" cy="3593236"/>
            </a:xfrm>
            <a:prstGeom prst="rect">
              <a:avLst/>
            </a:prstGeom>
          </p:spPr>
        </p:pic>
      </p:grpSp>
      <p:pic>
        <p:nvPicPr>
          <p:cNvPr id="20" name="图片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04000" y="3933906"/>
            <a:ext cx="5587999" cy="2924094"/>
          </a:xfrm>
          <a:prstGeom prst="rect">
            <a:avLst/>
          </a:prstGeom>
        </p:spPr>
      </p:pic>
      <p:pic>
        <p:nvPicPr>
          <p:cNvPr id="21" name="图片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4589" y="5116989"/>
            <a:ext cx="682134" cy="665360"/>
          </a:xfrm>
          <a:prstGeom prst="rect">
            <a:avLst/>
          </a:prstGeom>
        </p:spPr>
      </p:pic>
      <p:pic>
        <p:nvPicPr>
          <p:cNvPr id="22" name="图片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19915" y="5602057"/>
            <a:ext cx="403689" cy="571427"/>
          </a:xfrm>
          <a:prstGeom prst="rect">
            <a:avLst/>
          </a:prstGeom>
        </p:spPr>
      </p:pic>
      <p:sp>
        <p:nvSpPr>
          <p:cNvPr id="36" name="椭圆 35"/>
          <p:cNvSpPr/>
          <p:nvPr/>
        </p:nvSpPr>
        <p:spPr>
          <a:xfrm>
            <a:off x="1808265" y="3552232"/>
            <a:ext cx="795131" cy="795131"/>
          </a:xfrm>
          <a:prstGeom prst="ellipse">
            <a:avLst/>
          </a:prstGeom>
          <a:solidFill>
            <a:srgbClr val="87C0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7" name="组合 36"/>
          <p:cNvGrpSpPr/>
          <p:nvPr/>
        </p:nvGrpSpPr>
        <p:grpSpPr>
          <a:xfrm>
            <a:off x="1590099" y="1240712"/>
            <a:ext cx="3111112" cy="3101011"/>
            <a:chOff x="1590099" y="1878495"/>
            <a:chExt cx="3111112" cy="3101010"/>
          </a:xfrm>
        </p:grpSpPr>
        <p:sp>
          <p:nvSpPr>
            <p:cNvPr id="50" name="椭圆 49"/>
            <p:cNvSpPr/>
            <p:nvPr/>
          </p:nvSpPr>
          <p:spPr>
            <a:xfrm>
              <a:off x="1600201" y="1878495"/>
              <a:ext cx="3101010" cy="3101010"/>
            </a:xfrm>
            <a:prstGeom prst="ellipse">
              <a:avLst/>
            </a:prstGeom>
            <a:solidFill>
              <a:srgbClr val="DD8C8A">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51" name="组合 50"/>
            <p:cNvGrpSpPr/>
            <p:nvPr/>
          </p:nvGrpSpPr>
          <p:grpSpPr>
            <a:xfrm>
              <a:off x="1590099" y="2682219"/>
              <a:ext cx="3110948" cy="1455896"/>
              <a:chOff x="1828800" y="2477920"/>
              <a:chExt cx="3110948" cy="1455896"/>
            </a:xfrm>
          </p:grpSpPr>
          <p:sp>
            <p:nvSpPr>
              <p:cNvPr id="52" name="矩形 51"/>
              <p:cNvSpPr/>
              <p:nvPr/>
            </p:nvSpPr>
            <p:spPr>
              <a:xfrm>
                <a:off x="1828800" y="2477920"/>
                <a:ext cx="3110948" cy="9826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400" dirty="0">
                    <a:cs typeface="+mn-ea"/>
                    <a:sym typeface="+mn-lt"/>
                  </a:rPr>
                  <a:t>03</a:t>
                </a:r>
                <a:endParaRPr lang="zh-CN" altLang="en-US" sz="5400" dirty="0">
                  <a:cs typeface="+mn-ea"/>
                  <a:sym typeface="+mn-lt"/>
                </a:endParaRPr>
              </a:p>
            </p:txBody>
          </p:sp>
          <p:sp>
            <p:nvSpPr>
              <p:cNvPr id="53" name="矩形 52"/>
              <p:cNvSpPr/>
              <p:nvPr/>
            </p:nvSpPr>
            <p:spPr>
              <a:xfrm>
                <a:off x="2067339" y="3221636"/>
                <a:ext cx="2633870" cy="7121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en-US" altLang="zh-CN" sz="2800" dirty="0">
                    <a:cs typeface="+mn-ea"/>
                    <a:sym typeface="+mn-lt"/>
                  </a:rPr>
                  <a:t>CHAPTER</a:t>
                </a:r>
                <a:endParaRPr lang="zh-CN" altLang="en-US" sz="2800" dirty="0">
                  <a:cs typeface="+mn-ea"/>
                  <a:sym typeface="+mn-lt"/>
                </a:endParaRPr>
              </a:p>
            </p:txBody>
          </p:sp>
        </p:grpSp>
      </p:grpSp>
      <p:sp>
        <p:nvSpPr>
          <p:cNvPr id="54" name="椭圆 53"/>
          <p:cNvSpPr/>
          <p:nvPr/>
        </p:nvSpPr>
        <p:spPr>
          <a:xfrm>
            <a:off x="3459780" y="4367657"/>
            <a:ext cx="312303" cy="312303"/>
          </a:xfrm>
          <a:prstGeom prst="ellipse">
            <a:avLst/>
          </a:prstGeom>
          <a:solidFill>
            <a:srgbClr val="87C0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5" name="椭圆 54"/>
          <p:cNvSpPr/>
          <p:nvPr/>
        </p:nvSpPr>
        <p:spPr>
          <a:xfrm>
            <a:off x="3972608" y="3697794"/>
            <a:ext cx="580667" cy="580667"/>
          </a:xfrm>
          <a:prstGeom prst="ellipse">
            <a:avLst/>
          </a:prstGeom>
          <a:solidFill>
            <a:srgbClr val="B4D5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6" name="椭圆 55"/>
          <p:cNvSpPr/>
          <p:nvPr/>
        </p:nvSpPr>
        <p:spPr>
          <a:xfrm>
            <a:off x="1209767" y="4015181"/>
            <a:ext cx="312303" cy="312303"/>
          </a:xfrm>
          <a:prstGeom prst="ellipse">
            <a:avLst/>
          </a:prstGeom>
          <a:solidFill>
            <a:srgbClr val="B4D5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7" name="椭圆 56"/>
          <p:cNvSpPr/>
          <p:nvPr/>
        </p:nvSpPr>
        <p:spPr>
          <a:xfrm>
            <a:off x="730227" y="3027052"/>
            <a:ext cx="312303" cy="312303"/>
          </a:xfrm>
          <a:prstGeom prst="ellipse">
            <a:avLst/>
          </a:prstGeom>
          <a:solidFill>
            <a:srgbClr val="B4D5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8" name="椭圆 57"/>
          <p:cNvSpPr/>
          <p:nvPr/>
        </p:nvSpPr>
        <p:spPr>
          <a:xfrm>
            <a:off x="5780258" y="3524724"/>
            <a:ext cx="312303" cy="312303"/>
          </a:xfrm>
          <a:prstGeom prst="ellipse">
            <a:avLst/>
          </a:prstGeom>
          <a:solidFill>
            <a:srgbClr val="B4D5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59" name="Subtitle 2"/>
          <p:cNvSpPr txBox="1"/>
          <p:nvPr/>
        </p:nvSpPr>
        <p:spPr>
          <a:xfrm>
            <a:off x="5442396" y="3706248"/>
            <a:ext cx="4199005" cy="661409"/>
          </a:xfrm>
          <a:prstGeom prst="rect">
            <a:avLst/>
          </a:prstGeom>
        </p:spPr>
        <p:txBody>
          <a:bodyPr lIns="0" tIns="0" rIns="0" bIns="0">
            <a:normAutofit/>
          </a:bodyPr>
          <a:lstStyle>
            <a:lvl1pPr marL="0" indent="0" algn="ctr" defTabSz="914400" rtl="0" eaLnBrk="1" latinLnBrk="0" hangingPunct="1">
              <a:lnSpc>
                <a:spcPts val="1580"/>
              </a:lnSpc>
              <a:spcBef>
                <a:spcPts val="0"/>
              </a:spcBef>
              <a:buFont typeface="Arial" panose="020B0604020202020204" pitchFamily="34" charset="0"/>
              <a:buNone/>
              <a:defRPr sz="1055" kern="1200">
                <a:solidFill>
                  <a:srgbClr val="605F73"/>
                </a:solidFill>
                <a:latin typeface="+mn-lt"/>
                <a:ea typeface="+mn-ea"/>
                <a:cs typeface="+mn-cs"/>
              </a:defRPr>
            </a:lvl1pPr>
            <a:lvl2pPr marL="481965" indent="0" algn="ctr" defTabSz="914400" rtl="0" eaLnBrk="1" latinLnBrk="0" hangingPunct="1">
              <a:lnSpc>
                <a:spcPct val="90000"/>
              </a:lnSpc>
              <a:spcBef>
                <a:spcPts val="500"/>
              </a:spcBef>
              <a:buFont typeface="Arial" panose="020B0604020202020204" pitchFamily="34" charset="0"/>
              <a:buNone/>
              <a:defRPr sz="2110" kern="1200">
                <a:solidFill>
                  <a:schemeClr val="tx1"/>
                </a:solidFill>
                <a:latin typeface="+mn-lt"/>
                <a:ea typeface="+mn-ea"/>
                <a:cs typeface="+mn-cs"/>
              </a:defRPr>
            </a:lvl2pPr>
            <a:lvl3pPr marL="964565" indent="0" algn="ctr" defTabSz="914400" rtl="0" eaLnBrk="1" latinLnBrk="0" hangingPunct="1">
              <a:lnSpc>
                <a:spcPct val="90000"/>
              </a:lnSpc>
              <a:spcBef>
                <a:spcPts val="500"/>
              </a:spcBef>
              <a:buFont typeface="Arial" panose="020B0604020202020204" pitchFamily="34" charset="0"/>
              <a:buNone/>
              <a:defRPr sz="1900" kern="1200">
                <a:solidFill>
                  <a:schemeClr val="tx1"/>
                </a:solidFill>
                <a:latin typeface="+mn-lt"/>
                <a:ea typeface="+mn-ea"/>
                <a:cs typeface="+mn-cs"/>
              </a:defRPr>
            </a:lvl3pPr>
            <a:lvl4pPr marL="1446530" indent="0" algn="ctr" defTabSz="914400" rtl="0" eaLnBrk="1" latinLnBrk="0" hangingPunct="1">
              <a:lnSpc>
                <a:spcPct val="90000"/>
              </a:lnSpc>
              <a:spcBef>
                <a:spcPts val="500"/>
              </a:spcBef>
              <a:buFont typeface="Arial" panose="020B0604020202020204" pitchFamily="34" charset="0"/>
              <a:buNone/>
              <a:defRPr sz="1685" kern="1200">
                <a:solidFill>
                  <a:schemeClr val="tx1"/>
                </a:solidFill>
                <a:latin typeface="+mn-lt"/>
                <a:ea typeface="+mn-ea"/>
                <a:cs typeface="+mn-cs"/>
              </a:defRPr>
            </a:lvl4pPr>
            <a:lvl5pPr marL="1928495" indent="0" algn="ctr" defTabSz="914400" rtl="0" eaLnBrk="1" latinLnBrk="0" hangingPunct="1">
              <a:lnSpc>
                <a:spcPct val="90000"/>
              </a:lnSpc>
              <a:spcBef>
                <a:spcPts val="500"/>
              </a:spcBef>
              <a:buFont typeface="Arial" panose="020B0604020202020204" pitchFamily="34" charset="0"/>
              <a:buNone/>
              <a:defRPr sz="1685" kern="1200">
                <a:solidFill>
                  <a:schemeClr val="tx1"/>
                </a:solidFill>
                <a:latin typeface="+mn-lt"/>
                <a:ea typeface="+mn-ea"/>
                <a:cs typeface="+mn-cs"/>
              </a:defRPr>
            </a:lvl5pPr>
            <a:lvl6pPr marL="2411095" indent="0" algn="ctr" defTabSz="914400" rtl="0" eaLnBrk="1" latinLnBrk="0" hangingPunct="1">
              <a:lnSpc>
                <a:spcPct val="90000"/>
              </a:lnSpc>
              <a:spcBef>
                <a:spcPts val="500"/>
              </a:spcBef>
              <a:buFont typeface="Arial" panose="020B0604020202020204" pitchFamily="34" charset="0"/>
              <a:buNone/>
              <a:defRPr sz="1685" kern="1200">
                <a:solidFill>
                  <a:schemeClr val="tx1"/>
                </a:solidFill>
                <a:latin typeface="+mn-lt"/>
                <a:ea typeface="+mn-ea"/>
                <a:cs typeface="+mn-cs"/>
              </a:defRPr>
            </a:lvl6pPr>
            <a:lvl7pPr marL="2893060" indent="0" algn="ctr" defTabSz="914400" rtl="0" eaLnBrk="1" latinLnBrk="0" hangingPunct="1">
              <a:lnSpc>
                <a:spcPct val="90000"/>
              </a:lnSpc>
              <a:spcBef>
                <a:spcPts val="500"/>
              </a:spcBef>
              <a:buFont typeface="Arial" panose="020B0604020202020204" pitchFamily="34" charset="0"/>
              <a:buNone/>
              <a:defRPr sz="1685" kern="1200">
                <a:solidFill>
                  <a:schemeClr val="tx1"/>
                </a:solidFill>
                <a:latin typeface="+mn-lt"/>
                <a:ea typeface="+mn-ea"/>
                <a:cs typeface="+mn-cs"/>
              </a:defRPr>
            </a:lvl7pPr>
            <a:lvl8pPr marL="3375025" indent="0" algn="ctr" defTabSz="914400" rtl="0" eaLnBrk="1" latinLnBrk="0" hangingPunct="1">
              <a:lnSpc>
                <a:spcPct val="90000"/>
              </a:lnSpc>
              <a:spcBef>
                <a:spcPts val="500"/>
              </a:spcBef>
              <a:buFont typeface="Arial" panose="020B0604020202020204" pitchFamily="34" charset="0"/>
              <a:buNone/>
              <a:defRPr sz="1685" kern="1200">
                <a:solidFill>
                  <a:schemeClr val="tx1"/>
                </a:solidFill>
                <a:latin typeface="+mn-lt"/>
                <a:ea typeface="+mn-ea"/>
                <a:cs typeface="+mn-cs"/>
              </a:defRPr>
            </a:lvl8pPr>
            <a:lvl9pPr marL="3856990" indent="0" algn="ctr" defTabSz="914400" rtl="0" eaLnBrk="1" latinLnBrk="0" hangingPunct="1">
              <a:lnSpc>
                <a:spcPct val="90000"/>
              </a:lnSpc>
              <a:spcBef>
                <a:spcPts val="500"/>
              </a:spcBef>
              <a:buFont typeface="Arial" panose="020B0604020202020204" pitchFamily="34" charset="0"/>
              <a:buNone/>
              <a:defRPr sz="1685" kern="1200">
                <a:solidFill>
                  <a:schemeClr val="tx1"/>
                </a:solidFill>
                <a:latin typeface="+mn-lt"/>
                <a:ea typeface="+mn-ea"/>
                <a:cs typeface="+mn-cs"/>
              </a:defRPr>
            </a:lvl9pPr>
          </a:lstStyle>
          <a:p>
            <a:pPr fontAlgn="auto">
              <a:spcAft>
                <a:spcPts val="0"/>
              </a:spcAft>
            </a:pPr>
            <a:r>
              <a:rPr lang="en-US" dirty="0">
                <a:cs typeface="+mn-ea"/>
                <a:sym typeface="+mn-lt"/>
              </a:rPr>
              <a:t>The Big </a:t>
            </a:r>
            <a:r>
              <a:rPr lang="en-US" dirty="0" err="1">
                <a:cs typeface="+mn-ea"/>
                <a:sym typeface="+mn-lt"/>
              </a:rPr>
              <a:t>Oxmox</a:t>
            </a:r>
            <a:r>
              <a:rPr lang="en-US" dirty="0">
                <a:cs typeface="+mn-ea"/>
                <a:sym typeface="+mn-lt"/>
              </a:rPr>
              <a:t> advised her not to do so, because there were </a:t>
            </a:r>
          </a:p>
          <a:p>
            <a:pPr fontAlgn="auto">
              <a:spcAft>
                <a:spcPts val="0"/>
              </a:spcAft>
            </a:pPr>
            <a:r>
              <a:rPr lang="en-US" dirty="0">
                <a:cs typeface="+mn-ea"/>
                <a:sym typeface="+mn-lt"/>
              </a:rPr>
              <a:t>thousands of bad Commas, wild Question Marks and devious </a:t>
            </a:r>
          </a:p>
          <a:p>
            <a:pPr fontAlgn="auto">
              <a:spcAft>
                <a:spcPts val="0"/>
              </a:spcAft>
            </a:pPr>
            <a:r>
              <a:rPr lang="en-US" dirty="0" err="1">
                <a:cs typeface="+mn-ea"/>
                <a:sym typeface="+mn-lt"/>
              </a:rPr>
              <a:t>Semikoli</a:t>
            </a:r>
            <a:r>
              <a:rPr lang="en-US" dirty="0">
                <a:cs typeface="+mn-ea"/>
                <a:sym typeface="+mn-lt"/>
              </a:rPr>
              <a:t>, but the Little Blind Text didn’t listen.</a:t>
            </a:r>
          </a:p>
        </p:txBody>
      </p:sp>
      <p:sp>
        <p:nvSpPr>
          <p:cNvPr id="60" name="Text Placeholder 28"/>
          <p:cNvSpPr txBox="1"/>
          <p:nvPr/>
        </p:nvSpPr>
        <p:spPr>
          <a:xfrm>
            <a:off x="4923654" y="1952168"/>
            <a:ext cx="5411748" cy="1387187"/>
          </a:xfrm>
          <a:prstGeom prst="rect">
            <a:avLst/>
          </a:prstGeom>
        </p:spPr>
        <p:txBody>
          <a:bodyPr lIns="0" tIns="0" rIns="0" bIns="0">
            <a:noAutofit/>
          </a:bodyPr>
          <a:lstStyle>
            <a:lvl1pPr marL="228600" indent="-228600" algn="ctr" defTabSz="914400" rtl="0" eaLnBrk="1" latinLnBrk="0" hangingPunct="1">
              <a:lnSpc>
                <a:spcPct val="90000"/>
              </a:lnSpc>
              <a:spcBef>
                <a:spcPts val="1000"/>
              </a:spcBef>
              <a:buFont typeface="Arial" panose="020B0604020202020204" pitchFamily="34" charset="0"/>
              <a:buChar char="•"/>
              <a:defRPr lang="en-US" sz="3165" b="0" kern="1200" spc="200" baseline="0" dirty="0">
                <a:gradFill flip="none" rotWithShape="1">
                  <a:gsLst>
                    <a:gs pos="0">
                      <a:srgbClr val="58403A"/>
                    </a:gs>
                    <a:gs pos="20000">
                      <a:srgbClr val="B98763"/>
                    </a:gs>
                    <a:gs pos="50000">
                      <a:srgbClr val="FBC4AA"/>
                    </a:gs>
                    <a:gs pos="35000">
                      <a:srgbClr val="FBC4AA"/>
                    </a:gs>
                    <a:gs pos="80000">
                      <a:srgbClr val="784D31"/>
                    </a:gs>
                    <a:gs pos="65000">
                      <a:srgbClr val="BF896E"/>
                    </a:gs>
                    <a:gs pos="100000">
                      <a:srgbClr val="573827"/>
                    </a:gs>
                  </a:gsLst>
                  <a:lin ang="10800000" scaled="1"/>
                  <a:tileRect/>
                </a:gradFill>
                <a:latin typeface="+mj-lt"/>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4800" b="1" dirty="0">
                <a:solidFill>
                  <a:schemeClr val="accent3"/>
                </a:solidFill>
                <a:latin typeface="+mn-lt"/>
                <a:ea typeface="+mn-ea"/>
                <a:cs typeface="+mn-ea"/>
                <a:sym typeface="+mn-lt"/>
              </a:rPr>
              <a:t>点击添加</a:t>
            </a:r>
            <a:endParaRPr lang="en-US" altLang="zh-CN" sz="4800" b="1" dirty="0">
              <a:solidFill>
                <a:schemeClr val="accent3"/>
              </a:solidFill>
              <a:latin typeface="+mn-lt"/>
              <a:ea typeface="+mn-ea"/>
              <a:cs typeface="+mn-ea"/>
              <a:sym typeface="+mn-lt"/>
            </a:endParaRPr>
          </a:p>
          <a:p>
            <a:pPr marL="0" indent="0">
              <a:buNone/>
            </a:pPr>
            <a:r>
              <a:rPr lang="zh-CN" altLang="en-US" sz="4800" b="1" dirty="0">
                <a:solidFill>
                  <a:schemeClr val="accent3"/>
                </a:solidFill>
                <a:latin typeface="+mn-lt"/>
                <a:ea typeface="+mn-ea"/>
                <a:cs typeface="+mn-ea"/>
                <a:sym typeface="+mn-lt"/>
              </a:rPr>
              <a:t>相关标题文字</a:t>
            </a:r>
            <a:endParaRPr lang="en-US" altLang="zh-CN" sz="3600" b="1" dirty="0">
              <a:solidFill>
                <a:schemeClr val="accent3"/>
              </a:solidFill>
              <a:latin typeface="+mn-lt"/>
              <a:ea typeface="+mn-ea"/>
              <a:cs typeface="+mn-ea"/>
              <a:sym typeface="+mn-lt"/>
            </a:endParaRPr>
          </a:p>
        </p:txBody>
      </p:sp>
    </p:spTree>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1" presetClass="entr" presetSubtype="0" fill="hold"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1000" fill="hold"/>
                                        <p:tgtEl>
                                          <p:spTgt spid="21"/>
                                        </p:tgtEl>
                                        <p:attrNameLst>
                                          <p:attrName>ppt_w</p:attrName>
                                        </p:attrNameLst>
                                      </p:cBhvr>
                                      <p:tavLst>
                                        <p:tav tm="0">
                                          <p:val>
                                            <p:fltVal val="0"/>
                                          </p:val>
                                        </p:tav>
                                        <p:tav tm="100000">
                                          <p:val>
                                            <p:strVal val="#ppt_w"/>
                                          </p:val>
                                        </p:tav>
                                      </p:tavLst>
                                    </p:anim>
                                    <p:anim calcmode="lin" valueType="num">
                                      <p:cBhvr>
                                        <p:cTn id="14" dur="1000" fill="hold"/>
                                        <p:tgtEl>
                                          <p:spTgt spid="21"/>
                                        </p:tgtEl>
                                        <p:attrNameLst>
                                          <p:attrName>ppt_h</p:attrName>
                                        </p:attrNameLst>
                                      </p:cBhvr>
                                      <p:tavLst>
                                        <p:tav tm="0">
                                          <p:val>
                                            <p:fltVal val="0"/>
                                          </p:val>
                                        </p:tav>
                                        <p:tav tm="100000">
                                          <p:val>
                                            <p:strVal val="#ppt_h"/>
                                          </p:val>
                                        </p:tav>
                                      </p:tavLst>
                                    </p:anim>
                                    <p:anim calcmode="lin" valueType="num">
                                      <p:cBhvr>
                                        <p:cTn id="15" dur="1000" fill="hold"/>
                                        <p:tgtEl>
                                          <p:spTgt spid="21"/>
                                        </p:tgtEl>
                                        <p:attrNameLst>
                                          <p:attrName>style.rotation</p:attrName>
                                        </p:attrNameLst>
                                      </p:cBhvr>
                                      <p:tavLst>
                                        <p:tav tm="0">
                                          <p:val>
                                            <p:fltVal val="90"/>
                                          </p:val>
                                        </p:tav>
                                        <p:tav tm="100000">
                                          <p:val>
                                            <p:fltVal val="0"/>
                                          </p:val>
                                        </p:tav>
                                      </p:tavLst>
                                    </p:anim>
                                    <p:animEffect transition="in" filter="fade">
                                      <p:cBhvr>
                                        <p:cTn id="16" dur="1000"/>
                                        <p:tgtEl>
                                          <p:spTgt spid="21"/>
                                        </p:tgtEl>
                                      </p:cBhvr>
                                    </p:animEffect>
                                  </p:childTnLst>
                                </p:cTn>
                              </p:par>
                              <p:par>
                                <p:cTn id="17" presetID="31"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p:cTn id="19" dur="1000" fill="hold"/>
                                        <p:tgtEl>
                                          <p:spTgt spid="22"/>
                                        </p:tgtEl>
                                        <p:attrNameLst>
                                          <p:attrName>ppt_w</p:attrName>
                                        </p:attrNameLst>
                                      </p:cBhvr>
                                      <p:tavLst>
                                        <p:tav tm="0">
                                          <p:val>
                                            <p:fltVal val="0"/>
                                          </p:val>
                                        </p:tav>
                                        <p:tav tm="100000">
                                          <p:val>
                                            <p:strVal val="#ppt_w"/>
                                          </p:val>
                                        </p:tav>
                                      </p:tavLst>
                                    </p:anim>
                                    <p:anim calcmode="lin" valueType="num">
                                      <p:cBhvr>
                                        <p:cTn id="20" dur="1000" fill="hold"/>
                                        <p:tgtEl>
                                          <p:spTgt spid="22"/>
                                        </p:tgtEl>
                                        <p:attrNameLst>
                                          <p:attrName>ppt_h</p:attrName>
                                        </p:attrNameLst>
                                      </p:cBhvr>
                                      <p:tavLst>
                                        <p:tav tm="0">
                                          <p:val>
                                            <p:fltVal val="0"/>
                                          </p:val>
                                        </p:tav>
                                        <p:tav tm="100000">
                                          <p:val>
                                            <p:strVal val="#ppt_h"/>
                                          </p:val>
                                        </p:tav>
                                      </p:tavLst>
                                    </p:anim>
                                    <p:anim calcmode="lin" valueType="num">
                                      <p:cBhvr>
                                        <p:cTn id="21" dur="1000" fill="hold"/>
                                        <p:tgtEl>
                                          <p:spTgt spid="22"/>
                                        </p:tgtEl>
                                        <p:attrNameLst>
                                          <p:attrName>style.rotation</p:attrName>
                                        </p:attrNameLst>
                                      </p:cBhvr>
                                      <p:tavLst>
                                        <p:tav tm="0">
                                          <p:val>
                                            <p:fltVal val="90"/>
                                          </p:val>
                                        </p:tav>
                                        <p:tav tm="100000">
                                          <p:val>
                                            <p:fltVal val="0"/>
                                          </p:val>
                                        </p:tav>
                                      </p:tavLst>
                                    </p:anim>
                                    <p:animEffect transition="in" filter="fade">
                                      <p:cBhvr>
                                        <p:cTn id="22" dur="1000"/>
                                        <p:tgtEl>
                                          <p:spTgt spid="22"/>
                                        </p:tgtEl>
                                      </p:cBhvr>
                                    </p:animEffect>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wipe(up)">
                                      <p:cBhvr>
                                        <p:cTn id="26" dur="500"/>
                                        <p:tgtEl>
                                          <p:spTgt spid="37"/>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500"/>
                                        <p:tgtEl>
                                          <p:spTgt spid="36"/>
                                        </p:tgtEl>
                                      </p:cBhvr>
                                    </p:animEffect>
                                    <p:anim calcmode="lin" valueType="num">
                                      <p:cBhvr>
                                        <p:cTn id="31" dur="500" fill="hold"/>
                                        <p:tgtEl>
                                          <p:spTgt spid="36"/>
                                        </p:tgtEl>
                                        <p:attrNameLst>
                                          <p:attrName>ppt_x</p:attrName>
                                        </p:attrNameLst>
                                      </p:cBhvr>
                                      <p:tavLst>
                                        <p:tav tm="0">
                                          <p:val>
                                            <p:strVal val="#ppt_x"/>
                                          </p:val>
                                        </p:tav>
                                        <p:tav tm="100000">
                                          <p:val>
                                            <p:strVal val="#ppt_x"/>
                                          </p:val>
                                        </p:tav>
                                      </p:tavLst>
                                    </p:anim>
                                    <p:anim calcmode="lin" valueType="num">
                                      <p:cBhvr>
                                        <p:cTn id="32" dur="500" fill="hold"/>
                                        <p:tgtEl>
                                          <p:spTgt spid="36"/>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57"/>
                                        </p:tgtEl>
                                        <p:attrNameLst>
                                          <p:attrName>style.visibility</p:attrName>
                                        </p:attrNameLst>
                                      </p:cBhvr>
                                      <p:to>
                                        <p:strVal val="visible"/>
                                      </p:to>
                                    </p:set>
                                    <p:animEffect transition="in" filter="fade">
                                      <p:cBhvr>
                                        <p:cTn id="35" dur="500"/>
                                        <p:tgtEl>
                                          <p:spTgt spid="57"/>
                                        </p:tgtEl>
                                      </p:cBhvr>
                                    </p:animEffect>
                                    <p:anim calcmode="lin" valueType="num">
                                      <p:cBhvr>
                                        <p:cTn id="36" dur="500" fill="hold"/>
                                        <p:tgtEl>
                                          <p:spTgt spid="57"/>
                                        </p:tgtEl>
                                        <p:attrNameLst>
                                          <p:attrName>ppt_x</p:attrName>
                                        </p:attrNameLst>
                                      </p:cBhvr>
                                      <p:tavLst>
                                        <p:tav tm="0">
                                          <p:val>
                                            <p:strVal val="#ppt_x"/>
                                          </p:val>
                                        </p:tav>
                                        <p:tav tm="100000">
                                          <p:val>
                                            <p:strVal val="#ppt_x"/>
                                          </p:val>
                                        </p:tav>
                                      </p:tavLst>
                                    </p:anim>
                                    <p:anim calcmode="lin" valueType="num">
                                      <p:cBhvr>
                                        <p:cTn id="37" dur="500" fill="hold"/>
                                        <p:tgtEl>
                                          <p:spTgt spid="57"/>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56"/>
                                        </p:tgtEl>
                                        <p:attrNameLst>
                                          <p:attrName>style.visibility</p:attrName>
                                        </p:attrNameLst>
                                      </p:cBhvr>
                                      <p:to>
                                        <p:strVal val="visible"/>
                                      </p:to>
                                    </p:set>
                                    <p:animEffect transition="in" filter="fade">
                                      <p:cBhvr>
                                        <p:cTn id="40" dur="500"/>
                                        <p:tgtEl>
                                          <p:spTgt spid="56"/>
                                        </p:tgtEl>
                                      </p:cBhvr>
                                    </p:animEffect>
                                    <p:anim calcmode="lin" valueType="num">
                                      <p:cBhvr>
                                        <p:cTn id="41" dur="500" fill="hold"/>
                                        <p:tgtEl>
                                          <p:spTgt spid="56"/>
                                        </p:tgtEl>
                                        <p:attrNameLst>
                                          <p:attrName>ppt_x</p:attrName>
                                        </p:attrNameLst>
                                      </p:cBhvr>
                                      <p:tavLst>
                                        <p:tav tm="0">
                                          <p:val>
                                            <p:strVal val="#ppt_x"/>
                                          </p:val>
                                        </p:tav>
                                        <p:tav tm="100000">
                                          <p:val>
                                            <p:strVal val="#ppt_x"/>
                                          </p:val>
                                        </p:tav>
                                      </p:tavLst>
                                    </p:anim>
                                    <p:anim calcmode="lin" valueType="num">
                                      <p:cBhvr>
                                        <p:cTn id="42" dur="500" fill="hold"/>
                                        <p:tgtEl>
                                          <p:spTgt spid="56"/>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500"/>
                                        <p:tgtEl>
                                          <p:spTgt spid="54"/>
                                        </p:tgtEl>
                                      </p:cBhvr>
                                    </p:animEffect>
                                    <p:anim calcmode="lin" valueType="num">
                                      <p:cBhvr>
                                        <p:cTn id="46" dur="500" fill="hold"/>
                                        <p:tgtEl>
                                          <p:spTgt spid="54"/>
                                        </p:tgtEl>
                                        <p:attrNameLst>
                                          <p:attrName>ppt_x</p:attrName>
                                        </p:attrNameLst>
                                      </p:cBhvr>
                                      <p:tavLst>
                                        <p:tav tm="0">
                                          <p:val>
                                            <p:strVal val="#ppt_x"/>
                                          </p:val>
                                        </p:tav>
                                        <p:tav tm="100000">
                                          <p:val>
                                            <p:strVal val="#ppt_x"/>
                                          </p:val>
                                        </p:tav>
                                      </p:tavLst>
                                    </p:anim>
                                    <p:anim calcmode="lin" valueType="num">
                                      <p:cBhvr>
                                        <p:cTn id="47" dur="500" fill="hold"/>
                                        <p:tgtEl>
                                          <p:spTgt spid="54"/>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fade">
                                      <p:cBhvr>
                                        <p:cTn id="50" dur="500"/>
                                        <p:tgtEl>
                                          <p:spTgt spid="55"/>
                                        </p:tgtEl>
                                      </p:cBhvr>
                                    </p:animEffect>
                                    <p:anim calcmode="lin" valueType="num">
                                      <p:cBhvr>
                                        <p:cTn id="51" dur="500" fill="hold"/>
                                        <p:tgtEl>
                                          <p:spTgt spid="55"/>
                                        </p:tgtEl>
                                        <p:attrNameLst>
                                          <p:attrName>ppt_x</p:attrName>
                                        </p:attrNameLst>
                                      </p:cBhvr>
                                      <p:tavLst>
                                        <p:tav tm="0">
                                          <p:val>
                                            <p:strVal val="#ppt_x"/>
                                          </p:val>
                                        </p:tav>
                                        <p:tav tm="100000">
                                          <p:val>
                                            <p:strVal val="#ppt_x"/>
                                          </p:val>
                                        </p:tav>
                                      </p:tavLst>
                                    </p:anim>
                                    <p:anim calcmode="lin" valueType="num">
                                      <p:cBhvr>
                                        <p:cTn id="52" dur="500" fill="hold"/>
                                        <p:tgtEl>
                                          <p:spTgt spid="55"/>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500"/>
                                        <p:tgtEl>
                                          <p:spTgt spid="58"/>
                                        </p:tgtEl>
                                      </p:cBhvr>
                                    </p:animEffect>
                                    <p:anim calcmode="lin" valueType="num">
                                      <p:cBhvr>
                                        <p:cTn id="56" dur="500" fill="hold"/>
                                        <p:tgtEl>
                                          <p:spTgt spid="58"/>
                                        </p:tgtEl>
                                        <p:attrNameLst>
                                          <p:attrName>ppt_x</p:attrName>
                                        </p:attrNameLst>
                                      </p:cBhvr>
                                      <p:tavLst>
                                        <p:tav tm="0">
                                          <p:val>
                                            <p:strVal val="#ppt_x"/>
                                          </p:val>
                                        </p:tav>
                                        <p:tav tm="100000">
                                          <p:val>
                                            <p:strVal val="#ppt_x"/>
                                          </p:val>
                                        </p:tav>
                                      </p:tavLst>
                                    </p:anim>
                                    <p:anim calcmode="lin" valueType="num">
                                      <p:cBhvr>
                                        <p:cTn id="57" dur="5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2" presetClass="entr" presetSubtype="8"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500" fill="hold"/>
                                        <p:tgtEl>
                                          <p:spTgt spid="60"/>
                                        </p:tgtEl>
                                        <p:attrNameLst>
                                          <p:attrName>ppt_x</p:attrName>
                                        </p:attrNameLst>
                                      </p:cBhvr>
                                      <p:tavLst>
                                        <p:tav tm="0">
                                          <p:val>
                                            <p:strVal val="0-#ppt_w/2"/>
                                          </p:val>
                                        </p:tav>
                                        <p:tav tm="100000">
                                          <p:val>
                                            <p:strVal val="#ppt_x"/>
                                          </p:val>
                                        </p:tav>
                                      </p:tavLst>
                                    </p:anim>
                                    <p:anim calcmode="lin" valueType="num">
                                      <p:cBhvr additive="base">
                                        <p:cTn id="62" dur="500" fill="hold"/>
                                        <p:tgtEl>
                                          <p:spTgt spid="60"/>
                                        </p:tgtEl>
                                        <p:attrNameLst>
                                          <p:attrName>ppt_y</p:attrName>
                                        </p:attrNameLst>
                                      </p:cBhvr>
                                      <p:tavLst>
                                        <p:tav tm="0">
                                          <p:val>
                                            <p:strVal val="#ppt_y"/>
                                          </p:val>
                                        </p:tav>
                                        <p:tav tm="100000">
                                          <p:val>
                                            <p:strVal val="#ppt_y"/>
                                          </p:val>
                                        </p:tav>
                                      </p:tavLst>
                                    </p:anim>
                                  </p:childTnLst>
                                </p:cTn>
                              </p:par>
                            </p:childTnLst>
                          </p:cTn>
                        </p:par>
                        <p:par>
                          <p:cTn id="63" fill="hold">
                            <p:stCondLst>
                              <p:cond delay="3500"/>
                            </p:stCondLst>
                            <p:childTnLst>
                              <p:par>
                                <p:cTn id="64" presetID="2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wipe(down)">
                                      <p:cBhvr>
                                        <p:cTn id="66"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bldLvl="0" animBg="1"/>
      <p:bldP spid="54" grpId="0" bldLvl="0" animBg="1"/>
      <p:bldP spid="55" grpId="0" bldLvl="0" animBg="1"/>
      <p:bldP spid="56" grpId="0" bldLvl="0" animBg="1"/>
      <p:bldP spid="57" grpId="0" bldLvl="0" animBg="1"/>
      <p:bldP spid="58" grpId="0" bldLvl="0" animBg="1"/>
      <p:bldP spid="59" grpId="0"/>
      <p:bldP spid="6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8" name="组合 77"/>
          <p:cNvGrpSpPr/>
          <p:nvPr/>
        </p:nvGrpSpPr>
        <p:grpSpPr>
          <a:xfrm>
            <a:off x="1089839" y="1839223"/>
            <a:ext cx="9783008" cy="3787579"/>
            <a:chOff x="746435" y="1822236"/>
            <a:chExt cx="10824770" cy="4191136"/>
          </a:xfrm>
        </p:grpSpPr>
        <p:sp>
          <p:nvSpPr>
            <p:cNvPr id="79" name="Sev04"/>
            <p:cNvSpPr/>
            <p:nvPr/>
          </p:nvSpPr>
          <p:spPr>
            <a:xfrm rot="18900000">
              <a:off x="9306694" y="1822236"/>
              <a:ext cx="1612996" cy="1612996"/>
            </a:xfrm>
            <a:prstGeom prst="rect">
              <a:avLst/>
            </a:prstGeom>
            <a:gradFill flip="none" rotWithShape="1">
              <a:gsLst>
                <a:gs pos="0">
                  <a:srgbClr val="F0F0F0"/>
                </a:gs>
                <a:gs pos="100000">
                  <a:srgbClr val="F1F1F1"/>
                </a:gs>
              </a:gsLst>
              <a:lin ang="2700000" scaled="1"/>
              <a:tileRect/>
            </a:gradFill>
            <a:ln w="38100" cap="flat" cmpd="sng" algn="ctr">
              <a:gradFill flip="none" rotWithShape="1">
                <a:gsLst>
                  <a:gs pos="100000">
                    <a:srgbClr val="FFFFFF"/>
                  </a:gs>
                  <a:gs pos="0">
                    <a:srgbClr val="CECED0"/>
                  </a:gs>
                </a:gsLst>
                <a:lin ang="13500000" scaled="1"/>
                <a:tileRect/>
              </a:gradFill>
              <a:prstDash val="solid"/>
              <a:miter lim="800000"/>
            </a:ln>
            <a:effectLst/>
          </p:spPr>
          <p:txBody>
            <a:bodyPr rtlCol="0" anchor="ctr"/>
            <a:lstStyle/>
            <a:p>
              <a:pPr algn="ctr" defTabSz="964565" fontAlgn="auto">
                <a:spcBef>
                  <a:spcPts val="0"/>
                </a:spcBef>
                <a:spcAft>
                  <a:spcPts val="0"/>
                </a:spcAft>
                <a:defRPr/>
              </a:pPr>
              <a:endParaRPr lang="en-US" sz="1300" kern="0" dirty="0">
                <a:solidFill>
                  <a:schemeClr val="tx1">
                    <a:lumMod val="65000"/>
                    <a:lumOff val="35000"/>
                  </a:schemeClr>
                </a:solidFill>
                <a:latin typeface="+mn-lt"/>
                <a:ea typeface="+mn-ea"/>
                <a:cs typeface="+mn-ea"/>
                <a:sym typeface="+mn-lt"/>
              </a:endParaRPr>
            </a:p>
          </p:txBody>
        </p:sp>
        <p:sp>
          <p:nvSpPr>
            <p:cNvPr id="80" name="Sev03"/>
            <p:cNvSpPr/>
            <p:nvPr/>
          </p:nvSpPr>
          <p:spPr>
            <a:xfrm rot="18900000">
              <a:off x="6656927" y="2292036"/>
              <a:ext cx="1612996" cy="1612996"/>
            </a:xfrm>
            <a:prstGeom prst="rect">
              <a:avLst/>
            </a:prstGeom>
            <a:gradFill flip="none" rotWithShape="1">
              <a:gsLst>
                <a:gs pos="0">
                  <a:srgbClr val="F0F0F0"/>
                </a:gs>
                <a:gs pos="100000">
                  <a:srgbClr val="F1F1F1"/>
                </a:gs>
              </a:gsLst>
              <a:lin ang="2700000" scaled="1"/>
              <a:tileRect/>
            </a:gradFill>
            <a:ln w="38100" cap="flat" cmpd="sng" algn="ctr">
              <a:gradFill flip="none" rotWithShape="1">
                <a:gsLst>
                  <a:gs pos="100000">
                    <a:srgbClr val="FFFFFF"/>
                  </a:gs>
                  <a:gs pos="0">
                    <a:srgbClr val="CECED0"/>
                  </a:gs>
                </a:gsLst>
                <a:lin ang="13500000" scaled="1"/>
                <a:tileRect/>
              </a:gradFill>
              <a:prstDash val="solid"/>
              <a:miter lim="800000"/>
            </a:ln>
            <a:effectLst/>
          </p:spPr>
          <p:txBody>
            <a:bodyPr rtlCol="0" anchor="ctr"/>
            <a:lstStyle/>
            <a:p>
              <a:pPr algn="ctr" defTabSz="964565" fontAlgn="auto">
                <a:spcBef>
                  <a:spcPts val="0"/>
                </a:spcBef>
                <a:spcAft>
                  <a:spcPts val="0"/>
                </a:spcAft>
                <a:defRPr/>
              </a:pPr>
              <a:endParaRPr lang="en-US" sz="1300" kern="0" dirty="0">
                <a:solidFill>
                  <a:schemeClr val="tx1">
                    <a:lumMod val="65000"/>
                    <a:lumOff val="35000"/>
                  </a:schemeClr>
                </a:solidFill>
                <a:latin typeface="+mn-lt"/>
                <a:ea typeface="+mn-ea"/>
                <a:cs typeface="+mn-ea"/>
                <a:sym typeface="+mn-lt"/>
              </a:endParaRPr>
            </a:p>
          </p:txBody>
        </p:sp>
        <p:sp>
          <p:nvSpPr>
            <p:cNvPr id="81" name="Sev02"/>
            <p:cNvSpPr/>
            <p:nvPr/>
          </p:nvSpPr>
          <p:spPr>
            <a:xfrm rot="18900000">
              <a:off x="3941319" y="1822236"/>
              <a:ext cx="1612996" cy="1612996"/>
            </a:xfrm>
            <a:prstGeom prst="rect">
              <a:avLst/>
            </a:prstGeom>
            <a:gradFill flip="none" rotWithShape="1">
              <a:gsLst>
                <a:gs pos="0">
                  <a:srgbClr val="F0F0F0"/>
                </a:gs>
                <a:gs pos="100000">
                  <a:srgbClr val="F1F1F1"/>
                </a:gs>
              </a:gsLst>
              <a:lin ang="2700000" scaled="1"/>
              <a:tileRect/>
            </a:gradFill>
            <a:ln w="38100" cap="flat" cmpd="sng" algn="ctr">
              <a:gradFill flip="none" rotWithShape="1">
                <a:gsLst>
                  <a:gs pos="100000">
                    <a:srgbClr val="FFFFFF"/>
                  </a:gs>
                  <a:gs pos="0">
                    <a:srgbClr val="CECED0"/>
                  </a:gs>
                </a:gsLst>
                <a:lin ang="13500000" scaled="1"/>
                <a:tileRect/>
              </a:gradFill>
              <a:prstDash val="solid"/>
              <a:miter lim="800000"/>
            </a:ln>
            <a:effectLst/>
          </p:spPr>
          <p:txBody>
            <a:bodyPr rtlCol="0" anchor="ctr"/>
            <a:lstStyle/>
            <a:p>
              <a:pPr algn="ctr" defTabSz="964565" fontAlgn="auto">
                <a:spcBef>
                  <a:spcPts val="0"/>
                </a:spcBef>
                <a:spcAft>
                  <a:spcPts val="0"/>
                </a:spcAft>
                <a:defRPr/>
              </a:pPr>
              <a:endParaRPr lang="en-US" sz="1300" kern="0" dirty="0">
                <a:solidFill>
                  <a:schemeClr val="tx1">
                    <a:lumMod val="65000"/>
                    <a:lumOff val="35000"/>
                  </a:schemeClr>
                </a:solidFill>
                <a:latin typeface="+mn-lt"/>
                <a:ea typeface="+mn-ea"/>
                <a:cs typeface="+mn-ea"/>
                <a:sym typeface="+mn-lt"/>
              </a:endParaRPr>
            </a:p>
          </p:txBody>
        </p:sp>
        <p:sp>
          <p:nvSpPr>
            <p:cNvPr id="82" name="Sev01"/>
            <p:cNvSpPr/>
            <p:nvPr/>
          </p:nvSpPr>
          <p:spPr>
            <a:xfrm rot="18900000">
              <a:off x="1242179" y="2292036"/>
              <a:ext cx="1612996" cy="1612996"/>
            </a:xfrm>
            <a:prstGeom prst="rect">
              <a:avLst/>
            </a:prstGeom>
            <a:gradFill flip="none" rotWithShape="1">
              <a:gsLst>
                <a:gs pos="0">
                  <a:srgbClr val="F0F0F0"/>
                </a:gs>
                <a:gs pos="100000">
                  <a:srgbClr val="F1F1F1"/>
                </a:gs>
              </a:gsLst>
              <a:lin ang="2700000" scaled="1"/>
              <a:tileRect/>
            </a:gradFill>
            <a:ln w="38100" cap="flat" cmpd="sng" algn="ctr">
              <a:gradFill flip="none" rotWithShape="1">
                <a:gsLst>
                  <a:gs pos="100000">
                    <a:srgbClr val="FFFFFF"/>
                  </a:gs>
                  <a:gs pos="0">
                    <a:srgbClr val="CECED0"/>
                  </a:gs>
                </a:gsLst>
                <a:lin ang="13500000" scaled="1"/>
                <a:tileRect/>
              </a:gradFill>
              <a:prstDash val="solid"/>
              <a:miter lim="800000"/>
            </a:ln>
            <a:effectLst/>
          </p:spPr>
          <p:txBody>
            <a:bodyPr rtlCol="0" anchor="ctr"/>
            <a:lstStyle/>
            <a:p>
              <a:pPr algn="ctr" defTabSz="964565" fontAlgn="auto">
                <a:spcBef>
                  <a:spcPts val="0"/>
                </a:spcBef>
                <a:spcAft>
                  <a:spcPts val="0"/>
                </a:spcAft>
                <a:defRPr/>
              </a:pPr>
              <a:endParaRPr lang="en-US" sz="1300" kern="0" dirty="0">
                <a:solidFill>
                  <a:schemeClr val="tx1">
                    <a:lumMod val="65000"/>
                    <a:lumOff val="35000"/>
                  </a:schemeClr>
                </a:solidFill>
                <a:latin typeface="+mn-lt"/>
                <a:ea typeface="+mn-ea"/>
                <a:cs typeface="+mn-ea"/>
                <a:sym typeface="+mn-lt"/>
              </a:endParaRPr>
            </a:p>
          </p:txBody>
        </p:sp>
        <p:sp>
          <p:nvSpPr>
            <p:cNvPr id="83" name="Sev01"/>
            <p:cNvSpPr/>
            <p:nvPr/>
          </p:nvSpPr>
          <p:spPr>
            <a:xfrm rot="18900000">
              <a:off x="1242179" y="2038611"/>
              <a:ext cx="1612996" cy="1612996"/>
            </a:xfrm>
            <a:prstGeom prst="rect">
              <a:avLst/>
            </a:prstGeom>
            <a:solidFill>
              <a:schemeClr val="accent2"/>
            </a:solidFill>
            <a:ln w="28575" cap="flat">
              <a:noFill/>
              <a:prstDash val="solid"/>
              <a:miter lim="800000"/>
            </a:ln>
            <a:effectLst/>
          </p:spPr>
          <p:txBody>
            <a:bodyPr vert="horz" wrap="square" lIns="91440" tIns="45720" rIns="91440" bIns="45720" numCol="1" anchor="t" anchorCtr="0" compatLnSpc="1"/>
            <a:lstStyle/>
            <a:p>
              <a:endParaRPr lang="en-US" sz="1300" dirty="0">
                <a:solidFill>
                  <a:schemeClr val="tx1">
                    <a:lumMod val="65000"/>
                    <a:lumOff val="35000"/>
                  </a:schemeClr>
                </a:solidFill>
                <a:latin typeface="+mn-lt"/>
                <a:ea typeface="+mn-ea"/>
                <a:cs typeface="+mn-ea"/>
                <a:sym typeface="+mn-lt"/>
              </a:endParaRPr>
            </a:p>
          </p:txBody>
        </p:sp>
        <p:sp>
          <p:nvSpPr>
            <p:cNvPr id="84" name="Sev02"/>
            <p:cNvSpPr/>
            <p:nvPr/>
          </p:nvSpPr>
          <p:spPr>
            <a:xfrm rot="18900000">
              <a:off x="3941319" y="2038611"/>
              <a:ext cx="1612996" cy="1612996"/>
            </a:xfrm>
            <a:prstGeom prst="rect">
              <a:avLst/>
            </a:prstGeom>
            <a:solidFill>
              <a:schemeClr val="accent4"/>
            </a:solidFill>
            <a:ln w="28575" cap="flat">
              <a:noFill/>
              <a:prstDash val="solid"/>
              <a:miter lim="800000"/>
            </a:ln>
            <a:effectLst/>
          </p:spPr>
          <p:txBody>
            <a:bodyPr vert="horz" wrap="square" lIns="91440" tIns="45720" rIns="91440" bIns="45720" numCol="1" anchor="t" anchorCtr="0" compatLnSpc="1"/>
            <a:lstStyle/>
            <a:p>
              <a:endParaRPr lang="en-US" sz="1300" dirty="0">
                <a:solidFill>
                  <a:schemeClr val="tx1">
                    <a:lumMod val="65000"/>
                    <a:lumOff val="35000"/>
                  </a:schemeClr>
                </a:solidFill>
                <a:latin typeface="+mn-lt"/>
                <a:ea typeface="+mn-ea"/>
                <a:cs typeface="+mn-ea"/>
                <a:sym typeface="+mn-lt"/>
              </a:endParaRPr>
            </a:p>
          </p:txBody>
        </p:sp>
        <p:sp>
          <p:nvSpPr>
            <p:cNvPr id="85" name="Sev03"/>
            <p:cNvSpPr/>
            <p:nvPr/>
          </p:nvSpPr>
          <p:spPr>
            <a:xfrm rot="18900000">
              <a:off x="6656927" y="2038611"/>
              <a:ext cx="1612996" cy="1612996"/>
            </a:xfrm>
            <a:prstGeom prst="rect">
              <a:avLst/>
            </a:prstGeom>
            <a:solidFill>
              <a:schemeClr val="accent5"/>
            </a:solidFill>
            <a:ln w="28575" cap="flat">
              <a:noFill/>
              <a:prstDash val="solid"/>
              <a:miter lim="800000"/>
            </a:ln>
            <a:effectLst/>
          </p:spPr>
          <p:txBody>
            <a:bodyPr vert="horz" wrap="square" lIns="91440" tIns="45720" rIns="91440" bIns="45720" numCol="1" anchor="t" anchorCtr="0" compatLnSpc="1"/>
            <a:lstStyle/>
            <a:p>
              <a:endParaRPr lang="en-US" sz="1300" dirty="0">
                <a:solidFill>
                  <a:schemeClr val="tx1">
                    <a:lumMod val="65000"/>
                    <a:lumOff val="35000"/>
                  </a:schemeClr>
                </a:solidFill>
                <a:latin typeface="+mn-lt"/>
                <a:ea typeface="+mn-ea"/>
                <a:cs typeface="+mn-ea"/>
                <a:sym typeface="+mn-lt"/>
              </a:endParaRPr>
            </a:p>
          </p:txBody>
        </p:sp>
        <p:sp>
          <p:nvSpPr>
            <p:cNvPr id="86" name="Sev04"/>
            <p:cNvSpPr/>
            <p:nvPr/>
          </p:nvSpPr>
          <p:spPr>
            <a:xfrm rot="18900000">
              <a:off x="9306694" y="2038611"/>
              <a:ext cx="1612996" cy="1612996"/>
            </a:xfrm>
            <a:prstGeom prst="rect">
              <a:avLst/>
            </a:prstGeom>
            <a:solidFill>
              <a:schemeClr val="accent1"/>
            </a:solidFill>
            <a:ln w="28575" cap="flat">
              <a:noFill/>
              <a:prstDash val="solid"/>
              <a:miter lim="800000"/>
            </a:ln>
            <a:effectLst/>
          </p:spPr>
          <p:txBody>
            <a:bodyPr vert="horz" wrap="square" lIns="91440" tIns="45720" rIns="91440" bIns="45720" numCol="1" anchor="t" anchorCtr="0" compatLnSpc="1"/>
            <a:lstStyle/>
            <a:p>
              <a:endParaRPr lang="en-US" sz="1300" dirty="0">
                <a:solidFill>
                  <a:schemeClr val="tx1">
                    <a:lumMod val="65000"/>
                    <a:lumOff val="35000"/>
                  </a:schemeClr>
                </a:solidFill>
                <a:latin typeface="+mn-lt"/>
                <a:ea typeface="+mn-ea"/>
                <a:cs typeface="+mn-ea"/>
                <a:sym typeface="+mn-lt"/>
              </a:endParaRPr>
            </a:p>
          </p:txBody>
        </p:sp>
        <p:sp>
          <p:nvSpPr>
            <p:cNvPr id="87" name="Freeform 42"/>
            <p:cNvSpPr>
              <a:spLocks noEditPoints="1"/>
            </p:cNvSpPr>
            <p:nvPr/>
          </p:nvSpPr>
          <p:spPr bwMode="auto">
            <a:xfrm>
              <a:off x="1712196" y="2555481"/>
              <a:ext cx="672960" cy="579257"/>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ysClr val="window" lastClr="FFFFFF">
                <a:lumMod val="95000"/>
              </a:sysClr>
            </a:solidFill>
            <a:ln w="12700" cap="flat" cmpd="sng" algn="ctr">
              <a:noFill/>
              <a:prstDash val="solid"/>
              <a:miter lim="800000"/>
            </a:ln>
            <a:effectLst/>
          </p:spPr>
          <p:txBody>
            <a:bodyPr rtlCol="0" anchor="ctr"/>
            <a:lstStyle/>
            <a:p>
              <a:pPr algn="ctr" defTabSz="964565" fontAlgn="auto">
                <a:spcBef>
                  <a:spcPts val="0"/>
                </a:spcBef>
                <a:spcAft>
                  <a:spcPts val="0"/>
                </a:spcAft>
                <a:defRPr/>
              </a:pPr>
              <a:endParaRPr lang="en-US" sz="1300" kern="0" dirty="0">
                <a:solidFill>
                  <a:schemeClr val="tx1">
                    <a:lumMod val="65000"/>
                    <a:lumOff val="35000"/>
                  </a:schemeClr>
                </a:solidFill>
                <a:latin typeface="+mn-lt"/>
                <a:ea typeface="+mn-ea"/>
                <a:cs typeface="+mn-ea"/>
                <a:sym typeface="+mn-lt"/>
              </a:endParaRPr>
            </a:p>
          </p:txBody>
        </p:sp>
        <p:sp>
          <p:nvSpPr>
            <p:cNvPr id="88" name="Freeform 178"/>
            <p:cNvSpPr>
              <a:spLocks noEditPoints="1"/>
            </p:cNvSpPr>
            <p:nvPr/>
          </p:nvSpPr>
          <p:spPr bwMode="auto">
            <a:xfrm>
              <a:off x="7126944" y="2591682"/>
              <a:ext cx="672960" cy="50685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ysClr val="window" lastClr="FFFFFF">
                <a:lumMod val="95000"/>
              </a:sysClr>
            </a:solidFill>
            <a:ln w="12700" cap="flat" cmpd="sng" algn="ctr">
              <a:noFill/>
              <a:prstDash val="solid"/>
              <a:miter lim="800000"/>
            </a:ln>
            <a:effectLst/>
          </p:spPr>
          <p:txBody>
            <a:bodyPr rtlCol="0" anchor="ctr"/>
            <a:lstStyle/>
            <a:p>
              <a:pPr algn="ctr" defTabSz="964565" fontAlgn="auto">
                <a:spcBef>
                  <a:spcPts val="0"/>
                </a:spcBef>
                <a:spcAft>
                  <a:spcPts val="0"/>
                </a:spcAft>
                <a:defRPr/>
              </a:pPr>
              <a:endParaRPr lang="en-US" sz="1300" kern="0" dirty="0">
                <a:solidFill>
                  <a:schemeClr val="tx1">
                    <a:lumMod val="65000"/>
                    <a:lumOff val="35000"/>
                  </a:schemeClr>
                </a:solidFill>
                <a:latin typeface="+mn-lt"/>
                <a:ea typeface="+mn-ea"/>
                <a:cs typeface="+mn-ea"/>
                <a:sym typeface="+mn-lt"/>
              </a:endParaRPr>
            </a:p>
          </p:txBody>
        </p:sp>
        <p:sp>
          <p:nvSpPr>
            <p:cNvPr id="89" name="Freeform 86"/>
            <p:cNvSpPr>
              <a:spLocks noEditPoints="1"/>
            </p:cNvSpPr>
            <p:nvPr/>
          </p:nvSpPr>
          <p:spPr bwMode="auto">
            <a:xfrm>
              <a:off x="4517388" y="2457407"/>
              <a:ext cx="460856" cy="775404"/>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ysClr val="window" lastClr="FFFFFF">
                <a:lumMod val="95000"/>
              </a:sysClr>
            </a:solidFill>
            <a:ln w="12700" cap="flat" cmpd="sng" algn="ctr">
              <a:noFill/>
              <a:prstDash val="solid"/>
              <a:miter lim="800000"/>
            </a:ln>
            <a:effectLst/>
          </p:spPr>
          <p:txBody>
            <a:bodyPr rtlCol="0" anchor="ctr"/>
            <a:lstStyle/>
            <a:p>
              <a:pPr algn="ctr" defTabSz="964565" fontAlgn="auto">
                <a:spcBef>
                  <a:spcPts val="0"/>
                </a:spcBef>
                <a:spcAft>
                  <a:spcPts val="0"/>
                </a:spcAft>
                <a:defRPr/>
              </a:pPr>
              <a:endParaRPr lang="en-US" sz="1300" kern="0" dirty="0">
                <a:solidFill>
                  <a:schemeClr val="tx1">
                    <a:lumMod val="65000"/>
                    <a:lumOff val="35000"/>
                  </a:schemeClr>
                </a:solidFill>
                <a:latin typeface="+mn-lt"/>
                <a:ea typeface="+mn-ea"/>
                <a:cs typeface="+mn-ea"/>
                <a:sym typeface="+mn-lt"/>
              </a:endParaRPr>
            </a:p>
          </p:txBody>
        </p:sp>
        <p:grpSp>
          <p:nvGrpSpPr>
            <p:cNvPr id="90" name="组合 89"/>
            <p:cNvGrpSpPr/>
            <p:nvPr/>
          </p:nvGrpSpPr>
          <p:grpSpPr>
            <a:xfrm>
              <a:off x="746435" y="4354514"/>
              <a:ext cx="2786552" cy="1658858"/>
              <a:chOff x="746435" y="4258821"/>
              <a:chExt cx="2786552" cy="1658858"/>
            </a:xfrm>
          </p:grpSpPr>
          <p:sp>
            <p:nvSpPr>
              <p:cNvPr id="101" name="矩形 100"/>
              <p:cNvSpPr/>
              <p:nvPr/>
            </p:nvSpPr>
            <p:spPr>
              <a:xfrm>
                <a:off x="746435" y="4258821"/>
                <a:ext cx="2534452" cy="461685"/>
              </a:xfrm>
              <a:prstGeom prst="rect">
                <a:avLst/>
              </a:prstGeom>
            </p:spPr>
            <p:txBody>
              <a:bodyPr wrap="square">
                <a:spAutoFit/>
              </a:bodyPr>
              <a:lstStyle/>
              <a:p>
                <a:pPr algn="ctr">
                  <a:lnSpc>
                    <a:spcPct val="150000"/>
                  </a:lnSpc>
                  <a:spcAft>
                    <a:spcPts val="635"/>
                  </a:spcAft>
                  <a:buClr>
                    <a:srgbClr val="99CB38"/>
                  </a:buClr>
                </a:pPr>
                <a:r>
                  <a:rPr lang="en-US" altLang="zh-CN" sz="1600" b="1" dirty="0">
                    <a:solidFill>
                      <a:schemeClr val="tx1">
                        <a:lumMod val="65000"/>
                        <a:lumOff val="35000"/>
                      </a:schemeClr>
                    </a:solidFill>
                    <a:latin typeface="+mn-lt"/>
                    <a:ea typeface="+mn-ea"/>
                    <a:cs typeface="+mn-ea"/>
                    <a:sym typeface="+mn-lt"/>
                  </a:rPr>
                  <a:t> </a:t>
                </a:r>
                <a:r>
                  <a:rPr lang="zh-CN" altLang="en-US" sz="1600" b="1" dirty="0">
                    <a:solidFill>
                      <a:schemeClr val="tx1">
                        <a:lumMod val="65000"/>
                        <a:lumOff val="35000"/>
                      </a:schemeClr>
                    </a:solidFill>
                    <a:latin typeface="+mn-lt"/>
                    <a:ea typeface="+mn-ea"/>
                    <a:cs typeface="+mn-ea"/>
                    <a:sym typeface="+mn-lt"/>
                  </a:rPr>
                  <a:t>关键词</a:t>
                </a:r>
                <a:endParaRPr lang="en-US" altLang="zh-CN" sz="1600" b="1" dirty="0">
                  <a:solidFill>
                    <a:schemeClr val="tx1">
                      <a:lumMod val="65000"/>
                      <a:lumOff val="35000"/>
                    </a:schemeClr>
                  </a:solidFill>
                  <a:latin typeface="+mn-lt"/>
                  <a:ea typeface="+mn-ea"/>
                  <a:cs typeface="+mn-ea"/>
                  <a:sym typeface="+mn-lt"/>
                </a:endParaRPr>
              </a:p>
            </p:txBody>
          </p:sp>
          <p:sp>
            <p:nvSpPr>
              <p:cNvPr id="102" name="矩形 101"/>
              <p:cNvSpPr/>
              <p:nvPr/>
            </p:nvSpPr>
            <p:spPr>
              <a:xfrm>
                <a:off x="746435" y="4691629"/>
                <a:ext cx="2786552" cy="1226050"/>
              </a:xfrm>
              <a:prstGeom prst="rect">
                <a:avLst/>
              </a:prstGeom>
            </p:spPr>
            <p:txBody>
              <a:bodyPr wrap="square">
                <a:spAutoFit/>
              </a:bodyPr>
              <a:lstStyle/>
              <a:p>
                <a:pPr algn="ctr">
                  <a:lnSpc>
                    <a:spcPct val="150000"/>
                  </a:lnSpc>
                  <a:spcAft>
                    <a:spcPts val="635"/>
                  </a:spcAft>
                  <a:buClr>
                    <a:srgbClr val="99CB38"/>
                  </a:buClr>
                </a:pPr>
                <a:r>
                  <a:rPr lang="zh-CN" altLang="en-US" sz="1100" dirty="0">
                    <a:solidFill>
                      <a:schemeClr val="tx1">
                        <a:lumMod val="50000"/>
                        <a:lumOff val="50000"/>
                      </a:schemeClr>
                    </a:solidFill>
                    <a:latin typeface="+mn-lt"/>
                    <a:ea typeface="+mn-ea"/>
                    <a:cs typeface="+mn-ea"/>
                    <a:sym typeface="+mn-lt"/>
                  </a:rPr>
                  <a:t>请输入文字内容请输入文字内容请输入文字内容请输入文字内容请输入文字内容请输入文字内容请输入文字内容</a:t>
                </a:r>
                <a:endParaRPr lang="en-US" altLang="zh-CN" sz="1100" dirty="0">
                  <a:solidFill>
                    <a:schemeClr val="tx1">
                      <a:lumMod val="50000"/>
                      <a:lumOff val="50000"/>
                    </a:schemeClr>
                  </a:solidFill>
                  <a:latin typeface="+mn-lt"/>
                  <a:ea typeface="+mn-ea"/>
                  <a:cs typeface="+mn-ea"/>
                  <a:sym typeface="+mn-lt"/>
                </a:endParaRPr>
              </a:p>
            </p:txBody>
          </p:sp>
        </p:grpSp>
        <p:sp>
          <p:nvSpPr>
            <p:cNvPr id="91" name="Freeform 98"/>
            <p:cNvSpPr>
              <a:spLocks noEditPoints="1"/>
            </p:cNvSpPr>
            <p:nvPr/>
          </p:nvSpPr>
          <p:spPr bwMode="auto">
            <a:xfrm>
              <a:off x="9883172" y="2456602"/>
              <a:ext cx="638787" cy="641931"/>
            </a:xfrm>
            <a:custGeom>
              <a:avLst/>
              <a:gdLst>
                <a:gd name="T0" fmla="*/ 580 w 1017"/>
                <a:gd name="T1" fmla="*/ 688 h 1018"/>
                <a:gd name="T2" fmla="*/ 668 w 1017"/>
                <a:gd name="T3" fmla="*/ 640 h 1018"/>
                <a:gd name="T4" fmla="*/ 738 w 1017"/>
                <a:gd name="T5" fmla="*/ 559 h 1018"/>
                <a:gd name="T6" fmla="*/ 782 w 1017"/>
                <a:gd name="T7" fmla="*/ 453 h 1018"/>
                <a:gd name="T8" fmla="*/ 795 w 1017"/>
                <a:gd name="T9" fmla="*/ 349 h 1018"/>
                <a:gd name="T10" fmla="*/ 778 w 1017"/>
                <a:gd name="T11" fmla="*/ 229 h 1018"/>
                <a:gd name="T12" fmla="*/ 730 w 1017"/>
                <a:gd name="T13" fmla="*/ 127 h 1018"/>
                <a:gd name="T14" fmla="*/ 657 w 1017"/>
                <a:gd name="T15" fmla="*/ 51 h 1018"/>
                <a:gd name="T16" fmla="*/ 567 w 1017"/>
                <a:gd name="T17" fmla="*/ 7 h 1018"/>
                <a:gd name="T18" fmla="*/ 480 w 1017"/>
                <a:gd name="T19" fmla="*/ 2 h 1018"/>
                <a:gd name="T20" fmla="*/ 384 w 1017"/>
                <a:gd name="T21" fmla="*/ 34 h 1018"/>
                <a:gd name="T22" fmla="*/ 304 w 1017"/>
                <a:gd name="T23" fmla="*/ 105 h 1018"/>
                <a:gd name="T24" fmla="*/ 255 w 1017"/>
                <a:gd name="T25" fmla="*/ 187 h 1018"/>
                <a:gd name="T26" fmla="*/ 225 w 1017"/>
                <a:gd name="T27" fmla="*/ 299 h 1018"/>
                <a:gd name="T28" fmla="*/ 225 w 1017"/>
                <a:gd name="T29" fmla="*/ 403 h 1018"/>
                <a:gd name="T30" fmla="*/ 256 w 1017"/>
                <a:gd name="T31" fmla="*/ 517 h 1018"/>
                <a:gd name="T32" fmla="*/ 317 w 1017"/>
                <a:gd name="T33" fmla="*/ 609 h 1018"/>
                <a:gd name="T34" fmla="*/ 397 w 1017"/>
                <a:gd name="T35" fmla="*/ 672 h 1018"/>
                <a:gd name="T36" fmla="*/ 494 w 1017"/>
                <a:gd name="T37" fmla="*/ 699 h 1018"/>
                <a:gd name="T38" fmla="*/ 543 w 1017"/>
                <a:gd name="T39" fmla="*/ 67 h 1018"/>
                <a:gd name="T40" fmla="*/ 633 w 1017"/>
                <a:gd name="T41" fmla="*/ 112 h 1018"/>
                <a:gd name="T42" fmla="*/ 721 w 1017"/>
                <a:gd name="T43" fmla="*/ 265 h 1018"/>
                <a:gd name="T44" fmla="*/ 721 w 1017"/>
                <a:gd name="T45" fmla="*/ 435 h 1018"/>
                <a:gd name="T46" fmla="*/ 633 w 1017"/>
                <a:gd name="T47" fmla="*/ 588 h 1018"/>
                <a:gd name="T48" fmla="*/ 543 w 1017"/>
                <a:gd name="T49" fmla="*/ 633 h 1018"/>
                <a:gd name="T50" fmla="*/ 474 w 1017"/>
                <a:gd name="T51" fmla="*/ 633 h 1018"/>
                <a:gd name="T52" fmla="*/ 384 w 1017"/>
                <a:gd name="T53" fmla="*/ 588 h 1018"/>
                <a:gd name="T54" fmla="*/ 296 w 1017"/>
                <a:gd name="T55" fmla="*/ 435 h 1018"/>
                <a:gd name="T56" fmla="*/ 296 w 1017"/>
                <a:gd name="T57" fmla="*/ 265 h 1018"/>
                <a:gd name="T58" fmla="*/ 384 w 1017"/>
                <a:gd name="T59" fmla="*/ 112 h 1018"/>
                <a:gd name="T60" fmla="*/ 474 w 1017"/>
                <a:gd name="T61" fmla="*/ 67 h 1018"/>
                <a:gd name="T62" fmla="*/ 725 w 1017"/>
                <a:gd name="T63" fmla="*/ 637 h 1018"/>
                <a:gd name="T64" fmla="*/ 700 w 1017"/>
                <a:gd name="T65" fmla="*/ 668 h 1018"/>
                <a:gd name="T66" fmla="*/ 719 w 1017"/>
                <a:gd name="T67" fmla="*/ 697 h 1018"/>
                <a:gd name="T68" fmla="*/ 818 w 1017"/>
                <a:gd name="T69" fmla="*/ 717 h 1018"/>
                <a:gd name="T70" fmla="*/ 927 w 1017"/>
                <a:gd name="T71" fmla="*/ 816 h 1018"/>
                <a:gd name="T72" fmla="*/ 953 w 1017"/>
                <a:gd name="T73" fmla="*/ 929 h 1018"/>
                <a:gd name="T74" fmla="*/ 922 w 1017"/>
                <a:gd name="T75" fmla="*/ 954 h 1018"/>
                <a:gd name="T76" fmla="*/ 69 w 1017"/>
                <a:gd name="T77" fmla="*/ 941 h 1018"/>
                <a:gd name="T78" fmla="*/ 73 w 1017"/>
                <a:gd name="T79" fmla="*/ 856 h 1018"/>
                <a:gd name="T80" fmla="*/ 162 w 1017"/>
                <a:gd name="T81" fmla="*/ 738 h 1018"/>
                <a:gd name="T82" fmla="*/ 285 w 1017"/>
                <a:gd name="T83" fmla="*/ 700 h 1018"/>
                <a:gd name="T84" fmla="*/ 318 w 1017"/>
                <a:gd name="T85" fmla="*/ 674 h 1018"/>
                <a:gd name="T86" fmla="*/ 304 w 1017"/>
                <a:gd name="T87" fmla="*/ 641 h 1018"/>
                <a:gd name="T88" fmla="*/ 243 w 1017"/>
                <a:gd name="T89" fmla="*/ 639 h 1018"/>
                <a:gd name="T90" fmla="*/ 149 w 1017"/>
                <a:gd name="T91" fmla="*/ 670 h 1018"/>
                <a:gd name="T92" fmla="*/ 74 w 1017"/>
                <a:gd name="T93" fmla="*/ 730 h 1018"/>
                <a:gd name="T94" fmla="*/ 23 w 1017"/>
                <a:gd name="T95" fmla="*/ 811 h 1018"/>
                <a:gd name="T96" fmla="*/ 0 w 1017"/>
                <a:gd name="T97" fmla="*/ 907 h 1018"/>
                <a:gd name="T98" fmla="*/ 11 w 1017"/>
                <a:gd name="T99" fmla="*/ 967 h 1018"/>
                <a:gd name="T100" fmla="*/ 58 w 1017"/>
                <a:gd name="T101" fmla="*/ 1010 h 1018"/>
                <a:gd name="T102" fmla="*/ 931 w 1017"/>
                <a:gd name="T103" fmla="*/ 1017 h 1018"/>
                <a:gd name="T104" fmla="*/ 989 w 1017"/>
                <a:gd name="T105" fmla="*/ 990 h 1018"/>
                <a:gd name="T106" fmla="*/ 1017 w 1017"/>
                <a:gd name="T107" fmla="*/ 932 h 1018"/>
                <a:gd name="T108" fmla="*/ 1009 w 1017"/>
                <a:gd name="T109" fmla="*/ 850 h 1018"/>
                <a:gd name="T110" fmla="*/ 969 w 1017"/>
                <a:gd name="T111" fmla="*/ 762 h 1018"/>
                <a:gd name="T112" fmla="*/ 902 w 1017"/>
                <a:gd name="T113" fmla="*/ 693 h 1018"/>
                <a:gd name="T114" fmla="*/ 817 w 1017"/>
                <a:gd name="T115" fmla="*/ 649 h 1018"/>
                <a:gd name="T116" fmla="*/ 731 w 1017"/>
                <a:gd name="T117" fmla="*/ 636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7" h="1018">
                  <a:moveTo>
                    <a:pt x="509" y="700"/>
                  </a:moveTo>
                  <a:lnTo>
                    <a:pt x="509" y="700"/>
                  </a:lnTo>
                  <a:lnTo>
                    <a:pt x="524" y="699"/>
                  </a:lnTo>
                  <a:lnTo>
                    <a:pt x="538" y="698"/>
                  </a:lnTo>
                  <a:lnTo>
                    <a:pt x="553" y="696"/>
                  </a:lnTo>
                  <a:lnTo>
                    <a:pt x="567" y="693"/>
                  </a:lnTo>
                  <a:lnTo>
                    <a:pt x="580" y="688"/>
                  </a:lnTo>
                  <a:lnTo>
                    <a:pt x="593" y="684"/>
                  </a:lnTo>
                  <a:lnTo>
                    <a:pt x="607" y="679"/>
                  </a:lnTo>
                  <a:lnTo>
                    <a:pt x="620" y="672"/>
                  </a:lnTo>
                  <a:lnTo>
                    <a:pt x="633" y="665"/>
                  </a:lnTo>
                  <a:lnTo>
                    <a:pt x="645" y="657"/>
                  </a:lnTo>
                  <a:lnTo>
                    <a:pt x="657" y="649"/>
                  </a:lnTo>
                  <a:lnTo>
                    <a:pt x="668" y="640"/>
                  </a:lnTo>
                  <a:lnTo>
                    <a:pt x="680" y="630"/>
                  </a:lnTo>
                  <a:lnTo>
                    <a:pt x="691" y="620"/>
                  </a:lnTo>
                  <a:lnTo>
                    <a:pt x="701" y="609"/>
                  </a:lnTo>
                  <a:lnTo>
                    <a:pt x="711" y="597"/>
                  </a:lnTo>
                  <a:lnTo>
                    <a:pt x="720" y="585"/>
                  </a:lnTo>
                  <a:lnTo>
                    <a:pt x="730" y="573"/>
                  </a:lnTo>
                  <a:lnTo>
                    <a:pt x="738" y="559"/>
                  </a:lnTo>
                  <a:lnTo>
                    <a:pt x="746" y="546"/>
                  </a:lnTo>
                  <a:lnTo>
                    <a:pt x="753" y="531"/>
                  </a:lnTo>
                  <a:lnTo>
                    <a:pt x="761" y="517"/>
                  </a:lnTo>
                  <a:lnTo>
                    <a:pt x="766" y="502"/>
                  </a:lnTo>
                  <a:lnTo>
                    <a:pt x="773" y="486"/>
                  </a:lnTo>
                  <a:lnTo>
                    <a:pt x="778" y="470"/>
                  </a:lnTo>
                  <a:lnTo>
                    <a:pt x="782" y="453"/>
                  </a:lnTo>
                  <a:lnTo>
                    <a:pt x="785" y="437"/>
                  </a:lnTo>
                  <a:lnTo>
                    <a:pt x="789" y="420"/>
                  </a:lnTo>
                  <a:lnTo>
                    <a:pt x="792" y="403"/>
                  </a:lnTo>
                  <a:lnTo>
                    <a:pt x="793" y="386"/>
                  </a:lnTo>
                  <a:lnTo>
                    <a:pt x="794" y="368"/>
                  </a:lnTo>
                  <a:lnTo>
                    <a:pt x="795" y="349"/>
                  </a:lnTo>
                  <a:lnTo>
                    <a:pt x="795" y="349"/>
                  </a:lnTo>
                  <a:lnTo>
                    <a:pt x="794" y="332"/>
                  </a:lnTo>
                  <a:lnTo>
                    <a:pt x="793" y="314"/>
                  </a:lnTo>
                  <a:lnTo>
                    <a:pt x="792" y="297"/>
                  </a:lnTo>
                  <a:lnTo>
                    <a:pt x="789" y="280"/>
                  </a:lnTo>
                  <a:lnTo>
                    <a:pt x="785" y="262"/>
                  </a:lnTo>
                  <a:lnTo>
                    <a:pt x="782" y="246"/>
                  </a:lnTo>
                  <a:lnTo>
                    <a:pt x="778" y="229"/>
                  </a:lnTo>
                  <a:lnTo>
                    <a:pt x="773" y="214"/>
                  </a:lnTo>
                  <a:lnTo>
                    <a:pt x="766" y="198"/>
                  </a:lnTo>
                  <a:lnTo>
                    <a:pt x="761" y="183"/>
                  </a:lnTo>
                  <a:lnTo>
                    <a:pt x="753" y="168"/>
                  </a:lnTo>
                  <a:lnTo>
                    <a:pt x="746" y="154"/>
                  </a:lnTo>
                  <a:lnTo>
                    <a:pt x="738" y="140"/>
                  </a:lnTo>
                  <a:lnTo>
                    <a:pt x="730" y="127"/>
                  </a:lnTo>
                  <a:lnTo>
                    <a:pt x="720" y="114"/>
                  </a:lnTo>
                  <a:lnTo>
                    <a:pt x="711" y="103"/>
                  </a:lnTo>
                  <a:lnTo>
                    <a:pt x="701" y="91"/>
                  </a:lnTo>
                  <a:lnTo>
                    <a:pt x="691" y="80"/>
                  </a:lnTo>
                  <a:lnTo>
                    <a:pt x="679" y="69"/>
                  </a:lnTo>
                  <a:lnTo>
                    <a:pt x="668" y="60"/>
                  </a:lnTo>
                  <a:lnTo>
                    <a:pt x="657" y="51"/>
                  </a:lnTo>
                  <a:lnTo>
                    <a:pt x="645" y="43"/>
                  </a:lnTo>
                  <a:lnTo>
                    <a:pt x="633" y="35"/>
                  </a:lnTo>
                  <a:lnTo>
                    <a:pt x="620" y="27"/>
                  </a:lnTo>
                  <a:lnTo>
                    <a:pt x="607" y="21"/>
                  </a:lnTo>
                  <a:lnTo>
                    <a:pt x="593" y="16"/>
                  </a:lnTo>
                  <a:lnTo>
                    <a:pt x="580" y="11"/>
                  </a:lnTo>
                  <a:lnTo>
                    <a:pt x="567" y="7"/>
                  </a:lnTo>
                  <a:lnTo>
                    <a:pt x="553" y="4"/>
                  </a:lnTo>
                  <a:lnTo>
                    <a:pt x="538" y="2"/>
                  </a:lnTo>
                  <a:lnTo>
                    <a:pt x="524" y="1"/>
                  </a:lnTo>
                  <a:lnTo>
                    <a:pt x="509" y="0"/>
                  </a:lnTo>
                  <a:lnTo>
                    <a:pt x="509" y="0"/>
                  </a:lnTo>
                  <a:lnTo>
                    <a:pt x="494" y="1"/>
                  </a:lnTo>
                  <a:lnTo>
                    <a:pt x="480" y="2"/>
                  </a:lnTo>
                  <a:lnTo>
                    <a:pt x="466" y="4"/>
                  </a:lnTo>
                  <a:lnTo>
                    <a:pt x="452" y="7"/>
                  </a:lnTo>
                  <a:lnTo>
                    <a:pt x="438" y="10"/>
                  </a:lnTo>
                  <a:lnTo>
                    <a:pt x="424" y="16"/>
                  </a:lnTo>
                  <a:lnTo>
                    <a:pt x="411" y="21"/>
                  </a:lnTo>
                  <a:lnTo>
                    <a:pt x="397" y="27"/>
                  </a:lnTo>
                  <a:lnTo>
                    <a:pt x="384" y="34"/>
                  </a:lnTo>
                  <a:lnTo>
                    <a:pt x="372" y="43"/>
                  </a:lnTo>
                  <a:lnTo>
                    <a:pt x="359" y="51"/>
                  </a:lnTo>
                  <a:lnTo>
                    <a:pt x="348" y="60"/>
                  </a:lnTo>
                  <a:lnTo>
                    <a:pt x="336" y="70"/>
                  </a:lnTo>
                  <a:lnTo>
                    <a:pt x="325" y="81"/>
                  </a:lnTo>
                  <a:lnTo>
                    <a:pt x="314" y="93"/>
                  </a:lnTo>
                  <a:lnTo>
                    <a:pt x="304" y="105"/>
                  </a:lnTo>
                  <a:lnTo>
                    <a:pt x="304" y="105"/>
                  </a:lnTo>
                  <a:lnTo>
                    <a:pt x="294" y="118"/>
                  </a:lnTo>
                  <a:lnTo>
                    <a:pt x="285" y="130"/>
                  </a:lnTo>
                  <a:lnTo>
                    <a:pt x="277" y="144"/>
                  </a:lnTo>
                  <a:lnTo>
                    <a:pt x="269" y="158"/>
                  </a:lnTo>
                  <a:lnTo>
                    <a:pt x="262" y="172"/>
                  </a:lnTo>
                  <a:lnTo>
                    <a:pt x="255" y="187"/>
                  </a:lnTo>
                  <a:lnTo>
                    <a:pt x="249" y="202"/>
                  </a:lnTo>
                  <a:lnTo>
                    <a:pt x="244" y="217"/>
                  </a:lnTo>
                  <a:lnTo>
                    <a:pt x="238" y="233"/>
                  </a:lnTo>
                  <a:lnTo>
                    <a:pt x="234" y="250"/>
                  </a:lnTo>
                  <a:lnTo>
                    <a:pt x="231" y="266"/>
                  </a:lnTo>
                  <a:lnTo>
                    <a:pt x="227" y="282"/>
                  </a:lnTo>
                  <a:lnTo>
                    <a:pt x="225" y="299"/>
                  </a:lnTo>
                  <a:lnTo>
                    <a:pt x="223" y="315"/>
                  </a:lnTo>
                  <a:lnTo>
                    <a:pt x="223" y="332"/>
                  </a:lnTo>
                  <a:lnTo>
                    <a:pt x="222" y="349"/>
                  </a:lnTo>
                  <a:lnTo>
                    <a:pt x="222" y="349"/>
                  </a:lnTo>
                  <a:lnTo>
                    <a:pt x="223" y="368"/>
                  </a:lnTo>
                  <a:lnTo>
                    <a:pt x="224" y="386"/>
                  </a:lnTo>
                  <a:lnTo>
                    <a:pt x="225" y="403"/>
                  </a:lnTo>
                  <a:lnTo>
                    <a:pt x="229" y="420"/>
                  </a:lnTo>
                  <a:lnTo>
                    <a:pt x="232" y="437"/>
                  </a:lnTo>
                  <a:lnTo>
                    <a:pt x="235" y="453"/>
                  </a:lnTo>
                  <a:lnTo>
                    <a:pt x="239" y="470"/>
                  </a:lnTo>
                  <a:lnTo>
                    <a:pt x="245" y="486"/>
                  </a:lnTo>
                  <a:lnTo>
                    <a:pt x="251" y="502"/>
                  </a:lnTo>
                  <a:lnTo>
                    <a:pt x="256" y="517"/>
                  </a:lnTo>
                  <a:lnTo>
                    <a:pt x="264" y="531"/>
                  </a:lnTo>
                  <a:lnTo>
                    <a:pt x="271" y="546"/>
                  </a:lnTo>
                  <a:lnTo>
                    <a:pt x="279" y="559"/>
                  </a:lnTo>
                  <a:lnTo>
                    <a:pt x="288" y="573"/>
                  </a:lnTo>
                  <a:lnTo>
                    <a:pt x="297" y="585"/>
                  </a:lnTo>
                  <a:lnTo>
                    <a:pt x="306" y="597"/>
                  </a:lnTo>
                  <a:lnTo>
                    <a:pt x="317" y="609"/>
                  </a:lnTo>
                  <a:lnTo>
                    <a:pt x="326" y="620"/>
                  </a:lnTo>
                  <a:lnTo>
                    <a:pt x="337" y="630"/>
                  </a:lnTo>
                  <a:lnTo>
                    <a:pt x="349" y="640"/>
                  </a:lnTo>
                  <a:lnTo>
                    <a:pt x="361" y="649"/>
                  </a:lnTo>
                  <a:lnTo>
                    <a:pt x="372" y="657"/>
                  </a:lnTo>
                  <a:lnTo>
                    <a:pt x="384" y="665"/>
                  </a:lnTo>
                  <a:lnTo>
                    <a:pt x="397" y="672"/>
                  </a:lnTo>
                  <a:lnTo>
                    <a:pt x="410" y="679"/>
                  </a:lnTo>
                  <a:lnTo>
                    <a:pt x="424" y="684"/>
                  </a:lnTo>
                  <a:lnTo>
                    <a:pt x="437" y="688"/>
                  </a:lnTo>
                  <a:lnTo>
                    <a:pt x="451" y="693"/>
                  </a:lnTo>
                  <a:lnTo>
                    <a:pt x="465" y="696"/>
                  </a:lnTo>
                  <a:lnTo>
                    <a:pt x="480" y="698"/>
                  </a:lnTo>
                  <a:lnTo>
                    <a:pt x="494" y="699"/>
                  </a:lnTo>
                  <a:lnTo>
                    <a:pt x="509" y="700"/>
                  </a:lnTo>
                  <a:lnTo>
                    <a:pt x="509" y="700"/>
                  </a:lnTo>
                  <a:close/>
                  <a:moveTo>
                    <a:pt x="509" y="64"/>
                  </a:moveTo>
                  <a:lnTo>
                    <a:pt x="509" y="64"/>
                  </a:lnTo>
                  <a:lnTo>
                    <a:pt x="520" y="64"/>
                  </a:lnTo>
                  <a:lnTo>
                    <a:pt x="531" y="65"/>
                  </a:lnTo>
                  <a:lnTo>
                    <a:pt x="543" y="67"/>
                  </a:lnTo>
                  <a:lnTo>
                    <a:pt x="554" y="69"/>
                  </a:lnTo>
                  <a:lnTo>
                    <a:pt x="564" y="73"/>
                  </a:lnTo>
                  <a:lnTo>
                    <a:pt x="575" y="77"/>
                  </a:lnTo>
                  <a:lnTo>
                    <a:pt x="585" y="81"/>
                  </a:lnTo>
                  <a:lnTo>
                    <a:pt x="596" y="87"/>
                  </a:lnTo>
                  <a:lnTo>
                    <a:pt x="615" y="98"/>
                  </a:lnTo>
                  <a:lnTo>
                    <a:pt x="633" y="112"/>
                  </a:lnTo>
                  <a:lnTo>
                    <a:pt x="650" y="129"/>
                  </a:lnTo>
                  <a:lnTo>
                    <a:pt x="666" y="148"/>
                  </a:lnTo>
                  <a:lnTo>
                    <a:pt x="680" y="168"/>
                  </a:lnTo>
                  <a:lnTo>
                    <a:pt x="693" y="190"/>
                  </a:lnTo>
                  <a:lnTo>
                    <a:pt x="704" y="213"/>
                  </a:lnTo>
                  <a:lnTo>
                    <a:pt x="714" y="239"/>
                  </a:lnTo>
                  <a:lnTo>
                    <a:pt x="721" y="265"/>
                  </a:lnTo>
                  <a:lnTo>
                    <a:pt x="726" y="293"/>
                  </a:lnTo>
                  <a:lnTo>
                    <a:pt x="730" y="320"/>
                  </a:lnTo>
                  <a:lnTo>
                    <a:pt x="731" y="349"/>
                  </a:lnTo>
                  <a:lnTo>
                    <a:pt x="731" y="349"/>
                  </a:lnTo>
                  <a:lnTo>
                    <a:pt x="730" y="379"/>
                  </a:lnTo>
                  <a:lnTo>
                    <a:pt x="726" y="407"/>
                  </a:lnTo>
                  <a:lnTo>
                    <a:pt x="721" y="435"/>
                  </a:lnTo>
                  <a:lnTo>
                    <a:pt x="714" y="461"/>
                  </a:lnTo>
                  <a:lnTo>
                    <a:pt x="704" y="486"/>
                  </a:lnTo>
                  <a:lnTo>
                    <a:pt x="693" y="509"/>
                  </a:lnTo>
                  <a:lnTo>
                    <a:pt x="680" y="532"/>
                  </a:lnTo>
                  <a:lnTo>
                    <a:pt x="666" y="552"/>
                  </a:lnTo>
                  <a:lnTo>
                    <a:pt x="650" y="570"/>
                  </a:lnTo>
                  <a:lnTo>
                    <a:pt x="633" y="588"/>
                  </a:lnTo>
                  <a:lnTo>
                    <a:pt x="615" y="602"/>
                  </a:lnTo>
                  <a:lnTo>
                    <a:pt x="596" y="613"/>
                  </a:lnTo>
                  <a:lnTo>
                    <a:pt x="585" y="619"/>
                  </a:lnTo>
                  <a:lnTo>
                    <a:pt x="575" y="623"/>
                  </a:lnTo>
                  <a:lnTo>
                    <a:pt x="564" y="627"/>
                  </a:lnTo>
                  <a:lnTo>
                    <a:pt x="554" y="630"/>
                  </a:lnTo>
                  <a:lnTo>
                    <a:pt x="543" y="633"/>
                  </a:lnTo>
                  <a:lnTo>
                    <a:pt x="531" y="635"/>
                  </a:lnTo>
                  <a:lnTo>
                    <a:pt x="520" y="636"/>
                  </a:lnTo>
                  <a:lnTo>
                    <a:pt x="509" y="636"/>
                  </a:lnTo>
                  <a:lnTo>
                    <a:pt x="509" y="636"/>
                  </a:lnTo>
                  <a:lnTo>
                    <a:pt x="497" y="636"/>
                  </a:lnTo>
                  <a:lnTo>
                    <a:pt x="486" y="635"/>
                  </a:lnTo>
                  <a:lnTo>
                    <a:pt x="474" y="633"/>
                  </a:lnTo>
                  <a:lnTo>
                    <a:pt x="464" y="630"/>
                  </a:lnTo>
                  <a:lnTo>
                    <a:pt x="453" y="627"/>
                  </a:lnTo>
                  <a:lnTo>
                    <a:pt x="442" y="623"/>
                  </a:lnTo>
                  <a:lnTo>
                    <a:pt x="432" y="619"/>
                  </a:lnTo>
                  <a:lnTo>
                    <a:pt x="422" y="613"/>
                  </a:lnTo>
                  <a:lnTo>
                    <a:pt x="402" y="602"/>
                  </a:lnTo>
                  <a:lnTo>
                    <a:pt x="384" y="588"/>
                  </a:lnTo>
                  <a:lnTo>
                    <a:pt x="367" y="570"/>
                  </a:lnTo>
                  <a:lnTo>
                    <a:pt x="351" y="552"/>
                  </a:lnTo>
                  <a:lnTo>
                    <a:pt x="337" y="532"/>
                  </a:lnTo>
                  <a:lnTo>
                    <a:pt x="324" y="509"/>
                  </a:lnTo>
                  <a:lnTo>
                    <a:pt x="313" y="486"/>
                  </a:lnTo>
                  <a:lnTo>
                    <a:pt x="304" y="461"/>
                  </a:lnTo>
                  <a:lnTo>
                    <a:pt x="296" y="435"/>
                  </a:lnTo>
                  <a:lnTo>
                    <a:pt x="291" y="407"/>
                  </a:lnTo>
                  <a:lnTo>
                    <a:pt x="288" y="379"/>
                  </a:lnTo>
                  <a:lnTo>
                    <a:pt x="285" y="349"/>
                  </a:lnTo>
                  <a:lnTo>
                    <a:pt x="285" y="349"/>
                  </a:lnTo>
                  <a:lnTo>
                    <a:pt x="288" y="320"/>
                  </a:lnTo>
                  <a:lnTo>
                    <a:pt x="291" y="293"/>
                  </a:lnTo>
                  <a:lnTo>
                    <a:pt x="296" y="265"/>
                  </a:lnTo>
                  <a:lnTo>
                    <a:pt x="304" y="239"/>
                  </a:lnTo>
                  <a:lnTo>
                    <a:pt x="313" y="213"/>
                  </a:lnTo>
                  <a:lnTo>
                    <a:pt x="324" y="190"/>
                  </a:lnTo>
                  <a:lnTo>
                    <a:pt x="337" y="168"/>
                  </a:lnTo>
                  <a:lnTo>
                    <a:pt x="351" y="148"/>
                  </a:lnTo>
                  <a:lnTo>
                    <a:pt x="367" y="129"/>
                  </a:lnTo>
                  <a:lnTo>
                    <a:pt x="384" y="112"/>
                  </a:lnTo>
                  <a:lnTo>
                    <a:pt x="402" y="98"/>
                  </a:lnTo>
                  <a:lnTo>
                    <a:pt x="422" y="87"/>
                  </a:lnTo>
                  <a:lnTo>
                    <a:pt x="432" y="81"/>
                  </a:lnTo>
                  <a:lnTo>
                    <a:pt x="442" y="77"/>
                  </a:lnTo>
                  <a:lnTo>
                    <a:pt x="453" y="73"/>
                  </a:lnTo>
                  <a:lnTo>
                    <a:pt x="464" y="69"/>
                  </a:lnTo>
                  <a:lnTo>
                    <a:pt x="474" y="67"/>
                  </a:lnTo>
                  <a:lnTo>
                    <a:pt x="486" y="65"/>
                  </a:lnTo>
                  <a:lnTo>
                    <a:pt x="497" y="64"/>
                  </a:lnTo>
                  <a:lnTo>
                    <a:pt x="509" y="64"/>
                  </a:lnTo>
                  <a:lnTo>
                    <a:pt x="509" y="64"/>
                  </a:lnTo>
                  <a:close/>
                  <a:moveTo>
                    <a:pt x="731" y="636"/>
                  </a:moveTo>
                  <a:lnTo>
                    <a:pt x="731" y="636"/>
                  </a:lnTo>
                  <a:lnTo>
                    <a:pt x="725" y="637"/>
                  </a:lnTo>
                  <a:lnTo>
                    <a:pt x="719" y="639"/>
                  </a:lnTo>
                  <a:lnTo>
                    <a:pt x="714" y="641"/>
                  </a:lnTo>
                  <a:lnTo>
                    <a:pt x="709" y="645"/>
                  </a:lnTo>
                  <a:lnTo>
                    <a:pt x="705" y="650"/>
                  </a:lnTo>
                  <a:lnTo>
                    <a:pt x="702" y="655"/>
                  </a:lnTo>
                  <a:lnTo>
                    <a:pt x="700" y="662"/>
                  </a:lnTo>
                  <a:lnTo>
                    <a:pt x="700" y="668"/>
                  </a:lnTo>
                  <a:lnTo>
                    <a:pt x="700" y="668"/>
                  </a:lnTo>
                  <a:lnTo>
                    <a:pt x="700" y="674"/>
                  </a:lnTo>
                  <a:lnTo>
                    <a:pt x="702" y="680"/>
                  </a:lnTo>
                  <a:lnTo>
                    <a:pt x="705" y="685"/>
                  </a:lnTo>
                  <a:lnTo>
                    <a:pt x="709" y="691"/>
                  </a:lnTo>
                  <a:lnTo>
                    <a:pt x="714" y="694"/>
                  </a:lnTo>
                  <a:lnTo>
                    <a:pt x="719" y="697"/>
                  </a:lnTo>
                  <a:lnTo>
                    <a:pt x="725" y="699"/>
                  </a:lnTo>
                  <a:lnTo>
                    <a:pt x="731" y="700"/>
                  </a:lnTo>
                  <a:lnTo>
                    <a:pt x="731" y="700"/>
                  </a:lnTo>
                  <a:lnTo>
                    <a:pt x="754" y="701"/>
                  </a:lnTo>
                  <a:lnTo>
                    <a:pt x="776" y="705"/>
                  </a:lnTo>
                  <a:lnTo>
                    <a:pt x="797" y="710"/>
                  </a:lnTo>
                  <a:lnTo>
                    <a:pt x="818" y="717"/>
                  </a:lnTo>
                  <a:lnTo>
                    <a:pt x="837" y="727"/>
                  </a:lnTo>
                  <a:lnTo>
                    <a:pt x="855" y="738"/>
                  </a:lnTo>
                  <a:lnTo>
                    <a:pt x="872" y="751"/>
                  </a:lnTo>
                  <a:lnTo>
                    <a:pt x="888" y="765"/>
                  </a:lnTo>
                  <a:lnTo>
                    <a:pt x="903" y="781"/>
                  </a:lnTo>
                  <a:lnTo>
                    <a:pt x="915" y="798"/>
                  </a:lnTo>
                  <a:lnTo>
                    <a:pt x="927" y="816"/>
                  </a:lnTo>
                  <a:lnTo>
                    <a:pt x="937" y="835"/>
                  </a:lnTo>
                  <a:lnTo>
                    <a:pt x="944" y="856"/>
                  </a:lnTo>
                  <a:lnTo>
                    <a:pt x="950" y="877"/>
                  </a:lnTo>
                  <a:lnTo>
                    <a:pt x="953" y="900"/>
                  </a:lnTo>
                  <a:lnTo>
                    <a:pt x="954" y="922"/>
                  </a:lnTo>
                  <a:lnTo>
                    <a:pt x="954" y="922"/>
                  </a:lnTo>
                  <a:lnTo>
                    <a:pt x="953" y="929"/>
                  </a:lnTo>
                  <a:lnTo>
                    <a:pt x="952" y="935"/>
                  </a:lnTo>
                  <a:lnTo>
                    <a:pt x="949" y="941"/>
                  </a:lnTo>
                  <a:lnTo>
                    <a:pt x="944" y="945"/>
                  </a:lnTo>
                  <a:lnTo>
                    <a:pt x="940" y="949"/>
                  </a:lnTo>
                  <a:lnTo>
                    <a:pt x="935" y="951"/>
                  </a:lnTo>
                  <a:lnTo>
                    <a:pt x="928" y="953"/>
                  </a:lnTo>
                  <a:lnTo>
                    <a:pt x="922" y="954"/>
                  </a:lnTo>
                  <a:lnTo>
                    <a:pt x="96" y="954"/>
                  </a:lnTo>
                  <a:lnTo>
                    <a:pt x="96" y="954"/>
                  </a:lnTo>
                  <a:lnTo>
                    <a:pt x="89" y="953"/>
                  </a:lnTo>
                  <a:lnTo>
                    <a:pt x="83" y="951"/>
                  </a:lnTo>
                  <a:lnTo>
                    <a:pt x="77" y="949"/>
                  </a:lnTo>
                  <a:lnTo>
                    <a:pt x="73" y="945"/>
                  </a:lnTo>
                  <a:lnTo>
                    <a:pt x="69" y="941"/>
                  </a:lnTo>
                  <a:lnTo>
                    <a:pt x="65" y="935"/>
                  </a:lnTo>
                  <a:lnTo>
                    <a:pt x="64" y="929"/>
                  </a:lnTo>
                  <a:lnTo>
                    <a:pt x="63" y="922"/>
                  </a:lnTo>
                  <a:lnTo>
                    <a:pt x="63" y="922"/>
                  </a:lnTo>
                  <a:lnTo>
                    <a:pt x="64" y="900"/>
                  </a:lnTo>
                  <a:lnTo>
                    <a:pt x="68" y="877"/>
                  </a:lnTo>
                  <a:lnTo>
                    <a:pt x="73" y="856"/>
                  </a:lnTo>
                  <a:lnTo>
                    <a:pt x="81" y="835"/>
                  </a:lnTo>
                  <a:lnTo>
                    <a:pt x="90" y="816"/>
                  </a:lnTo>
                  <a:lnTo>
                    <a:pt x="101" y="798"/>
                  </a:lnTo>
                  <a:lnTo>
                    <a:pt x="114" y="781"/>
                  </a:lnTo>
                  <a:lnTo>
                    <a:pt x="129" y="765"/>
                  </a:lnTo>
                  <a:lnTo>
                    <a:pt x="145" y="751"/>
                  </a:lnTo>
                  <a:lnTo>
                    <a:pt x="162" y="738"/>
                  </a:lnTo>
                  <a:lnTo>
                    <a:pt x="180" y="727"/>
                  </a:lnTo>
                  <a:lnTo>
                    <a:pt x="200" y="717"/>
                  </a:lnTo>
                  <a:lnTo>
                    <a:pt x="220" y="710"/>
                  </a:lnTo>
                  <a:lnTo>
                    <a:pt x="241" y="705"/>
                  </a:lnTo>
                  <a:lnTo>
                    <a:pt x="263" y="701"/>
                  </a:lnTo>
                  <a:lnTo>
                    <a:pt x="285" y="700"/>
                  </a:lnTo>
                  <a:lnTo>
                    <a:pt x="285" y="700"/>
                  </a:lnTo>
                  <a:lnTo>
                    <a:pt x="292" y="699"/>
                  </a:lnTo>
                  <a:lnTo>
                    <a:pt x="298" y="697"/>
                  </a:lnTo>
                  <a:lnTo>
                    <a:pt x="304" y="694"/>
                  </a:lnTo>
                  <a:lnTo>
                    <a:pt x="308" y="691"/>
                  </a:lnTo>
                  <a:lnTo>
                    <a:pt x="312" y="685"/>
                  </a:lnTo>
                  <a:lnTo>
                    <a:pt x="315" y="680"/>
                  </a:lnTo>
                  <a:lnTo>
                    <a:pt x="318" y="674"/>
                  </a:lnTo>
                  <a:lnTo>
                    <a:pt x="318" y="668"/>
                  </a:lnTo>
                  <a:lnTo>
                    <a:pt x="318" y="668"/>
                  </a:lnTo>
                  <a:lnTo>
                    <a:pt x="318" y="662"/>
                  </a:lnTo>
                  <a:lnTo>
                    <a:pt x="315" y="655"/>
                  </a:lnTo>
                  <a:lnTo>
                    <a:pt x="312" y="650"/>
                  </a:lnTo>
                  <a:lnTo>
                    <a:pt x="308" y="645"/>
                  </a:lnTo>
                  <a:lnTo>
                    <a:pt x="304" y="641"/>
                  </a:lnTo>
                  <a:lnTo>
                    <a:pt x="298" y="639"/>
                  </a:lnTo>
                  <a:lnTo>
                    <a:pt x="292" y="637"/>
                  </a:lnTo>
                  <a:lnTo>
                    <a:pt x="285" y="636"/>
                  </a:lnTo>
                  <a:lnTo>
                    <a:pt x="285" y="636"/>
                  </a:lnTo>
                  <a:lnTo>
                    <a:pt x="271" y="637"/>
                  </a:lnTo>
                  <a:lnTo>
                    <a:pt x="256" y="638"/>
                  </a:lnTo>
                  <a:lnTo>
                    <a:pt x="243" y="639"/>
                  </a:lnTo>
                  <a:lnTo>
                    <a:pt x="229" y="642"/>
                  </a:lnTo>
                  <a:lnTo>
                    <a:pt x="215" y="645"/>
                  </a:lnTo>
                  <a:lnTo>
                    <a:pt x="201" y="649"/>
                  </a:lnTo>
                  <a:lnTo>
                    <a:pt x="188" y="653"/>
                  </a:lnTo>
                  <a:lnTo>
                    <a:pt x="175" y="658"/>
                  </a:lnTo>
                  <a:lnTo>
                    <a:pt x="162" y="665"/>
                  </a:lnTo>
                  <a:lnTo>
                    <a:pt x="149" y="670"/>
                  </a:lnTo>
                  <a:lnTo>
                    <a:pt x="137" y="678"/>
                  </a:lnTo>
                  <a:lnTo>
                    <a:pt x="126" y="685"/>
                  </a:lnTo>
                  <a:lnTo>
                    <a:pt x="115" y="693"/>
                  </a:lnTo>
                  <a:lnTo>
                    <a:pt x="104" y="701"/>
                  </a:lnTo>
                  <a:lnTo>
                    <a:pt x="93" y="711"/>
                  </a:lnTo>
                  <a:lnTo>
                    <a:pt x="84" y="720"/>
                  </a:lnTo>
                  <a:lnTo>
                    <a:pt x="74" y="730"/>
                  </a:lnTo>
                  <a:lnTo>
                    <a:pt x="65" y="740"/>
                  </a:lnTo>
                  <a:lnTo>
                    <a:pt x="57" y="751"/>
                  </a:lnTo>
                  <a:lnTo>
                    <a:pt x="48" y="762"/>
                  </a:lnTo>
                  <a:lnTo>
                    <a:pt x="41" y="774"/>
                  </a:lnTo>
                  <a:lnTo>
                    <a:pt x="34" y="786"/>
                  </a:lnTo>
                  <a:lnTo>
                    <a:pt x="28" y="798"/>
                  </a:lnTo>
                  <a:lnTo>
                    <a:pt x="23" y="811"/>
                  </a:lnTo>
                  <a:lnTo>
                    <a:pt x="17" y="824"/>
                  </a:lnTo>
                  <a:lnTo>
                    <a:pt x="13" y="838"/>
                  </a:lnTo>
                  <a:lnTo>
                    <a:pt x="9" y="850"/>
                  </a:lnTo>
                  <a:lnTo>
                    <a:pt x="5" y="864"/>
                  </a:lnTo>
                  <a:lnTo>
                    <a:pt x="3" y="878"/>
                  </a:lnTo>
                  <a:lnTo>
                    <a:pt x="1" y="893"/>
                  </a:lnTo>
                  <a:lnTo>
                    <a:pt x="0" y="907"/>
                  </a:lnTo>
                  <a:lnTo>
                    <a:pt x="0" y="922"/>
                  </a:lnTo>
                  <a:lnTo>
                    <a:pt x="0" y="922"/>
                  </a:lnTo>
                  <a:lnTo>
                    <a:pt x="0" y="932"/>
                  </a:lnTo>
                  <a:lnTo>
                    <a:pt x="2" y="942"/>
                  </a:lnTo>
                  <a:lnTo>
                    <a:pt x="4" y="950"/>
                  </a:lnTo>
                  <a:lnTo>
                    <a:pt x="8" y="960"/>
                  </a:lnTo>
                  <a:lnTo>
                    <a:pt x="11" y="967"/>
                  </a:lnTo>
                  <a:lnTo>
                    <a:pt x="16" y="976"/>
                  </a:lnTo>
                  <a:lnTo>
                    <a:pt x="21" y="983"/>
                  </a:lnTo>
                  <a:lnTo>
                    <a:pt x="28" y="990"/>
                  </a:lnTo>
                  <a:lnTo>
                    <a:pt x="34" y="996"/>
                  </a:lnTo>
                  <a:lnTo>
                    <a:pt x="42" y="1002"/>
                  </a:lnTo>
                  <a:lnTo>
                    <a:pt x="49" y="1006"/>
                  </a:lnTo>
                  <a:lnTo>
                    <a:pt x="58" y="1010"/>
                  </a:lnTo>
                  <a:lnTo>
                    <a:pt x="67" y="1014"/>
                  </a:lnTo>
                  <a:lnTo>
                    <a:pt x="76" y="1016"/>
                  </a:lnTo>
                  <a:lnTo>
                    <a:pt x="86" y="1017"/>
                  </a:lnTo>
                  <a:lnTo>
                    <a:pt x="96" y="1018"/>
                  </a:lnTo>
                  <a:lnTo>
                    <a:pt x="922" y="1018"/>
                  </a:lnTo>
                  <a:lnTo>
                    <a:pt x="922" y="1018"/>
                  </a:lnTo>
                  <a:lnTo>
                    <a:pt x="931" y="1017"/>
                  </a:lnTo>
                  <a:lnTo>
                    <a:pt x="941" y="1016"/>
                  </a:lnTo>
                  <a:lnTo>
                    <a:pt x="951" y="1014"/>
                  </a:lnTo>
                  <a:lnTo>
                    <a:pt x="959" y="1010"/>
                  </a:lnTo>
                  <a:lnTo>
                    <a:pt x="968" y="1006"/>
                  </a:lnTo>
                  <a:lnTo>
                    <a:pt x="975" y="1002"/>
                  </a:lnTo>
                  <a:lnTo>
                    <a:pt x="983" y="996"/>
                  </a:lnTo>
                  <a:lnTo>
                    <a:pt x="989" y="990"/>
                  </a:lnTo>
                  <a:lnTo>
                    <a:pt x="996" y="983"/>
                  </a:lnTo>
                  <a:lnTo>
                    <a:pt x="1001" y="976"/>
                  </a:lnTo>
                  <a:lnTo>
                    <a:pt x="1006" y="967"/>
                  </a:lnTo>
                  <a:lnTo>
                    <a:pt x="1010" y="960"/>
                  </a:lnTo>
                  <a:lnTo>
                    <a:pt x="1013" y="950"/>
                  </a:lnTo>
                  <a:lnTo>
                    <a:pt x="1015" y="942"/>
                  </a:lnTo>
                  <a:lnTo>
                    <a:pt x="1017" y="932"/>
                  </a:lnTo>
                  <a:lnTo>
                    <a:pt x="1017" y="922"/>
                  </a:lnTo>
                  <a:lnTo>
                    <a:pt x="1017" y="922"/>
                  </a:lnTo>
                  <a:lnTo>
                    <a:pt x="1017" y="907"/>
                  </a:lnTo>
                  <a:lnTo>
                    <a:pt x="1016" y="893"/>
                  </a:lnTo>
                  <a:lnTo>
                    <a:pt x="1014" y="878"/>
                  </a:lnTo>
                  <a:lnTo>
                    <a:pt x="1012" y="864"/>
                  </a:lnTo>
                  <a:lnTo>
                    <a:pt x="1009" y="850"/>
                  </a:lnTo>
                  <a:lnTo>
                    <a:pt x="1004" y="838"/>
                  </a:lnTo>
                  <a:lnTo>
                    <a:pt x="1000" y="824"/>
                  </a:lnTo>
                  <a:lnTo>
                    <a:pt x="995" y="811"/>
                  </a:lnTo>
                  <a:lnTo>
                    <a:pt x="989" y="798"/>
                  </a:lnTo>
                  <a:lnTo>
                    <a:pt x="983" y="786"/>
                  </a:lnTo>
                  <a:lnTo>
                    <a:pt x="976" y="774"/>
                  </a:lnTo>
                  <a:lnTo>
                    <a:pt x="969" y="762"/>
                  </a:lnTo>
                  <a:lnTo>
                    <a:pt x="960" y="751"/>
                  </a:lnTo>
                  <a:lnTo>
                    <a:pt x="952" y="740"/>
                  </a:lnTo>
                  <a:lnTo>
                    <a:pt x="943" y="730"/>
                  </a:lnTo>
                  <a:lnTo>
                    <a:pt x="933" y="720"/>
                  </a:lnTo>
                  <a:lnTo>
                    <a:pt x="924" y="711"/>
                  </a:lnTo>
                  <a:lnTo>
                    <a:pt x="913" y="701"/>
                  </a:lnTo>
                  <a:lnTo>
                    <a:pt x="902" y="693"/>
                  </a:lnTo>
                  <a:lnTo>
                    <a:pt x="892" y="685"/>
                  </a:lnTo>
                  <a:lnTo>
                    <a:pt x="880" y="678"/>
                  </a:lnTo>
                  <a:lnTo>
                    <a:pt x="868" y="670"/>
                  </a:lnTo>
                  <a:lnTo>
                    <a:pt x="855" y="665"/>
                  </a:lnTo>
                  <a:lnTo>
                    <a:pt x="842" y="658"/>
                  </a:lnTo>
                  <a:lnTo>
                    <a:pt x="829" y="653"/>
                  </a:lnTo>
                  <a:lnTo>
                    <a:pt x="817" y="649"/>
                  </a:lnTo>
                  <a:lnTo>
                    <a:pt x="803" y="645"/>
                  </a:lnTo>
                  <a:lnTo>
                    <a:pt x="789" y="642"/>
                  </a:lnTo>
                  <a:lnTo>
                    <a:pt x="775" y="639"/>
                  </a:lnTo>
                  <a:lnTo>
                    <a:pt x="761" y="638"/>
                  </a:lnTo>
                  <a:lnTo>
                    <a:pt x="746" y="637"/>
                  </a:lnTo>
                  <a:lnTo>
                    <a:pt x="731" y="636"/>
                  </a:lnTo>
                  <a:lnTo>
                    <a:pt x="731" y="636"/>
                  </a:lnTo>
                  <a:close/>
                </a:path>
              </a:pathLst>
            </a:custGeom>
            <a:solidFill>
              <a:sysClr val="window" lastClr="FFFFFF"/>
            </a:solidFill>
            <a:ln>
              <a:noFill/>
            </a:ln>
          </p:spPr>
          <p:txBody>
            <a:bodyPr vert="horz" wrap="square" lIns="91440" tIns="45720" rIns="91440" bIns="45720" numCol="1" anchor="t" anchorCtr="0" compatLnSpc="1"/>
            <a:lstStyle/>
            <a:p>
              <a:pPr defTabSz="964565" fontAlgn="auto">
                <a:spcBef>
                  <a:spcPts val="0"/>
                </a:spcBef>
                <a:spcAft>
                  <a:spcPts val="0"/>
                </a:spcAft>
                <a:defRPr/>
              </a:pPr>
              <a:endParaRPr lang="zh-CN" altLang="en-US" sz="1300" kern="0">
                <a:solidFill>
                  <a:schemeClr val="tx1">
                    <a:lumMod val="65000"/>
                    <a:lumOff val="35000"/>
                  </a:schemeClr>
                </a:solidFill>
                <a:latin typeface="+mn-lt"/>
                <a:ea typeface="+mn-ea"/>
                <a:cs typeface="+mn-ea"/>
                <a:sym typeface="+mn-lt"/>
              </a:endParaRPr>
            </a:p>
          </p:txBody>
        </p:sp>
        <p:grpSp>
          <p:nvGrpSpPr>
            <p:cNvPr id="92" name="组合 91"/>
            <p:cNvGrpSpPr/>
            <p:nvPr/>
          </p:nvGrpSpPr>
          <p:grpSpPr>
            <a:xfrm>
              <a:off x="3447106" y="4354514"/>
              <a:ext cx="2786552" cy="1658858"/>
              <a:chOff x="746435" y="4258821"/>
              <a:chExt cx="2786552" cy="1658858"/>
            </a:xfrm>
          </p:grpSpPr>
          <p:sp>
            <p:nvSpPr>
              <p:cNvPr id="99" name="矩形 98"/>
              <p:cNvSpPr/>
              <p:nvPr/>
            </p:nvSpPr>
            <p:spPr>
              <a:xfrm>
                <a:off x="746435" y="4258821"/>
                <a:ext cx="2534452" cy="461685"/>
              </a:xfrm>
              <a:prstGeom prst="rect">
                <a:avLst/>
              </a:prstGeom>
            </p:spPr>
            <p:txBody>
              <a:bodyPr wrap="square">
                <a:spAutoFit/>
              </a:bodyPr>
              <a:lstStyle/>
              <a:p>
                <a:pPr algn="ctr">
                  <a:lnSpc>
                    <a:spcPct val="150000"/>
                  </a:lnSpc>
                  <a:spcAft>
                    <a:spcPts val="635"/>
                  </a:spcAft>
                  <a:buClr>
                    <a:srgbClr val="99CB38"/>
                  </a:buClr>
                </a:pPr>
                <a:r>
                  <a:rPr lang="en-US" altLang="zh-CN" sz="1600" b="1" dirty="0">
                    <a:solidFill>
                      <a:schemeClr val="tx1">
                        <a:lumMod val="65000"/>
                        <a:lumOff val="35000"/>
                      </a:schemeClr>
                    </a:solidFill>
                    <a:latin typeface="+mn-lt"/>
                    <a:ea typeface="+mn-ea"/>
                    <a:cs typeface="+mn-ea"/>
                    <a:sym typeface="+mn-lt"/>
                  </a:rPr>
                  <a:t> </a:t>
                </a:r>
                <a:r>
                  <a:rPr lang="zh-CN" altLang="en-US" sz="1600" b="1" dirty="0">
                    <a:solidFill>
                      <a:schemeClr val="tx1">
                        <a:lumMod val="65000"/>
                        <a:lumOff val="35000"/>
                      </a:schemeClr>
                    </a:solidFill>
                    <a:latin typeface="+mn-lt"/>
                    <a:ea typeface="+mn-ea"/>
                    <a:cs typeface="+mn-ea"/>
                    <a:sym typeface="+mn-lt"/>
                  </a:rPr>
                  <a:t>关键词</a:t>
                </a:r>
                <a:endParaRPr lang="en-US" altLang="zh-CN" sz="1600" b="1" dirty="0">
                  <a:solidFill>
                    <a:schemeClr val="tx1">
                      <a:lumMod val="65000"/>
                      <a:lumOff val="35000"/>
                    </a:schemeClr>
                  </a:solidFill>
                  <a:latin typeface="+mn-lt"/>
                  <a:ea typeface="+mn-ea"/>
                  <a:cs typeface="+mn-ea"/>
                  <a:sym typeface="+mn-lt"/>
                </a:endParaRPr>
              </a:p>
            </p:txBody>
          </p:sp>
          <p:sp>
            <p:nvSpPr>
              <p:cNvPr id="100" name="矩形 99"/>
              <p:cNvSpPr/>
              <p:nvPr/>
            </p:nvSpPr>
            <p:spPr>
              <a:xfrm>
                <a:off x="746435" y="4691629"/>
                <a:ext cx="2786552" cy="1226050"/>
              </a:xfrm>
              <a:prstGeom prst="rect">
                <a:avLst/>
              </a:prstGeom>
            </p:spPr>
            <p:txBody>
              <a:bodyPr wrap="square">
                <a:spAutoFit/>
              </a:bodyPr>
              <a:lstStyle/>
              <a:p>
                <a:pPr algn="ctr">
                  <a:lnSpc>
                    <a:spcPct val="150000"/>
                  </a:lnSpc>
                  <a:spcAft>
                    <a:spcPts val="635"/>
                  </a:spcAft>
                  <a:buClr>
                    <a:srgbClr val="99CB38"/>
                  </a:buClr>
                </a:pPr>
                <a:r>
                  <a:rPr lang="zh-CN" altLang="en-US" sz="1100" dirty="0">
                    <a:solidFill>
                      <a:schemeClr val="tx1">
                        <a:lumMod val="50000"/>
                        <a:lumOff val="50000"/>
                      </a:schemeClr>
                    </a:solidFill>
                    <a:latin typeface="+mn-lt"/>
                    <a:ea typeface="+mn-ea"/>
                    <a:cs typeface="+mn-ea"/>
                    <a:sym typeface="+mn-lt"/>
                  </a:rPr>
                  <a:t>请输入文字内容请输入文字内容请输入文字内容请输入文字内容请输入文字内容请输入文字内容请输入文字内容</a:t>
                </a:r>
                <a:endParaRPr lang="en-US" altLang="zh-CN" sz="1100" dirty="0">
                  <a:solidFill>
                    <a:schemeClr val="tx1">
                      <a:lumMod val="50000"/>
                      <a:lumOff val="50000"/>
                    </a:schemeClr>
                  </a:solidFill>
                  <a:latin typeface="+mn-lt"/>
                  <a:ea typeface="+mn-ea"/>
                  <a:cs typeface="+mn-ea"/>
                  <a:sym typeface="+mn-lt"/>
                </a:endParaRPr>
              </a:p>
            </p:txBody>
          </p:sp>
        </p:grpSp>
        <p:grpSp>
          <p:nvGrpSpPr>
            <p:cNvPr id="93" name="组合 92"/>
            <p:cNvGrpSpPr/>
            <p:nvPr/>
          </p:nvGrpSpPr>
          <p:grpSpPr>
            <a:xfrm>
              <a:off x="6200939" y="4354514"/>
              <a:ext cx="2786552" cy="1658858"/>
              <a:chOff x="746435" y="4258821"/>
              <a:chExt cx="2786552" cy="1658858"/>
            </a:xfrm>
          </p:grpSpPr>
          <p:sp>
            <p:nvSpPr>
              <p:cNvPr id="97" name="矩形 96"/>
              <p:cNvSpPr/>
              <p:nvPr/>
            </p:nvSpPr>
            <p:spPr>
              <a:xfrm>
                <a:off x="746435" y="4258821"/>
                <a:ext cx="2534452" cy="461685"/>
              </a:xfrm>
              <a:prstGeom prst="rect">
                <a:avLst/>
              </a:prstGeom>
            </p:spPr>
            <p:txBody>
              <a:bodyPr wrap="square">
                <a:spAutoFit/>
              </a:bodyPr>
              <a:lstStyle/>
              <a:p>
                <a:pPr algn="ctr">
                  <a:lnSpc>
                    <a:spcPct val="150000"/>
                  </a:lnSpc>
                  <a:spcAft>
                    <a:spcPts val="635"/>
                  </a:spcAft>
                  <a:buClr>
                    <a:srgbClr val="99CB38"/>
                  </a:buClr>
                </a:pPr>
                <a:r>
                  <a:rPr lang="en-US" altLang="zh-CN" sz="1600" b="1" dirty="0">
                    <a:solidFill>
                      <a:schemeClr val="tx1">
                        <a:lumMod val="65000"/>
                        <a:lumOff val="35000"/>
                      </a:schemeClr>
                    </a:solidFill>
                    <a:latin typeface="+mn-lt"/>
                    <a:ea typeface="+mn-ea"/>
                    <a:cs typeface="+mn-ea"/>
                    <a:sym typeface="+mn-lt"/>
                  </a:rPr>
                  <a:t> </a:t>
                </a:r>
                <a:r>
                  <a:rPr lang="zh-CN" altLang="en-US" sz="1600" b="1" dirty="0">
                    <a:solidFill>
                      <a:schemeClr val="tx1">
                        <a:lumMod val="65000"/>
                        <a:lumOff val="35000"/>
                      </a:schemeClr>
                    </a:solidFill>
                    <a:latin typeface="+mn-lt"/>
                    <a:ea typeface="+mn-ea"/>
                    <a:cs typeface="+mn-ea"/>
                    <a:sym typeface="+mn-lt"/>
                  </a:rPr>
                  <a:t>关键词</a:t>
                </a:r>
                <a:endParaRPr lang="en-US" altLang="zh-CN" sz="1600" b="1" dirty="0">
                  <a:solidFill>
                    <a:schemeClr val="tx1">
                      <a:lumMod val="65000"/>
                      <a:lumOff val="35000"/>
                    </a:schemeClr>
                  </a:solidFill>
                  <a:latin typeface="+mn-lt"/>
                  <a:ea typeface="+mn-ea"/>
                  <a:cs typeface="+mn-ea"/>
                  <a:sym typeface="+mn-lt"/>
                </a:endParaRPr>
              </a:p>
            </p:txBody>
          </p:sp>
          <p:sp>
            <p:nvSpPr>
              <p:cNvPr id="98" name="矩形 97"/>
              <p:cNvSpPr/>
              <p:nvPr/>
            </p:nvSpPr>
            <p:spPr>
              <a:xfrm>
                <a:off x="746435" y="4691629"/>
                <a:ext cx="2786552" cy="1226050"/>
              </a:xfrm>
              <a:prstGeom prst="rect">
                <a:avLst/>
              </a:prstGeom>
            </p:spPr>
            <p:txBody>
              <a:bodyPr wrap="square">
                <a:spAutoFit/>
              </a:bodyPr>
              <a:lstStyle/>
              <a:p>
                <a:pPr algn="ctr">
                  <a:lnSpc>
                    <a:spcPct val="150000"/>
                  </a:lnSpc>
                  <a:spcAft>
                    <a:spcPts val="635"/>
                  </a:spcAft>
                  <a:buClr>
                    <a:srgbClr val="99CB38"/>
                  </a:buClr>
                </a:pPr>
                <a:r>
                  <a:rPr lang="zh-CN" altLang="en-US" sz="1100" dirty="0">
                    <a:solidFill>
                      <a:schemeClr val="tx1">
                        <a:lumMod val="50000"/>
                        <a:lumOff val="50000"/>
                      </a:schemeClr>
                    </a:solidFill>
                    <a:latin typeface="+mn-lt"/>
                    <a:ea typeface="+mn-ea"/>
                    <a:cs typeface="+mn-ea"/>
                    <a:sym typeface="+mn-lt"/>
                  </a:rPr>
                  <a:t>请输入文字内容请输入文字内容请输入文字内容请输入文字内容请输入文字内容请输入文字内容请输入文字内容</a:t>
                </a:r>
                <a:endParaRPr lang="en-US" altLang="zh-CN" sz="1100" dirty="0">
                  <a:solidFill>
                    <a:schemeClr val="tx1">
                      <a:lumMod val="50000"/>
                      <a:lumOff val="50000"/>
                    </a:schemeClr>
                  </a:solidFill>
                  <a:latin typeface="+mn-lt"/>
                  <a:ea typeface="+mn-ea"/>
                  <a:cs typeface="+mn-ea"/>
                  <a:sym typeface="+mn-lt"/>
                </a:endParaRPr>
              </a:p>
            </p:txBody>
          </p:sp>
        </p:grpSp>
        <p:grpSp>
          <p:nvGrpSpPr>
            <p:cNvPr id="94" name="组合 93"/>
            <p:cNvGrpSpPr/>
            <p:nvPr/>
          </p:nvGrpSpPr>
          <p:grpSpPr>
            <a:xfrm>
              <a:off x="8784653" y="4354514"/>
              <a:ext cx="2786552" cy="1658858"/>
              <a:chOff x="746435" y="4258821"/>
              <a:chExt cx="2786552" cy="1658858"/>
            </a:xfrm>
          </p:grpSpPr>
          <p:sp>
            <p:nvSpPr>
              <p:cNvPr id="95" name="矩形 94"/>
              <p:cNvSpPr/>
              <p:nvPr/>
            </p:nvSpPr>
            <p:spPr>
              <a:xfrm>
                <a:off x="746435" y="4258821"/>
                <a:ext cx="2534452" cy="461685"/>
              </a:xfrm>
              <a:prstGeom prst="rect">
                <a:avLst/>
              </a:prstGeom>
            </p:spPr>
            <p:txBody>
              <a:bodyPr wrap="square">
                <a:spAutoFit/>
              </a:bodyPr>
              <a:lstStyle/>
              <a:p>
                <a:pPr algn="ctr">
                  <a:lnSpc>
                    <a:spcPct val="150000"/>
                  </a:lnSpc>
                  <a:spcAft>
                    <a:spcPts val="635"/>
                  </a:spcAft>
                  <a:buClr>
                    <a:srgbClr val="99CB38"/>
                  </a:buClr>
                </a:pPr>
                <a:r>
                  <a:rPr lang="en-US" altLang="zh-CN" sz="1600" b="1" dirty="0">
                    <a:solidFill>
                      <a:schemeClr val="tx1">
                        <a:lumMod val="65000"/>
                        <a:lumOff val="35000"/>
                      </a:schemeClr>
                    </a:solidFill>
                    <a:latin typeface="+mn-lt"/>
                    <a:ea typeface="+mn-ea"/>
                    <a:cs typeface="+mn-ea"/>
                    <a:sym typeface="+mn-lt"/>
                  </a:rPr>
                  <a:t> </a:t>
                </a:r>
                <a:r>
                  <a:rPr lang="zh-CN" altLang="en-US" sz="1600" b="1" dirty="0">
                    <a:solidFill>
                      <a:schemeClr val="tx1">
                        <a:lumMod val="65000"/>
                        <a:lumOff val="35000"/>
                      </a:schemeClr>
                    </a:solidFill>
                    <a:latin typeface="+mn-lt"/>
                    <a:ea typeface="+mn-ea"/>
                    <a:cs typeface="+mn-ea"/>
                    <a:sym typeface="+mn-lt"/>
                  </a:rPr>
                  <a:t>关键词</a:t>
                </a:r>
                <a:endParaRPr lang="en-US" altLang="zh-CN" sz="1600" b="1" dirty="0">
                  <a:solidFill>
                    <a:schemeClr val="tx1">
                      <a:lumMod val="65000"/>
                      <a:lumOff val="35000"/>
                    </a:schemeClr>
                  </a:solidFill>
                  <a:latin typeface="+mn-lt"/>
                  <a:ea typeface="+mn-ea"/>
                  <a:cs typeface="+mn-ea"/>
                  <a:sym typeface="+mn-lt"/>
                </a:endParaRPr>
              </a:p>
            </p:txBody>
          </p:sp>
          <p:sp>
            <p:nvSpPr>
              <p:cNvPr id="96" name="矩形 95"/>
              <p:cNvSpPr/>
              <p:nvPr/>
            </p:nvSpPr>
            <p:spPr>
              <a:xfrm>
                <a:off x="746435" y="4691629"/>
                <a:ext cx="2786552" cy="1226050"/>
              </a:xfrm>
              <a:prstGeom prst="rect">
                <a:avLst/>
              </a:prstGeom>
            </p:spPr>
            <p:txBody>
              <a:bodyPr wrap="square">
                <a:spAutoFit/>
              </a:bodyPr>
              <a:lstStyle/>
              <a:p>
                <a:pPr algn="ctr">
                  <a:lnSpc>
                    <a:spcPct val="150000"/>
                  </a:lnSpc>
                  <a:spcAft>
                    <a:spcPts val="635"/>
                  </a:spcAft>
                  <a:buClr>
                    <a:srgbClr val="99CB38"/>
                  </a:buClr>
                </a:pPr>
                <a:r>
                  <a:rPr lang="zh-CN" altLang="en-US" sz="1100" dirty="0">
                    <a:solidFill>
                      <a:schemeClr val="tx1">
                        <a:lumMod val="50000"/>
                        <a:lumOff val="50000"/>
                      </a:schemeClr>
                    </a:solidFill>
                    <a:latin typeface="+mn-lt"/>
                    <a:ea typeface="+mn-ea"/>
                    <a:cs typeface="+mn-ea"/>
                    <a:sym typeface="+mn-lt"/>
                  </a:rPr>
                  <a:t>请输入文字内容请输入文字内容请输入文字内容请输入文字内容请输入文字内容请输入文字内容请输入文字内容</a:t>
                </a:r>
                <a:endParaRPr lang="en-US" altLang="zh-CN" sz="1100" dirty="0">
                  <a:solidFill>
                    <a:schemeClr val="tx1">
                      <a:lumMod val="50000"/>
                      <a:lumOff val="50000"/>
                    </a:schemeClr>
                  </a:solidFill>
                  <a:latin typeface="+mn-lt"/>
                  <a:ea typeface="+mn-ea"/>
                  <a:cs typeface="+mn-ea"/>
                  <a:sym typeface="+mn-lt"/>
                </a:endParaRPr>
              </a:p>
            </p:txBody>
          </p:sp>
        </p:grpSp>
      </p:grpSp>
    </p:spTree>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randombar(horizontal)">
                                      <p:cBhvr>
                                        <p:cTn id="7"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263"/>
          <p:cNvSpPr/>
          <p:nvPr/>
        </p:nvSpPr>
        <p:spPr>
          <a:xfrm>
            <a:off x="7900988" y="3062288"/>
            <a:ext cx="469900" cy="471487"/>
          </a:xfrm>
          <a:prstGeom prst="ellipse">
            <a:avLst/>
          </a:prstGeom>
          <a:solidFill>
            <a:schemeClr val="accent3"/>
          </a:solidFill>
          <a:ln w="25400" cap="flat" cmpd="sng" algn="ctr">
            <a:noFill/>
            <a:prstDash val="solid"/>
          </a:ln>
          <a:effectLst/>
        </p:spPr>
        <p:txBody>
          <a:bodyPr anchor="ctr"/>
          <a:lstStyle/>
          <a:p>
            <a:pPr algn="ctr" defTabSz="456565" eaLnBrk="1" fontAlgn="auto" hangingPunct="1">
              <a:spcBef>
                <a:spcPts val="0"/>
              </a:spcBef>
              <a:spcAft>
                <a:spcPts val="0"/>
              </a:spcAft>
              <a:defRPr/>
            </a:pPr>
            <a:r>
              <a:rPr lang="en-US" sz="2000" b="1" kern="0">
                <a:solidFill>
                  <a:schemeClr val="bg1"/>
                </a:solidFill>
                <a:cs typeface="+mn-ea"/>
                <a:sym typeface="+mn-lt"/>
              </a:rPr>
              <a:t>A</a:t>
            </a:r>
          </a:p>
        </p:txBody>
      </p:sp>
      <p:sp>
        <p:nvSpPr>
          <p:cNvPr id="7" name="Rounded Rectangle 14"/>
          <p:cNvSpPr/>
          <p:nvPr/>
        </p:nvSpPr>
        <p:spPr>
          <a:xfrm>
            <a:off x="7816851" y="3006725"/>
            <a:ext cx="3409951" cy="587375"/>
          </a:xfrm>
          <a:prstGeom prst="roundRect">
            <a:avLst>
              <a:gd name="adj" fmla="val 50000"/>
            </a:avLst>
          </a:prstGeom>
          <a:noFill/>
          <a:ln w="12700" cap="flat" cmpd="sng" algn="ctr">
            <a:solidFill>
              <a:srgbClr val="ADBACA"/>
            </a:solidFill>
            <a:prstDash val="solid"/>
          </a:ln>
          <a:effectLst/>
        </p:spPr>
        <p:txBody>
          <a:bodyPr anchor="ctr"/>
          <a:lstStyle/>
          <a:p>
            <a:pPr algn="ctr" defTabSz="456565" eaLnBrk="1" fontAlgn="auto" hangingPunct="1">
              <a:spcBef>
                <a:spcPts val="0"/>
              </a:spcBef>
              <a:spcAft>
                <a:spcPts val="0"/>
              </a:spcAft>
              <a:defRPr/>
            </a:pPr>
            <a:endParaRPr lang="en-US" kern="0">
              <a:solidFill>
                <a:srgbClr val="F4F4F4"/>
              </a:solidFill>
              <a:cs typeface="+mn-ea"/>
              <a:sym typeface="+mn-lt"/>
            </a:endParaRPr>
          </a:p>
        </p:txBody>
      </p:sp>
      <p:sp>
        <p:nvSpPr>
          <p:cNvPr id="18438" name="Oval 299"/>
          <p:cNvSpPr>
            <a:spLocks noChangeArrowheads="1"/>
          </p:cNvSpPr>
          <p:nvPr/>
        </p:nvSpPr>
        <p:spPr bwMode="auto">
          <a:xfrm>
            <a:off x="7904163" y="3833813"/>
            <a:ext cx="469900" cy="471487"/>
          </a:xfrm>
          <a:prstGeom prst="ellipse">
            <a:avLst/>
          </a:prstGeom>
          <a:solidFill>
            <a:schemeClr val="accent4"/>
          </a:solidFill>
          <a:ln>
            <a:noFill/>
          </a:ln>
        </p:spPr>
        <p:txBody>
          <a:bodyPr anchor="ctr"/>
          <a:lstStyle>
            <a:lvl1pPr defTabSz="455295">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defTabSz="455295">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defTabSz="455295">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defTabSz="455295">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defTabSz="455295">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defTabSz="45529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defTabSz="45529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defTabSz="45529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defTabSz="45529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eaLnBrk="1" hangingPunct="1">
              <a:lnSpc>
                <a:spcPct val="100000"/>
              </a:lnSpc>
              <a:spcBef>
                <a:spcPct val="0"/>
              </a:spcBef>
              <a:buFontTx/>
              <a:buNone/>
            </a:pPr>
            <a:r>
              <a:rPr lang="en-US" altLang="zh-CN" sz="2000" b="1">
                <a:solidFill>
                  <a:schemeClr val="bg1"/>
                </a:solidFill>
                <a:latin typeface="+mn-lt"/>
                <a:ea typeface="+mn-ea"/>
                <a:cs typeface="+mn-ea"/>
                <a:sym typeface="+mn-lt"/>
              </a:rPr>
              <a:t>B</a:t>
            </a:r>
          </a:p>
        </p:txBody>
      </p:sp>
      <p:sp>
        <p:nvSpPr>
          <p:cNvPr id="9" name="Rounded Rectangle 301"/>
          <p:cNvSpPr/>
          <p:nvPr/>
        </p:nvSpPr>
        <p:spPr>
          <a:xfrm>
            <a:off x="7820025" y="3779839"/>
            <a:ext cx="3409951" cy="585787"/>
          </a:xfrm>
          <a:prstGeom prst="roundRect">
            <a:avLst>
              <a:gd name="adj" fmla="val 50000"/>
            </a:avLst>
          </a:prstGeom>
          <a:noFill/>
          <a:ln w="12700" cap="flat" cmpd="sng" algn="ctr">
            <a:solidFill>
              <a:srgbClr val="ADBACA"/>
            </a:solidFill>
            <a:prstDash val="solid"/>
          </a:ln>
          <a:effectLst/>
        </p:spPr>
        <p:txBody>
          <a:bodyPr anchor="ctr"/>
          <a:lstStyle/>
          <a:p>
            <a:pPr algn="ctr" defTabSz="456565" eaLnBrk="1" fontAlgn="auto" hangingPunct="1">
              <a:spcBef>
                <a:spcPts val="0"/>
              </a:spcBef>
              <a:spcAft>
                <a:spcPts val="0"/>
              </a:spcAft>
              <a:defRPr/>
            </a:pPr>
            <a:endParaRPr lang="en-US" kern="0">
              <a:solidFill>
                <a:srgbClr val="F4F4F4"/>
              </a:solidFill>
              <a:cs typeface="+mn-ea"/>
              <a:sym typeface="+mn-lt"/>
            </a:endParaRPr>
          </a:p>
        </p:txBody>
      </p:sp>
      <p:sp>
        <p:nvSpPr>
          <p:cNvPr id="10" name="Oval 305"/>
          <p:cNvSpPr/>
          <p:nvPr/>
        </p:nvSpPr>
        <p:spPr>
          <a:xfrm>
            <a:off x="7905751" y="4606925"/>
            <a:ext cx="471488" cy="469900"/>
          </a:xfrm>
          <a:prstGeom prst="ellipse">
            <a:avLst/>
          </a:prstGeom>
          <a:solidFill>
            <a:schemeClr val="accent3"/>
          </a:solidFill>
          <a:ln w="25400" cap="flat" cmpd="sng" algn="ctr">
            <a:noFill/>
            <a:prstDash val="solid"/>
          </a:ln>
          <a:effectLst/>
        </p:spPr>
        <p:txBody>
          <a:bodyPr anchor="ctr"/>
          <a:lstStyle/>
          <a:p>
            <a:pPr algn="ctr" defTabSz="456565" eaLnBrk="1" fontAlgn="auto" hangingPunct="1">
              <a:spcBef>
                <a:spcPts val="0"/>
              </a:spcBef>
              <a:spcAft>
                <a:spcPts val="0"/>
              </a:spcAft>
              <a:defRPr/>
            </a:pPr>
            <a:r>
              <a:rPr lang="en-US" sz="2000" b="1" kern="0">
                <a:solidFill>
                  <a:schemeClr val="bg1"/>
                </a:solidFill>
                <a:cs typeface="+mn-ea"/>
                <a:sym typeface="+mn-lt"/>
              </a:rPr>
              <a:t>C</a:t>
            </a:r>
          </a:p>
        </p:txBody>
      </p:sp>
      <p:sp>
        <p:nvSpPr>
          <p:cNvPr id="11" name="Rounded Rectangle 307"/>
          <p:cNvSpPr/>
          <p:nvPr/>
        </p:nvSpPr>
        <p:spPr>
          <a:xfrm>
            <a:off x="7823200" y="4551363"/>
            <a:ext cx="3409951" cy="585787"/>
          </a:xfrm>
          <a:prstGeom prst="roundRect">
            <a:avLst>
              <a:gd name="adj" fmla="val 50000"/>
            </a:avLst>
          </a:prstGeom>
          <a:noFill/>
          <a:ln w="12700" cap="flat" cmpd="sng" algn="ctr">
            <a:solidFill>
              <a:srgbClr val="ADBACA"/>
            </a:solidFill>
            <a:prstDash val="solid"/>
          </a:ln>
          <a:effectLst/>
        </p:spPr>
        <p:txBody>
          <a:bodyPr anchor="ctr"/>
          <a:lstStyle/>
          <a:p>
            <a:pPr algn="ctr" defTabSz="456565" eaLnBrk="1" fontAlgn="auto" hangingPunct="1">
              <a:spcBef>
                <a:spcPts val="0"/>
              </a:spcBef>
              <a:spcAft>
                <a:spcPts val="0"/>
              </a:spcAft>
              <a:defRPr/>
            </a:pPr>
            <a:endParaRPr lang="en-US" kern="0">
              <a:solidFill>
                <a:srgbClr val="F4F4F4"/>
              </a:solidFill>
              <a:cs typeface="+mn-ea"/>
              <a:sym typeface="+mn-lt"/>
            </a:endParaRPr>
          </a:p>
        </p:txBody>
      </p:sp>
      <p:sp>
        <p:nvSpPr>
          <p:cNvPr id="12" name="任意多边形 11"/>
          <p:cNvSpPr/>
          <p:nvPr/>
        </p:nvSpPr>
        <p:spPr>
          <a:xfrm>
            <a:off x="5526088" y="4819651"/>
            <a:ext cx="884237" cy="773113"/>
          </a:xfrm>
          <a:custGeom>
            <a:avLst/>
            <a:gdLst>
              <a:gd name="connsiteX0" fmla="*/ 0 w 884859"/>
              <a:gd name="connsiteY0" fmla="*/ 0 h 772826"/>
              <a:gd name="connsiteX1" fmla="*/ 884859 w 884859"/>
              <a:gd name="connsiteY1" fmla="*/ 2086 h 772826"/>
              <a:gd name="connsiteX2" fmla="*/ 826187 w 884859"/>
              <a:gd name="connsiteY2" fmla="*/ 646670 h 772826"/>
              <a:gd name="connsiteX3" fmla="*/ 828165 w 884859"/>
              <a:gd name="connsiteY3" fmla="*/ 652998 h 772826"/>
              <a:gd name="connsiteX4" fmla="*/ 713759 w 884859"/>
              <a:gd name="connsiteY4" fmla="*/ 737724 h 772826"/>
              <a:gd name="connsiteX5" fmla="*/ 161467 w 884859"/>
              <a:gd name="connsiteY5" fmla="*/ 737724 h 772826"/>
              <a:gd name="connsiteX6" fmla="*/ 54212 w 884859"/>
              <a:gd name="connsiteY6" fmla="*/ 675884 h 772826"/>
              <a:gd name="connsiteX7" fmla="*/ 48979 w 884859"/>
              <a:gd name="connsiteY7" fmla="*/ 659136 h 772826"/>
              <a:gd name="connsiteX8" fmla="*/ 47028 w 884859"/>
              <a:gd name="connsiteY8" fmla="*/ 658334 h 772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4859" h="772826">
                <a:moveTo>
                  <a:pt x="0" y="0"/>
                </a:moveTo>
                <a:lnTo>
                  <a:pt x="884859" y="2086"/>
                </a:lnTo>
                <a:lnTo>
                  <a:pt x="826187" y="646670"/>
                </a:lnTo>
                <a:lnTo>
                  <a:pt x="828165" y="652998"/>
                </a:lnTo>
                <a:cubicBezTo>
                  <a:pt x="828164" y="683664"/>
                  <a:pt x="790029" y="714329"/>
                  <a:pt x="713759" y="737724"/>
                </a:cubicBezTo>
                <a:cubicBezTo>
                  <a:pt x="561257" y="784527"/>
                  <a:pt x="313968" y="784527"/>
                  <a:pt x="161467" y="737724"/>
                </a:cubicBezTo>
                <a:cubicBezTo>
                  <a:pt x="104264" y="720178"/>
                  <a:pt x="68513" y="698542"/>
                  <a:pt x="54212" y="675884"/>
                </a:cubicBezTo>
                <a:lnTo>
                  <a:pt x="48979" y="659136"/>
                </a:lnTo>
                <a:lnTo>
                  <a:pt x="47028" y="658334"/>
                </a:lnTo>
                <a:close/>
              </a:path>
            </a:pathLst>
          </a:custGeom>
          <a:solidFill>
            <a:srgbClr val="8893A5"/>
          </a:solidFill>
          <a:ln w="6350" cap="flat">
            <a:noFill/>
            <a:prstDash val="solid"/>
            <a:miter lim="400000"/>
          </a:ln>
          <a:effectLst/>
        </p:spPr>
        <p:txBody>
          <a:bodyPr lIns="0" tIns="0" rIns="0" bIns="0" anchor="ctr"/>
          <a:lstStyle/>
          <a:p>
            <a:pPr defTabSz="456565" eaLnBrk="1" fontAlgn="auto" hangingPunct="1">
              <a:spcBef>
                <a:spcPts val="0"/>
              </a:spcBef>
              <a:spcAft>
                <a:spcPts val="0"/>
              </a:spcAft>
              <a:defRPr sz="2400">
                <a:solidFill>
                  <a:srgbClr val="FFFFFF"/>
                </a:solidFill>
              </a:defRPr>
            </a:pPr>
            <a:endParaRPr kern="0">
              <a:solidFill>
                <a:srgbClr val="FFFFFF"/>
              </a:solidFill>
              <a:cs typeface="+mn-ea"/>
              <a:sym typeface="+mn-lt"/>
            </a:endParaRPr>
          </a:p>
        </p:txBody>
      </p:sp>
      <p:sp>
        <p:nvSpPr>
          <p:cNvPr id="13" name="Shape 796"/>
          <p:cNvSpPr/>
          <p:nvPr/>
        </p:nvSpPr>
        <p:spPr>
          <a:xfrm>
            <a:off x="5407025" y="4627563"/>
            <a:ext cx="1122363" cy="239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66172"/>
          </a:solidFill>
          <a:ln w="6350" cap="flat">
            <a:noFill/>
            <a:prstDash val="solid"/>
            <a:miter lim="400000"/>
          </a:ln>
          <a:effectLst/>
        </p:spPr>
        <p:txBody>
          <a:bodyPr lIns="0" tIns="0" rIns="0" bIns="0" anchor="ctr"/>
          <a:lstStyle/>
          <a:p>
            <a:pPr defTabSz="456565" eaLnBrk="1" fontAlgn="auto" hangingPunct="1">
              <a:spcBef>
                <a:spcPts val="0"/>
              </a:spcBef>
              <a:spcAft>
                <a:spcPts val="0"/>
              </a:spcAft>
              <a:defRPr sz="2400">
                <a:solidFill>
                  <a:srgbClr val="FFFFFF"/>
                </a:solidFill>
              </a:defRPr>
            </a:pPr>
            <a:endParaRPr kern="0">
              <a:solidFill>
                <a:srgbClr val="FFFFFF"/>
              </a:solidFill>
              <a:cs typeface="+mn-ea"/>
              <a:sym typeface="+mn-lt"/>
            </a:endParaRPr>
          </a:p>
        </p:txBody>
      </p:sp>
      <p:sp>
        <p:nvSpPr>
          <p:cNvPr id="14" name="Shape 797"/>
          <p:cNvSpPr/>
          <p:nvPr/>
        </p:nvSpPr>
        <p:spPr>
          <a:xfrm>
            <a:off x="5407025" y="4672013"/>
            <a:ext cx="1122363" cy="73025"/>
          </a:xfrm>
          <a:prstGeom prst="rect">
            <a:avLst/>
          </a:prstGeom>
          <a:solidFill>
            <a:srgbClr val="7C7D7F"/>
          </a:solidFill>
          <a:ln w="6350" cap="flat">
            <a:noFill/>
            <a:prstDash val="solid"/>
            <a:miter lim="400000"/>
          </a:ln>
          <a:effectLst/>
        </p:spPr>
        <p:txBody>
          <a:bodyPr lIns="0" tIns="0" rIns="0" bIns="0" anchor="ctr"/>
          <a:lstStyle/>
          <a:p>
            <a:pPr defTabSz="456565" eaLnBrk="1" fontAlgn="auto" hangingPunct="1">
              <a:spcBef>
                <a:spcPts val="0"/>
              </a:spcBef>
              <a:spcAft>
                <a:spcPts val="0"/>
              </a:spcAft>
              <a:defRPr sz="2400">
                <a:solidFill>
                  <a:srgbClr val="FFFFFF"/>
                </a:solidFill>
              </a:defRPr>
            </a:pPr>
            <a:endParaRPr kern="0">
              <a:solidFill>
                <a:srgbClr val="FFFFFF"/>
              </a:solidFill>
              <a:cs typeface="+mn-ea"/>
              <a:sym typeface="+mn-lt"/>
            </a:endParaRPr>
          </a:p>
        </p:txBody>
      </p:sp>
      <p:sp>
        <p:nvSpPr>
          <p:cNvPr id="15" name="Shape 798"/>
          <p:cNvSpPr/>
          <p:nvPr/>
        </p:nvSpPr>
        <p:spPr>
          <a:xfrm>
            <a:off x="5407025" y="4549775"/>
            <a:ext cx="1122363" cy="2381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C1C7D0"/>
          </a:solidFill>
          <a:ln w="6350" cap="flat">
            <a:noFill/>
            <a:prstDash val="solid"/>
            <a:miter lim="400000"/>
          </a:ln>
          <a:effectLst/>
        </p:spPr>
        <p:txBody>
          <a:bodyPr lIns="0" tIns="0" rIns="0" bIns="0" anchor="ctr"/>
          <a:lstStyle/>
          <a:p>
            <a:pPr defTabSz="456565" eaLnBrk="1" fontAlgn="auto" hangingPunct="1">
              <a:spcBef>
                <a:spcPts val="0"/>
              </a:spcBef>
              <a:spcAft>
                <a:spcPts val="0"/>
              </a:spcAft>
              <a:defRPr sz="2400">
                <a:solidFill>
                  <a:srgbClr val="FFFFFF"/>
                </a:solidFill>
              </a:defRPr>
            </a:pPr>
            <a:endParaRPr kern="0">
              <a:solidFill>
                <a:srgbClr val="FFFFFF"/>
              </a:solidFill>
              <a:cs typeface="+mn-ea"/>
              <a:sym typeface="+mn-lt"/>
            </a:endParaRPr>
          </a:p>
        </p:txBody>
      </p:sp>
      <p:sp>
        <p:nvSpPr>
          <p:cNvPr id="16" name="Shape 799"/>
          <p:cNvSpPr/>
          <p:nvPr/>
        </p:nvSpPr>
        <p:spPr>
          <a:xfrm>
            <a:off x="5505451" y="4570413"/>
            <a:ext cx="923925" cy="19685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66172"/>
          </a:solidFill>
          <a:ln w="6350" cap="flat">
            <a:noFill/>
            <a:prstDash val="solid"/>
            <a:miter lim="400000"/>
          </a:ln>
          <a:effectLst/>
        </p:spPr>
        <p:txBody>
          <a:bodyPr lIns="0" tIns="0" rIns="0" bIns="0" anchor="ctr"/>
          <a:lstStyle/>
          <a:p>
            <a:pPr defTabSz="456565" eaLnBrk="1" fontAlgn="auto" hangingPunct="1">
              <a:spcBef>
                <a:spcPts val="0"/>
              </a:spcBef>
              <a:spcAft>
                <a:spcPts val="0"/>
              </a:spcAft>
              <a:defRPr sz="2400">
                <a:solidFill>
                  <a:srgbClr val="FFFFFF"/>
                </a:solidFill>
              </a:defRPr>
            </a:pPr>
            <a:endParaRPr kern="0">
              <a:solidFill>
                <a:srgbClr val="FFFFFF"/>
              </a:solidFill>
              <a:cs typeface="+mn-ea"/>
              <a:sym typeface="+mn-lt"/>
            </a:endParaRPr>
          </a:p>
        </p:txBody>
      </p:sp>
      <p:sp>
        <p:nvSpPr>
          <p:cNvPr id="17" name="Shape 800"/>
          <p:cNvSpPr/>
          <p:nvPr/>
        </p:nvSpPr>
        <p:spPr>
          <a:xfrm>
            <a:off x="4783139" y="2092325"/>
            <a:ext cx="2155825" cy="2674939"/>
          </a:xfrm>
          <a:custGeom>
            <a:avLst/>
            <a:gdLst/>
            <a:ahLst/>
            <a:cxnLst>
              <a:cxn ang="0">
                <a:pos x="wd2" y="hd2"/>
              </a:cxn>
              <a:cxn ang="5400000">
                <a:pos x="wd2" y="hd2"/>
              </a:cxn>
              <a:cxn ang="10800000">
                <a:pos x="wd2" y="hd2"/>
              </a:cxn>
              <a:cxn ang="16200000">
                <a:pos x="wd2" y="hd2"/>
              </a:cxn>
            </a:cxnLst>
            <a:rect l="0" t="0" r="r" b="b"/>
            <a:pathLst>
              <a:path w="21600" h="21479" extrusionOk="0">
                <a:moveTo>
                  <a:pt x="10757" y="21467"/>
                </a:moveTo>
                <a:lnTo>
                  <a:pt x="11826" y="19116"/>
                </a:lnTo>
                <a:cubicBezTo>
                  <a:pt x="12087" y="18607"/>
                  <a:pt x="12190" y="18055"/>
                  <a:pt x="12127" y="17507"/>
                </a:cubicBezTo>
                <a:cubicBezTo>
                  <a:pt x="12066" y="16967"/>
                  <a:pt x="11844" y="16447"/>
                  <a:pt x="11481" y="15989"/>
                </a:cubicBezTo>
                <a:cubicBezTo>
                  <a:pt x="10958" y="15432"/>
                  <a:pt x="10650" y="14765"/>
                  <a:pt x="10593" y="14069"/>
                </a:cubicBezTo>
                <a:cubicBezTo>
                  <a:pt x="10543" y="13451"/>
                  <a:pt x="10694" y="12833"/>
                  <a:pt x="11032" y="12276"/>
                </a:cubicBezTo>
                <a:cubicBezTo>
                  <a:pt x="11247" y="11900"/>
                  <a:pt x="11398" y="11502"/>
                  <a:pt x="11480" y="11093"/>
                </a:cubicBezTo>
                <a:cubicBezTo>
                  <a:pt x="11739" y="9816"/>
                  <a:pt x="11333" y="8509"/>
                  <a:pt x="10359" y="7478"/>
                </a:cubicBezTo>
                <a:cubicBezTo>
                  <a:pt x="9315" y="7680"/>
                  <a:pt x="8234" y="7623"/>
                  <a:pt x="7252" y="7330"/>
                </a:cubicBezTo>
                <a:cubicBezTo>
                  <a:pt x="6258" y="7034"/>
                  <a:pt x="5388" y="6505"/>
                  <a:pt x="4707" y="5826"/>
                </a:cubicBezTo>
                <a:cubicBezTo>
                  <a:pt x="3547" y="4668"/>
                  <a:pt x="3056" y="3186"/>
                  <a:pt x="2010" y="1975"/>
                </a:cubicBezTo>
                <a:cubicBezTo>
                  <a:pt x="1468" y="1348"/>
                  <a:pt x="787" y="803"/>
                  <a:pt x="0" y="370"/>
                </a:cubicBezTo>
                <a:cubicBezTo>
                  <a:pt x="1660" y="-78"/>
                  <a:pt x="3449" y="-120"/>
                  <a:pt x="5139" y="248"/>
                </a:cubicBezTo>
                <a:cubicBezTo>
                  <a:pt x="6349" y="512"/>
                  <a:pt x="7473" y="980"/>
                  <a:pt x="8438" y="1621"/>
                </a:cubicBezTo>
                <a:cubicBezTo>
                  <a:pt x="9203" y="2075"/>
                  <a:pt x="9799" y="2687"/>
                  <a:pt x="10163" y="3392"/>
                </a:cubicBezTo>
                <a:cubicBezTo>
                  <a:pt x="10372" y="3796"/>
                  <a:pt x="10499" y="4221"/>
                  <a:pt x="10600" y="4648"/>
                </a:cubicBezTo>
                <a:cubicBezTo>
                  <a:pt x="10712" y="5119"/>
                  <a:pt x="10794" y="5597"/>
                  <a:pt x="10843" y="6078"/>
                </a:cubicBezTo>
                <a:cubicBezTo>
                  <a:pt x="10783" y="5109"/>
                  <a:pt x="11193" y="4158"/>
                  <a:pt x="11988" y="3427"/>
                </a:cubicBezTo>
                <a:cubicBezTo>
                  <a:pt x="12845" y="2638"/>
                  <a:pt x="14073" y="2171"/>
                  <a:pt x="15377" y="2138"/>
                </a:cubicBezTo>
                <a:cubicBezTo>
                  <a:pt x="15817" y="2132"/>
                  <a:pt x="16257" y="2143"/>
                  <a:pt x="16695" y="2170"/>
                </a:cubicBezTo>
                <a:cubicBezTo>
                  <a:pt x="17653" y="2229"/>
                  <a:pt x="18610" y="2366"/>
                  <a:pt x="19564" y="2270"/>
                </a:cubicBezTo>
                <a:cubicBezTo>
                  <a:pt x="20292" y="2196"/>
                  <a:pt x="20988" y="1990"/>
                  <a:pt x="21600" y="1665"/>
                </a:cubicBezTo>
                <a:cubicBezTo>
                  <a:pt x="21494" y="2265"/>
                  <a:pt x="21291" y="2848"/>
                  <a:pt x="20996" y="3400"/>
                </a:cubicBezTo>
                <a:cubicBezTo>
                  <a:pt x="20283" y="4737"/>
                  <a:pt x="19059" y="5869"/>
                  <a:pt x="17479" y="6621"/>
                </a:cubicBezTo>
                <a:cubicBezTo>
                  <a:pt x="15712" y="7462"/>
                  <a:pt x="13624" y="7760"/>
                  <a:pt x="11603" y="7460"/>
                </a:cubicBezTo>
                <a:cubicBezTo>
                  <a:pt x="12335" y="8506"/>
                  <a:pt x="12685" y="9696"/>
                  <a:pt x="12611" y="10894"/>
                </a:cubicBezTo>
                <a:cubicBezTo>
                  <a:pt x="12581" y="11375"/>
                  <a:pt x="12483" y="11852"/>
                  <a:pt x="12318" y="12315"/>
                </a:cubicBezTo>
                <a:cubicBezTo>
                  <a:pt x="12083" y="12932"/>
                  <a:pt x="12052" y="13588"/>
                  <a:pt x="12228" y="14218"/>
                </a:cubicBezTo>
                <a:cubicBezTo>
                  <a:pt x="12399" y="14829"/>
                  <a:pt x="12759" y="15396"/>
                  <a:pt x="13275" y="15866"/>
                </a:cubicBezTo>
                <a:cubicBezTo>
                  <a:pt x="13683" y="16262"/>
                  <a:pt x="13946" y="16741"/>
                  <a:pt x="14038" y="17249"/>
                </a:cubicBezTo>
                <a:cubicBezTo>
                  <a:pt x="14095" y="17569"/>
                  <a:pt x="14083" y="17892"/>
                  <a:pt x="14040" y="18210"/>
                </a:cubicBezTo>
                <a:cubicBezTo>
                  <a:pt x="13995" y="18536"/>
                  <a:pt x="13919" y="18860"/>
                  <a:pt x="13809" y="19179"/>
                </a:cubicBezTo>
                <a:lnTo>
                  <a:pt x="13048" y="21457"/>
                </a:lnTo>
                <a:cubicBezTo>
                  <a:pt x="12637" y="21471"/>
                  <a:pt x="12227" y="21478"/>
                  <a:pt x="11816" y="21479"/>
                </a:cubicBezTo>
                <a:cubicBezTo>
                  <a:pt x="11463" y="21480"/>
                  <a:pt x="11110" y="21476"/>
                  <a:pt x="10757" y="21467"/>
                </a:cubicBezTo>
                <a:close/>
              </a:path>
            </a:pathLst>
          </a:custGeom>
          <a:solidFill>
            <a:schemeClr val="accent3"/>
          </a:solidFill>
          <a:ln w="6350" cap="flat">
            <a:noFill/>
            <a:prstDash val="solid"/>
            <a:miter lim="400000"/>
          </a:ln>
          <a:effectLst/>
        </p:spPr>
        <p:txBody>
          <a:bodyPr lIns="0" tIns="0" rIns="0" bIns="0" anchor="ctr"/>
          <a:lstStyle/>
          <a:p>
            <a:pPr defTabSz="456565" eaLnBrk="1" fontAlgn="auto" hangingPunct="1">
              <a:spcBef>
                <a:spcPts val="0"/>
              </a:spcBef>
              <a:spcAft>
                <a:spcPts val="0"/>
              </a:spcAft>
              <a:defRPr sz="2400"/>
            </a:pPr>
            <a:endParaRPr kern="0">
              <a:solidFill>
                <a:srgbClr val="070707"/>
              </a:solidFill>
              <a:cs typeface="+mn-ea"/>
              <a:sym typeface="+mn-lt"/>
            </a:endParaRPr>
          </a:p>
        </p:txBody>
      </p:sp>
      <p:sp>
        <p:nvSpPr>
          <p:cNvPr id="18" name="任意多边形 17"/>
          <p:cNvSpPr/>
          <p:nvPr/>
        </p:nvSpPr>
        <p:spPr>
          <a:xfrm>
            <a:off x="1179513" y="4819651"/>
            <a:ext cx="884237" cy="773113"/>
          </a:xfrm>
          <a:custGeom>
            <a:avLst/>
            <a:gdLst>
              <a:gd name="connsiteX0" fmla="*/ 0 w 884860"/>
              <a:gd name="connsiteY0" fmla="*/ 0 h 772825"/>
              <a:gd name="connsiteX1" fmla="*/ 884860 w 884860"/>
              <a:gd name="connsiteY1" fmla="*/ 2086 h 772825"/>
              <a:gd name="connsiteX2" fmla="*/ 826189 w 884860"/>
              <a:gd name="connsiteY2" fmla="*/ 646665 h 772825"/>
              <a:gd name="connsiteX3" fmla="*/ 828167 w 884860"/>
              <a:gd name="connsiteY3" fmla="*/ 652997 h 772825"/>
              <a:gd name="connsiteX4" fmla="*/ 713761 w 884860"/>
              <a:gd name="connsiteY4" fmla="*/ 737723 h 772825"/>
              <a:gd name="connsiteX5" fmla="*/ 161468 w 884860"/>
              <a:gd name="connsiteY5" fmla="*/ 737723 h 772825"/>
              <a:gd name="connsiteX6" fmla="*/ 54213 w 884860"/>
              <a:gd name="connsiteY6" fmla="*/ 675883 h 772825"/>
              <a:gd name="connsiteX7" fmla="*/ 48981 w 884860"/>
              <a:gd name="connsiteY7" fmla="*/ 659138 h 772825"/>
              <a:gd name="connsiteX8" fmla="*/ 47029 w 884860"/>
              <a:gd name="connsiteY8" fmla="*/ 658335 h 772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4860" h="772825">
                <a:moveTo>
                  <a:pt x="0" y="0"/>
                </a:moveTo>
                <a:lnTo>
                  <a:pt x="884860" y="2086"/>
                </a:lnTo>
                <a:lnTo>
                  <a:pt x="826189" y="646665"/>
                </a:lnTo>
                <a:lnTo>
                  <a:pt x="828167" y="652997"/>
                </a:lnTo>
                <a:cubicBezTo>
                  <a:pt x="828167" y="683663"/>
                  <a:pt x="790032" y="714328"/>
                  <a:pt x="713761" y="737723"/>
                </a:cubicBezTo>
                <a:cubicBezTo>
                  <a:pt x="561259" y="784526"/>
                  <a:pt x="313970" y="784526"/>
                  <a:pt x="161468" y="737723"/>
                </a:cubicBezTo>
                <a:cubicBezTo>
                  <a:pt x="104265" y="720177"/>
                  <a:pt x="68513" y="698541"/>
                  <a:pt x="54213" y="675883"/>
                </a:cubicBezTo>
                <a:lnTo>
                  <a:pt x="48981" y="659138"/>
                </a:lnTo>
                <a:lnTo>
                  <a:pt x="47029" y="658335"/>
                </a:lnTo>
                <a:close/>
              </a:path>
            </a:pathLst>
          </a:custGeom>
          <a:solidFill>
            <a:srgbClr val="8893A5"/>
          </a:solidFill>
          <a:ln w="6350" cap="flat">
            <a:noFill/>
            <a:prstDash val="solid"/>
            <a:miter lim="400000"/>
          </a:ln>
          <a:effectLst/>
        </p:spPr>
        <p:txBody>
          <a:bodyPr lIns="0" tIns="0" rIns="0" bIns="0" anchor="ctr"/>
          <a:lstStyle/>
          <a:p>
            <a:pPr defTabSz="456565" eaLnBrk="1" fontAlgn="auto" hangingPunct="1">
              <a:spcBef>
                <a:spcPts val="0"/>
              </a:spcBef>
              <a:spcAft>
                <a:spcPts val="0"/>
              </a:spcAft>
              <a:defRPr sz="2400">
                <a:solidFill>
                  <a:srgbClr val="FFFFFF"/>
                </a:solidFill>
              </a:defRPr>
            </a:pPr>
            <a:endParaRPr kern="0">
              <a:solidFill>
                <a:srgbClr val="FFFFFF"/>
              </a:solidFill>
              <a:cs typeface="+mn-ea"/>
              <a:sym typeface="+mn-lt"/>
            </a:endParaRPr>
          </a:p>
        </p:txBody>
      </p:sp>
      <p:sp>
        <p:nvSpPr>
          <p:cNvPr id="19" name="Shape 778"/>
          <p:cNvSpPr/>
          <p:nvPr/>
        </p:nvSpPr>
        <p:spPr>
          <a:xfrm>
            <a:off x="1060451" y="4627563"/>
            <a:ext cx="1122363" cy="239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66172"/>
          </a:solidFill>
          <a:ln w="6350" cap="flat">
            <a:noFill/>
            <a:prstDash val="solid"/>
            <a:miter lim="400000"/>
          </a:ln>
          <a:effectLst/>
        </p:spPr>
        <p:txBody>
          <a:bodyPr lIns="0" tIns="0" rIns="0" bIns="0" anchor="ctr"/>
          <a:lstStyle/>
          <a:p>
            <a:pPr defTabSz="456565" eaLnBrk="1" fontAlgn="auto" hangingPunct="1">
              <a:spcBef>
                <a:spcPts val="0"/>
              </a:spcBef>
              <a:spcAft>
                <a:spcPts val="0"/>
              </a:spcAft>
              <a:defRPr sz="2400">
                <a:solidFill>
                  <a:srgbClr val="FFFFFF"/>
                </a:solidFill>
              </a:defRPr>
            </a:pPr>
            <a:endParaRPr kern="0">
              <a:solidFill>
                <a:srgbClr val="FFFFFF"/>
              </a:solidFill>
              <a:cs typeface="+mn-ea"/>
              <a:sym typeface="+mn-lt"/>
            </a:endParaRPr>
          </a:p>
        </p:txBody>
      </p:sp>
      <p:sp>
        <p:nvSpPr>
          <p:cNvPr id="20" name="Shape 779"/>
          <p:cNvSpPr/>
          <p:nvPr/>
        </p:nvSpPr>
        <p:spPr>
          <a:xfrm>
            <a:off x="1060451" y="4672013"/>
            <a:ext cx="1122363" cy="73025"/>
          </a:xfrm>
          <a:prstGeom prst="rect">
            <a:avLst/>
          </a:prstGeom>
          <a:solidFill>
            <a:srgbClr val="7C7D7F"/>
          </a:solidFill>
          <a:ln w="6350" cap="flat">
            <a:noFill/>
            <a:prstDash val="solid"/>
            <a:miter lim="400000"/>
          </a:ln>
          <a:effectLst/>
        </p:spPr>
        <p:txBody>
          <a:bodyPr lIns="0" tIns="0" rIns="0" bIns="0" anchor="ctr"/>
          <a:lstStyle/>
          <a:p>
            <a:pPr defTabSz="456565" eaLnBrk="1" fontAlgn="auto" hangingPunct="1">
              <a:spcBef>
                <a:spcPts val="0"/>
              </a:spcBef>
              <a:spcAft>
                <a:spcPts val="0"/>
              </a:spcAft>
              <a:defRPr sz="2400">
                <a:solidFill>
                  <a:srgbClr val="FFFFFF"/>
                </a:solidFill>
              </a:defRPr>
            </a:pPr>
            <a:endParaRPr kern="0">
              <a:solidFill>
                <a:srgbClr val="FFFFFF"/>
              </a:solidFill>
              <a:cs typeface="+mn-ea"/>
              <a:sym typeface="+mn-lt"/>
            </a:endParaRPr>
          </a:p>
        </p:txBody>
      </p:sp>
      <p:sp>
        <p:nvSpPr>
          <p:cNvPr id="21" name="Shape 780"/>
          <p:cNvSpPr/>
          <p:nvPr/>
        </p:nvSpPr>
        <p:spPr>
          <a:xfrm>
            <a:off x="1060451" y="4549775"/>
            <a:ext cx="1122363" cy="2381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C1C7D0"/>
          </a:solidFill>
          <a:ln w="6350" cap="flat">
            <a:noFill/>
            <a:prstDash val="solid"/>
            <a:miter lim="400000"/>
          </a:ln>
          <a:effectLst/>
        </p:spPr>
        <p:txBody>
          <a:bodyPr lIns="0" tIns="0" rIns="0" bIns="0" anchor="ctr"/>
          <a:lstStyle/>
          <a:p>
            <a:pPr defTabSz="456565" eaLnBrk="1" fontAlgn="auto" hangingPunct="1">
              <a:spcBef>
                <a:spcPts val="0"/>
              </a:spcBef>
              <a:spcAft>
                <a:spcPts val="0"/>
              </a:spcAft>
              <a:defRPr sz="2400">
                <a:solidFill>
                  <a:srgbClr val="FFFFFF"/>
                </a:solidFill>
              </a:defRPr>
            </a:pPr>
            <a:endParaRPr kern="0">
              <a:solidFill>
                <a:srgbClr val="FFFFFF"/>
              </a:solidFill>
              <a:cs typeface="+mn-ea"/>
              <a:sym typeface="+mn-lt"/>
            </a:endParaRPr>
          </a:p>
        </p:txBody>
      </p:sp>
      <p:sp>
        <p:nvSpPr>
          <p:cNvPr id="22" name="Shape 781"/>
          <p:cNvSpPr/>
          <p:nvPr/>
        </p:nvSpPr>
        <p:spPr>
          <a:xfrm>
            <a:off x="1158875" y="4570413"/>
            <a:ext cx="923925" cy="19685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66172"/>
          </a:solidFill>
          <a:ln w="6350" cap="flat">
            <a:noFill/>
            <a:prstDash val="solid"/>
            <a:miter lim="400000"/>
          </a:ln>
          <a:effectLst/>
        </p:spPr>
        <p:txBody>
          <a:bodyPr lIns="0" tIns="0" rIns="0" bIns="0" anchor="ctr"/>
          <a:lstStyle/>
          <a:p>
            <a:pPr defTabSz="456565" eaLnBrk="1" fontAlgn="auto" hangingPunct="1">
              <a:spcBef>
                <a:spcPts val="0"/>
              </a:spcBef>
              <a:spcAft>
                <a:spcPts val="0"/>
              </a:spcAft>
              <a:defRPr sz="2400">
                <a:solidFill>
                  <a:srgbClr val="FFFFFF"/>
                </a:solidFill>
              </a:defRPr>
            </a:pPr>
            <a:endParaRPr kern="0">
              <a:solidFill>
                <a:srgbClr val="FFFFFF"/>
              </a:solidFill>
              <a:cs typeface="+mn-ea"/>
              <a:sym typeface="+mn-lt"/>
            </a:endParaRPr>
          </a:p>
        </p:txBody>
      </p:sp>
      <p:sp>
        <p:nvSpPr>
          <p:cNvPr id="23" name="Shape 782"/>
          <p:cNvSpPr/>
          <p:nvPr/>
        </p:nvSpPr>
        <p:spPr>
          <a:xfrm>
            <a:off x="1047751" y="3365500"/>
            <a:ext cx="1577975" cy="1401763"/>
          </a:xfrm>
          <a:custGeom>
            <a:avLst/>
            <a:gdLst/>
            <a:ahLst/>
            <a:cxnLst>
              <a:cxn ang="0">
                <a:pos x="wd2" y="hd2"/>
              </a:cxn>
              <a:cxn ang="5400000">
                <a:pos x="wd2" y="hd2"/>
              </a:cxn>
              <a:cxn ang="10800000">
                <a:pos x="wd2" y="hd2"/>
              </a:cxn>
              <a:cxn ang="16200000">
                <a:pos x="wd2" y="hd2"/>
              </a:cxn>
            </a:cxnLst>
            <a:rect l="0" t="0" r="r" b="b"/>
            <a:pathLst>
              <a:path w="21491" h="21294" extrusionOk="0">
                <a:moveTo>
                  <a:pt x="6799" y="21285"/>
                </a:moveTo>
                <a:lnTo>
                  <a:pt x="6819" y="18455"/>
                </a:lnTo>
                <a:cubicBezTo>
                  <a:pt x="6863" y="17887"/>
                  <a:pt x="6774" y="17316"/>
                  <a:pt x="6561" y="16798"/>
                </a:cubicBezTo>
                <a:cubicBezTo>
                  <a:pt x="6351" y="16286"/>
                  <a:pt x="6027" y="15843"/>
                  <a:pt x="5620" y="15510"/>
                </a:cubicBezTo>
                <a:lnTo>
                  <a:pt x="1759" y="11676"/>
                </a:lnTo>
                <a:cubicBezTo>
                  <a:pt x="907" y="10760"/>
                  <a:pt x="330" y="9573"/>
                  <a:pt x="105" y="8278"/>
                </a:cubicBezTo>
                <a:cubicBezTo>
                  <a:pt x="-109" y="7048"/>
                  <a:pt x="5" y="5775"/>
                  <a:pt x="433" y="4616"/>
                </a:cubicBezTo>
                <a:cubicBezTo>
                  <a:pt x="1260" y="2489"/>
                  <a:pt x="2907" y="893"/>
                  <a:pt x="4912" y="276"/>
                </a:cubicBezTo>
                <a:cubicBezTo>
                  <a:pt x="6800" y="-305"/>
                  <a:pt x="8820" y="42"/>
                  <a:pt x="10463" y="1230"/>
                </a:cubicBezTo>
                <a:cubicBezTo>
                  <a:pt x="12349" y="1490"/>
                  <a:pt x="14127" y="2356"/>
                  <a:pt x="15581" y="3721"/>
                </a:cubicBezTo>
                <a:cubicBezTo>
                  <a:pt x="17090" y="5139"/>
                  <a:pt x="18160" y="6987"/>
                  <a:pt x="19073" y="8883"/>
                </a:cubicBezTo>
                <a:cubicBezTo>
                  <a:pt x="20033" y="10875"/>
                  <a:pt x="20845" y="12975"/>
                  <a:pt x="21491" y="15165"/>
                </a:cubicBezTo>
                <a:cubicBezTo>
                  <a:pt x="20216" y="14732"/>
                  <a:pt x="18976" y="14219"/>
                  <a:pt x="17776" y="13631"/>
                </a:cubicBezTo>
                <a:cubicBezTo>
                  <a:pt x="14917" y="12232"/>
                  <a:pt x="12126" y="10307"/>
                  <a:pt x="10640" y="7135"/>
                </a:cubicBezTo>
                <a:cubicBezTo>
                  <a:pt x="9891" y="5537"/>
                  <a:pt x="9566" y="3734"/>
                  <a:pt x="9706" y="1938"/>
                </a:cubicBezTo>
                <a:cubicBezTo>
                  <a:pt x="8299" y="1023"/>
                  <a:pt x="6615" y="800"/>
                  <a:pt x="5055" y="1321"/>
                </a:cubicBezTo>
                <a:cubicBezTo>
                  <a:pt x="3429" y="1864"/>
                  <a:pt x="2093" y="3163"/>
                  <a:pt x="1387" y="4884"/>
                </a:cubicBezTo>
                <a:cubicBezTo>
                  <a:pt x="1036" y="5805"/>
                  <a:pt x="943" y="6823"/>
                  <a:pt x="1121" y="7804"/>
                </a:cubicBezTo>
                <a:cubicBezTo>
                  <a:pt x="1323" y="8924"/>
                  <a:pt x="1864" y="9933"/>
                  <a:pt x="2654" y="10661"/>
                </a:cubicBezTo>
                <a:lnTo>
                  <a:pt x="7427" y="15295"/>
                </a:lnTo>
                <a:cubicBezTo>
                  <a:pt x="7905" y="15696"/>
                  <a:pt x="8277" y="16233"/>
                  <a:pt x="8505" y="16850"/>
                </a:cubicBezTo>
                <a:cubicBezTo>
                  <a:pt x="8687" y="17343"/>
                  <a:pt x="8772" y="17874"/>
                  <a:pt x="8754" y="18406"/>
                </a:cubicBezTo>
                <a:lnTo>
                  <a:pt x="8754" y="21283"/>
                </a:lnTo>
                <a:cubicBezTo>
                  <a:pt x="8460" y="21289"/>
                  <a:pt x="8166" y="21293"/>
                  <a:pt x="7872" y="21294"/>
                </a:cubicBezTo>
                <a:cubicBezTo>
                  <a:pt x="7515" y="21295"/>
                  <a:pt x="7157" y="21292"/>
                  <a:pt x="6799" y="21285"/>
                </a:cubicBezTo>
                <a:close/>
              </a:path>
            </a:pathLst>
          </a:custGeom>
          <a:solidFill>
            <a:srgbClr val="2395C3"/>
          </a:solidFill>
          <a:ln w="6350" cap="flat">
            <a:noFill/>
            <a:prstDash val="solid"/>
            <a:miter lim="400000"/>
          </a:ln>
          <a:effectLst/>
        </p:spPr>
        <p:txBody>
          <a:bodyPr lIns="0" tIns="0" rIns="0" bIns="0" anchor="ctr"/>
          <a:lstStyle/>
          <a:p>
            <a:pPr defTabSz="456565" eaLnBrk="1" fontAlgn="auto" hangingPunct="1">
              <a:spcBef>
                <a:spcPts val="0"/>
              </a:spcBef>
              <a:spcAft>
                <a:spcPts val="0"/>
              </a:spcAft>
              <a:defRPr sz="2400"/>
            </a:pPr>
            <a:endParaRPr kern="0">
              <a:solidFill>
                <a:srgbClr val="070707"/>
              </a:solidFill>
              <a:cs typeface="+mn-ea"/>
              <a:sym typeface="+mn-lt"/>
            </a:endParaRPr>
          </a:p>
        </p:txBody>
      </p:sp>
      <p:sp>
        <p:nvSpPr>
          <p:cNvPr id="24" name="Shape 783"/>
          <p:cNvSpPr/>
          <p:nvPr/>
        </p:nvSpPr>
        <p:spPr>
          <a:xfrm>
            <a:off x="2081213" y="3503613"/>
            <a:ext cx="658812" cy="60642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305" y="1139"/>
                  <a:pt x="4410" y="2706"/>
                  <a:pt x="6217" y="4632"/>
                </a:cubicBezTo>
                <a:cubicBezTo>
                  <a:pt x="8148" y="6689"/>
                  <a:pt x="9693" y="9097"/>
                  <a:pt x="11065" y="11593"/>
                </a:cubicBezTo>
                <a:cubicBezTo>
                  <a:pt x="12553" y="14299"/>
                  <a:pt x="13852" y="17138"/>
                  <a:pt x="14946" y="20090"/>
                </a:cubicBezTo>
                <a:cubicBezTo>
                  <a:pt x="16026" y="20395"/>
                  <a:pt x="17112" y="20671"/>
                  <a:pt x="18204" y="20920"/>
                </a:cubicBezTo>
                <a:cubicBezTo>
                  <a:pt x="19331" y="21177"/>
                  <a:pt x="20463" y="21403"/>
                  <a:pt x="21600" y="21600"/>
                </a:cubicBezTo>
                <a:cubicBezTo>
                  <a:pt x="20240" y="18708"/>
                  <a:pt x="18769" y="15898"/>
                  <a:pt x="17192" y="13175"/>
                </a:cubicBezTo>
                <a:cubicBezTo>
                  <a:pt x="15764" y="10708"/>
                  <a:pt x="14232" y="8277"/>
                  <a:pt x="12286" y="6224"/>
                </a:cubicBezTo>
                <a:cubicBezTo>
                  <a:pt x="8951" y="2707"/>
                  <a:pt x="4624" y="511"/>
                  <a:pt x="0" y="0"/>
                </a:cubicBezTo>
                <a:close/>
              </a:path>
            </a:pathLst>
          </a:custGeom>
          <a:solidFill>
            <a:srgbClr val="1C8EE4"/>
          </a:solidFill>
          <a:ln w="6350" cap="flat">
            <a:noFill/>
            <a:prstDash val="solid"/>
            <a:miter lim="400000"/>
          </a:ln>
          <a:effectLst/>
        </p:spPr>
        <p:txBody>
          <a:bodyPr lIns="0" tIns="0" rIns="0" bIns="0" anchor="ctr"/>
          <a:lstStyle/>
          <a:p>
            <a:pPr defTabSz="456565" eaLnBrk="1" fontAlgn="auto" hangingPunct="1">
              <a:spcBef>
                <a:spcPts val="0"/>
              </a:spcBef>
              <a:spcAft>
                <a:spcPts val="0"/>
              </a:spcAft>
              <a:defRPr sz="2400"/>
            </a:pPr>
            <a:endParaRPr kern="0">
              <a:solidFill>
                <a:srgbClr val="070707"/>
              </a:solidFill>
              <a:cs typeface="+mn-ea"/>
              <a:sym typeface="+mn-lt"/>
            </a:endParaRPr>
          </a:p>
        </p:txBody>
      </p:sp>
      <p:sp>
        <p:nvSpPr>
          <p:cNvPr id="25" name="任意多边形 24"/>
          <p:cNvSpPr/>
          <p:nvPr/>
        </p:nvSpPr>
        <p:spPr>
          <a:xfrm>
            <a:off x="3352800" y="4819651"/>
            <a:ext cx="885825" cy="773113"/>
          </a:xfrm>
          <a:custGeom>
            <a:avLst/>
            <a:gdLst>
              <a:gd name="connsiteX0" fmla="*/ 0 w 884860"/>
              <a:gd name="connsiteY0" fmla="*/ 0 h 772826"/>
              <a:gd name="connsiteX1" fmla="*/ 884860 w 884860"/>
              <a:gd name="connsiteY1" fmla="*/ 2086 h 772826"/>
              <a:gd name="connsiteX2" fmla="*/ 826188 w 884860"/>
              <a:gd name="connsiteY2" fmla="*/ 646675 h 772826"/>
              <a:gd name="connsiteX3" fmla="*/ 828163 w 884860"/>
              <a:gd name="connsiteY3" fmla="*/ 652998 h 772826"/>
              <a:gd name="connsiteX4" fmla="*/ 713758 w 884860"/>
              <a:gd name="connsiteY4" fmla="*/ 737724 h 772826"/>
              <a:gd name="connsiteX5" fmla="*/ 161466 w 884860"/>
              <a:gd name="connsiteY5" fmla="*/ 737724 h 772826"/>
              <a:gd name="connsiteX6" fmla="*/ 54211 w 884860"/>
              <a:gd name="connsiteY6" fmla="*/ 675884 h 772826"/>
              <a:gd name="connsiteX7" fmla="*/ 48978 w 884860"/>
              <a:gd name="connsiteY7" fmla="*/ 659138 h 772826"/>
              <a:gd name="connsiteX8" fmla="*/ 47029 w 884860"/>
              <a:gd name="connsiteY8" fmla="*/ 658336 h 772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4860" h="772826">
                <a:moveTo>
                  <a:pt x="0" y="0"/>
                </a:moveTo>
                <a:lnTo>
                  <a:pt x="884860" y="2086"/>
                </a:lnTo>
                <a:lnTo>
                  <a:pt x="826188" y="646675"/>
                </a:lnTo>
                <a:lnTo>
                  <a:pt x="828163" y="652998"/>
                </a:lnTo>
                <a:cubicBezTo>
                  <a:pt x="828163" y="683664"/>
                  <a:pt x="790028" y="714329"/>
                  <a:pt x="713758" y="737724"/>
                </a:cubicBezTo>
                <a:cubicBezTo>
                  <a:pt x="561256" y="784527"/>
                  <a:pt x="313967" y="784527"/>
                  <a:pt x="161466" y="737724"/>
                </a:cubicBezTo>
                <a:cubicBezTo>
                  <a:pt x="104263" y="720178"/>
                  <a:pt x="68511" y="698542"/>
                  <a:pt x="54211" y="675884"/>
                </a:cubicBezTo>
                <a:lnTo>
                  <a:pt x="48978" y="659138"/>
                </a:lnTo>
                <a:lnTo>
                  <a:pt x="47029" y="658336"/>
                </a:lnTo>
                <a:close/>
              </a:path>
            </a:pathLst>
          </a:custGeom>
          <a:solidFill>
            <a:srgbClr val="8893A5"/>
          </a:solidFill>
          <a:ln w="6350" cap="flat">
            <a:noFill/>
            <a:prstDash val="solid"/>
            <a:miter lim="400000"/>
          </a:ln>
          <a:effectLst/>
        </p:spPr>
        <p:txBody>
          <a:bodyPr lIns="0" tIns="0" rIns="0" bIns="0" anchor="ctr"/>
          <a:lstStyle/>
          <a:p>
            <a:pPr defTabSz="456565" eaLnBrk="1" fontAlgn="auto" hangingPunct="1">
              <a:spcBef>
                <a:spcPts val="0"/>
              </a:spcBef>
              <a:spcAft>
                <a:spcPts val="0"/>
              </a:spcAft>
              <a:defRPr sz="2400">
                <a:solidFill>
                  <a:srgbClr val="FFFFFF"/>
                </a:solidFill>
              </a:defRPr>
            </a:pPr>
            <a:endParaRPr kern="0">
              <a:solidFill>
                <a:srgbClr val="FFFFFF"/>
              </a:solidFill>
              <a:cs typeface="+mn-ea"/>
              <a:sym typeface="+mn-lt"/>
            </a:endParaRPr>
          </a:p>
        </p:txBody>
      </p:sp>
      <p:sp>
        <p:nvSpPr>
          <p:cNvPr id="26" name="Shape 787"/>
          <p:cNvSpPr/>
          <p:nvPr/>
        </p:nvSpPr>
        <p:spPr>
          <a:xfrm>
            <a:off x="3233739" y="4627563"/>
            <a:ext cx="1123951" cy="239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66172"/>
          </a:solidFill>
          <a:ln w="6350" cap="flat">
            <a:noFill/>
            <a:prstDash val="solid"/>
            <a:miter lim="400000"/>
          </a:ln>
          <a:effectLst/>
        </p:spPr>
        <p:txBody>
          <a:bodyPr lIns="0" tIns="0" rIns="0" bIns="0" anchor="ctr"/>
          <a:lstStyle/>
          <a:p>
            <a:pPr defTabSz="456565" eaLnBrk="1" fontAlgn="auto" hangingPunct="1">
              <a:spcBef>
                <a:spcPts val="0"/>
              </a:spcBef>
              <a:spcAft>
                <a:spcPts val="0"/>
              </a:spcAft>
              <a:defRPr sz="2400">
                <a:solidFill>
                  <a:srgbClr val="FFFFFF"/>
                </a:solidFill>
              </a:defRPr>
            </a:pPr>
            <a:endParaRPr kern="0">
              <a:solidFill>
                <a:srgbClr val="FFFFFF"/>
              </a:solidFill>
              <a:cs typeface="+mn-ea"/>
              <a:sym typeface="+mn-lt"/>
            </a:endParaRPr>
          </a:p>
        </p:txBody>
      </p:sp>
      <p:sp>
        <p:nvSpPr>
          <p:cNvPr id="27" name="Shape 788"/>
          <p:cNvSpPr/>
          <p:nvPr/>
        </p:nvSpPr>
        <p:spPr>
          <a:xfrm>
            <a:off x="3233739" y="4672013"/>
            <a:ext cx="1123951" cy="73025"/>
          </a:xfrm>
          <a:prstGeom prst="rect">
            <a:avLst/>
          </a:prstGeom>
          <a:solidFill>
            <a:srgbClr val="7C7D7F"/>
          </a:solidFill>
          <a:ln w="6350" cap="flat">
            <a:noFill/>
            <a:prstDash val="solid"/>
            <a:miter lim="400000"/>
          </a:ln>
          <a:effectLst/>
        </p:spPr>
        <p:txBody>
          <a:bodyPr lIns="0" tIns="0" rIns="0" bIns="0" anchor="ctr"/>
          <a:lstStyle/>
          <a:p>
            <a:pPr defTabSz="456565" eaLnBrk="1" fontAlgn="auto" hangingPunct="1">
              <a:spcBef>
                <a:spcPts val="0"/>
              </a:spcBef>
              <a:spcAft>
                <a:spcPts val="0"/>
              </a:spcAft>
              <a:defRPr sz="2400">
                <a:solidFill>
                  <a:srgbClr val="FFFFFF"/>
                </a:solidFill>
              </a:defRPr>
            </a:pPr>
            <a:endParaRPr kern="0">
              <a:solidFill>
                <a:srgbClr val="FFFFFF"/>
              </a:solidFill>
              <a:cs typeface="+mn-ea"/>
              <a:sym typeface="+mn-lt"/>
            </a:endParaRPr>
          </a:p>
        </p:txBody>
      </p:sp>
      <p:sp>
        <p:nvSpPr>
          <p:cNvPr id="28" name="Shape 789"/>
          <p:cNvSpPr/>
          <p:nvPr/>
        </p:nvSpPr>
        <p:spPr>
          <a:xfrm>
            <a:off x="3233739" y="4549775"/>
            <a:ext cx="1123951" cy="2381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C1C7D0"/>
          </a:solidFill>
          <a:ln w="6350" cap="flat">
            <a:noFill/>
            <a:prstDash val="solid"/>
            <a:miter lim="400000"/>
          </a:ln>
          <a:effectLst/>
        </p:spPr>
        <p:txBody>
          <a:bodyPr lIns="0" tIns="0" rIns="0" bIns="0" anchor="ctr"/>
          <a:lstStyle/>
          <a:p>
            <a:pPr defTabSz="456565" eaLnBrk="1" fontAlgn="auto" hangingPunct="1">
              <a:spcBef>
                <a:spcPts val="0"/>
              </a:spcBef>
              <a:spcAft>
                <a:spcPts val="0"/>
              </a:spcAft>
              <a:defRPr sz="2400">
                <a:solidFill>
                  <a:srgbClr val="FFFFFF"/>
                </a:solidFill>
              </a:defRPr>
            </a:pPr>
            <a:endParaRPr kern="0">
              <a:solidFill>
                <a:srgbClr val="FFFFFF"/>
              </a:solidFill>
              <a:cs typeface="+mn-ea"/>
              <a:sym typeface="+mn-lt"/>
            </a:endParaRPr>
          </a:p>
        </p:txBody>
      </p:sp>
      <p:sp>
        <p:nvSpPr>
          <p:cNvPr id="29" name="Shape 790"/>
          <p:cNvSpPr/>
          <p:nvPr/>
        </p:nvSpPr>
        <p:spPr>
          <a:xfrm>
            <a:off x="3333751" y="4570413"/>
            <a:ext cx="923925" cy="19685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66172"/>
          </a:solidFill>
          <a:ln w="6350" cap="flat">
            <a:noFill/>
            <a:prstDash val="solid"/>
            <a:miter lim="400000"/>
          </a:ln>
          <a:effectLst/>
        </p:spPr>
        <p:txBody>
          <a:bodyPr lIns="0" tIns="0" rIns="0" bIns="0" anchor="ctr"/>
          <a:lstStyle/>
          <a:p>
            <a:pPr defTabSz="456565" eaLnBrk="1" fontAlgn="auto" hangingPunct="1">
              <a:spcBef>
                <a:spcPts val="0"/>
              </a:spcBef>
              <a:spcAft>
                <a:spcPts val="0"/>
              </a:spcAft>
              <a:defRPr sz="2400">
                <a:solidFill>
                  <a:srgbClr val="FFFFFF"/>
                </a:solidFill>
              </a:defRPr>
            </a:pPr>
            <a:endParaRPr kern="0">
              <a:solidFill>
                <a:srgbClr val="FFFFFF"/>
              </a:solidFill>
              <a:cs typeface="+mn-ea"/>
              <a:sym typeface="+mn-lt"/>
            </a:endParaRPr>
          </a:p>
        </p:txBody>
      </p:sp>
      <p:sp>
        <p:nvSpPr>
          <p:cNvPr id="30" name="Shape 791"/>
          <p:cNvSpPr/>
          <p:nvPr/>
        </p:nvSpPr>
        <p:spPr>
          <a:xfrm>
            <a:off x="3117851" y="3136900"/>
            <a:ext cx="2439988" cy="1630363"/>
          </a:xfrm>
          <a:custGeom>
            <a:avLst/>
            <a:gdLst/>
            <a:ahLst/>
            <a:cxnLst>
              <a:cxn ang="0">
                <a:pos x="wd2" y="hd2"/>
              </a:cxn>
              <a:cxn ang="5400000">
                <a:pos x="wd2" y="hd2"/>
              </a:cxn>
              <a:cxn ang="10800000">
                <a:pos x="wd2" y="hd2"/>
              </a:cxn>
              <a:cxn ang="16200000">
                <a:pos x="wd2" y="hd2"/>
              </a:cxn>
            </a:cxnLst>
            <a:rect l="0" t="0" r="r" b="b"/>
            <a:pathLst>
              <a:path w="21480" h="21370" extrusionOk="0">
                <a:moveTo>
                  <a:pt x="5308" y="21363"/>
                </a:moveTo>
                <a:lnTo>
                  <a:pt x="5321" y="18920"/>
                </a:lnTo>
                <a:cubicBezTo>
                  <a:pt x="5349" y="18430"/>
                  <a:pt x="5292" y="17937"/>
                  <a:pt x="5154" y="17490"/>
                </a:cubicBezTo>
                <a:cubicBezTo>
                  <a:pt x="5018" y="17048"/>
                  <a:pt x="4809" y="16665"/>
                  <a:pt x="4545" y="16378"/>
                </a:cubicBezTo>
                <a:lnTo>
                  <a:pt x="2048" y="13069"/>
                </a:lnTo>
                <a:cubicBezTo>
                  <a:pt x="1361" y="12303"/>
                  <a:pt x="815" y="11291"/>
                  <a:pt x="460" y="10128"/>
                </a:cubicBezTo>
                <a:cubicBezTo>
                  <a:pt x="-2" y="8614"/>
                  <a:pt x="-120" y="6917"/>
                  <a:pt x="124" y="5294"/>
                </a:cubicBezTo>
                <a:cubicBezTo>
                  <a:pt x="583" y="3182"/>
                  <a:pt x="1666" y="1498"/>
                  <a:pt x="3063" y="720"/>
                </a:cubicBezTo>
                <a:cubicBezTo>
                  <a:pt x="4601" y="-135"/>
                  <a:pt x="6325" y="207"/>
                  <a:pt x="7659" y="1633"/>
                </a:cubicBezTo>
                <a:cubicBezTo>
                  <a:pt x="8840" y="327"/>
                  <a:pt x="10321" y="-229"/>
                  <a:pt x="11777" y="86"/>
                </a:cubicBezTo>
                <a:cubicBezTo>
                  <a:pt x="13418" y="441"/>
                  <a:pt x="14830" y="1854"/>
                  <a:pt x="16314" y="2935"/>
                </a:cubicBezTo>
                <a:cubicBezTo>
                  <a:pt x="17942" y="4119"/>
                  <a:pt x="19686" y="4913"/>
                  <a:pt x="21480" y="5288"/>
                </a:cubicBezTo>
                <a:cubicBezTo>
                  <a:pt x="19585" y="7762"/>
                  <a:pt x="17051" y="8862"/>
                  <a:pt x="14559" y="8293"/>
                </a:cubicBezTo>
                <a:cubicBezTo>
                  <a:pt x="13326" y="8012"/>
                  <a:pt x="12157" y="7325"/>
                  <a:pt x="11063" y="6437"/>
                </a:cubicBezTo>
                <a:cubicBezTo>
                  <a:pt x="9783" y="5400"/>
                  <a:pt x="8610" y="4095"/>
                  <a:pt x="7580" y="2562"/>
                </a:cubicBezTo>
                <a:cubicBezTo>
                  <a:pt x="6353" y="1098"/>
                  <a:pt x="4680" y="774"/>
                  <a:pt x="3243" y="1720"/>
                </a:cubicBezTo>
                <a:cubicBezTo>
                  <a:pt x="2097" y="2475"/>
                  <a:pt x="1242" y="3962"/>
                  <a:pt x="919" y="5763"/>
                </a:cubicBezTo>
                <a:cubicBezTo>
                  <a:pt x="784" y="6993"/>
                  <a:pt x="881" y="8255"/>
                  <a:pt x="1199" y="9408"/>
                </a:cubicBezTo>
                <a:cubicBezTo>
                  <a:pt x="1502" y="10507"/>
                  <a:pt x="1994" y="11468"/>
                  <a:pt x="2627" y="12193"/>
                </a:cubicBezTo>
                <a:lnTo>
                  <a:pt x="5714" y="16192"/>
                </a:lnTo>
                <a:cubicBezTo>
                  <a:pt x="6023" y="16539"/>
                  <a:pt x="6264" y="17002"/>
                  <a:pt x="6412" y="17535"/>
                </a:cubicBezTo>
                <a:cubicBezTo>
                  <a:pt x="6529" y="17960"/>
                  <a:pt x="6584" y="18418"/>
                  <a:pt x="6572" y="18878"/>
                </a:cubicBezTo>
                <a:lnTo>
                  <a:pt x="6572" y="21361"/>
                </a:lnTo>
                <a:cubicBezTo>
                  <a:pt x="6382" y="21366"/>
                  <a:pt x="6192" y="21369"/>
                  <a:pt x="6002" y="21370"/>
                </a:cubicBezTo>
                <a:cubicBezTo>
                  <a:pt x="5771" y="21371"/>
                  <a:pt x="5540" y="21368"/>
                  <a:pt x="5308" y="21363"/>
                </a:cubicBezTo>
                <a:close/>
              </a:path>
            </a:pathLst>
          </a:custGeom>
          <a:solidFill>
            <a:schemeClr val="accent4"/>
          </a:solidFill>
          <a:ln w="6350" cap="flat">
            <a:noFill/>
            <a:prstDash val="solid"/>
            <a:miter lim="400000"/>
          </a:ln>
          <a:effectLst/>
        </p:spPr>
        <p:txBody>
          <a:bodyPr lIns="0" tIns="0" rIns="0" bIns="0" anchor="ctr"/>
          <a:lstStyle/>
          <a:p>
            <a:pPr defTabSz="456565" eaLnBrk="1" fontAlgn="auto" hangingPunct="1">
              <a:spcBef>
                <a:spcPts val="0"/>
              </a:spcBef>
              <a:spcAft>
                <a:spcPts val="0"/>
              </a:spcAft>
              <a:defRPr sz="2400"/>
            </a:pPr>
            <a:endParaRPr kern="0">
              <a:solidFill>
                <a:srgbClr val="070707"/>
              </a:solidFill>
              <a:cs typeface="+mn-ea"/>
              <a:sym typeface="+mn-lt"/>
            </a:endParaRPr>
          </a:p>
        </p:txBody>
      </p:sp>
      <p:sp>
        <p:nvSpPr>
          <p:cNvPr id="31" name="Shape 792"/>
          <p:cNvSpPr/>
          <p:nvPr/>
        </p:nvSpPr>
        <p:spPr>
          <a:xfrm>
            <a:off x="4311651" y="3089275"/>
            <a:ext cx="1136651" cy="282575"/>
          </a:xfrm>
          <a:custGeom>
            <a:avLst/>
            <a:gdLst/>
            <a:ahLst/>
            <a:cxnLst>
              <a:cxn ang="0">
                <a:pos x="wd2" y="hd2"/>
              </a:cxn>
              <a:cxn ang="5400000">
                <a:pos x="wd2" y="hd2"/>
              </a:cxn>
              <a:cxn ang="10800000">
                <a:pos x="wd2" y="hd2"/>
              </a:cxn>
              <a:cxn ang="16200000">
                <a:pos x="wd2" y="hd2"/>
              </a:cxn>
            </a:cxnLst>
            <a:rect l="0" t="0" r="r" b="b"/>
            <a:pathLst>
              <a:path w="21600" h="20666" extrusionOk="0">
                <a:moveTo>
                  <a:pt x="0" y="2232"/>
                </a:moveTo>
                <a:cubicBezTo>
                  <a:pt x="1443" y="1752"/>
                  <a:pt x="2897" y="2128"/>
                  <a:pt x="4310" y="3349"/>
                </a:cubicBezTo>
                <a:cubicBezTo>
                  <a:pt x="6961" y="5638"/>
                  <a:pt x="9359" y="10766"/>
                  <a:pt x="11765" y="15591"/>
                </a:cubicBezTo>
                <a:cubicBezTo>
                  <a:pt x="12626" y="17317"/>
                  <a:pt x="13491" y="19008"/>
                  <a:pt x="14360" y="20666"/>
                </a:cubicBezTo>
                <a:cubicBezTo>
                  <a:pt x="16184" y="20155"/>
                  <a:pt x="17931" y="17634"/>
                  <a:pt x="19392" y="13406"/>
                </a:cubicBezTo>
                <a:cubicBezTo>
                  <a:pt x="20257" y="10901"/>
                  <a:pt x="21004" y="7841"/>
                  <a:pt x="21600" y="4361"/>
                </a:cubicBezTo>
                <a:cubicBezTo>
                  <a:pt x="20036" y="6496"/>
                  <a:pt x="18369" y="7270"/>
                  <a:pt x="16718" y="6629"/>
                </a:cubicBezTo>
                <a:cubicBezTo>
                  <a:pt x="15165" y="6026"/>
                  <a:pt x="13669" y="4184"/>
                  <a:pt x="12150" y="2829"/>
                </a:cubicBezTo>
                <a:cubicBezTo>
                  <a:pt x="8158" y="-730"/>
                  <a:pt x="4014" y="-934"/>
                  <a:pt x="0" y="2232"/>
                </a:cubicBezTo>
                <a:close/>
              </a:path>
            </a:pathLst>
          </a:custGeom>
          <a:solidFill>
            <a:srgbClr val="FCC725"/>
          </a:solidFill>
          <a:ln w="6350" cap="flat">
            <a:noFill/>
            <a:prstDash val="solid"/>
            <a:miter lim="400000"/>
          </a:ln>
          <a:effectLst/>
        </p:spPr>
        <p:txBody>
          <a:bodyPr lIns="0" tIns="0" rIns="0" bIns="0" anchor="ctr"/>
          <a:lstStyle/>
          <a:p>
            <a:pPr defTabSz="456565" eaLnBrk="1" fontAlgn="auto" hangingPunct="1">
              <a:spcBef>
                <a:spcPts val="0"/>
              </a:spcBef>
              <a:spcAft>
                <a:spcPts val="0"/>
              </a:spcAft>
              <a:defRPr sz="2400"/>
            </a:pPr>
            <a:endParaRPr kern="0">
              <a:solidFill>
                <a:srgbClr val="070707"/>
              </a:solidFill>
              <a:cs typeface="+mn-ea"/>
              <a:sym typeface="+mn-lt"/>
            </a:endParaRPr>
          </a:p>
        </p:txBody>
      </p:sp>
      <p:sp>
        <p:nvSpPr>
          <p:cNvPr id="35" name="TextBox 13"/>
          <p:cNvSpPr txBox="1"/>
          <p:nvPr/>
        </p:nvSpPr>
        <p:spPr>
          <a:xfrm>
            <a:off x="8435975" y="3187700"/>
            <a:ext cx="1377951" cy="245745"/>
          </a:xfrm>
          <a:prstGeom prst="rect">
            <a:avLst/>
          </a:prstGeom>
          <a:noFill/>
        </p:spPr>
        <p:txBody>
          <a:bodyPr lIns="0" tIns="0" rIns="0" bIns="0">
            <a:spAutoFit/>
          </a:bodyPr>
          <a:lstStyle/>
          <a:p>
            <a:pPr algn="ctr" defTabSz="1216660" eaLnBrk="1" fontAlgn="auto" hangingPunct="1">
              <a:spcBef>
                <a:spcPct val="20000"/>
              </a:spcBef>
              <a:spcAft>
                <a:spcPts val="0"/>
              </a:spcAft>
              <a:defRPr/>
            </a:pPr>
            <a:r>
              <a:rPr lang="zh-CN" altLang="en-US" sz="1600" b="1">
                <a:solidFill>
                  <a:srgbClr val="445469"/>
                </a:solidFill>
                <a:cs typeface="+mn-ea"/>
                <a:sym typeface="+mn-lt"/>
              </a:rPr>
              <a:t>单击编辑标题</a:t>
            </a:r>
            <a:endParaRPr lang="en-US" sz="1600" b="1" dirty="0">
              <a:solidFill>
                <a:srgbClr val="445469"/>
              </a:solidFill>
              <a:cs typeface="+mn-ea"/>
              <a:sym typeface="+mn-lt"/>
            </a:endParaRPr>
          </a:p>
        </p:txBody>
      </p:sp>
      <p:sp>
        <p:nvSpPr>
          <p:cNvPr id="36" name="TextBox 13"/>
          <p:cNvSpPr txBox="1"/>
          <p:nvPr/>
        </p:nvSpPr>
        <p:spPr>
          <a:xfrm>
            <a:off x="8435975" y="3986213"/>
            <a:ext cx="1377951" cy="245745"/>
          </a:xfrm>
          <a:prstGeom prst="rect">
            <a:avLst/>
          </a:prstGeom>
          <a:noFill/>
        </p:spPr>
        <p:txBody>
          <a:bodyPr lIns="0" tIns="0" rIns="0" bIns="0">
            <a:spAutoFit/>
          </a:bodyPr>
          <a:lstStyle/>
          <a:p>
            <a:pPr algn="ctr" defTabSz="1216660" eaLnBrk="1" fontAlgn="auto" hangingPunct="1">
              <a:spcBef>
                <a:spcPct val="20000"/>
              </a:spcBef>
              <a:spcAft>
                <a:spcPts val="0"/>
              </a:spcAft>
              <a:defRPr/>
            </a:pPr>
            <a:r>
              <a:rPr lang="zh-CN" altLang="en-US" sz="1600" b="1">
                <a:solidFill>
                  <a:srgbClr val="445469"/>
                </a:solidFill>
                <a:cs typeface="+mn-ea"/>
                <a:sym typeface="+mn-lt"/>
              </a:rPr>
              <a:t>单击编辑标题</a:t>
            </a:r>
            <a:endParaRPr lang="en-US" sz="1600" b="1" dirty="0">
              <a:solidFill>
                <a:srgbClr val="445469"/>
              </a:solidFill>
              <a:cs typeface="+mn-ea"/>
              <a:sym typeface="+mn-lt"/>
            </a:endParaRPr>
          </a:p>
        </p:txBody>
      </p:sp>
      <p:sp>
        <p:nvSpPr>
          <p:cNvPr id="37" name="TextBox 13"/>
          <p:cNvSpPr txBox="1"/>
          <p:nvPr/>
        </p:nvSpPr>
        <p:spPr>
          <a:xfrm>
            <a:off x="8435975" y="4743451"/>
            <a:ext cx="1377951" cy="245745"/>
          </a:xfrm>
          <a:prstGeom prst="rect">
            <a:avLst/>
          </a:prstGeom>
          <a:noFill/>
        </p:spPr>
        <p:txBody>
          <a:bodyPr lIns="0" tIns="0" rIns="0" bIns="0">
            <a:spAutoFit/>
          </a:bodyPr>
          <a:lstStyle/>
          <a:p>
            <a:pPr algn="ctr" defTabSz="1216660" eaLnBrk="1" fontAlgn="auto" hangingPunct="1">
              <a:spcBef>
                <a:spcPct val="20000"/>
              </a:spcBef>
              <a:spcAft>
                <a:spcPts val="0"/>
              </a:spcAft>
              <a:defRPr/>
            </a:pPr>
            <a:r>
              <a:rPr lang="zh-CN" altLang="en-US" sz="1600" b="1">
                <a:solidFill>
                  <a:srgbClr val="445469"/>
                </a:solidFill>
                <a:cs typeface="+mn-ea"/>
                <a:sym typeface="+mn-lt"/>
              </a:rPr>
              <a:t>单击编辑标题</a:t>
            </a:r>
            <a:endParaRPr lang="en-US" sz="1600" b="1" dirty="0">
              <a:solidFill>
                <a:srgbClr val="445469"/>
              </a:solidFill>
              <a:cs typeface="+mn-ea"/>
              <a:sym typeface="+mn-lt"/>
            </a:endParaRPr>
          </a:p>
        </p:txBody>
      </p:sp>
      <p:sp>
        <p:nvSpPr>
          <p:cNvPr id="38" name="Oval 263"/>
          <p:cNvSpPr/>
          <p:nvPr/>
        </p:nvSpPr>
        <p:spPr>
          <a:xfrm>
            <a:off x="1365251" y="4953000"/>
            <a:ext cx="471488" cy="469900"/>
          </a:xfrm>
          <a:prstGeom prst="ellipse">
            <a:avLst/>
          </a:prstGeom>
          <a:solidFill>
            <a:srgbClr val="2395C3"/>
          </a:solidFill>
          <a:ln w="25400" cap="flat" cmpd="sng" algn="ctr">
            <a:noFill/>
            <a:prstDash val="solid"/>
          </a:ln>
          <a:effectLst/>
        </p:spPr>
        <p:txBody>
          <a:bodyPr anchor="ctr"/>
          <a:lstStyle/>
          <a:p>
            <a:pPr algn="ctr" defTabSz="456565" eaLnBrk="1" fontAlgn="auto" hangingPunct="1">
              <a:spcBef>
                <a:spcPts val="0"/>
              </a:spcBef>
              <a:spcAft>
                <a:spcPts val="0"/>
              </a:spcAft>
              <a:defRPr/>
            </a:pPr>
            <a:r>
              <a:rPr lang="en-US" sz="2000" b="1" kern="0">
                <a:solidFill>
                  <a:schemeClr val="bg1"/>
                </a:solidFill>
                <a:cs typeface="+mn-ea"/>
                <a:sym typeface="+mn-lt"/>
              </a:rPr>
              <a:t>A</a:t>
            </a:r>
          </a:p>
        </p:txBody>
      </p:sp>
      <p:sp>
        <p:nvSpPr>
          <p:cNvPr id="39" name="Oval 263"/>
          <p:cNvSpPr/>
          <p:nvPr/>
        </p:nvSpPr>
        <p:spPr>
          <a:xfrm>
            <a:off x="3556000" y="4962525"/>
            <a:ext cx="469900" cy="471488"/>
          </a:xfrm>
          <a:prstGeom prst="ellipse">
            <a:avLst/>
          </a:prstGeom>
          <a:solidFill>
            <a:schemeClr val="accent4"/>
          </a:solidFill>
          <a:ln w="25400" cap="flat" cmpd="sng" algn="ctr">
            <a:noFill/>
            <a:prstDash val="solid"/>
          </a:ln>
          <a:effectLst/>
        </p:spPr>
        <p:txBody>
          <a:bodyPr anchor="ctr"/>
          <a:lstStyle/>
          <a:p>
            <a:pPr algn="ctr" defTabSz="456565" eaLnBrk="1" fontAlgn="auto" hangingPunct="1">
              <a:spcBef>
                <a:spcPts val="0"/>
              </a:spcBef>
              <a:spcAft>
                <a:spcPts val="0"/>
              </a:spcAft>
              <a:defRPr/>
            </a:pPr>
            <a:r>
              <a:rPr lang="en-US" sz="2000" b="1" kern="0" dirty="0">
                <a:solidFill>
                  <a:schemeClr val="bg1"/>
                </a:solidFill>
                <a:cs typeface="+mn-ea"/>
                <a:sym typeface="+mn-lt"/>
              </a:rPr>
              <a:t>B</a:t>
            </a:r>
          </a:p>
        </p:txBody>
      </p:sp>
      <p:sp>
        <p:nvSpPr>
          <p:cNvPr id="40" name="Oval 263"/>
          <p:cNvSpPr/>
          <p:nvPr/>
        </p:nvSpPr>
        <p:spPr>
          <a:xfrm>
            <a:off x="5745163" y="4962525"/>
            <a:ext cx="471487" cy="471488"/>
          </a:xfrm>
          <a:prstGeom prst="ellipse">
            <a:avLst/>
          </a:prstGeom>
          <a:solidFill>
            <a:schemeClr val="accent3"/>
          </a:solidFill>
          <a:ln w="25400" cap="flat" cmpd="sng" algn="ctr">
            <a:noFill/>
            <a:prstDash val="solid"/>
          </a:ln>
          <a:effectLst/>
        </p:spPr>
        <p:txBody>
          <a:bodyPr anchor="ctr"/>
          <a:lstStyle/>
          <a:p>
            <a:pPr algn="ctr" defTabSz="456565" eaLnBrk="1" fontAlgn="auto" hangingPunct="1">
              <a:spcBef>
                <a:spcPts val="0"/>
              </a:spcBef>
              <a:spcAft>
                <a:spcPts val="0"/>
              </a:spcAft>
              <a:defRPr/>
            </a:pPr>
            <a:r>
              <a:rPr lang="en-US" sz="2000" b="1" kern="0" dirty="0">
                <a:solidFill>
                  <a:schemeClr val="bg1"/>
                </a:solidFill>
                <a:cs typeface="+mn-ea"/>
                <a:sym typeface="+mn-lt"/>
              </a:rPr>
              <a:t>C</a:t>
            </a:r>
          </a:p>
        </p:txBody>
      </p:sp>
    </p:spTree>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randombar(horizontal)">
                                      <p:cBhvr>
                                        <p:cTn id="10" dur="500"/>
                                        <p:tgtEl>
                                          <p:spTgt spid="13"/>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randombar(horizontal)">
                                      <p:cBhvr>
                                        <p:cTn id="13" dur="500"/>
                                        <p:tgtEl>
                                          <p:spTgt spid="14"/>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randombar(horizontal)">
                                      <p:cBhvr>
                                        <p:cTn id="16" dur="500"/>
                                        <p:tgtEl>
                                          <p:spTgt spid="15"/>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randombar(horizontal)">
                                      <p:cBhvr>
                                        <p:cTn id="19" dur="500"/>
                                        <p:tgtEl>
                                          <p:spTgt spid="16"/>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randombar(horizontal)">
                                      <p:cBhvr>
                                        <p:cTn id="22" dur="500"/>
                                        <p:tgtEl>
                                          <p:spTgt spid="17"/>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randombar(horizontal)">
                                      <p:cBhvr>
                                        <p:cTn id="25" dur="500"/>
                                        <p:tgtEl>
                                          <p:spTgt spid="18"/>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randombar(horizontal)">
                                      <p:cBhvr>
                                        <p:cTn id="28" dur="500"/>
                                        <p:tgtEl>
                                          <p:spTgt spid="19"/>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randombar(horizontal)">
                                      <p:cBhvr>
                                        <p:cTn id="31" dur="500"/>
                                        <p:tgtEl>
                                          <p:spTgt spid="20"/>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randombar(horizontal)">
                                      <p:cBhvr>
                                        <p:cTn id="34" dur="500"/>
                                        <p:tgtEl>
                                          <p:spTgt spid="21"/>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randombar(horizontal)">
                                      <p:cBhvr>
                                        <p:cTn id="37" dur="500"/>
                                        <p:tgtEl>
                                          <p:spTgt spid="22"/>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randombar(horizontal)">
                                      <p:cBhvr>
                                        <p:cTn id="40" dur="500"/>
                                        <p:tgtEl>
                                          <p:spTgt spid="23"/>
                                        </p:tgtEl>
                                      </p:cBhvr>
                                    </p:animEffect>
                                  </p:childTnLst>
                                </p:cTn>
                              </p:par>
                              <p:par>
                                <p:cTn id="41" presetID="14" presetClass="entr" presetSubtype="10"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randombar(horizontal)">
                                      <p:cBhvr>
                                        <p:cTn id="43" dur="500"/>
                                        <p:tgtEl>
                                          <p:spTgt spid="24"/>
                                        </p:tgtEl>
                                      </p:cBhvr>
                                    </p:animEffect>
                                  </p:childTnLst>
                                </p:cTn>
                              </p:par>
                              <p:par>
                                <p:cTn id="44" presetID="14" presetClass="entr" presetSubtype="10" fill="hold" grpId="0" nodeType="with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randombar(horizontal)">
                                      <p:cBhvr>
                                        <p:cTn id="46" dur="500"/>
                                        <p:tgtEl>
                                          <p:spTgt spid="25"/>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randombar(horizontal)">
                                      <p:cBhvr>
                                        <p:cTn id="49" dur="500"/>
                                        <p:tgtEl>
                                          <p:spTgt spid="26"/>
                                        </p:tgtEl>
                                      </p:cBhvr>
                                    </p:animEffect>
                                  </p:childTnLst>
                                </p:cTn>
                              </p:par>
                              <p:par>
                                <p:cTn id="50" presetID="14" presetClass="entr" presetSubtype="1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randombar(horizontal)">
                                      <p:cBhvr>
                                        <p:cTn id="52" dur="500"/>
                                        <p:tgtEl>
                                          <p:spTgt spid="27"/>
                                        </p:tgtEl>
                                      </p:cBhvr>
                                    </p:animEffect>
                                  </p:childTnLst>
                                </p:cTn>
                              </p:par>
                              <p:par>
                                <p:cTn id="53" presetID="14" presetClass="entr" presetSubtype="10"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randombar(horizontal)">
                                      <p:cBhvr>
                                        <p:cTn id="55" dur="500"/>
                                        <p:tgtEl>
                                          <p:spTgt spid="28"/>
                                        </p:tgtEl>
                                      </p:cBhvr>
                                    </p:animEffect>
                                  </p:childTnLst>
                                </p:cTn>
                              </p:par>
                              <p:par>
                                <p:cTn id="56" presetID="14" presetClass="entr" presetSubtype="10" fill="hold" grpId="0" nodeType="withEffect">
                                  <p:stCondLst>
                                    <p:cond delay="0"/>
                                  </p:stCondLst>
                                  <p:childTnLst>
                                    <p:set>
                                      <p:cBhvr>
                                        <p:cTn id="57" dur="1" fill="hold">
                                          <p:stCondLst>
                                            <p:cond delay="0"/>
                                          </p:stCondLst>
                                        </p:cTn>
                                        <p:tgtEl>
                                          <p:spTgt spid="29"/>
                                        </p:tgtEl>
                                        <p:attrNameLst>
                                          <p:attrName>style.visibility</p:attrName>
                                        </p:attrNameLst>
                                      </p:cBhvr>
                                      <p:to>
                                        <p:strVal val="visible"/>
                                      </p:to>
                                    </p:set>
                                    <p:animEffect transition="in" filter="randombar(horizontal)">
                                      <p:cBhvr>
                                        <p:cTn id="58" dur="500"/>
                                        <p:tgtEl>
                                          <p:spTgt spid="29"/>
                                        </p:tgtEl>
                                      </p:cBhvr>
                                    </p:animEffect>
                                  </p:childTnLst>
                                </p:cTn>
                              </p:par>
                              <p:par>
                                <p:cTn id="59" presetID="14" presetClass="entr" presetSubtype="10" fill="hold" grpId="0" nodeType="withEffect">
                                  <p:stCondLst>
                                    <p:cond delay="0"/>
                                  </p:stCondLst>
                                  <p:childTnLst>
                                    <p:set>
                                      <p:cBhvr>
                                        <p:cTn id="60" dur="1" fill="hold">
                                          <p:stCondLst>
                                            <p:cond delay="0"/>
                                          </p:stCondLst>
                                        </p:cTn>
                                        <p:tgtEl>
                                          <p:spTgt spid="30"/>
                                        </p:tgtEl>
                                        <p:attrNameLst>
                                          <p:attrName>style.visibility</p:attrName>
                                        </p:attrNameLst>
                                      </p:cBhvr>
                                      <p:to>
                                        <p:strVal val="visible"/>
                                      </p:to>
                                    </p:set>
                                    <p:animEffect transition="in" filter="randombar(horizontal)">
                                      <p:cBhvr>
                                        <p:cTn id="61" dur="500"/>
                                        <p:tgtEl>
                                          <p:spTgt spid="30"/>
                                        </p:tgtEl>
                                      </p:cBhvr>
                                    </p:animEffect>
                                  </p:childTnLst>
                                </p:cTn>
                              </p:par>
                              <p:par>
                                <p:cTn id="62" presetID="14" presetClass="entr" presetSubtype="10"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Effect transition="in" filter="randombar(horizontal)">
                                      <p:cBhvr>
                                        <p:cTn id="64" dur="500"/>
                                        <p:tgtEl>
                                          <p:spTgt spid="31"/>
                                        </p:tgtEl>
                                      </p:cBhvr>
                                    </p:animEffect>
                                  </p:childTnLst>
                                </p:cTn>
                              </p:par>
                              <p:par>
                                <p:cTn id="65" presetID="14" presetClass="entr" presetSubtype="10" fill="hold" grpId="0" nodeType="withEffect">
                                  <p:stCondLst>
                                    <p:cond delay="0"/>
                                  </p:stCondLst>
                                  <p:childTnLst>
                                    <p:set>
                                      <p:cBhvr>
                                        <p:cTn id="66" dur="1" fill="hold">
                                          <p:stCondLst>
                                            <p:cond delay="0"/>
                                          </p:stCondLst>
                                        </p:cTn>
                                        <p:tgtEl>
                                          <p:spTgt spid="38"/>
                                        </p:tgtEl>
                                        <p:attrNameLst>
                                          <p:attrName>style.visibility</p:attrName>
                                        </p:attrNameLst>
                                      </p:cBhvr>
                                      <p:to>
                                        <p:strVal val="visible"/>
                                      </p:to>
                                    </p:set>
                                    <p:animEffect transition="in" filter="randombar(horizontal)">
                                      <p:cBhvr>
                                        <p:cTn id="67" dur="500"/>
                                        <p:tgtEl>
                                          <p:spTgt spid="38"/>
                                        </p:tgtEl>
                                      </p:cBhvr>
                                    </p:animEffect>
                                  </p:childTnLst>
                                </p:cTn>
                              </p:par>
                              <p:par>
                                <p:cTn id="68" presetID="14" presetClass="entr" presetSubtype="10" fill="hold" grpId="0" nodeType="withEffect">
                                  <p:stCondLst>
                                    <p:cond delay="0"/>
                                  </p:stCondLst>
                                  <p:childTnLst>
                                    <p:set>
                                      <p:cBhvr>
                                        <p:cTn id="69" dur="1" fill="hold">
                                          <p:stCondLst>
                                            <p:cond delay="0"/>
                                          </p:stCondLst>
                                        </p:cTn>
                                        <p:tgtEl>
                                          <p:spTgt spid="39"/>
                                        </p:tgtEl>
                                        <p:attrNameLst>
                                          <p:attrName>style.visibility</p:attrName>
                                        </p:attrNameLst>
                                      </p:cBhvr>
                                      <p:to>
                                        <p:strVal val="visible"/>
                                      </p:to>
                                    </p:set>
                                    <p:animEffect transition="in" filter="randombar(horizontal)">
                                      <p:cBhvr>
                                        <p:cTn id="70" dur="500"/>
                                        <p:tgtEl>
                                          <p:spTgt spid="39"/>
                                        </p:tgtEl>
                                      </p:cBhvr>
                                    </p:animEffect>
                                  </p:childTnLst>
                                </p:cTn>
                              </p:par>
                              <p:par>
                                <p:cTn id="71" presetID="14" presetClass="entr" presetSubtype="10" fill="hold" grpId="0" nodeType="with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randombar(horizontal)">
                                      <p:cBhvr>
                                        <p:cTn id="73" dur="500"/>
                                        <p:tgtEl>
                                          <p:spTgt spid="40"/>
                                        </p:tgtEl>
                                      </p:cBhvr>
                                    </p:animEffect>
                                  </p:childTnLst>
                                </p:cTn>
                              </p:par>
                            </p:childTnLst>
                          </p:cTn>
                        </p:par>
                        <p:par>
                          <p:cTn id="74" fill="hold">
                            <p:stCondLst>
                              <p:cond delay="500"/>
                            </p:stCondLst>
                            <p:childTnLst>
                              <p:par>
                                <p:cTn id="75" presetID="2" presetClass="entr" presetSubtype="4" fill="hold" grpId="0" nodeType="after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additive="base">
                                        <p:cTn id="77" dur="500" fill="hold"/>
                                        <p:tgtEl>
                                          <p:spTgt spid="6"/>
                                        </p:tgtEl>
                                        <p:attrNameLst>
                                          <p:attrName>ppt_x</p:attrName>
                                        </p:attrNameLst>
                                      </p:cBhvr>
                                      <p:tavLst>
                                        <p:tav tm="0">
                                          <p:val>
                                            <p:strVal val="#ppt_x"/>
                                          </p:val>
                                        </p:tav>
                                        <p:tav tm="100000">
                                          <p:val>
                                            <p:strVal val="#ppt_x"/>
                                          </p:val>
                                        </p:tav>
                                      </p:tavLst>
                                    </p:anim>
                                    <p:anim calcmode="lin" valueType="num">
                                      <p:cBhvr additive="base">
                                        <p:cTn id="78" dur="500" fill="hold"/>
                                        <p:tgtEl>
                                          <p:spTgt spid="6"/>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7"/>
                                        </p:tgtEl>
                                        <p:attrNameLst>
                                          <p:attrName>style.visibility</p:attrName>
                                        </p:attrNameLst>
                                      </p:cBhvr>
                                      <p:to>
                                        <p:strVal val="visible"/>
                                      </p:to>
                                    </p:set>
                                    <p:anim calcmode="lin" valueType="num">
                                      <p:cBhvr additive="base">
                                        <p:cTn id="81" dur="500" fill="hold"/>
                                        <p:tgtEl>
                                          <p:spTgt spid="7"/>
                                        </p:tgtEl>
                                        <p:attrNameLst>
                                          <p:attrName>ppt_x</p:attrName>
                                        </p:attrNameLst>
                                      </p:cBhvr>
                                      <p:tavLst>
                                        <p:tav tm="0">
                                          <p:val>
                                            <p:strVal val="#ppt_x"/>
                                          </p:val>
                                        </p:tav>
                                        <p:tav tm="100000">
                                          <p:val>
                                            <p:strVal val="#ppt_x"/>
                                          </p:val>
                                        </p:tav>
                                      </p:tavLst>
                                    </p:anim>
                                    <p:anim calcmode="lin" valueType="num">
                                      <p:cBhvr additive="base">
                                        <p:cTn id="82" dur="500" fill="hold"/>
                                        <p:tgtEl>
                                          <p:spTgt spid="7"/>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18438"/>
                                        </p:tgtEl>
                                        <p:attrNameLst>
                                          <p:attrName>style.visibility</p:attrName>
                                        </p:attrNameLst>
                                      </p:cBhvr>
                                      <p:to>
                                        <p:strVal val="visible"/>
                                      </p:to>
                                    </p:set>
                                    <p:anim calcmode="lin" valueType="num">
                                      <p:cBhvr additive="base">
                                        <p:cTn id="85" dur="500" fill="hold"/>
                                        <p:tgtEl>
                                          <p:spTgt spid="18438"/>
                                        </p:tgtEl>
                                        <p:attrNameLst>
                                          <p:attrName>ppt_x</p:attrName>
                                        </p:attrNameLst>
                                      </p:cBhvr>
                                      <p:tavLst>
                                        <p:tav tm="0">
                                          <p:val>
                                            <p:strVal val="#ppt_x"/>
                                          </p:val>
                                        </p:tav>
                                        <p:tav tm="100000">
                                          <p:val>
                                            <p:strVal val="#ppt_x"/>
                                          </p:val>
                                        </p:tav>
                                      </p:tavLst>
                                    </p:anim>
                                    <p:anim calcmode="lin" valueType="num">
                                      <p:cBhvr additive="base">
                                        <p:cTn id="86" dur="500" fill="hold"/>
                                        <p:tgtEl>
                                          <p:spTgt spid="18438"/>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additive="base">
                                        <p:cTn id="89" dur="500" fill="hold"/>
                                        <p:tgtEl>
                                          <p:spTgt spid="9"/>
                                        </p:tgtEl>
                                        <p:attrNameLst>
                                          <p:attrName>ppt_x</p:attrName>
                                        </p:attrNameLst>
                                      </p:cBhvr>
                                      <p:tavLst>
                                        <p:tav tm="0">
                                          <p:val>
                                            <p:strVal val="#ppt_x"/>
                                          </p:val>
                                        </p:tav>
                                        <p:tav tm="100000">
                                          <p:val>
                                            <p:strVal val="#ppt_x"/>
                                          </p:val>
                                        </p:tav>
                                      </p:tavLst>
                                    </p:anim>
                                    <p:anim calcmode="lin" valueType="num">
                                      <p:cBhvr additive="base">
                                        <p:cTn id="90" dur="500" fill="hold"/>
                                        <p:tgtEl>
                                          <p:spTgt spid="9"/>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10"/>
                                        </p:tgtEl>
                                        <p:attrNameLst>
                                          <p:attrName>style.visibility</p:attrName>
                                        </p:attrNameLst>
                                      </p:cBhvr>
                                      <p:to>
                                        <p:strVal val="visible"/>
                                      </p:to>
                                    </p:set>
                                    <p:anim calcmode="lin" valueType="num">
                                      <p:cBhvr additive="base">
                                        <p:cTn id="93" dur="500" fill="hold"/>
                                        <p:tgtEl>
                                          <p:spTgt spid="10"/>
                                        </p:tgtEl>
                                        <p:attrNameLst>
                                          <p:attrName>ppt_x</p:attrName>
                                        </p:attrNameLst>
                                      </p:cBhvr>
                                      <p:tavLst>
                                        <p:tav tm="0">
                                          <p:val>
                                            <p:strVal val="#ppt_x"/>
                                          </p:val>
                                        </p:tav>
                                        <p:tav tm="100000">
                                          <p:val>
                                            <p:strVal val="#ppt_x"/>
                                          </p:val>
                                        </p:tav>
                                      </p:tavLst>
                                    </p:anim>
                                    <p:anim calcmode="lin" valueType="num">
                                      <p:cBhvr additive="base">
                                        <p:cTn id="94" dur="500" fill="hold"/>
                                        <p:tgtEl>
                                          <p:spTgt spid="10"/>
                                        </p:tgtEl>
                                        <p:attrNameLst>
                                          <p:attrName>ppt_y</p:attrName>
                                        </p:attrNameLst>
                                      </p:cBhvr>
                                      <p:tavLst>
                                        <p:tav tm="0">
                                          <p:val>
                                            <p:strVal val="1+#ppt_h/2"/>
                                          </p:val>
                                        </p:tav>
                                        <p:tav tm="100000">
                                          <p:val>
                                            <p:strVal val="#ppt_y"/>
                                          </p:val>
                                        </p:tav>
                                      </p:tavLst>
                                    </p:anim>
                                  </p:childTnLst>
                                </p:cTn>
                              </p:par>
                              <p:par>
                                <p:cTn id="95" presetID="2" presetClass="entr" presetSubtype="4" fill="hold" grpId="0" nodeType="with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additive="base">
                                        <p:cTn id="97" dur="500" fill="hold"/>
                                        <p:tgtEl>
                                          <p:spTgt spid="11"/>
                                        </p:tgtEl>
                                        <p:attrNameLst>
                                          <p:attrName>ppt_x</p:attrName>
                                        </p:attrNameLst>
                                      </p:cBhvr>
                                      <p:tavLst>
                                        <p:tav tm="0">
                                          <p:val>
                                            <p:strVal val="#ppt_x"/>
                                          </p:val>
                                        </p:tav>
                                        <p:tav tm="100000">
                                          <p:val>
                                            <p:strVal val="#ppt_x"/>
                                          </p:val>
                                        </p:tav>
                                      </p:tavLst>
                                    </p:anim>
                                    <p:anim calcmode="lin" valueType="num">
                                      <p:cBhvr additive="base">
                                        <p:cTn id="98" dur="500" fill="hold"/>
                                        <p:tgtEl>
                                          <p:spTgt spid="11"/>
                                        </p:tgtEl>
                                        <p:attrNameLst>
                                          <p:attrName>ppt_y</p:attrName>
                                        </p:attrNameLst>
                                      </p:cBhvr>
                                      <p:tavLst>
                                        <p:tav tm="0">
                                          <p:val>
                                            <p:strVal val="1+#ppt_h/2"/>
                                          </p:val>
                                        </p:tav>
                                        <p:tav tm="100000">
                                          <p:val>
                                            <p:strVal val="#ppt_y"/>
                                          </p:val>
                                        </p:tav>
                                      </p:tavLst>
                                    </p:anim>
                                  </p:childTnLst>
                                </p:cTn>
                              </p:par>
                              <p:par>
                                <p:cTn id="99" presetID="2" presetClass="entr" presetSubtype="4" fill="hold" grpId="0" nodeType="with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additive="base">
                                        <p:cTn id="101" dur="500" fill="hold"/>
                                        <p:tgtEl>
                                          <p:spTgt spid="35"/>
                                        </p:tgtEl>
                                        <p:attrNameLst>
                                          <p:attrName>ppt_x</p:attrName>
                                        </p:attrNameLst>
                                      </p:cBhvr>
                                      <p:tavLst>
                                        <p:tav tm="0">
                                          <p:val>
                                            <p:strVal val="#ppt_x"/>
                                          </p:val>
                                        </p:tav>
                                        <p:tav tm="100000">
                                          <p:val>
                                            <p:strVal val="#ppt_x"/>
                                          </p:val>
                                        </p:tav>
                                      </p:tavLst>
                                    </p:anim>
                                    <p:anim calcmode="lin" valueType="num">
                                      <p:cBhvr additive="base">
                                        <p:cTn id="102" dur="500" fill="hold"/>
                                        <p:tgtEl>
                                          <p:spTgt spid="35"/>
                                        </p:tgtEl>
                                        <p:attrNameLst>
                                          <p:attrName>ppt_y</p:attrName>
                                        </p:attrNameLst>
                                      </p:cBhvr>
                                      <p:tavLst>
                                        <p:tav tm="0">
                                          <p:val>
                                            <p:strVal val="1+#ppt_h/2"/>
                                          </p:val>
                                        </p:tav>
                                        <p:tav tm="100000">
                                          <p:val>
                                            <p:strVal val="#ppt_y"/>
                                          </p:val>
                                        </p:tav>
                                      </p:tavLst>
                                    </p:anim>
                                  </p:childTnLst>
                                </p:cTn>
                              </p:par>
                              <p:par>
                                <p:cTn id="103" presetID="2" presetClass="entr" presetSubtype="4" fill="hold" grpId="0" nodeType="withEffect">
                                  <p:stCondLst>
                                    <p:cond delay="0"/>
                                  </p:stCondLst>
                                  <p:childTnLst>
                                    <p:set>
                                      <p:cBhvr>
                                        <p:cTn id="104" dur="1" fill="hold">
                                          <p:stCondLst>
                                            <p:cond delay="0"/>
                                          </p:stCondLst>
                                        </p:cTn>
                                        <p:tgtEl>
                                          <p:spTgt spid="36"/>
                                        </p:tgtEl>
                                        <p:attrNameLst>
                                          <p:attrName>style.visibility</p:attrName>
                                        </p:attrNameLst>
                                      </p:cBhvr>
                                      <p:to>
                                        <p:strVal val="visible"/>
                                      </p:to>
                                    </p:set>
                                    <p:anim calcmode="lin" valueType="num">
                                      <p:cBhvr additive="base">
                                        <p:cTn id="105" dur="500" fill="hold"/>
                                        <p:tgtEl>
                                          <p:spTgt spid="36"/>
                                        </p:tgtEl>
                                        <p:attrNameLst>
                                          <p:attrName>ppt_x</p:attrName>
                                        </p:attrNameLst>
                                      </p:cBhvr>
                                      <p:tavLst>
                                        <p:tav tm="0">
                                          <p:val>
                                            <p:strVal val="#ppt_x"/>
                                          </p:val>
                                        </p:tav>
                                        <p:tav tm="100000">
                                          <p:val>
                                            <p:strVal val="#ppt_x"/>
                                          </p:val>
                                        </p:tav>
                                      </p:tavLst>
                                    </p:anim>
                                    <p:anim calcmode="lin" valueType="num">
                                      <p:cBhvr additive="base">
                                        <p:cTn id="106" dur="500" fill="hold"/>
                                        <p:tgtEl>
                                          <p:spTgt spid="36"/>
                                        </p:tgtEl>
                                        <p:attrNameLst>
                                          <p:attrName>ppt_y</p:attrName>
                                        </p:attrNameLst>
                                      </p:cBhvr>
                                      <p:tavLst>
                                        <p:tav tm="0">
                                          <p:val>
                                            <p:strVal val="1+#ppt_h/2"/>
                                          </p:val>
                                        </p:tav>
                                        <p:tav tm="100000">
                                          <p:val>
                                            <p:strVal val="#ppt_y"/>
                                          </p:val>
                                        </p:tav>
                                      </p:tavLst>
                                    </p:anim>
                                  </p:childTnLst>
                                </p:cTn>
                              </p:par>
                              <p:par>
                                <p:cTn id="107" presetID="2" presetClass="entr" presetSubtype="4"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 calcmode="lin" valueType="num">
                                      <p:cBhvr additive="base">
                                        <p:cTn id="109" dur="500" fill="hold"/>
                                        <p:tgtEl>
                                          <p:spTgt spid="37"/>
                                        </p:tgtEl>
                                        <p:attrNameLst>
                                          <p:attrName>ppt_x</p:attrName>
                                        </p:attrNameLst>
                                      </p:cBhvr>
                                      <p:tavLst>
                                        <p:tav tm="0">
                                          <p:val>
                                            <p:strVal val="#ppt_x"/>
                                          </p:val>
                                        </p:tav>
                                        <p:tav tm="100000">
                                          <p:val>
                                            <p:strVal val="#ppt_x"/>
                                          </p:val>
                                        </p:tav>
                                      </p:tavLst>
                                    </p:anim>
                                    <p:anim calcmode="lin" valueType="num">
                                      <p:cBhvr additive="base">
                                        <p:cTn id="110"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843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p:bldP spid="36" grpId="0"/>
      <p:bldP spid="37" grpId="0"/>
      <p:bldP spid="38" grpId="0" animBg="1"/>
      <p:bldP spid="39" grpId="0" animBg="1"/>
      <p:bldP spid="4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p:cNvGrpSpPr/>
          <p:nvPr/>
        </p:nvGrpSpPr>
        <p:grpSpPr>
          <a:xfrm>
            <a:off x="415235" y="1974697"/>
            <a:ext cx="11134973" cy="3765409"/>
            <a:chOff x="788665" y="1802854"/>
            <a:chExt cx="10557604" cy="3570362"/>
          </a:xfrm>
        </p:grpSpPr>
        <p:cxnSp>
          <p:nvCxnSpPr>
            <p:cNvPr id="30" name="直接连接符 29"/>
            <p:cNvCxnSpPr/>
            <p:nvPr/>
          </p:nvCxnSpPr>
          <p:spPr>
            <a:xfrm rot="5400000">
              <a:off x="2507833" y="3588035"/>
              <a:ext cx="3570362"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rot="5400000">
              <a:off x="6299759" y="3588035"/>
              <a:ext cx="3570362"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32" name="组合 31"/>
            <p:cNvGrpSpPr/>
            <p:nvPr/>
          </p:nvGrpSpPr>
          <p:grpSpPr>
            <a:xfrm>
              <a:off x="788665" y="3363166"/>
              <a:ext cx="2921752" cy="1807039"/>
              <a:chOff x="503238" y="2612182"/>
              <a:chExt cx="2191599" cy="1355280"/>
            </a:xfrm>
          </p:grpSpPr>
          <p:sp>
            <p:nvSpPr>
              <p:cNvPr id="42" name="矩形 41"/>
              <p:cNvSpPr/>
              <p:nvPr/>
            </p:nvSpPr>
            <p:spPr>
              <a:xfrm>
                <a:off x="1349637" y="2612182"/>
                <a:ext cx="642082" cy="218876"/>
              </a:xfrm>
              <a:prstGeom prst="rect">
                <a:avLst/>
              </a:prstGeom>
            </p:spPr>
            <p:txBody>
              <a:bodyPr wrap="none">
                <a:spAutoFit/>
              </a:bodyPr>
              <a:lstStyle/>
              <a:p>
                <a:pPr lvl="0" algn="ctr" eaLnBrk="0" fontAlgn="base" hangingPunct="0">
                  <a:spcBef>
                    <a:spcPct val="0"/>
                  </a:spcBef>
                  <a:spcAft>
                    <a:spcPct val="0"/>
                  </a:spcAft>
                  <a:defRPr/>
                </a:pPr>
                <a:r>
                  <a:rPr lang="zh-CN" altLang="en-US" sz="1400" b="1" kern="0" dirty="0">
                    <a:solidFill>
                      <a:schemeClr val="tx1">
                        <a:lumMod val="50000"/>
                        <a:lumOff val="50000"/>
                      </a:schemeClr>
                    </a:solidFill>
                    <a:latin typeface="+mn-lt"/>
                    <a:ea typeface="+mn-ea"/>
                    <a:cs typeface="+mn-ea"/>
                    <a:sym typeface="+mn-lt"/>
                  </a:rPr>
                  <a:t>添加标题</a:t>
                </a:r>
                <a:endParaRPr lang="en-US" altLang="zh-CN" sz="1400" b="1" kern="0" dirty="0">
                  <a:solidFill>
                    <a:schemeClr val="tx1">
                      <a:lumMod val="50000"/>
                      <a:lumOff val="50000"/>
                    </a:schemeClr>
                  </a:solidFill>
                  <a:latin typeface="+mn-lt"/>
                  <a:ea typeface="+mn-ea"/>
                  <a:cs typeface="+mn-ea"/>
                  <a:sym typeface="+mn-lt"/>
                </a:endParaRPr>
              </a:p>
            </p:txBody>
          </p:sp>
          <p:sp>
            <p:nvSpPr>
              <p:cNvPr id="43" name="矩形 42"/>
              <p:cNvSpPr/>
              <p:nvPr/>
            </p:nvSpPr>
            <p:spPr>
              <a:xfrm>
                <a:off x="503238" y="2905916"/>
                <a:ext cx="2191599" cy="1061546"/>
              </a:xfrm>
              <a:prstGeom prst="rect">
                <a:avLst/>
              </a:prstGeom>
            </p:spPr>
            <p:txBody>
              <a:bodyPr wrap="square">
                <a:spAutoFit/>
              </a:bodyPr>
              <a:lstStyle/>
              <a:p>
                <a:pPr algn="ctr"/>
                <a:r>
                  <a:rPr lang="zh-CN" altLang="en-US" sz="1300" dirty="0">
                    <a:solidFill>
                      <a:schemeClr val="tx1">
                        <a:lumMod val="50000"/>
                        <a:lumOff val="50000"/>
                      </a:schemeClr>
                    </a:solidFill>
                    <a:latin typeface="+mn-lt"/>
                    <a:ea typeface="+mn-ea"/>
                    <a:cs typeface="+mn-ea"/>
                    <a:sym typeface="+mn-lt"/>
                  </a:rPr>
                  <a:t>点击此处添加文字说明内容，可以通过复制您的文本内容，在此文本框粘贴并选择只保留文字。</a:t>
                </a:r>
                <a:endParaRPr lang="en-US" altLang="zh-CN" sz="1300" dirty="0">
                  <a:solidFill>
                    <a:schemeClr val="tx1">
                      <a:lumMod val="50000"/>
                      <a:lumOff val="50000"/>
                    </a:schemeClr>
                  </a:solidFill>
                  <a:latin typeface="+mn-lt"/>
                  <a:ea typeface="+mn-ea"/>
                  <a:cs typeface="+mn-ea"/>
                  <a:sym typeface="+mn-lt"/>
                </a:endParaRPr>
              </a:p>
              <a:p>
                <a:pPr algn="ctr"/>
                <a:endParaRPr lang="en-US" altLang="zh-CN" sz="1300" dirty="0">
                  <a:solidFill>
                    <a:schemeClr val="tx1">
                      <a:lumMod val="50000"/>
                      <a:lumOff val="50000"/>
                    </a:schemeClr>
                  </a:solidFill>
                  <a:latin typeface="+mn-lt"/>
                  <a:ea typeface="+mn-ea"/>
                  <a:cs typeface="+mn-ea"/>
                  <a:sym typeface="+mn-lt"/>
                </a:endParaRPr>
              </a:p>
              <a:p>
                <a:pPr algn="ctr"/>
                <a:r>
                  <a:rPr lang="zh-CN" altLang="en-US" sz="1300" dirty="0">
                    <a:solidFill>
                      <a:schemeClr val="tx1">
                        <a:lumMod val="50000"/>
                        <a:lumOff val="50000"/>
                      </a:schemeClr>
                    </a:solidFill>
                    <a:latin typeface="+mn-lt"/>
                    <a:ea typeface="+mn-ea"/>
                    <a:cs typeface="+mn-ea"/>
                    <a:sym typeface="+mn-lt"/>
                  </a:rPr>
                  <a:t>点击此处添加文字说明内容，可以通过复制您的文本内容，在此文本框粘贴并选择只保留文字。</a:t>
                </a:r>
              </a:p>
            </p:txBody>
          </p:sp>
        </p:grpSp>
        <p:grpSp>
          <p:nvGrpSpPr>
            <p:cNvPr id="33" name="组合 32"/>
            <p:cNvGrpSpPr/>
            <p:nvPr/>
          </p:nvGrpSpPr>
          <p:grpSpPr>
            <a:xfrm>
              <a:off x="4621496" y="3363167"/>
              <a:ext cx="2921752" cy="1807039"/>
              <a:chOff x="471218" y="2612182"/>
              <a:chExt cx="2191599" cy="1355280"/>
            </a:xfrm>
          </p:grpSpPr>
          <p:sp>
            <p:nvSpPr>
              <p:cNvPr id="40" name="矩形 39"/>
              <p:cNvSpPr/>
              <p:nvPr/>
            </p:nvSpPr>
            <p:spPr>
              <a:xfrm>
                <a:off x="1317617" y="2612182"/>
                <a:ext cx="642082" cy="218876"/>
              </a:xfrm>
              <a:prstGeom prst="rect">
                <a:avLst/>
              </a:prstGeom>
            </p:spPr>
            <p:txBody>
              <a:bodyPr wrap="none">
                <a:spAutoFit/>
              </a:bodyPr>
              <a:lstStyle/>
              <a:p>
                <a:pPr lvl="0" algn="ctr" eaLnBrk="0" fontAlgn="base" hangingPunct="0">
                  <a:spcBef>
                    <a:spcPct val="0"/>
                  </a:spcBef>
                  <a:spcAft>
                    <a:spcPct val="0"/>
                  </a:spcAft>
                  <a:defRPr/>
                </a:pPr>
                <a:r>
                  <a:rPr lang="zh-CN" altLang="en-US" sz="1400" b="1" kern="0" dirty="0">
                    <a:solidFill>
                      <a:schemeClr val="tx1">
                        <a:lumMod val="50000"/>
                        <a:lumOff val="50000"/>
                      </a:schemeClr>
                    </a:solidFill>
                    <a:latin typeface="+mn-lt"/>
                    <a:ea typeface="+mn-ea"/>
                    <a:cs typeface="+mn-ea"/>
                    <a:sym typeface="+mn-lt"/>
                  </a:rPr>
                  <a:t>添加标题</a:t>
                </a:r>
                <a:endParaRPr lang="en-US" altLang="zh-CN" sz="1400" b="1" kern="0" dirty="0">
                  <a:solidFill>
                    <a:schemeClr val="tx1">
                      <a:lumMod val="50000"/>
                      <a:lumOff val="50000"/>
                    </a:schemeClr>
                  </a:solidFill>
                  <a:latin typeface="+mn-lt"/>
                  <a:ea typeface="+mn-ea"/>
                  <a:cs typeface="+mn-ea"/>
                  <a:sym typeface="+mn-lt"/>
                </a:endParaRPr>
              </a:p>
            </p:txBody>
          </p:sp>
          <p:sp>
            <p:nvSpPr>
              <p:cNvPr id="41" name="矩形 40"/>
              <p:cNvSpPr/>
              <p:nvPr/>
            </p:nvSpPr>
            <p:spPr>
              <a:xfrm>
                <a:off x="471218" y="2905916"/>
                <a:ext cx="2191599" cy="1061546"/>
              </a:xfrm>
              <a:prstGeom prst="rect">
                <a:avLst/>
              </a:prstGeom>
            </p:spPr>
            <p:txBody>
              <a:bodyPr wrap="square">
                <a:spAutoFit/>
              </a:bodyPr>
              <a:lstStyle/>
              <a:p>
                <a:pPr algn="ctr"/>
                <a:r>
                  <a:rPr lang="zh-CN" altLang="en-US" sz="1300" dirty="0">
                    <a:solidFill>
                      <a:schemeClr val="tx1">
                        <a:lumMod val="50000"/>
                        <a:lumOff val="50000"/>
                      </a:schemeClr>
                    </a:solidFill>
                    <a:latin typeface="+mn-lt"/>
                    <a:ea typeface="+mn-ea"/>
                    <a:cs typeface="+mn-ea"/>
                    <a:sym typeface="+mn-lt"/>
                  </a:rPr>
                  <a:t>点击此处添加文字说明内容，可以通过复制您的文本内容，在此文本框粘贴并选择只保留文字。</a:t>
                </a:r>
                <a:endParaRPr lang="en-US" altLang="zh-CN" sz="1300" dirty="0">
                  <a:solidFill>
                    <a:schemeClr val="tx1">
                      <a:lumMod val="50000"/>
                      <a:lumOff val="50000"/>
                    </a:schemeClr>
                  </a:solidFill>
                  <a:latin typeface="+mn-lt"/>
                  <a:ea typeface="+mn-ea"/>
                  <a:cs typeface="+mn-ea"/>
                  <a:sym typeface="+mn-lt"/>
                </a:endParaRPr>
              </a:p>
              <a:p>
                <a:pPr algn="ctr"/>
                <a:endParaRPr lang="en-US" altLang="zh-CN" sz="1300" dirty="0">
                  <a:solidFill>
                    <a:schemeClr val="tx1">
                      <a:lumMod val="50000"/>
                      <a:lumOff val="50000"/>
                    </a:schemeClr>
                  </a:solidFill>
                  <a:latin typeface="+mn-lt"/>
                  <a:ea typeface="+mn-ea"/>
                  <a:cs typeface="+mn-ea"/>
                  <a:sym typeface="+mn-lt"/>
                </a:endParaRPr>
              </a:p>
              <a:p>
                <a:pPr algn="ctr"/>
                <a:r>
                  <a:rPr lang="zh-CN" altLang="en-US" sz="1300" dirty="0">
                    <a:solidFill>
                      <a:schemeClr val="tx1">
                        <a:lumMod val="50000"/>
                        <a:lumOff val="50000"/>
                      </a:schemeClr>
                    </a:solidFill>
                    <a:latin typeface="+mn-lt"/>
                    <a:ea typeface="+mn-ea"/>
                    <a:cs typeface="+mn-ea"/>
                    <a:sym typeface="+mn-lt"/>
                  </a:rPr>
                  <a:t>点击此处添加文字说明内容，可以通过复制您的文本内容，在此文本框粘贴并选择只保留文字。</a:t>
                </a:r>
              </a:p>
            </p:txBody>
          </p:sp>
        </p:grpSp>
        <p:grpSp>
          <p:nvGrpSpPr>
            <p:cNvPr id="34" name="组合 33"/>
            <p:cNvGrpSpPr/>
            <p:nvPr/>
          </p:nvGrpSpPr>
          <p:grpSpPr>
            <a:xfrm>
              <a:off x="8424517" y="3363167"/>
              <a:ext cx="2921752" cy="1807039"/>
              <a:chOff x="467746" y="2612182"/>
              <a:chExt cx="2191599" cy="1355280"/>
            </a:xfrm>
          </p:grpSpPr>
          <p:sp>
            <p:nvSpPr>
              <p:cNvPr id="38" name="矩形 37"/>
              <p:cNvSpPr/>
              <p:nvPr/>
            </p:nvSpPr>
            <p:spPr>
              <a:xfrm>
                <a:off x="1314145" y="2612182"/>
                <a:ext cx="642082" cy="218876"/>
              </a:xfrm>
              <a:prstGeom prst="rect">
                <a:avLst/>
              </a:prstGeom>
            </p:spPr>
            <p:txBody>
              <a:bodyPr wrap="none">
                <a:spAutoFit/>
              </a:bodyPr>
              <a:lstStyle/>
              <a:p>
                <a:pPr lvl="0" algn="ctr" eaLnBrk="0" fontAlgn="base" hangingPunct="0">
                  <a:spcBef>
                    <a:spcPct val="0"/>
                  </a:spcBef>
                  <a:spcAft>
                    <a:spcPct val="0"/>
                  </a:spcAft>
                  <a:defRPr/>
                </a:pPr>
                <a:r>
                  <a:rPr lang="zh-CN" altLang="en-US" sz="1400" b="1" kern="0" dirty="0">
                    <a:solidFill>
                      <a:schemeClr val="tx1">
                        <a:lumMod val="50000"/>
                        <a:lumOff val="50000"/>
                      </a:schemeClr>
                    </a:solidFill>
                    <a:latin typeface="+mn-lt"/>
                    <a:ea typeface="+mn-ea"/>
                    <a:cs typeface="+mn-ea"/>
                    <a:sym typeface="+mn-lt"/>
                  </a:rPr>
                  <a:t>添加标题</a:t>
                </a:r>
                <a:endParaRPr lang="en-US" altLang="zh-CN" sz="1400" b="1" kern="0" dirty="0">
                  <a:solidFill>
                    <a:schemeClr val="tx1">
                      <a:lumMod val="50000"/>
                      <a:lumOff val="50000"/>
                    </a:schemeClr>
                  </a:solidFill>
                  <a:latin typeface="+mn-lt"/>
                  <a:ea typeface="+mn-ea"/>
                  <a:cs typeface="+mn-ea"/>
                  <a:sym typeface="+mn-lt"/>
                </a:endParaRPr>
              </a:p>
            </p:txBody>
          </p:sp>
          <p:sp>
            <p:nvSpPr>
              <p:cNvPr id="39" name="矩形 38"/>
              <p:cNvSpPr/>
              <p:nvPr/>
            </p:nvSpPr>
            <p:spPr>
              <a:xfrm>
                <a:off x="467746" y="2905916"/>
                <a:ext cx="2191599" cy="1061546"/>
              </a:xfrm>
              <a:prstGeom prst="rect">
                <a:avLst/>
              </a:prstGeom>
            </p:spPr>
            <p:txBody>
              <a:bodyPr wrap="square">
                <a:spAutoFit/>
              </a:bodyPr>
              <a:lstStyle/>
              <a:p>
                <a:pPr algn="ctr"/>
                <a:r>
                  <a:rPr lang="zh-CN" altLang="en-US" sz="1300" dirty="0">
                    <a:solidFill>
                      <a:schemeClr val="tx1">
                        <a:lumMod val="50000"/>
                        <a:lumOff val="50000"/>
                      </a:schemeClr>
                    </a:solidFill>
                    <a:latin typeface="+mn-lt"/>
                    <a:ea typeface="+mn-ea"/>
                    <a:cs typeface="+mn-ea"/>
                    <a:sym typeface="+mn-lt"/>
                  </a:rPr>
                  <a:t>点击此处添加文字说明内容，可以通过复制您的文本内容，在此文本框粘贴并选择只保留文字。</a:t>
                </a:r>
                <a:endParaRPr lang="en-US" altLang="zh-CN" sz="1300" dirty="0">
                  <a:solidFill>
                    <a:schemeClr val="tx1">
                      <a:lumMod val="50000"/>
                      <a:lumOff val="50000"/>
                    </a:schemeClr>
                  </a:solidFill>
                  <a:latin typeface="+mn-lt"/>
                  <a:ea typeface="+mn-ea"/>
                  <a:cs typeface="+mn-ea"/>
                  <a:sym typeface="+mn-lt"/>
                </a:endParaRPr>
              </a:p>
              <a:p>
                <a:pPr algn="ctr"/>
                <a:endParaRPr lang="en-US" altLang="zh-CN" sz="1300" dirty="0">
                  <a:solidFill>
                    <a:schemeClr val="tx1">
                      <a:lumMod val="50000"/>
                      <a:lumOff val="50000"/>
                    </a:schemeClr>
                  </a:solidFill>
                  <a:latin typeface="+mn-lt"/>
                  <a:ea typeface="+mn-ea"/>
                  <a:cs typeface="+mn-ea"/>
                  <a:sym typeface="+mn-lt"/>
                </a:endParaRPr>
              </a:p>
              <a:p>
                <a:pPr algn="ctr"/>
                <a:r>
                  <a:rPr lang="zh-CN" altLang="en-US" sz="1300" dirty="0">
                    <a:solidFill>
                      <a:schemeClr val="tx1">
                        <a:lumMod val="50000"/>
                        <a:lumOff val="50000"/>
                      </a:schemeClr>
                    </a:solidFill>
                    <a:latin typeface="+mn-lt"/>
                    <a:ea typeface="+mn-ea"/>
                    <a:cs typeface="+mn-ea"/>
                    <a:sym typeface="+mn-lt"/>
                  </a:rPr>
                  <a:t>点击此处添加文字说明内容，可以通过复制您的文本内容，在此文本框粘贴并选择只保留文字。</a:t>
                </a:r>
              </a:p>
            </p:txBody>
          </p:sp>
        </p:grpSp>
      </p:grpSp>
      <p:pic>
        <p:nvPicPr>
          <p:cNvPr id="44" name="图片 4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4000" y="1979257"/>
            <a:ext cx="2545467" cy="1331995"/>
          </a:xfrm>
          <a:prstGeom prst="rect">
            <a:avLst/>
          </a:prstGeom>
        </p:spPr>
      </p:pic>
      <p:pic>
        <p:nvPicPr>
          <p:cNvPr id="45" name="图片 4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5707" y="1979257"/>
            <a:ext cx="2545467" cy="1331995"/>
          </a:xfrm>
          <a:prstGeom prst="rect">
            <a:avLst/>
          </a:prstGeom>
        </p:spPr>
      </p:pic>
      <p:pic>
        <p:nvPicPr>
          <p:cNvPr id="46" name="图片 4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37438" y="1979257"/>
            <a:ext cx="2545467" cy="1331995"/>
          </a:xfrm>
          <a:prstGeom prst="rect">
            <a:avLst/>
          </a:prstGeom>
        </p:spPr>
      </p:pic>
    </p:spTree>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1000"/>
                                        <p:tgtEl>
                                          <p:spTgt spid="44"/>
                                        </p:tgtEl>
                                      </p:cBhvr>
                                    </p:animEffect>
                                    <p:anim calcmode="lin" valueType="num">
                                      <p:cBhvr>
                                        <p:cTn id="8" dur="1000" fill="hold"/>
                                        <p:tgtEl>
                                          <p:spTgt spid="44"/>
                                        </p:tgtEl>
                                        <p:attrNameLst>
                                          <p:attrName>ppt_x</p:attrName>
                                        </p:attrNameLst>
                                      </p:cBhvr>
                                      <p:tavLst>
                                        <p:tav tm="0">
                                          <p:val>
                                            <p:strVal val="#ppt_x"/>
                                          </p:val>
                                        </p:tav>
                                        <p:tav tm="100000">
                                          <p:val>
                                            <p:strVal val="#ppt_x"/>
                                          </p:val>
                                        </p:tav>
                                      </p:tavLst>
                                    </p:anim>
                                    <p:anim calcmode="lin" valueType="num">
                                      <p:cBhvr>
                                        <p:cTn id="9" dur="1000" fill="hold"/>
                                        <p:tgtEl>
                                          <p:spTgt spid="4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fade">
                                      <p:cBhvr>
                                        <p:cTn id="13" dur="1000"/>
                                        <p:tgtEl>
                                          <p:spTgt spid="45"/>
                                        </p:tgtEl>
                                      </p:cBhvr>
                                    </p:animEffect>
                                    <p:anim calcmode="lin" valueType="num">
                                      <p:cBhvr>
                                        <p:cTn id="14" dur="1000" fill="hold"/>
                                        <p:tgtEl>
                                          <p:spTgt spid="45"/>
                                        </p:tgtEl>
                                        <p:attrNameLst>
                                          <p:attrName>ppt_x</p:attrName>
                                        </p:attrNameLst>
                                      </p:cBhvr>
                                      <p:tavLst>
                                        <p:tav tm="0">
                                          <p:val>
                                            <p:strVal val="#ppt_x"/>
                                          </p:val>
                                        </p:tav>
                                        <p:tav tm="100000">
                                          <p:val>
                                            <p:strVal val="#ppt_x"/>
                                          </p:val>
                                        </p:tav>
                                      </p:tavLst>
                                    </p:anim>
                                    <p:anim calcmode="lin" valueType="num">
                                      <p:cBhvr>
                                        <p:cTn id="15" dur="1000" fill="hold"/>
                                        <p:tgtEl>
                                          <p:spTgt spid="4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fade">
                                      <p:cBhvr>
                                        <p:cTn id="19" dur="1000"/>
                                        <p:tgtEl>
                                          <p:spTgt spid="46"/>
                                        </p:tgtEl>
                                      </p:cBhvr>
                                    </p:animEffect>
                                    <p:anim calcmode="lin" valueType="num">
                                      <p:cBhvr>
                                        <p:cTn id="20" dur="1000" fill="hold"/>
                                        <p:tgtEl>
                                          <p:spTgt spid="46"/>
                                        </p:tgtEl>
                                        <p:attrNameLst>
                                          <p:attrName>ppt_x</p:attrName>
                                        </p:attrNameLst>
                                      </p:cBhvr>
                                      <p:tavLst>
                                        <p:tav tm="0">
                                          <p:val>
                                            <p:strVal val="#ppt_x"/>
                                          </p:val>
                                        </p:tav>
                                        <p:tav tm="100000">
                                          <p:val>
                                            <p:strVal val="#ppt_x"/>
                                          </p:val>
                                        </p:tav>
                                      </p:tavLst>
                                    </p:anim>
                                    <p:anim calcmode="lin" valueType="num">
                                      <p:cBhvr>
                                        <p:cTn id="21" dur="1000" fill="hold"/>
                                        <p:tgtEl>
                                          <p:spTgt spid="46"/>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6" presetClass="entr" presetSubtype="21" fill="hold" nodeType="after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barn(inVertical)">
                                      <p:cBhvr>
                                        <p:cTn id="2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 name="组合 63"/>
          <p:cNvGrpSpPr/>
          <p:nvPr/>
        </p:nvGrpSpPr>
        <p:grpSpPr>
          <a:xfrm>
            <a:off x="912080" y="1427696"/>
            <a:ext cx="10164987" cy="4666769"/>
            <a:chOff x="1281359" y="1459397"/>
            <a:chExt cx="9637914" cy="4425031"/>
          </a:xfrm>
        </p:grpSpPr>
        <p:sp>
          <p:nvSpPr>
            <p:cNvPr id="82" name="TextBox 52"/>
            <p:cNvSpPr txBox="1"/>
            <p:nvPr/>
          </p:nvSpPr>
          <p:spPr>
            <a:xfrm>
              <a:off x="1281359" y="1712075"/>
              <a:ext cx="2778862" cy="1777400"/>
            </a:xfrm>
            <a:prstGeom prst="roundRect">
              <a:avLst>
                <a:gd name="adj" fmla="val 3352"/>
              </a:avLst>
            </a:prstGeom>
            <a:noFill/>
            <a:ln>
              <a:solidFill>
                <a:schemeClr val="bg1">
                  <a:lumMod val="85000"/>
                </a:schemeClr>
              </a:solidFill>
            </a:ln>
          </p:spPr>
          <p:txBody>
            <a:bodyPr wrap="square" lIns="0" tIns="0" rIns="0" bIns="0" rtlCol="0" anchor="ctr" anchorCtr="1">
              <a:normAutofit/>
            </a:bodyPr>
            <a:lstStyle/>
            <a:p>
              <a:pPr algn="ctr">
                <a:lnSpc>
                  <a:spcPct val="150000"/>
                </a:lnSpc>
              </a:pPr>
              <a:r>
                <a:rPr lang="zh-CN" altLang="en-US" sz="1200" dirty="0">
                  <a:solidFill>
                    <a:schemeClr val="tx1">
                      <a:lumMod val="65000"/>
                      <a:lumOff val="35000"/>
                    </a:schemeClr>
                  </a:solidFill>
                  <a:latin typeface="+mn-lt"/>
                  <a:ea typeface="+mn-ea"/>
                  <a:cs typeface="+mn-ea"/>
                  <a:sym typeface="+mn-lt"/>
                </a:rPr>
                <a:t>请替换文字内容复制你的内容到此</a:t>
              </a:r>
              <a:endParaRPr lang="en-US" altLang="zh-CN" sz="1200" dirty="0">
                <a:solidFill>
                  <a:schemeClr val="tx1">
                    <a:lumMod val="65000"/>
                    <a:lumOff val="35000"/>
                  </a:schemeClr>
                </a:solidFill>
                <a:latin typeface="+mn-lt"/>
                <a:ea typeface="+mn-ea"/>
                <a:cs typeface="+mn-ea"/>
                <a:sym typeface="+mn-lt"/>
              </a:endParaRPr>
            </a:p>
            <a:p>
              <a:pPr algn="ctr">
                <a:lnSpc>
                  <a:spcPct val="150000"/>
                </a:lnSpc>
              </a:pPr>
              <a:r>
                <a:rPr lang="zh-CN" altLang="en-US" sz="1200" dirty="0">
                  <a:solidFill>
                    <a:schemeClr val="tx1">
                      <a:lumMod val="65000"/>
                      <a:lumOff val="35000"/>
                    </a:schemeClr>
                  </a:solidFill>
                  <a:latin typeface="+mn-lt"/>
                  <a:ea typeface="+mn-ea"/>
                  <a:cs typeface="+mn-ea"/>
                  <a:sym typeface="+mn-lt"/>
                </a:rPr>
                <a:t>请替换文字内容复制你的内容到此 </a:t>
              </a:r>
            </a:p>
            <a:p>
              <a:pPr algn="ctr">
                <a:lnSpc>
                  <a:spcPct val="150000"/>
                </a:lnSpc>
              </a:pPr>
              <a:r>
                <a:rPr lang="zh-CN" altLang="en-US" sz="1200" dirty="0">
                  <a:solidFill>
                    <a:schemeClr val="tx1">
                      <a:lumMod val="65000"/>
                      <a:lumOff val="35000"/>
                    </a:schemeClr>
                  </a:solidFill>
                  <a:latin typeface="+mn-lt"/>
                  <a:ea typeface="+mn-ea"/>
                  <a:cs typeface="+mn-ea"/>
                  <a:sym typeface="+mn-lt"/>
                </a:rPr>
                <a:t>如需更改请在（设置形状格式）菜单下</a:t>
              </a:r>
              <a:endParaRPr lang="en-US" altLang="zh-CN" sz="1200" dirty="0">
                <a:solidFill>
                  <a:schemeClr val="tx1">
                    <a:lumMod val="65000"/>
                    <a:lumOff val="35000"/>
                  </a:schemeClr>
                </a:solidFill>
                <a:latin typeface="+mn-lt"/>
                <a:ea typeface="+mn-ea"/>
                <a:cs typeface="+mn-ea"/>
                <a:sym typeface="+mn-lt"/>
              </a:endParaRPr>
            </a:p>
            <a:p>
              <a:pPr algn="ctr">
                <a:lnSpc>
                  <a:spcPct val="150000"/>
                </a:lnSpc>
              </a:pPr>
              <a:r>
                <a:rPr lang="zh-CN" altLang="en-US" sz="1200" dirty="0">
                  <a:solidFill>
                    <a:schemeClr val="tx1">
                      <a:lumMod val="65000"/>
                      <a:lumOff val="35000"/>
                    </a:schemeClr>
                  </a:solidFill>
                  <a:latin typeface="+mn-lt"/>
                  <a:ea typeface="+mn-ea"/>
                  <a:cs typeface="+mn-ea"/>
                  <a:sym typeface="+mn-lt"/>
                </a:rPr>
                <a:t>（文本选项）中调整</a:t>
              </a:r>
              <a:endParaRPr lang="en-US" sz="1200" dirty="0">
                <a:solidFill>
                  <a:schemeClr val="tx1">
                    <a:lumMod val="65000"/>
                    <a:lumOff val="35000"/>
                  </a:schemeClr>
                </a:solidFill>
                <a:latin typeface="+mn-lt"/>
                <a:ea typeface="+mn-ea"/>
                <a:cs typeface="+mn-ea"/>
                <a:sym typeface="+mn-lt"/>
              </a:endParaRPr>
            </a:p>
          </p:txBody>
        </p:sp>
        <p:sp>
          <p:nvSpPr>
            <p:cNvPr id="83" name="Round Same Side Corner Rectangle 54"/>
            <p:cNvSpPr/>
            <p:nvPr/>
          </p:nvSpPr>
          <p:spPr>
            <a:xfrm>
              <a:off x="1631505" y="1465395"/>
              <a:ext cx="2088426" cy="44571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1">
              <a:noAutofit/>
            </a:bodyPr>
            <a:lstStyle/>
            <a:p>
              <a:pPr algn="ctr">
                <a:lnSpc>
                  <a:spcPct val="120000"/>
                </a:lnSpc>
              </a:pPr>
              <a:r>
                <a:rPr lang="zh-CN" altLang="en-US" sz="1700" b="1" dirty="0">
                  <a:cs typeface="+mn-ea"/>
                  <a:sym typeface="+mn-lt"/>
                </a:rPr>
                <a:t>输入标题文本</a:t>
              </a:r>
              <a:endParaRPr lang="en-US" sz="1700" b="1" dirty="0">
                <a:cs typeface="+mn-ea"/>
                <a:sym typeface="+mn-lt"/>
              </a:endParaRPr>
            </a:p>
          </p:txBody>
        </p:sp>
        <p:sp>
          <p:nvSpPr>
            <p:cNvPr id="84" name="TextBox 116"/>
            <p:cNvSpPr txBox="1"/>
            <p:nvPr/>
          </p:nvSpPr>
          <p:spPr>
            <a:xfrm>
              <a:off x="8140411" y="1712075"/>
              <a:ext cx="2778862" cy="1777400"/>
            </a:xfrm>
            <a:prstGeom prst="rect">
              <a:avLst/>
            </a:prstGeom>
            <a:noFill/>
            <a:ln>
              <a:solidFill>
                <a:schemeClr val="bg1">
                  <a:lumMod val="85000"/>
                </a:schemeClr>
              </a:solidFill>
            </a:ln>
          </p:spPr>
          <p:txBody>
            <a:bodyPr wrap="square" lIns="0" tIns="0" rIns="0" bIns="0" rtlCol="0" anchor="ctr" anchorCtr="1">
              <a:normAutofit/>
            </a:bodyPr>
            <a:lstStyle>
              <a:defPPr>
                <a:defRPr lang="zh-CN"/>
              </a:defPPr>
              <a:lvl1pPr algn="ctr">
                <a:lnSpc>
                  <a:spcPct val="150000"/>
                </a:lnSpc>
                <a:defRPr sz="1100">
                  <a:solidFill>
                    <a:sysClr val="windowText" lastClr="000000"/>
                  </a:solidFill>
                  <a:cs typeface="+mn-ea"/>
                </a:defRPr>
              </a:lvl1pPr>
            </a:lstStyle>
            <a:p>
              <a:r>
                <a:rPr lang="zh-CN" altLang="en-US" dirty="0">
                  <a:solidFill>
                    <a:schemeClr val="tx1">
                      <a:lumMod val="65000"/>
                      <a:lumOff val="35000"/>
                    </a:schemeClr>
                  </a:solidFill>
                  <a:latin typeface="+mn-lt"/>
                  <a:ea typeface="+mn-ea"/>
                  <a:sym typeface="+mn-lt"/>
                </a:rPr>
                <a:t>请替换文字内容复制你的内容到此</a:t>
              </a:r>
              <a:endParaRPr lang="en-US" altLang="zh-CN" dirty="0">
                <a:solidFill>
                  <a:schemeClr val="tx1">
                    <a:lumMod val="65000"/>
                    <a:lumOff val="35000"/>
                  </a:schemeClr>
                </a:solidFill>
                <a:latin typeface="+mn-lt"/>
                <a:ea typeface="+mn-ea"/>
                <a:sym typeface="+mn-lt"/>
              </a:endParaRPr>
            </a:p>
            <a:p>
              <a:r>
                <a:rPr lang="zh-CN" altLang="en-US" dirty="0">
                  <a:solidFill>
                    <a:schemeClr val="tx1">
                      <a:lumMod val="65000"/>
                      <a:lumOff val="35000"/>
                    </a:schemeClr>
                  </a:solidFill>
                  <a:latin typeface="+mn-lt"/>
                  <a:ea typeface="+mn-ea"/>
                  <a:sym typeface="+mn-lt"/>
                </a:rPr>
                <a:t>请替换文字内容复制你的内容到此 </a:t>
              </a:r>
            </a:p>
            <a:p>
              <a:r>
                <a:rPr lang="zh-CN" altLang="en-US" dirty="0">
                  <a:solidFill>
                    <a:schemeClr val="tx1">
                      <a:lumMod val="65000"/>
                      <a:lumOff val="35000"/>
                    </a:schemeClr>
                  </a:solidFill>
                  <a:latin typeface="+mn-lt"/>
                  <a:ea typeface="+mn-ea"/>
                  <a:sym typeface="+mn-lt"/>
                </a:rPr>
                <a:t>如需更改请在（设置形状格式）菜单下</a:t>
              </a:r>
              <a:endParaRPr lang="en-US" altLang="zh-CN" dirty="0">
                <a:solidFill>
                  <a:schemeClr val="tx1">
                    <a:lumMod val="65000"/>
                    <a:lumOff val="35000"/>
                  </a:schemeClr>
                </a:solidFill>
                <a:latin typeface="+mn-lt"/>
                <a:ea typeface="+mn-ea"/>
                <a:sym typeface="+mn-lt"/>
              </a:endParaRPr>
            </a:p>
            <a:p>
              <a:r>
                <a:rPr lang="zh-CN" altLang="en-US" dirty="0">
                  <a:solidFill>
                    <a:schemeClr val="tx1">
                      <a:lumMod val="65000"/>
                      <a:lumOff val="35000"/>
                    </a:schemeClr>
                  </a:solidFill>
                  <a:latin typeface="+mn-lt"/>
                  <a:ea typeface="+mn-ea"/>
                  <a:sym typeface="+mn-lt"/>
                </a:rPr>
                <a:t>（文本选项）中调整</a:t>
              </a:r>
              <a:endParaRPr lang="en-US" dirty="0">
                <a:solidFill>
                  <a:schemeClr val="tx1">
                    <a:lumMod val="65000"/>
                    <a:lumOff val="35000"/>
                  </a:schemeClr>
                </a:solidFill>
                <a:latin typeface="+mn-lt"/>
                <a:ea typeface="+mn-ea"/>
                <a:sym typeface="+mn-lt"/>
              </a:endParaRPr>
            </a:p>
          </p:txBody>
        </p:sp>
        <p:sp>
          <p:nvSpPr>
            <p:cNvPr id="86" name="Round Same Side Corner Rectangle 117"/>
            <p:cNvSpPr/>
            <p:nvPr/>
          </p:nvSpPr>
          <p:spPr>
            <a:xfrm>
              <a:off x="8640514" y="1459397"/>
              <a:ext cx="1778657" cy="445714"/>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1">
              <a:noAutofit/>
            </a:bodyPr>
            <a:lstStyle/>
            <a:p>
              <a:pPr algn="ctr">
                <a:lnSpc>
                  <a:spcPct val="120000"/>
                </a:lnSpc>
              </a:pPr>
              <a:r>
                <a:rPr lang="zh-CN" altLang="en-US" sz="1700" b="1" dirty="0">
                  <a:cs typeface="+mn-ea"/>
                  <a:sym typeface="+mn-lt"/>
                </a:rPr>
                <a:t>输入标题文本</a:t>
              </a:r>
              <a:endParaRPr lang="en-US" sz="1700" b="1" dirty="0">
                <a:cs typeface="+mn-ea"/>
                <a:sym typeface="+mn-lt"/>
              </a:endParaRPr>
            </a:p>
          </p:txBody>
        </p:sp>
        <p:sp>
          <p:nvSpPr>
            <p:cNvPr id="87" name="Oval 36"/>
            <p:cNvSpPr/>
            <p:nvPr/>
          </p:nvSpPr>
          <p:spPr>
            <a:xfrm>
              <a:off x="5572437" y="5253134"/>
              <a:ext cx="2282531" cy="63129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a:cs typeface="+mn-ea"/>
                <a:sym typeface="+mn-lt"/>
              </a:endParaRPr>
            </a:p>
          </p:txBody>
        </p:sp>
        <p:sp>
          <p:nvSpPr>
            <p:cNvPr id="88" name="Oval 38"/>
            <p:cNvSpPr/>
            <p:nvPr/>
          </p:nvSpPr>
          <p:spPr>
            <a:xfrm>
              <a:off x="5877544" y="5383263"/>
              <a:ext cx="1672316" cy="37103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a:cs typeface="+mn-ea"/>
                <a:sym typeface="+mn-lt"/>
              </a:endParaRPr>
            </a:p>
          </p:txBody>
        </p:sp>
        <p:sp>
          <p:nvSpPr>
            <p:cNvPr id="91" name="Oval 39"/>
            <p:cNvSpPr/>
            <p:nvPr/>
          </p:nvSpPr>
          <p:spPr>
            <a:xfrm>
              <a:off x="6368261" y="5492138"/>
              <a:ext cx="690882" cy="15328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a:cs typeface="+mn-ea"/>
                <a:sym typeface="+mn-lt"/>
              </a:endParaRPr>
            </a:p>
          </p:txBody>
        </p:sp>
        <p:sp>
          <p:nvSpPr>
            <p:cNvPr id="92" name="Freeform 17"/>
            <p:cNvSpPr/>
            <p:nvPr/>
          </p:nvSpPr>
          <p:spPr bwMode="auto">
            <a:xfrm rot="3723659">
              <a:off x="4354330" y="1998601"/>
              <a:ext cx="893355" cy="811431"/>
            </a:xfrm>
            <a:custGeom>
              <a:avLst/>
              <a:gdLst/>
              <a:ahLst/>
              <a:cxnLst>
                <a:cxn ang="0">
                  <a:pos x="236" y="0"/>
                </a:cxn>
                <a:cxn ang="0">
                  <a:pos x="271" y="128"/>
                </a:cxn>
                <a:cxn ang="0">
                  <a:pos x="236" y="0"/>
                </a:cxn>
              </a:cxnLst>
              <a:rect l="0" t="0" r="r" b="b"/>
              <a:pathLst>
                <a:path w="271" h="245">
                  <a:moveTo>
                    <a:pt x="236" y="0"/>
                  </a:moveTo>
                  <a:cubicBezTo>
                    <a:pt x="23" y="81"/>
                    <a:pt x="0" y="245"/>
                    <a:pt x="271" y="128"/>
                  </a:cubicBezTo>
                  <a:lnTo>
                    <a:pt x="236" y="0"/>
                  </a:lnTo>
                  <a:close/>
                </a:path>
              </a:pathLst>
            </a:custGeom>
            <a:solidFill>
              <a:schemeClr val="accent5"/>
            </a:solidFill>
            <a:ln w="9525">
              <a:noFill/>
              <a:round/>
            </a:ln>
          </p:spPr>
          <p:txBody>
            <a:bodyPr vert="horz" wrap="square" lIns="91440" tIns="45720" rIns="91440" bIns="45720" numCol="1" anchor="t" anchorCtr="0" compatLnSpc="1"/>
            <a:lstStyle/>
            <a:p>
              <a:pPr>
                <a:lnSpc>
                  <a:spcPct val="120000"/>
                </a:lnSpc>
              </a:pPr>
              <a:endParaRPr lang="en-US" dirty="0">
                <a:latin typeface="+mn-lt"/>
                <a:ea typeface="+mn-ea"/>
                <a:cs typeface="+mn-ea"/>
                <a:sym typeface="+mn-lt"/>
              </a:endParaRPr>
            </a:p>
          </p:txBody>
        </p:sp>
        <p:sp>
          <p:nvSpPr>
            <p:cNvPr id="93" name="Freeform 18"/>
            <p:cNvSpPr/>
            <p:nvPr/>
          </p:nvSpPr>
          <p:spPr bwMode="auto">
            <a:xfrm rot="3723659">
              <a:off x="4994311" y="1622948"/>
              <a:ext cx="994784" cy="803629"/>
            </a:xfrm>
            <a:custGeom>
              <a:avLst/>
              <a:gdLst/>
              <a:ahLst/>
              <a:cxnLst>
                <a:cxn ang="0">
                  <a:pos x="255" y="244"/>
                </a:cxn>
                <a:cxn ang="0">
                  <a:pos x="302" y="121"/>
                </a:cxn>
                <a:cxn ang="0">
                  <a:pos x="255" y="244"/>
                </a:cxn>
              </a:cxnLst>
              <a:rect l="0" t="0" r="r" b="b"/>
              <a:pathLst>
                <a:path w="302" h="244">
                  <a:moveTo>
                    <a:pt x="255" y="244"/>
                  </a:moveTo>
                  <a:cubicBezTo>
                    <a:pt x="0" y="106"/>
                    <a:pt x="50" y="0"/>
                    <a:pt x="302" y="121"/>
                  </a:cubicBezTo>
                  <a:lnTo>
                    <a:pt x="255" y="244"/>
                  </a:lnTo>
                  <a:close/>
                </a:path>
              </a:pathLst>
            </a:custGeom>
            <a:solidFill>
              <a:schemeClr val="accent5"/>
            </a:solidFill>
            <a:ln w="9525">
              <a:noFill/>
              <a:round/>
            </a:ln>
          </p:spPr>
          <p:txBody>
            <a:bodyPr vert="horz" wrap="square" lIns="91440" tIns="45720" rIns="91440" bIns="45720" numCol="1" anchor="t" anchorCtr="0" compatLnSpc="1"/>
            <a:lstStyle/>
            <a:p>
              <a:pPr>
                <a:lnSpc>
                  <a:spcPct val="120000"/>
                </a:lnSpc>
              </a:pPr>
              <a:endParaRPr lang="en-US" dirty="0">
                <a:latin typeface="+mn-lt"/>
                <a:ea typeface="+mn-ea"/>
                <a:cs typeface="+mn-ea"/>
                <a:sym typeface="+mn-lt"/>
              </a:endParaRPr>
            </a:p>
          </p:txBody>
        </p:sp>
        <p:sp>
          <p:nvSpPr>
            <p:cNvPr id="101" name="Freeform 19"/>
            <p:cNvSpPr/>
            <p:nvPr/>
          </p:nvSpPr>
          <p:spPr bwMode="auto">
            <a:xfrm rot="3723659">
              <a:off x="6035753" y="5045352"/>
              <a:ext cx="959672" cy="101429"/>
            </a:xfrm>
            <a:custGeom>
              <a:avLst/>
              <a:gdLst/>
              <a:ahLst/>
              <a:cxnLst>
                <a:cxn ang="0">
                  <a:pos x="73" y="2"/>
                </a:cxn>
                <a:cxn ang="0">
                  <a:pos x="0" y="8"/>
                </a:cxn>
                <a:cxn ang="0">
                  <a:pos x="72" y="21"/>
                </a:cxn>
                <a:cxn ang="0">
                  <a:pos x="291" y="27"/>
                </a:cxn>
                <a:cxn ang="0">
                  <a:pos x="292" y="24"/>
                </a:cxn>
                <a:cxn ang="0">
                  <a:pos x="73" y="2"/>
                </a:cxn>
              </a:cxnLst>
              <a:rect l="0" t="0" r="r" b="b"/>
              <a:pathLst>
                <a:path w="292" h="30">
                  <a:moveTo>
                    <a:pt x="73" y="2"/>
                  </a:moveTo>
                  <a:cubicBezTo>
                    <a:pt x="33" y="0"/>
                    <a:pt x="1" y="2"/>
                    <a:pt x="0" y="8"/>
                  </a:cubicBezTo>
                  <a:cubicBezTo>
                    <a:pt x="0" y="13"/>
                    <a:pt x="32" y="19"/>
                    <a:pt x="72" y="21"/>
                  </a:cubicBezTo>
                  <a:cubicBezTo>
                    <a:pt x="100" y="22"/>
                    <a:pt x="279" y="30"/>
                    <a:pt x="291" y="27"/>
                  </a:cubicBezTo>
                  <a:cubicBezTo>
                    <a:pt x="292" y="26"/>
                    <a:pt x="292" y="26"/>
                    <a:pt x="292" y="24"/>
                  </a:cubicBezTo>
                  <a:cubicBezTo>
                    <a:pt x="280" y="21"/>
                    <a:pt x="101" y="3"/>
                    <a:pt x="73" y="2"/>
                  </a:cubicBezTo>
                  <a:close/>
                </a:path>
              </a:pathLst>
            </a:custGeom>
            <a:solidFill>
              <a:srgbClr val="F08CB1"/>
            </a:solidFill>
            <a:ln w="9525">
              <a:noFill/>
              <a:round/>
            </a:ln>
          </p:spPr>
          <p:txBody>
            <a:bodyPr vert="horz" wrap="square" lIns="91440" tIns="45720" rIns="91440" bIns="45720" numCol="1" anchor="t" anchorCtr="0" compatLnSpc="1"/>
            <a:lstStyle/>
            <a:p>
              <a:pPr>
                <a:lnSpc>
                  <a:spcPct val="120000"/>
                </a:lnSpc>
              </a:pPr>
              <a:endParaRPr lang="en-US" dirty="0">
                <a:latin typeface="+mn-lt"/>
                <a:ea typeface="+mn-ea"/>
                <a:cs typeface="+mn-ea"/>
                <a:sym typeface="+mn-lt"/>
              </a:endParaRPr>
            </a:p>
          </p:txBody>
        </p:sp>
        <p:sp>
          <p:nvSpPr>
            <p:cNvPr id="103" name="Freeform 21"/>
            <p:cNvSpPr/>
            <p:nvPr/>
          </p:nvSpPr>
          <p:spPr bwMode="auto">
            <a:xfrm rot="3723659">
              <a:off x="4538841" y="3515484"/>
              <a:ext cx="2527918" cy="331596"/>
            </a:xfrm>
            <a:custGeom>
              <a:avLst/>
              <a:gdLst/>
              <a:ahLst/>
              <a:cxnLst>
                <a:cxn ang="0">
                  <a:pos x="768" y="10"/>
                </a:cxn>
                <a:cxn ang="0">
                  <a:pos x="0" y="9"/>
                </a:cxn>
                <a:cxn ang="0">
                  <a:pos x="0" y="26"/>
                </a:cxn>
                <a:cxn ang="0">
                  <a:pos x="763" y="100"/>
                </a:cxn>
                <a:cxn ang="0">
                  <a:pos x="768" y="10"/>
                </a:cxn>
              </a:cxnLst>
              <a:rect l="0" t="0" r="r" b="b"/>
              <a:pathLst>
                <a:path w="768" h="100">
                  <a:moveTo>
                    <a:pt x="768" y="10"/>
                  </a:moveTo>
                  <a:cubicBezTo>
                    <a:pt x="512" y="0"/>
                    <a:pt x="257" y="0"/>
                    <a:pt x="0" y="9"/>
                  </a:cubicBezTo>
                  <a:cubicBezTo>
                    <a:pt x="0" y="26"/>
                    <a:pt x="0" y="26"/>
                    <a:pt x="0" y="26"/>
                  </a:cubicBezTo>
                  <a:cubicBezTo>
                    <a:pt x="254" y="60"/>
                    <a:pt x="508" y="85"/>
                    <a:pt x="763" y="100"/>
                  </a:cubicBezTo>
                  <a:lnTo>
                    <a:pt x="768" y="10"/>
                  </a:lnTo>
                  <a:close/>
                </a:path>
              </a:pathLst>
            </a:custGeom>
            <a:solidFill>
              <a:schemeClr val="accent5"/>
            </a:solidFill>
            <a:ln w="9525">
              <a:noFill/>
              <a:round/>
            </a:ln>
          </p:spPr>
          <p:txBody>
            <a:bodyPr vert="horz" wrap="square" lIns="91440" tIns="45720" rIns="91440" bIns="45720" numCol="1" anchor="t" anchorCtr="0" compatLnSpc="1"/>
            <a:lstStyle/>
            <a:p>
              <a:pPr>
                <a:lnSpc>
                  <a:spcPct val="120000"/>
                </a:lnSpc>
              </a:pPr>
              <a:endParaRPr lang="en-US" dirty="0">
                <a:latin typeface="+mn-lt"/>
                <a:ea typeface="+mn-ea"/>
                <a:cs typeface="+mn-ea"/>
                <a:sym typeface="+mn-lt"/>
              </a:endParaRPr>
            </a:p>
          </p:txBody>
        </p:sp>
        <p:sp>
          <p:nvSpPr>
            <p:cNvPr id="111" name="Freeform 22"/>
            <p:cNvSpPr/>
            <p:nvPr/>
          </p:nvSpPr>
          <p:spPr bwMode="auto">
            <a:xfrm rot="3723659">
              <a:off x="5898209" y="4433351"/>
              <a:ext cx="756815" cy="315991"/>
            </a:xfrm>
            <a:custGeom>
              <a:avLst/>
              <a:gdLst/>
              <a:ahLst/>
              <a:cxnLst>
                <a:cxn ang="0">
                  <a:pos x="187" y="5"/>
                </a:cxn>
                <a:cxn ang="0">
                  <a:pos x="10" y="0"/>
                </a:cxn>
                <a:cxn ang="0">
                  <a:pos x="0" y="82"/>
                </a:cxn>
                <a:cxn ang="0">
                  <a:pos x="182" y="95"/>
                </a:cxn>
                <a:cxn ang="0">
                  <a:pos x="187" y="5"/>
                </a:cxn>
              </a:cxnLst>
              <a:rect l="0" t="0" r="r" b="b"/>
              <a:pathLst>
                <a:path w="230" h="95">
                  <a:moveTo>
                    <a:pt x="187" y="5"/>
                  </a:moveTo>
                  <a:cubicBezTo>
                    <a:pt x="10" y="0"/>
                    <a:pt x="10" y="0"/>
                    <a:pt x="10" y="0"/>
                  </a:cubicBezTo>
                  <a:cubicBezTo>
                    <a:pt x="44" y="14"/>
                    <a:pt x="40" y="66"/>
                    <a:pt x="0" y="82"/>
                  </a:cubicBezTo>
                  <a:cubicBezTo>
                    <a:pt x="182" y="95"/>
                    <a:pt x="182" y="95"/>
                    <a:pt x="182" y="95"/>
                  </a:cubicBezTo>
                  <a:cubicBezTo>
                    <a:pt x="230" y="85"/>
                    <a:pt x="228" y="17"/>
                    <a:pt x="187" y="5"/>
                  </a:cubicBezTo>
                  <a:close/>
                </a:path>
              </a:pathLst>
            </a:custGeom>
            <a:solidFill>
              <a:schemeClr val="accent5"/>
            </a:solidFill>
            <a:ln w="9525">
              <a:noFill/>
              <a:round/>
            </a:ln>
          </p:spPr>
          <p:txBody>
            <a:bodyPr vert="horz" wrap="square" lIns="91440" tIns="45720" rIns="91440" bIns="45720" numCol="1" anchor="t" anchorCtr="0" compatLnSpc="1"/>
            <a:lstStyle/>
            <a:p>
              <a:pPr>
                <a:lnSpc>
                  <a:spcPct val="120000"/>
                </a:lnSpc>
              </a:pPr>
              <a:endParaRPr lang="en-US" dirty="0">
                <a:latin typeface="+mn-lt"/>
                <a:ea typeface="+mn-ea"/>
                <a:cs typeface="+mn-ea"/>
                <a:sym typeface="+mn-lt"/>
              </a:endParaRPr>
            </a:p>
          </p:txBody>
        </p:sp>
        <p:sp>
          <p:nvSpPr>
            <p:cNvPr id="112" name="Freeform 23"/>
            <p:cNvSpPr/>
            <p:nvPr/>
          </p:nvSpPr>
          <p:spPr bwMode="auto">
            <a:xfrm rot="3723659">
              <a:off x="5488404" y="2128307"/>
              <a:ext cx="1033795" cy="1146926"/>
            </a:xfrm>
            <a:custGeom>
              <a:avLst/>
              <a:gdLst/>
              <a:ahLst/>
              <a:cxnLst>
                <a:cxn ang="0">
                  <a:pos x="314" y="348"/>
                </a:cxn>
                <a:cxn ang="0">
                  <a:pos x="0" y="334"/>
                </a:cxn>
                <a:cxn ang="0">
                  <a:pos x="314" y="348"/>
                </a:cxn>
              </a:cxnLst>
              <a:rect l="0" t="0" r="r" b="b"/>
              <a:pathLst>
                <a:path w="314" h="348">
                  <a:moveTo>
                    <a:pt x="314" y="348"/>
                  </a:moveTo>
                  <a:cubicBezTo>
                    <a:pt x="0" y="334"/>
                    <a:pt x="0" y="334"/>
                    <a:pt x="0" y="334"/>
                  </a:cubicBezTo>
                  <a:cubicBezTo>
                    <a:pt x="78" y="44"/>
                    <a:pt x="280" y="0"/>
                    <a:pt x="314" y="348"/>
                  </a:cubicBezTo>
                  <a:close/>
                </a:path>
              </a:pathLst>
            </a:custGeom>
            <a:solidFill>
              <a:schemeClr val="accent5"/>
            </a:solidFill>
            <a:ln w="9525">
              <a:noFill/>
              <a:round/>
            </a:ln>
          </p:spPr>
          <p:txBody>
            <a:bodyPr vert="horz" wrap="square" lIns="91440" tIns="45720" rIns="91440" bIns="45720" numCol="1" anchor="t" anchorCtr="0" compatLnSpc="1"/>
            <a:lstStyle/>
            <a:p>
              <a:pPr>
                <a:lnSpc>
                  <a:spcPct val="120000"/>
                </a:lnSpc>
              </a:pPr>
              <a:endParaRPr lang="en-US" dirty="0">
                <a:latin typeface="+mn-lt"/>
                <a:ea typeface="+mn-ea"/>
                <a:cs typeface="+mn-ea"/>
                <a:sym typeface="+mn-lt"/>
              </a:endParaRPr>
            </a:p>
          </p:txBody>
        </p:sp>
        <p:sp>
          <p:nvSpPr>
            <p:cNvPr id="113" name="Freeform 24"/>
            <p:cNvSpPr/>
            <p:nvPr/>
          </p:nvSpPr>
          <p:spPr bwMode="auto">
            <a:xfrm rot="3723659">
              <a:off x="4501005" y="2638315"/>
              <a:ext cx="1033795" cy="1174235"/>
            </a:xfrm>
            <a:custGeom>
              <a:avLst/>
              <a:gdLst/>
              <a:ahLst/>
              <a:cxnLst>
                <a:cxn ang="0">
                  <a:pos x="314" y="14"/>
                </a:cxn>
                <a:cxn ang="0">
                  <a:pos x="0" y="0"/>
                </a:cxn>
                <a:cxn ang="0">
                  <a:pos x="314" y="14"/>
                </a:cxn>
              </a:cxnLst>
              <a:rect l="0" t="0" r="r" b="b"/>
              <a:pathLst>
                <a:path w="314" h="356">
                  <a:moveTo>
                    <a:pt x="314" y="14"/>
                  </a:moveTo>
                  <a:cubicBezTo>
                    <a:pt x="0" y="0"/>
                    <a:pt x="0" y="0"/>
                    <a:pt x="0" y="0"/>
                  </a:cubicBezTo>
                  <a:cubicBezTo>
                    <a:pt x="49" y="296"/>
                    <a:pt x="247" y="356"/>
                    <a:pt x="314" y="14"/>
                  </a:cubicBezTo>
                  <a:close/>
                </a:path>
              </a:pathLst>
            </a:custGeom>
            <a:solidFill>
              <a:schemeClr val="accent5"/>
            </a:solidFill>
            <a:ln w="9525">
              <a:noFill/>
              <a:round/>
            </a:ln>
          </p:spPr>
          <p:txBody>
            <a:bodyPr vert="horz" wrap="square" lIns="91440" tIns="45720" rIns="91440" bIns="45720" numCol="1" anchor="t" anchorCtr="0" compatLnSpc="1"/>
            <a:lstStyle/>
            <a:p>
              <a:pPr>
                <a:lnSpc>
                  <a:spcPct val="120000"/>
                </a:lnSpc>
              </a:pPr>
              <a:endParaRPr lang="en-US" dirty="0">
                <a:latin typeface="+mn-lt"/>
                <a:ea typeface="+mn-ea"/>
                <a:cs typeface="+mn-ea"/>
                <a:sym typeface="+mn-lt"/>
              </a:endParaRPr>
            </a:p>
          </p:txBody>
        </p:sp>
        <p:sp>
          <p:nvSpPr>
            <p:cNvPr id="114" name="TextBox 116"/>
            <p:cNvSpPr txBox="1"/>
            <p:nvPr/>
          </p:nvSpPr>
          <p:spPr>
            <a:xfrm>
              <a:off x="8140411" y="4027864"/>
              <a:ext cx="2778862" cy="1777400"/>
            </a:xfrm>
            <a:prstGeom prst="rect">
              <a:avLst/>
            </a:prstGeom>
            <a:noFill/>
            <a:ln>
              <a:solidFill>
                <a:schemeClr val="bg1">
                  <a:lumMod val="85000"/>
                </a:schemeClr>
              </a:solidFill>
            </a:ln>
          </p:spPr>
          <p:txBody>
            <a:bodyPr wrap="square" lIns="0" tIns="0" rIns="0" bIns="0" rtlCol="0" anchor="ctr" anchorCtr="1">
              <a:normAutofit/>
            </a:bodyPr>
            <a:lstStyle>
              <a:defPPr>
                <a:defRPr lang="zh-CN"/>
              </a:defPPr>
              <a:lvl1pPr algn="ctr">
                <a:lnSpc>
                  <a:spcPct val="150000"/>
                </a:lnSpc>
                <a:defRPr sz="1100">
                  <a:solidFill>
                    <a:sysClr val="windowText" lastClr="000000"/>
                  </a:solidFill>
                  <a:cs typeface="+mn-ea"/>
                </a:defRPr>
              </a:lvl1pPr>
            </a:lstStyle>
            <a:p>
              <a:r>
                <a:rPr lang="zh-CN" altLang="en-US" dirty="0">
                  <a:solidFill>
                    <a:schemeClr val="tx1">
                      <a:lumMod val="65000"/>
                      <a:lumOff val="35000"/>
                    </a:schemeClr>
                  </a:solidFill>
                  <a:latin typeface="+mn-lt"/>
                  <a:ea typeface="+mn-ea"/>
                  <a:sym typeface="+mn-lt"/>
                </a:rPr>
                <a:t>请替换文字内容复制你的内容到此</a:t>
              </a:r>
              <a:endParaRPr lang="en-US" altLang="zh-CN" dirty="0">
                <a:solidFill>
                  <a:schemeClr val="tx1">
                    <a:lumMod val="65000"/>
                    <a:lumOff val="35000"/>
                  </a:schemeClr>
                </a:solidFill>
                <a:latin typeface="+mn-lt"/>
                <a:ea typeface="+mn-ea"/>
                <a:sym typeface="+mn-lt"/>
              </a:endParaRPr>
            </a:p>
            <a:p>
              <a:r>
                <a:rPr lang="zh-CN" altLang="en-US" dirty="0">
                  <a:solidFill>
                    <a:schemeClr val="tx1">
                      <a:lumMod val="65000"/>
                      <a:lumOff val="35000"/>
                    </a:schemeClr>
                  </a:solidFill>
                  <a:latin typeface="+mn-lt"/>
                  <a:ea typeface="+mn-ea"/>
                  <a:sym typeface="+mn-lt"/>
                </a:rPr>
                <a:t>请替换文字内容复制你的内容到此 </a:t>
              </a:r>
            </a:p>
            <a:p>
              <a:r>
                <a:rPr lang="zh-CN" altLang="en-US" dirty="0">
                  <a:solidFill>
                    <a:schemeClr val="tx1">
                      <a:lumMod val="65000"/>
                      <a:lumOff val="35000"/>
                    </a:schemeClr>
                  </a:solidFill>
                  <a:latin typeface="+mn-lt"/>
                  <a:ea typeface="+mn-ea"/>
                  <a:sym typeface="+mn-lt"/>
                </a:rPr>
                <a:t>如需更改请在（设置形状格式）菜单下</a:t>
              </a:r>
              <a:endParaRPr lang="en-US" altLang="zh-CN" dirty="0">
                <a:solidFill>
                  <a:schemeClr val="tx1">
                    <a:lumMod val="65000"/>
                    <a:lumOff val="35000"/>
                  </a:schemeClr>
                </a:solidFill>
                <a:latin typeface="+mn-lt"/>
                <a:ea typeface="+mn-ea"/>
                <a:sym typeface="+mn-lt"/>
              </a:endParaRPr>
            </a:p>
            <a:p>
              <a:r>
                <a:rPr lang="zh-CN" altLang="en-US" dirty="0">
                  <a:solidFill>
                    <a:schemeClr val="tx1">
                      <a:lumMod val="65000"/>
                      <a:lumOff val="35000"/>
                    </a:schemeClr>
                  </a:solidFill>
                  <a:latin typeface="+mn-lt"/>
                  <a:ea typeface="+mn-ea"/>
                  <a:sym typeface="+mn-lt"/>
                </a:rPr>
                <a:t>（文本选项）中调整</a:t>
              </a:r>
              <a:endParaRPr lang="en-US" dirty="0">
                <a:solidFill>
                  <a:schemeClr val="tx1">
                    <a:lumMod val="65000"/>
                    <a:lumOff val="35000"/>
                  </a:schemeClr>
                </a:solidFill>
                <a:latin typeface="+mn-lt"/>
                <a:ea typeface="+mn-ea"/>
                <a:sym typeface="+mn-lt"/>
              </a:endParaRPr>
            </a:p>
          </p:txBody>
        </p:sp>
        <p:sp>
          <p:nvSpPr>
            <p:cNvPr id="126" name="Round Same Side Corner Rectangle 117"/>
            <p:cNvSpPr/>
            <p:nvPr/>
          </p:nvSpPr>
          <p:spPr>
            <a:xfrm>
              <a:off x="8640514" y="3775186"/>
              <a:ext cx="1778657" cy="445714"/>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1">
              <a:noAutofit/>
            </a:bodyPr>
            <a:lstStyle/>
            <a:p>
              <a:pPr algn="ctr">
                <a:lnSpc>
                  <a:spcPct val="120000"/>
                </a:lnSpc>
              </a:pPr>
              <a:r>
                <a:rPr lang="zh-CN" altLang="en-US" sz="1700" b="1" dirty="0">
                  <a:cs typeface="+mn-ea"/>
                  <a:sym typeface="+mn-lt"/>
                </a:rPr>
                <a:t>输入标题文本</a:t>
              </a:r>
              <a:endParaRPr lang="en-US" sz="1700" b="1" dirty="0">
                <a:cs typeface="+mn-ea"/>
                <a:sym typeface="+mn-lt"/>
              </a:endParaRPr>
            </a:p>
          </p:txBody>
        </p:sp>
        <p:sp>
          <p:nvSpPr>
            <p:cNvPr id="127" name="TextBox 52"/>
            <p:cNvSpPr txBox="1"/>
            <p:nvPr/>
          </p:nvSpPr>
          <p:spPr>
            <a:xfrm>
              <a:off x="1281359" y="4027864"/>
              <a:ext cx="2778862" cy="1777400"/>
            </a:xfrm>
            <a:prstGeom prst="roundRect">
              <a:avLst>
                <a:gd name="adj" fmla="val 3352"/>
              </a:avLst>
            </a:prstGeom>
            <a:noFill/>
            <a:ln>
              <a:solidFill>
                <a:schemeClr val="bg1">
                  <a:lumMod val="85000"/>
                </a:schemeClr>
              </a:solidFill>
            </a:ln>
          </p:spPr>
          <p:txBody>
            <a:bodyPr wrap="square" lIns="0" tIns="0" rIns="0" bIns="0" rtlCol="0" anchor="ctr" anchorCtr="1">
              <a:normAutofit/>
            </a:bodyPr>
            <a:lstStyle/>
            <a:p>
              <a:pPr algn="ctr">
                <a:lnSpc>
                  <a:spcPct val="150000"/>
                </a:lnSpc>
              </a:pPr>
              <a:r>
                <a:rPr lang="zh-CN" altLang="en-US" sz="1200" dirty="0">
                  <a:solidFill>
                    <a:schemeClr val="tx1">
                      <a:lumMod val="65000"/>
                      <a:lumOff val="35000"/>
                    </a:schemeClr>
                  </a:solidFill>
                  <a:latin typeface="+mn-lt"/>
                  <a:ea typeface="+mn-ea"/>
                  <a:cs typeface="+mn-ea"/>
                  <a:sym typeface="+mn-lt"/>
                </a:rPr>
                <a:t>请替换文字内容复制你的内容到此</a:t>
              </a:r>
              <a:endParaRPr lang="en-US" altLang="zh-CN" sz="1200" dirty="0">
                <a:solidFill>
                  <a:schemeClr val="tx1">
                    <a:lumMod val="65000"/>
                    <a:lumOff val="35000"/>
                  </a:schemeClr>
                </a:solidFill>
                <a:latin typeface="+mn-lt"/>
                <a:ea typeface="+mn-ea"/>
                <a:cs typeface="+mn-ea"/>
                <a:sym typeface="+mn-lt"/>
              </a:endParaRPr>
            </a:p>
            <a:p>
              <a:pPr algn="ctr">
                <a:lnSpc>
                  <a:spcPct val="150000"/>
                </a:lnSpc>
              </a:pPr>
              <a:r>
                <a:rPr lang="zh-CN" altLang="en-US" sz="1200" dirty="0">
                  <a:solidFill>
                    <a:schemeClr val="tx1">
                      <a:lumMod val="65000"/>
                      <a:lumOff val="35000"/>
                    </a:schemeClr>
                  </a:solidFill>
                  <a:latin typeface="+mn-lt"/>
                  <a:ea typeface="+mn-ea"/>
                  <a:cs typeface="+mn-ea"/>
                  <a:sym typeface="+mn-lt"/>
                </a:rPr>
                <a:t>请替换文字内容复制你的内容到此 </a:t>
              </a:r>
            </a:p>
            <a:p>
              <a:pPr algn="ctr">
                <a:lnSpc>
                  <a:spcPct val="150000"/>
                </a:lnSpc>
              </a:pPr>
              <a:r>
                <a:rPr lang="zh-CN" altLang="en-US" sz="1200" dirty="0">
                  <a:solidFill>
                    <a:schemeClr val="tx1">
                      <a:lumMod val="65000"/>
                      <a:lumOff val="35000"/>
                    </a:schemeClr>
                  </a:solidFill>
                  <a:latin typeface="+mn-lt"/>
                  <a:ea typeface="+mn-ea"/>
                  <a:cs typeface="+mn-ea"/>
                  <a:sym typeface="+mn-lt"/>
                </a:rPr>
                <a:t>如需更改请在（设置形状格式）菜单下</a:t>
              </a:r>
              <a:endParaRPr lang="en-US" altLang="zh-CN" sz="1200" dirty="0">
                <a:solidFill>
                  <a:schemeClr val="tx1">
                    <a:lumMod val="65000"/>
                    <a:lumOff val="35000"/>
                  </a:schemeClr>
                </a:solidFill>
                <a:latin typeface="+mn-lt"/>
                <a:ea typeface="+mn-ea"/>
                <a:cs typeface="+mn-ea"/>
                <a:sym typeface="+mn-lt"/>
              </a:endParaRPr>
            </a:p>
            <a:p>
              <a:pPr algn="ctr">
                <a:lnSpc>
                  <a:spcPct val="150000"/>
                </a:lnSpc>
              </a:pPr>
              <a:r>
                <a:rPr lang="zh-CN" altLang="en-US" sz="1200" dirty="0">
                  <a:solidFill>
                    <a:schemeClr val="tx1">
                      <a:lumMod val="65000"/>
                      <a:lumOff val="35000"/>
                    </a:schemeClr>
                  </a:solidFill>
                  <a:latin typeface="+mn-lt"/>
                  <a:ea typeface="+mn-ea"/>
                  <a:cs typeface="+mn-ea"/>
                  <a:sym typeface="+mn-lt"/>
                </a:rPr>
                <a:t>（文本选项）中调整</a:t>
              </a:r>
              <a:endParaRPr lang="en-US" sz="1200" dirty="0">
                <a:solidFill>
                  <a:schemeClr val="tx1">
                    <a:lumMod val="65000"/>
                    <a:lumOff val="35000"/>
                  </a:schemeClr>
                </a:solidFill>
                <a:latin typeface="+mn-lt"/>
                <a:ea typeface="+mn-ea"/>
                <a:cs typeface="+mn-ea"/>
                <a:sym typeface="+mn-lt"/>
              </a:endParaRPr>
            </a:p>
          </p:txBody>
        </p:sp>
        <p:sp>
          <p:nvSpPr>
            <p:cNvPr id="128" name="Round Same Side Corner Rectangle 54"/>
            <p:cNvSpPr/>
            <p:nvPr/>
          </p:nvSpPr>
          <p:spPr>
            <a:xfrm>
              <a:off x="1631505" y="3781184"/>
              <a:ext cx="2088426" cy="445714"/>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1">
              <a:noAutofit/>
            </a:bodyPr>
            <a:lstStyle/>
            <a:p>
              <a:pPr algn="ctr">
                <a:lnSpc>
                  <a:spcPct val="120000"/>
                </a:lnSpc>
              </a:pPr>
              <a:r>
                <a:rPr lang="zh-CN" altLang="en-US" sz="1700" b="1" dirty="0">
                  <a:cs typeface="+mn-ea"/>
                  <a:sym typeface="+mn-lt"/>
                </a:rPr>
                <a:t>输入标题文本</a:t>
              </a:r>
              <a:endParaRPr lang="en-US" sz="1700" b="1" dirty="0">
                <a:cs typeface="+mn-ea"/>
                <a:sym typeface="+mn-lt"/>
              </a:endParaRPr>
            </a:p>
          </p:txBody>
        </p:sp>
      </p:grpSp>
    </p:spTree>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randombar(horizontal)">
                                      <p:cBhvr>
                                        <p:cTn id="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0" y="-21996"/>
            <a:ext cx="12192000" cy="3593236"/>
            <a:chOff x="0" y="-21996"/>
            <a:chExt cx="12192000" cy="3593236"/>
          </a:xfrm>
        </p:grpSpPr>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b="47605"/>
            <a:stretch>
              <a:fillRect/>
            </a:stretch>
          </p:blipFill>
          <p:spPr>
            <a:xfrm>
              <a:off x="0" y="-21996"/>
              <a:ext cx="4572000" cy="3593236"/>
            </a:xfrm>
            <a:prstGeom prst="rect">
              <a:avLst/>
            </a:prstGeom>
          </p:spPr>
        </p:pic>
        <p:pic>
          <p:nvPicPr>
            <p:cNvPr id="17" name="图片 16"/>
            <p:cNvPicPr>
              <a:picLocks noChangeAspect="1"/>
            </p:cNvPicPr>
            <p:nvPr/>
          </p:nvPicPr>
          <p:blipFill rotWithShape="1">
            <a:blip r:embed="rId3" cstate="print">
              <a:extLst>
                <a:ext uri="{28A0092B-C50C-407E-A947-70E740481C1C}">
                  <a14:useLocalDpi xmlns:a14="http://schemas.microsoft.com/office/drawing/2010/main" val="0"/>
                </a:ext>
              </a:extLst>
            </a:blip>
            <a:srcRect b="47605"/>
            <a:stretch>
              <a:fillRect/>
            </a:stretch>
          </p:blipFill>
          <p:spPr>
            <a:xfrm>
              <a:off x="4572000" y="-21996"/>
              <a:ext cx="4572000" cy="3593236"/>
            </a:xfrm>
            <a:prstGeom prst="rect">
              <a:avLst/>
            </a:prstGeom>
          </p:spPr>
        </p:pic>
        <p:pic>
          <p:nvPicPr>
            <p:cNvPr id="18" name="图片 17"/>
            <p:cNvPicPr>
              <a:picLocks noChangeAspect="1"/>
            </p:cNvPicPr>
            <p:nvPr/>
          </p:nvPicPr>
          <p:blipFill rotWithShape="1">
            <a:blip r:embed="rId3" cstate="print">
              <a:extLst>
                <a:ext uri="{28A0092B-C50C-407E-A947-70E740481C1C}">
                  <a14:useLocalDpi xmlns:a14="http://schemas.microsoft.com/office/drawing/2010/main" val="0"/>
                </a:ext>
              </a:extLst>
            </a:blip>
            <a:srcRect r="33333" b="47605"/>
            <a:stretch>
              <a:fillRect/>
            </a:stretch>
          </p:blipFill>
          <p:spPr>
            <a:xfrm>
              <a:off x="9144000" y="-21996"/>
              <a:ext cx="3048000" cy="3593236"/>
            </a:xfrm>
            <a:prstGeom prst="rect">
              <a:avLst/>
            </a:prstGeom>
          </p:spPr>
        </p:pic>
      </p:grpSp>
      <p:pic>
        <p:nvPicPr>
          <p:cNvPr id="20" name="图片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40340" y="4999484"/>
            <a:ext cx="3551659" cy="1858516"/>
          </a:xfrm>
          <a:prstGeom prst="rect">
            <a:avLst/>
          </a:prstGeom>
        </p:spPr>
      </p:pic>
      <p:pic>
        <p:nvPicPr>
          <p:cNvPr id="21" name="图片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4589" y="5116989"/>
            <a:ext cx="682134" cy="665360"/>
          </a:xfrm>
          <a:prstGeom prst="rect">
            <a:avLst/>
          </a:prstGeom>
        </p:spPr>
      </p:pic>
      <p:pic>
        <p:nvPicPr>
          <p:cNvPr id="22" name="图片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19915" y="5602057"/>
            <a:ext cx="403689" cy="571427"/>
          </a:xfrm>
          <a:prstGeom prst="rect">
            <a:avLst/>
          </a:prstGeom>
        </p:spPr>
      </p:pic>
      <p:sp>
        <p:nvSpPr>
          <p:cNvPr id="19" name="椭圆 18"/>
          <p:cNvSpPr/>
          <p:nvPr/>
        </p:nvSpPr>
        <p:spPr>
          <a:xfrm>
            <a:off x="1808265" y="3552232"/>
            <a:ext cx="795131" cy="795131"/>
          </a:xfrm>
          <a:prstGeom prst="ellipse">
            <a:avLst/>
          </a:prstGeom>
          <a:solidFill>
            <a:srgbClr val="87C0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3" name="组合 22"/>
          <p:cNvGrpSpPr/>
          <p:nvPr/>
        </p:nvGrpSpPr>
        <p:grpSpPr>
          <a:xfrm>
            <a:off x="1590099" y="1240712"/>
            <a:ext cx="3111112" cy="3101011"/>
            <a:chOff x="1590099" y="1878495"/>
            <a:chExt cx="3111112" cy="3101010"/>
          </a:xfrm>
        </p:grpSpPr>
        <p:sp>
          <p:nvSpPr>
            <p:cNvPr id="24" name="椭圆 23"/>
            <p:cNvSpPr/>
            <p:nvPr/>
          </p:nvSpPr>
          <p:spPr>
            <a:xfrm>
              <a:off x="1600201" y="1878495"/>
              <a:ext cx="3101010" cy="3101010"/>
            </a:xfrm>
            <a:prstGeom prst="ellipse">
              <a:avLst/>
            </a:prstGeom>
            <a:solidFill>
              <a:srgbClr val="DD8C8A">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5" name="组合 24"/>
            <p:cNvGrpSpPr/>
            <p:nvPr/>
          </p:nvGrpSpPr>
          <p:grpSpPr>
            <a:xfrm>
              <a:off x="1590099" y="2682219"/>
              <a:ext cx="3110948" cy="1455896"/>
              <a:chOff x="1828800" y="2477920"/>
              <a:chExt cx="3110948" cy="1455896"/>
            </a:xfrm>
          </p:grpSpPr>
          <p:sp>
            <p:nvSpPr>
              <p:cNvPr id="26" name="矩形 25"/>
              <p:cNvSpPr/>
              <p:nvPr/>
            </p:nvSpPr>
            <p:spPr>
              <a:xfrm>
                <a:off x="1828800" y="2477920"/>
                <a:ext cx="3110948" cy="9826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5400" dirty="0">
                    <a:cs typeface="+mn-ea"/>
                    <a:sym typeface="+mn-lt"/>
                  </a:rPr>
                  <a:t>目录</a:t>
                </a:r>
              </a:p>
            </p:txBody>
          </p:sp>
          <p:sp>
            <p:nvSpPr>
              <p:cNvPr id="27" name="矩形 26"/>
              <p:cNvSpPr/>
              <p:nvPr/>
            </p:nvSpPr>
            <p:spPr>
              <a:xfrm>
                <a:off x="2067339" y="3221636"/>
                <a:ext cx="2633870" cy="7121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en-US" altLang="zh-CN" sz="2800" dirty="0">
                    <a:cs typeface="+mn-ea"/>
                    <a:sym typeface="+mn-lt"/>
                  </a:rPr>
                  <a:t>contents</a:t>
                </a:r>
                <a:endParaRPr lang="zh-CN" altLang="en-US" sz="2800" dirty="0">
                  <a:cs typeface="+mn-ea"/>
                  <a:sym typeface="+mn-lt"/>
                </a:endParaRPr>
              </a:p>
            </p:txBody>
          </p:sp>
        </p:grpSp>
      </p:grpSp>
      <p:grpSp>
        <p:nvGrpSpPr>
          <p:cNvPr id="28" name="组合 27"/>
          <p:cNvGrpSpPr/>
          <p:nvPr/>
        </p:nvGrpSpPr>
        <p:grpSpPr>
          <a:xfrm>
            <a:off x="6170107" y="1032748"/>
            <a:ext cx="3875932" cy="704952"/>
            <a:chOff x="2959902" y="1988530"/>
            <a:chExt cx="3875932" cy="704952"/>
          </a:xfrm>
        </p:grpSpPr>
        <p:sp>
          <p:nvSpPr>
            <p:cNvPr id="29" name="文本框 10"/>
            <p:cNvSpPr txBox="1"/>
            <p:nvPr/>
          </p:nvSpPr>
          <p:spPr>
            <a:xfrm>
              <a:off x="3698386" y="2079397"/>
              <a:ext cx="3137448" cy="521970"/>
            </a:xfrm>
            <a:prstGeom prst="rect">
              <a:avLst/>
            </a:prstGeom>
            <a:noFill/>
          </p:spPr>
          <p:txBody>
            <a:bodyPr wrap="square" rtlCol="0">
              <a:spAutoFit/>
            </a:bodyPr>
            <a:lstStyle/>
            <a:p>
              <a:r>
                <a:rPr lang="zh-CN" altLang="en-US" sz="2800" dirty="0">
                  <a:solidFill>
                    <a:schemeClr val="tx1">
                      <a:lumMod val="65000"/>
                      <a:lumOff val="35000"/>
                    </a:schemeClr>
                  </a:solidFill>
                  <a:cs typeface="+mn-ea"/>
                  <a:sym typeface="+mn-lt"/>
                </a:rPr>
                <a:t>添加你的标题</a:t>
              </a:r>
            </a:p>
          </p:txBody>
        </p:sp>
        <p:sp>
          <p:nvSpPr>
            <p:cNvPr id="30" name="矩形 29"/>
            <p:cNvSpPr/>
            <p:nvPr/>
          </p:nvSpPr>
          <p:spPr>
            <a:xfrm>
              <a:off x="2959902" y="1988530"/>
              <a:ext cx="765313" cy="7049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chemeClr val="tx1">
                      <a:lumMod val="65000"/>
                      <a:lumOff val="35000"/>
                    </a:schemeClr>
                  </a:solidFill>
                  <a:cs typeface="+mn-ea"/>
                  <a:sym typeface="+mn-lt"/>
                </a:rPr>
                <a:t>01</a:t>
              </a:r>
              <a:endParaRPr lang="zh-CN" altLang="en-US" sz="3200" dirty="0">
                <a:solidFill>
                  <a:schemeClr val="tx1">
                    <a:lumMod val="65000"/>
                    <a:lumOff val="35000"/>
                  </a:schemeClr>
                </a:solidFill>
                <a:cs typeface="+mn-ea"/>
                <a:sym typeface="+mn-lt"/>
              </a:endParaRPr>
            </a:p>
          </p:txBody>
        </p:sp>
      </p:grpSp>
      <p:grpSp>
        <p:nvGrpSpPr>
          <p:cNvPr id="31" name="组合 30"/>
          <p:cNvGrpSpPr/>
          <p:nvPr/>
        </p:nvGrpSpPr>
        <p:grpSpPr>
          <a:xfrm>
            <a:off x="6170107" y="2068447"/>
            <a:ext cx="3875932" cy="704952"/>
            <a:chOff x="2959902" y="2902930"/>
            <a:chExt cx="3875932" cy="704952"/>
          </a:xfrm>
        </p:grpSpPr>
        <p:sp>
          <p:nvSpPr>
            <p:cNvPr id="33" name="文本框 13"/>
            <p:cNvSpPr txBox="1"/>
            <p:nvPr/>
          </p:nvSpPr>
          <p:spPr>
            <a:xfrm>
              <a:off x="3698386" y="3003735"/>
              <a:ext cx="3137448" cy="521970"/>
            </a:xfrm>
            <a:prstGeom prst="rect">
              <a:avLst/>
            </a:prstGeom>
            <a:noFill/>
          </p:spPr>
          <p:txBody>
            <a:bodyPr wrap="square" rtlCol="0">
              <a:spAutoFit/>
            </a:bodyPr>
            <a:lstStyle/>
            <a:p>
              <a:r>
                <a:rPr lang="zh-CN" altLang="en-US" sz="2800">
                  <a:solidFill>
                    <a:schemeClr val="tx1">
                      <a:lumMod val="65000"/>
                      <a:lumOff val="35000"/>
                    </a:schemeClr>
                  </a:solidFill>
                  <a:cs typeface="+mn-ea"/>
                  <a:sym typeface="+mn-lt"/>
                </a:rPr>
                <a:t>添加你的标题</a:t>
              </a:r>
              <a:endParaRPr lang="zh-CN" altLang="en-US" sz="2800" dirty="0">
                <a:solidFill>
                  <a:schemeClr val="tx1">
                    <a:lumMod val="65000"/>
                    <a:lumOff val="35000"/>
                  </a:schemeClr>
                </a:solidFill>
                <a:cs typeface="+mn-ea"/>
                <a:sym typeface="+mn-lt"/>
              </a:endParaRPr>
            </a:p>
          </p:txBody>
        </p:sp>
        <p:sp>
          <p:nvSpPr>
            <p:cNvPr id="38" name="矩形 37"/>
            <p:cNvSpPr/>
            <p:nvPr/>
          </p:nvSpPr>
          <p:spPr>
            <a:xfrm>
              <a:off x="2959902" y="2902930"/>
              <a:ext cx="765313" cy="7049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chemeClr val="tx1">
                      <a:lumMod val="65000"/>
                      <a:lumOff val="35000"/>
                    </a:schemeClr>
                  </a:solidFill>
                  <a:cs typeface="+mn-ea"/>
                  <a:sym typeface="+mn-lt"/>
                </a:rPr>
                <a:t>02</a:t>
              </a:r>
              <a:endParaRPr lang="zh-CN" altLang="en-US" sz="3200" dirty="0">
                <a:solidFill>
                  <a:schemeClr val="tx1">
                    <a:lumMod val="65000"/>
                    <a:lumOff val="35000"/>
                  </a:schemeClr>
                </a:solidFill>
                <a:cs typeface="+mn-ea"/>
                <a:sym typeface="+mn-lt"/>
              </a:endParaRPr>
            </a:p>
          </p:txBody>
        </p:sp>
      </p:grpSp>
      <p:grpSp>
        <p:nvGrpSpPr>
          <p:cNvPr id="39" name="组合 38"/>
          <p:cNvGrpSpPr/>
          <p:nvPr/>
        </p:nvGrpSpPr>
        <p:grpSpPr>
          <a:xfrm>
            <a:off x="6170107" y="3117776"/>
            <a:ext cx="3875932" cy="704952"/>
            <a:chOff x="2959902" y="3847147"/>
            <a:chExt cx="3875932" cy="704952"/>
          </a:xfrm>
        </p:grpSpPr>
        <p:sp>
          <p:nvSpPr>
            <p:cNvPr id="40" name="文本框 20"/>
            <p:cNvSpPr txBox="1"/>
            <p:nvPr/>
          </p:nvSpPr>
          <p:spPr>
            <a:xfrm>
              <a:off x="3698386" y="3928074"/>
              <a:ext cx="3137448" cy="521970"/>
            </a:xfrm>
            <a:prstGeom prst="rect">
              <a:avLst/>
            </a:prstGeom>
            <a:noFill/>
          </p:spPr>
          <p:txBody>
            <a:bodyPr wrap="square" rtlCol="0">
              <a:spAutoFit/>
            </a:bodyPr>
            <a:lstStyle/>
            <a:p>
              <a:r>
                <a:rPr lang="zh-CN" altLang="en-US" sz="2800">
                  <a:solidFill>
                    <a:schemeClr val="tx1">
                      <a:lumMod val="65000"/>
                      <a:lumOff val="35000"/>
                    </a:schemeClr>
                  </a:solidFill>
                  <a:cs typeface="+mn-ea"/>
                  <a:sym typeface="+mn-lt"/>
                </a:rPr>
                <a:t>添加你的标题</a:t>
              </a:r>
              <a:endParaRPr lang="zh-CN" altLang="en-US" sz="2800" dirty="0">
                <a:solidFill>
                  <a:schemeClr val="tx1">
                    <a:lumMod val="65000"/>
                    <a:lumOff val="35000"/>
                  </a:schemeClr>
                </a:solidFill>
                <a:cs typeface="+mn-ea"/>
                <a:sym typeface="+mn-lt"/>
              </a:endParaRPr>
            </a:p>
          </p:txBody>
        </p:sp>
        <p:sp>
          <p:nvSpPr>
            <p:cNvPr id="41" name="矩形 40"/>
            <p:cNvSpPr/>
            <p:nvPr/>
          </p:nvSpPr>
          <p:spPr>
            <a:xfrm>
              <a:off x="2959902" y="3847147"/>
              <a:ext cx="765313" cy="7049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chemeClr val="tx1">
                      <a:lumMod val="65000"/>
                      <a:lumOff val="35000"/>
                    </a:schemeClr>
                  </a:solidFill>
                  <a:cs typeface="+mn-ea"/>
                  <a:sym typeface="+mn-lt"/>
                </a:rPr>
                <a:t>03</a:t>
              </a:r>
              <a:endParaRPr lang="zh-CN" altLang="en-US" sz="3200" dirty="0">
                <a:solidFill>
                  <a:schemeClr val="tx1">
                    <a:lumMod val="65000"/>
                    <a:lumOff val="35000"/>
                  </a:schemeClr>
                </a:solidFill>
                <a:cs typeface="+mn-ea"/>
                <a:sym typeface="+mn-lt"/>
              </a:endParaRPr>
            </a:p>
          </p:txBody>
        </p:sp>
      </p:grpSp>
      <p:grpSp>
        <p:nvGrpSpPr>
          <p:cNvPr id="42" name="组合 41"/>
          <p:cNvGrpSpPr/>
          <p:nvPr/>
        </p:nvGrpSpPr>
        <p:grpSpPr>
          <a:xfrm>
            <a:off x="6170107" y="4133758"/>
            <a:ext cx="3875932" cy="704952"/>
            <a:chOff x="2959902" y="4761548"/>
            <a:chExt cx="3875932" cy="704952"/>
          </a:xfrm>
        </p:grpSpPr>
        <p:sp>
          <p:nvSpPr>
            <p:cNvPr id="43" name="文本框 23"/>
            <p:cNvSpPr txBox="1"/>
            <p:nvPr/>
          </p:nvSpPr>
          <p:spPr>
            <a:xfrm>
              <a:off x="3698386" y="4852415"/>
              <a:ext cx="3137448" cy="521970"/>
            </a:xfrm>
            <a:prstGeom prst="rect">
              <a:avLst/>
            </a:prstGeom>
            <a:noFill/>
          </p:spPr>
          <p:txBody>
            <a:bodyPr wrap="square" rtlCol="0">
              <a:spAutoFit/>
            </a:bodyPr>
            <a:lstStyle/>
            <a:p>
              <a:r>
                <a:rPr lang="zh-CN" altLang="en-US" sz="2800">
                  <a:solidFill>
                    <a:schemeClr val="tx1">
                      <a:lumMod val="65000"/>
                      <a:lumOff val="35000"/>
                    </a:schemeClr>
                  </a:solidFill>
                  <a:cs typeface="+mn-ea"/>
                  <a:sym typeface="+mn-lt"/>
                </a:rPr>
                <a:t>添加你的标题</a:t>
              </a:r>
              <a:endParaRPr lang="zh-CN" altLang="en-US" sz="2800" dirty="0">
                <a:solidFill>
                  <a:schemeClr val="tx1">
                    <a:lumMod val="65000"/>
                    <a:lumOff val="35000"/>
                  </a:schemeClr>
                </a:solidFill>
                <a:cs typeface="+mn-ea"/>
                <a:sym typeface="+mn-lt"/>
              </a:endParaRPr>
            </a:p>
          </p:txBody>
        </p:sp>
        <p:sp>
          <p:nvSpPr>
            <p:cNvPr id="44" name="矩形 43"/>
            <p:cNvSpPr/>
            <p:nvPr/>
          </p:nvSpPr>
          <p:spPr>
            <a:xfrm>
              <a:off x="2959902" y="4761548"/>
              <a:ext cx="765313" cy="7049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chemeClr val="tx1">
                      <a:lumMod val="65000"/>
                      <a:lumOff val="35000"/>
                    </a:schemeClr>
                  </a:solidFill>
                  <a:cs typeface="+mn-ea"/>
                  <a:sym typeface="+mn-lt"/>
                </a:rPr>
                <a:t>04</a:t>
              </a:r>
              <a:endParaRPr lang="zh-CN" altLang="en-US" sz="3200" dirty="0">
                <a:solidFill>
                  <a:schemeClr val="tx1">
                    <a:lumMod val="65000"/>
                    <a:lumOff val="35000"/>
                  </a:schemeClr>
                </a:solidFill>
                <a:cs typeface="+mn-ea"/>
                <a:sym typeface="+mn-lt"/>
              </a:endParaRPr>
            </a:p>
          </p:txBody>
        </p:sp>
      </p:grpSp>
      <p:sp>
        <p:nvSpPr>
          <p:cNvPr id="45" name="椭圆 44"/>
          <p:cNvSpPr/>
          <p:nvPr/>
        </p:nvSpPr>
        <p:spPr>
          <a:xfrm>
            <a:off x="3459780" y="4367657"/>
            <a:ext cx="312303" cy="312303"/>
          </a:xfrm>
          <a:prstGeom prst="ellipse">
            <a:avLst/>
          </a:prstGeom>
          <a:solidFill>
            <a:srgbClr val="87C0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6" name="椭圆 45"/>
          <p:cNvSpPr/>
          <p:nvPr/>
        </p:nvSpPr>
        <p:spPr>
          <a:xfrm>
            <a:off x="3972608" y="3697794"/>
            <a:ext cx="580667" cy="580667"/>
          </a:xfrm>
          <a:prstGeom prst="ellipse">
            <a:avLst/>
          </a:prstGeom>
          <a:solidFill>
            <a:srgbClr val="B4D5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7" name="椭圆 46"/>
          <p:cNvSpPr/>
          <p:nvPr/>
        </p:nvSpPr>
        <p:spPr>
          <a:xfrm>
            <a:off x="1209767" y="4015181"/>
            <a:ext cx="312303" cy="312303"/>
          </a:xfrm>
          <a:prstGeom prst="ellipse">
            <a:avLst/>
          </a:prstGeom>
          <a:solidFill>
            <a:srgbClr val="B4D5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8" name="椭圆 47"/>
          <p:cNvSpPr/>
          <p:nvPr/>
        </p:nvSpPr>
        <p:spPr>
          <a:xfrm>
            <a:off x="730227" y="3027052"/>
            <a:ext cx="312303" cy="312303"/>
          </a:xfrm>
          <a:prstGeom prst="ellipse">
            <a:avLst/>
          </a:prstGeom>
          <a:solidFill>
            <a:srgbClr val="B4D5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9" name="椭圆 48"/>
          <p:cNvSpPr/>
          <p:nvPr/>
        </p:nvSpPr>
        <p:spPr>
          <a:xfrm>
            <a:off x="5780258" y="3524724"/>
            <a:ext cx="312303" cy="312303"/>
          </a:xfrm>
          <a:prstGeom prst="ellipse">
            <a:avLst/>
          </a:prstGeom>
          <a:solidFill>
            <a:srgbClr val="B4D5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Tree>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1" presetClass="entr" presetSubtype="0" fill="hold"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1000" fill="hold"/>
                                        <p:tgtEl>
                                          <p:spTgt spid="21"/>
                                        </p:tgtEl>
                                        <p:attrNameLst>
                                          <p:attrName>ppt_w</p:attrName>
                                        </p:attrNameLst>
                                      </p:cBhvr>
                                      <p:tavLst>
                                        <p:tav tm="0">
                                          <p:val>
                                            <p:fltVal val="0"/>
                                          </p:val>
                                        </p:tav>
                                        <p:tav tm="100000">
                                          <p:val>
                                            <p:strVal val="#ppt_w"/>
                                          </p:val>
                                        </p:tav>
                                      </p:tavLst>
                                    </p:anim>
                                    <p:anim calcmode="lin" valueType="num">
                                      <p:cBhvr>
                                        <p:cTn id="14" dur="1000" fill="hold"/>
                                        <p:tgtEl>
                                          <p:spTgt spid="21"/>
                                        </p:tgtEl>
                                        <p:attrNameLst>
                                          <p:attrName>ppt_h</p:attrName>
                                        </p:attrNameLst>
                                      </p:cBhvr>
                                      <p:tavLst>
                                        <p:tav tm="0">
                                          <p:val>
                                            <p:fltVal val="0"/>
                                          </p:val>
                                        </p:tav>
                                        <p:tav tm="100000">
                                          <p:val>
                                            <p:strVal val="#ppt_h"/>
                                          </p:val>
                                        </p:tav>
                                      </p:tavLst>
                                    </p:anim>
                                    <p:anim calcmode="lin" valueType="num">
                                      <p:cBhvr>
                                        <p:cTn id="15" dur="1000" fill="hold"/>
                                        <p:tgtEl>
                                          <p:spTgt spid="21"/>
                                        </p:tgtEl>
                                        <p:attrNameLst>
                                          <p:attrName>style.rotation</p:attrName>
                                        </p:attrNameLst>
                                      </p:cBhvr>
                                      <p:tavLst>
                                        <p:tav tm="0">
                                          <p:val>
                                            <p:fltVal val="90"/>
                                          </p:val>
                                        </p:tav>
                                        <p:tav tm="100000">
                                          <p:val>
                                            <p:fltVal val="0"/>
                                          </p:val>
                                        </p:tav>
                                      </p:tavLst>
                                    </p:anim>
                                    <p:animEffect transition="in" filter="fade">
                                      <p:cBhvr>
                                        <p:cTn id="16" dur="1000"/>
                                        <p:tgtEl>
                                          <p:spTgt spid="21"/>
                                        </p:tgtEl>
                                      </p:cBhvr>
                                    </p:animEffect>
                                  </p:childTnLst>
                                </p:cTn>
                              </p:par>
                              <p:par>
                                <p:cTn id="17" presetID="31"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p:cTn id="19" dur="1000" fill="hold"/>
                                        <p:tgtEl>
                                          <p:spTgt spid="22"/>
                                        </p:tgtEl>
                                        <p:attrNameLst>
                                          <p:attrName>ppt_w</p:attrName>
                                        </p:attrNameLst>
                                      </p:cBhvr>
                                      <p:tavLst>
                                        <p:tav tm="0">
                                          <p:val>
                                            <p:fltVal val="0"/>
                                          </p:val>
                                        </p:tav>
                                        <p:tav tm="100000">
                                          <p:val>
                                            <p:strVal val="#ppt_w"/>
                                          </p:val>
                                        </p:tav>
                                      </p:tavLst>
                                    </p:anim>
                                    <p:anim calcmode="lin" valueType="num">
                                      <p:cBhvr>
                                        <p:cTn id="20" dur="1000" fill="hold"/>
                                        <p:tgtEl>
                                          <p:spTgt spid="22"/>
                                        </p:tgtEl>
                                        <p:attrNameLst>
                                          <p:attrName>ppt_h</p:attrName>
                                        </p:attrNameLst>
                                      </p:cBhvr>
                                      <p:tavLst>
                                        <p:tav tm="0">
                                          <p:val>
                                            <p:fltVal val="0"/>
                                          </p:val>
                                        </p:tav>
                                        <p:tav tm="100000">
                                          <p:val>
                                            <p:strVal val="#ppt_h"/>
                                          </p:val>
                                        </p:tav>
                                      </p:tavLst>
                                    </p:anim>
                                    <p:anim calcmode="lin" valueType="num">
                                      <p:cBhvr>
                                        <p:cTn id="21" dur="1000" fill="hold"/>
                                        <p:tgtEl>
                                          <p:spTgt spid="22"/>
                                        </p:tgtEl>
                                        <p:attrNameLst>
                                          <p:attrName>style.rotation</p:attrName>
                                        </p:attrNameLst>
                                      </p:cBhvr>
                                      <p:tavLst>
                                        <p:tav tm="0">
                                          <p:val>
                                            <p:fltVal val="90"/>
                                          </p:val>
                                        </p:tav>
                                        <p:tav tm="100000">
                                          <p:val>
                                            <p:fltVal val="0"/>
                                          </p:val>
                                        </p:tav>
                                      </p:tavLst>
                                    </p:anim>
                                    <p:animEffect transition="in" filter="fade">
                                      <p:cBhvr>
                                        <p:cTn id="22" dur="1000"/>
                                        <p:tgtEl>
                                          <p:spTgt spid="22"/>
                                        </p:tgtEl>
                                      </p:cBhvr>
                                    </p:animEffect>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anim calcmode="lin" valueType="num">
                                      <p:cBhvr>
                                        <p:cTn id="31" dur="500" fill="hold"/>
                                        <p:tgtEl>
                                          <p:spTgt spid="19"/>
                                        </p:tgtEl>
                                        <p:attrNameLst>
                                          <p:attrName>ppt_x</p:attrName>
                                        </p:attrNameLst>
                                      </p:cBhvr>
                                      <p:tavLst>
                                        <p:tav tm="0">
                                          <p:val>
                                            <p:strVal val="#ppt_x"/>
                                          </p:val>
                                        </p:tav>
                                        <p:tav tm="100000">
                                          <p:val>
                                            <p:strVal val="#ppt_x"/>
                                          </p:val>
                                        </p:tav>
                                      </p:tavLst>
                                    </p:anim>
                                    <p:anim calcmode="lin" valueType="num">
                                      <p:cBhvr>
                                        <p:cTn id="32" dur="500" fill="hold"/>
                                        <p:tgtEl>
                                          <p:spTgt spid="19"/>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500"/>
                                        <p:tgtEl>
                                          <p:spTgt spid="48"/>
                                        </p:tgtEl>
                                      </p:cBhvr>
                                    </p:animEffect>
                                    <p:anim calcmode="lin" valueType="num">
                                      <p:cBhvr>
                                        <p:cTn id="36" dur="500" fill="hold"/>
                                        <p:tgtEl>
                                          <p:spTgt spid="48"/>
                                        </p:tgtEl>
                                        <p:attrNameLst>
                                          <p:attrName>ppt_x</p:attrName>
                                        </p:attrNameLst>
                                      </p:cBhvr>
                                      <p:tavLst>
                                        <p:tav tm="0">
                                          <p:val>
                                            <p:strVal val="#ppt_x"/>
                                          </p:val>
                                        </p:tav>
                                        <p:tav tm="100000">
                                          <p:val>
                                            <p:strVal val="#ppt_x"/>
                                          </p:val>
                                        </p:tav>
                                      </p:tavLst>
                                    </p:anim>
                                    <p:anim calcmode="lin" valueType="num">
                                      <p:cBhvr>
                                        <p:cTn id="37" dur="500" fill="hold"/>
                                        <p:tgtEl>
                                          <p:spTgt spid="48"/>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fade">
                                      <p:cBhvr>
                                        <p:cTn id="40" dur="500"/>
                                        <p:tgtEl>
                                          <p:spTgt spid="47"/>
                                        </p:tgtEl>
                                      </p:cBhvr>
                                    </p:animEffect>
                                    <p:anim calcmode="lin" valueType="num">
                                      <p:cBhvr>
                                        <p:cTn id="41" dur="500" fill="hold"/>
                                        <p:tgtEl>
                                          <p:spTgt spid="47"/>
                                        </p:tgtEl>
                                        <p:attrNameLst>
                                          <p:attrName>ppt_x</p:attrName>
                                        </p:attrNameLst>
                                      </p:cBhvr>
                                      <p:tavLst>
                                        <p:tav tm="0">
                                          <p:val>
                                            <p:strVal val="#ppt_x"/>
                                          </p:val>
                                        </p:tav>
                                        <p:tav tm="100000">
                                          <p:val>
                                            <p:strVal val="#ppt_x"/>
                                          </p:val>
                                        </p:tav>
                                      </p:tavLst>
                                    </p:anim>
                                    <p:anim calcmode="lin" valueType="num">
                                      <p:cBhvr>
                                        <p:cTn id="42" dur="500" fill="hold"/>
                                        <p:tgtEl>
                                          <p:spTgt spid="47"/>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500"/>
                                        <p:tgtEl>
                                          <p:spTgt spid="45"/>
                                        </p:tgtEl>
                                      </p:cBhvr>
                                    </p:animEffect>
                                    <p:anim calcmode="lin" valueType="num">
                                      <p:cBhvr>
                                        <p:cTn id="46" dur="500" fill="hold"/>
                                        <p:tgtEl>
                                          <p:spTgt spid="45"/>
                                        </p:tgtEl>
                                        <p:attrNameLst>
                                          <p:attrName>ppt_x</p:attrName>
                                        </p:attrNameLst>
                                      </p:cBhvr>
                                      <p:tavLst>
                                        <p:tav tm="0">
                                          <p:val>
                                            <p:strVal val="#ppt_x"/>
                                          </p:val>
                                        </p:tav>
                                        <p:tav tm="100000">
                                          <p:val>
                                            <p:strVal val="#ppt_x"/>
                                          </p:val>
                                        </p:tav>
                                      </p:tavLst>
                                    </p:anim>
                                    <p:anim calcmode="lin" valueType="num">
                                      <p:cBhvr>
                                        <p:cTn id="47" dur="5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fade">
                                      <p:cBhvr>
                                        <p:cTn id="50" dur="500"/>
                                        <p:tgtEl>
                                          <p:spTgt spid="46"/>
                                        </p:tgtEl>
                                      </p:cBhvr>
                                    </p:animEffect>
                                    <p:anim calcmode="lin" valueType="num">
                                      <p:cBhvr>
                                        <p:cTn id="51" dur="500" fill="hold"/>
                                        <p:tgtEl>
                                          <p:spTgt spid="46"/>
                                        </p:tgtEl>
                                        <p:attrNameLst>
                                          <p:attrName>ppt_x</p:attrName>
                                        </p:attrNameLst>
                                      </p:cBhvr>
                                      <p:tavLst>
                                        <p:tav tm="0">
                                          <p:val>
                                            <p:strVal val="#ppt_x"/>
                                          </p:val>
                                        </p:tav>
                                        <p:tav tm="100000">
                                          <p:val>
                                            <p:strVal val="#ppt_x"/>
                                          </p:val>
                                        </p:tav>
                                      </p:tavLst>
                                    </p:anim>
                                    <p:anim calcmode="lin" valueType="num">
                                      <p:cBhvr>
                                        <p:cTn id="52" dur="500" fill="hold"/>
                                        <p:tgtEl>
                                          <p:spTgt spid="46"/>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49"/>
                                        </p:tgtEl>
                                        <p:attrNameLst>
                                          <p:attrName>style.visibility</p:attrName>
                                        </p:attrNameLst>
                                      </p:cBhvr>
                                      <p:to>
                                        <p:strVal val="visible"/>
                                      </p:to>
                                    </p:set>
                                    <p:animEffect transition="in" filter="fade">
                                      <p:cBhvr>
                                        <p:cTn id="55" dur="500"/>
                                        <p:tgtEl>
                                          <p:spTgt spid="49"/>
                                        </p:tgtEl>
                                      </p:cBhvr>
                                    </p:animEffect>
                                    <p:anim calcmode="lin" valueType="num">
                                      <p:cBhvr>
                                        <p:cTn id="56" dur="500" fill="hold"/>
                                        <p:tgtEl>
                                          <p:spTgt spid="49"/>
                                        </p:tgtEl>
                                        <p:attrNameLst>
                                          <p:attrName>ppt_x</p:attrName>
                                        </p:attrNameLst>
                                      </p:cBhvr>
                                      <p:tavLst>
                                        <p:tav tm="0">
                                          <p:val>
                                            <p:strVal val="#ppt_x"/>
                                          </p:val>
                                        </p:tav>
                                        <p:tav tm="100000">
                                          <p:val>
                                            <p:strVal val="#ppt_x"/>
                                          </p:val>
                                        </p:tav>
                                      </p:tavLst>
                                    </p:anim>
                                    <p:anim calcmode="lin" valueType="num">
                                      <p:cBhvr>
                                        <p:cTn id="57" dur="500" fill="hold"/>
                                        <p:tgtEl>
                                          <p:spTgt spid="49"/>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Effect transition="in" filter="fade">
                                      <p:cBhvr>
                                        <p:cTn id="61" dur="1000"/>
                                        <p:tgtEl>
                                          <p:spTgt spid="28"/>
                                        </p:tgtEl>
                                      </p:cBhvr>
                                    </p:animEffect>
                                    <p:anim calcmode="lin" valueType="num">
                                      <p:cBhvr>
                                        <p:cTn id="62" dur="1000" fill="hold"/>
                                        <p:tgtEl>
                                          <p:spTgt spid="28"/>
                                        </p:tgtEl>
                                        <p:attrNameLst>
                                          <p:attrName>ppt_x</p:attrName>
                                        </p:attrNameLst>
                                      </p:cBhvr>
                                      <p:tavLst>
                                        <p:tav tm="0">
                                          <p:val>
                                            <p:strVal val="#ppt_x"/>
                                          </p:val>
                                        </p:tav>
                                        <p:tav tm="100000">
                                          <p:val>
                                            <p:strVal val="#ppt_x"/>
                                          </p:val>
                                        </p:tav>
                                      </p:tavLst>
                                    </p:anim>
                                    <p:anim calcmode="lin" valueType="num">
                                      <p:cBhvr>
                                        <p:cTn id="63" dur="1000" fill="hold"/>
                                        <p:tgtEl>
                                          <p:spTgt spid="28"/>
                                        </p:tgtEl>
                                        <p:attrNameLst>
                                          <p:attrName>ppt_y</p:attrName>
                                        </p:attrNameLst>
                                      </p:cBhvr>
                                      <p:tavLst>
                                        <p:tav tm="0">
                                          <p:val>
                                            <p:strVal val="#ppt_y+.1"/>
                                          </p:val>
                                        </p:tav>
                                        <p:tav tm="100000">
                                          <p:val>
                                            <p:strVal val="#ppt_y"/>
                                          </p:val>
                                        </p:tav>
                                      </p:tavLst>
                                    </p:anim>
                                  </p:childTnLst>
                                </p:cTn>
                              </p:par>
                              <p:par>
                                <p:cTn id="64" presetID="42" presetClass="entr" presetSubtype="0" fill="hold" nodeType="with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1000"/>
                                        <p:tgtEl>
                                          <p:spTgt spid="31"/>
                                        </p:tgtEl>
                                      </p:cBhvr>
                                    </p:animEffect>
                                    <p:anim calcmode="lin" valueType="num">
                                      <p:cBhvr>
                                        <p:cTn id="67" dur="1000" fill="hold"/>
                                        <p:tgtEl>
                                          <p:spTgt spid="31"/>
                                        </p:tgtEl>
                                        <p:attrNameLst>
                                          <p:attrName>ppt_x</p:attrName>
                                        </p:attrNameLst>
                                      </p:cBhvr>
                                      <p:tavLst>
                                        <p:tav tm="0">
                                          <p:val>
                                            <p:strVal val="#ppt_x"/>
                                          </p:val>
                                        </p:tav>
                                        <p:tav tm="100000">
                                          <p:val>
                                            <p:strVal val="#ppt_x"/>
                                          </p:val>
                                        </p:tav>
                                      </p:tavLst>
                                    </p:anim>
                                    <p:anim calcmode="lin" valueType="num">
                                      <p:cBhvr>
                                        <p:cTn id="68" dur="1000" fill="hold"/>
                                        <p:tgtEl>
                                          <p:spTgt spid="31"/>
                                        </p:tgtEl>
                                        <p:attrNameLst>
                                          <p:attrName>ppt_y</p:attrName>
                                        </p:attrNameLst>
                                      </p:cBhvr>
                                      <p:tavLst>
                                        <p:tav tm="0">
                                          <p:val>
                                            <p:strVal val="#ppt_y+.1"/>
                                          </p:val>
                                        </p:tav>
                                        <p:tav tm="100000">
                                          <p:val>
                                            <p:strVal val="#ppt_y"/>
                                          </p:val>
                                        </p:tav>
                                      </p:tavLst>
                                    </p:anim>
                                  </p:childTnLst>
                                </p:cTn>
                              </p:par>
                              <p:par>
                                <p:cTn id="69" presetID="42" presetClass="entr" presetSubtype="0" fill="hold"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1000"/>
                                        <p:tgtEl>
                                          <p:spTgt spid="39"/>
                                        </p:tgtEl>
                                      </p:cBhvr>
                                    </p:animEffect>
                                    <p:anim calcmode="lin" valueType="num">
                                      <p:cBhvr>
                                        <p:cTn id="72" dur="1000" fill="hold"/>
                                        <p:tgtEl>
                                          <p:spTgt spid="39"/>
                                        </p:tgtEl>
                                        <p:attrNameLst>
                                          <p:attrName>ppt_x</p:attrName>
                                        </p:attrNameLst>
                                      </p:cBhvr>
                                      <p:tavLst>
                                        <p:tav tm="0">
                                          <p:val>
                                            <p:strVal val="#ppt_x"/>
                                          </p:val>
                                        </p:tav>
                                        <p:tav tm="100000">
                                          <p:val>
                                            <p:strVal val="#ppt_x"/>
                                          </p:val>
                                        </p:tav>
                                      </p:tavLst>
                                    </p:anim>
                                    <p:anim calcmode="lin" valueType="num">
                                      <p:cBhvr>
                                        <p:cTn id="73" dur="1000" fill="hold"/>
                                        <p:tgtEl>
                                          <p:spTgt spid="39"/>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ldLvl="0" animBg="1"/>
      <p:bldP spid="45" grpId="0" bldLvl="0" animBg="1"/>
      <p:bldP spid="46" grpId="0" bldLvl="0" animBg="1"/>
      <p:bldP spid="47" grpId="0" bldLvl="0" animBg="1"/>
      <p:bldP spid="48" grpId="0" bldLvl="0" animBg="1"/>
      <p:bldP spid="49"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0" y="-21996"/>
            <a:ext cx="12192000" cy="3593236"/>
            <a:chOff x="0" y="-21996"/>
            <a:chExt cx="12192000" cy="3593236"/>
          </a:xfrm>
        </p:grpSpPr>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b="47605"/>
            <a:stretch>
              <a:fillRect/>
            </a:stretch>
          </p:blipFill>
          <p:spPr>
            <a:xfrm>
              <a:off x="0" y="-21996"/>
              <a:ext cx="4572000" cy="3593236"/>
            </a:xfrm>
            <a:prstGeom prst="rect">
              <a:avLst/>
            </a:prstGeom>
          </p:spPr>
        </p:pic>
        <p:pic>
          <p:nvPicPr>
            <p:cNvPr id="17" name="图片 16"/>
            <p:cNvPicPr>
              <a:picLocks noChangeAspect="1"/>
            </p:cNvPicPr>
            <p:nvPr/>
          </p:nvPicPr>
          <p:blipFill rotWithShape="1">
            <a:blip r:embed="rId3" cstate="print">
              <a:extLst>
                <a:ext uri="{28A0092B-C50C-407E-A947-70E740481C1C}">
                  <a14:useLocalDpi xmlns:a14="http://schemas.microsoft.com/office/drawing/2010/main" val="0"/>
                </a:ext>
              </a:extLst>
            </a:blip>
            <a:srcRect b="47605"/>
            <a:stretch>
              <a:fillRect/>
            </a:stretch>
          </p:blipFill>
          <p:spPr>
            <a:xfrm>
              <a:off x="4572000" y="-21996"/>
              <a:ext cx="4572000" cy="3593236"/>
            </a:xfrm>
            <a:prstGeom prst="rect">
              <a:avLst/>
            </a:prstGeom>
          </p:spPr>
        </p:pic>
        <p:pic>
          <p:nvPicPr>
            <p:cNvPr id="18" name="图片 17"/>
            <p:cNvPicPr>
              <a:picLocks noChangeAspect="1"/>
            </p:cNvPicPr>
            <p:nvPr/>
          </p:nvPicPr>
          <p:blipFill rotWithShape="1">
            <a:blip r:embed="rId3" cstate="print">
              <a:extLst>
                <a:ext uri="{28A0092B-C50C-407E-A947-70E740481C1C}">
                  <a14:useLocalDpi xmlns:a14="http://schemas.microsoft.com/office/drawing/2010/main" val="0"/>
                </a:ext>
              </a:extLst>
            </a:blip>
            <a:srcRect r="33333" b="47605"/>
            <a:stretch>
              <a:fillRect/>
            </a:stretch>
          </p:blipFill>
          <p:spPr>
            <a:xfrm>
              <a:off x="9144000" y="-21996"/>
              <a:ext cx="3048000" cy="3593236"/>
            </a:xfrm>
            <a:prstGeom prst="rect">
              <a:avLst/>
            </a:prstGeom>
          </p:spPr>
        </p:pic>
      </p:grpSp>
      <p:pic>
        <p:nvPicPr>
          <p:cNvPr id="20" name="图片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04000" y="3933906"/>
            <a:ext cx="5587999" cy="2924094"/>
          </a:xfrm>
          <a:prstGeom prst="rect">
            <a:avLst/>
          </a:prstGeom>
        </p:spPr>
      </p:pic>
      <p:pic>
        <p:nvPicPr>
          <p:cNvPr id="21" name="图片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4589" y="5116989"/>
            <a:ext cx="682134" cy="665360"/>
          </a:xfrm>
          <a:prstGeom prst="rect">
            <a:avLst/>
          </a:prstGeom>
        </p:spPr>
      </p:pic>
      <p:pic>
        <p:nvPicPr>
          <p:cNvPr id="22" name="图片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19915" y="5602057"/>
            <a:ext cx="403689" cy="571427"/>
          </a:xfrm>
          <a:prstGeom prst="rect">
            <a:avLst/>
          </a:prstGeom>
        </p:spPr>
      </p:pic>
      <p:sp>
        <p:nvSpPr>
          <p:cNvPr id="36" name="椭圆 35"/>
          <p:cNvSpPr/>
          <p:nvPr/>
        </p:nvSpPr>
        <p:spPr>
          <a:xfrm>
            <a:off x="1808265" y="3552232"/>
            <a:ext cx="795131" cy="795131"/>
          </a:xfrm>
          <a:prstGeom prst="ellipse">
            <a:avLst/>
          </a:prstGeom>
          <a:solidFill>
            <a:srgbClr val="87C0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7" name="组合 36"/>
          <p:cNvGrpSpPr/>
          <p:nvPr/>
        </p:nvGrpSpPr>
        <p:grpSpPr>
          <a:xfrm>
            <a:off x="1590099" y="1240712"/>
            <a:ext cx="3111112" cy="3101011"/>
            <a:chOff x="1590099" y="1878495"/>
            <a:chExt cx="3111112" cy="3101010"/>
          </a:xfrm>
        </p:grpSpPr>
        <p:sp>
          <p:nvSpPr>
            <p:cNvPr id="50" name="椭圆 49"/>
            <p:cNvSpPr/>
            <p:nvPr/>
          </p:nvSpPr>
          <p:spPr>
            <a:xfrm>
              <a:off x="1600201" y="1878495"/>
              <a:ext cx="3101010" cy="3101010"/>
            </a:xfrm>
            <a:prstGeom prst="ellipse">
              <a:avLst/>
            </a:prstGeom>
            <a:solidFill>
              <a:srgbClr val="DD8C8A">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51" name="组合 50"/>
            <p:cNvGrpSpPr/>
            <p:nvPr/>
          </p:nvGrpSpPr>
          <p:grpSpPr>
            <a:xfrm>
              <a:off x="1590099" y="2682219"/>
              <a:ext cx="3110948" cy="1455896"/>
              <a:chOff x="1828800" y="2477920"/>
              <a:chExt cx="3110948" cy="1455896"/>
            </a:xfrm>
          </p:grpSpPr>
          <p:sp>
            <p:nvSpPr>
              <p:cNvPr id="52" name="矩形 51"/>
              <p:cNvSpPr/>
              <p:nvPr/>
            </p:nvSpPr>
            <p:spPr>
              <a:xfrm>
                <a:off x="1828800" y="2477920"/>
                <a:ext cx="3110948" cy="9826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400" dirty="0">
                    <a:cs typeface="+mn-ea"/>
                    <a:sym typeface="+mn-lt"/>
                  </a:rPr>
                  <a:t>04</a:t>
                </a:r>
                <a:endParaRPr lang="zh-CN" altLang="en-US" sz="5400" dirty="0">
                  <a:cs typeface="+mn-ea"/>
                  <a:sym typeface="+mn-lt"/>
                </a:endParaRPr>
              </a:p>
            </p:txBody>
          </p:sp>
          <p:sp>
            <p:nvSpPr>
              <p:cNvPr id="53" name="矩形 52"/>
              <p:cNvSpPr/>
              <p:nvPr/>
            </p:nvSpPr>
            <p:spPr>
              <a:xfrm>
                <a:off x="2067339" y="3221636"/>
                <a:ext cx="2633870" cy="7121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en-US" altLang="zh-CN" sz="2800" dirty="0">
                    <a:cs typeface="+mn-ea"/>
                    <a:sym typeface="+mn-lt"/>
                  </a:rPr>
                  <a:t>CHAPTER</a:t>
                </a:r>
                <a:endParaRPr lang="zh-CN" altLang="en-US" sz="2800" dirty="0">
                  <a:cs typeface="+mn-ea"/>
                  <a:sym typeface="+mn-lt"/>
                </a:endParaRPr>
              </a:p>
            </p:txBody>
          </p:sp>
        </p:grpSp>
      </p:grpSp>
      <p:sp>
        <p:nvSpPr>
          <p:cNvPr id="54" name="椭圆 53"/>
          <p:cNvSpPr/>
          <p:nvPr/>
        </p:nvSpPr>
        <p:spPr>
          <a:xfrm>
            <a:off x="3459780" y="4367657"/>
            <a:ext cx="312303" cy="312303"/>
          </a:xfrm>
          <a:prstGeom prst="ellipse">
            <a:avLst/>
          </a:prstGeom>
          <a:solidFill>
            <a:srgbClr val="87C0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5" name="椭圆 54"/>
          <p:cNvSpPr/>
          <p:nvPr/>
        </p:nvSpPr>
        <p:spPr>
          <a:xfrm>
            <a:off x="3972608" y="3697794"/>
            <a:ext cx="580667" cy="580667"/>
          </a:xfrm>
          <a:prstGeom prst="ellipse">
            <a:avLst/>
          </a:prstGeom>
          <a:solidFill>
            <a:srgbClr val="B4D5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6" name="椭圆 55"/>
          <p:cNvSpPr/>
          <p:nvPr/>
        </p:nvSpPr>
        <p:spPr>
          <a:xfrm>
            <a:off x="1209767" y="4015181"/>
            <a:ext cx="312303" cy="312303"/>
          </a:xfrm>
          <a:prstGeom prst="ellipse">
            <a:avLst/>
          </a:prstGeom>
          <a:solidFill>
            <a:srgbClr val="B4D5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7" name="椭圆 56"/>
          <p:cNvSpPr/>
          <p:nvPr/>
        </p:nvSpPr>
        <p:spPr>
          <a:xfrm>
            <a:off x="730227" y="3027052"/>
            <a:ext cx="312303" cy="312303"/>
          </a:xfrm>
          <a:prstGeom prst="ellipse">
            <a:avLst/>
          </a:prstGeom>
          <a:solidFill>
            <a:srgbClr val="B4D5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8" name="椭圆 57"/>
          <p:cNvSpPr/>
          <p:nvPr/>
        </p:nvSpPr>
        <p:spPr>
          <a:xfrm>
            <a:off x="5780258" y="3524724"/>
            <a:ext cx="312303" cy="312303"/>
          </a:xfrm>
          <a:prstGeom prst="ellipse">
            <a:avLst/>
          </a:prstGeom>
          <a:solidFill>
            <a:srgbClr val="B4D5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59" name="Subtitle 2"/>
          <p:cNvSpPr txBox="1"/>
          <p:nvPr/>
        </p:nvSpPr>
        <p:spPr>
          <a:xfrm>
            <a:off x="5442396" y="3706248"/>
            <a:ext cx="4199005" cy="661409"/>
          </a:xfrm>
          <a:prstGeom prst="rect">
            <a:avLst/>
          </a:prstGeom>
        </p:spPr>
        <p:txBody>
          <a:bodyPr lIns="0" tIns="0" rIns="0" bIns="0">
            <a:normAutofit/>
          </a:bodyPr>
          <a:lstStyle>
            <a:lvl1pPr marL="0" indent="0" algn="ctr" defTabSz="914400" rtl="0" eaLnBrk="1" latinLnBrk="0" hangingPunct="1">
              <a:lnSpc>
                <a:spcPts val="1580"/>
              </a:lnSpc>
              <a:spcBef>
                <a:spcPts val="0"/>
              </a:spcBef>
              <a:buFont typeface="Arial" panose="020B0604020202020204" pitchFamily="34" charset="0"/>
              <a:buNone/>
              <a:defRPr sz="1055" kern="1200">
                <a:solidFill>
                  <a:srgbClr val="605F73"/>
                </a:solidFill>
                <a:latin typeface="+mn-lt"/>
                <a:ea typeface="+mn-ea"/>
                <a:cs typeface="+mn-cs"/>
              </a:defRPr>
            </a:lvl1pPr>
            <a:lvl2pPr marL="481965" indent="0" algn="ctr" defTabSz="914400" rtl="0" eaLnBrk="1" latinLnBrk="0" hangingPunct="1">
              <a:lnSpc>
                <a:spcPct val="90000"/>
              </a:lnSpc>
              <a:spcBef>
                <a:spcPts val="500"/>
              </a:spcBef>
              <a:buFont typeface="Arial" panose="020B0604020202020204" pitchFamily="34" charset="0"/>
              <a:buNone/>
              <a:defRPr sz="2110" kern="1200">
                <a:solidFill>
                  <a:schemeClr val="tx1"/>
                </a:solidFill>
                <a:latin typeface="+mn-lt"/>
                <a:ea typeface="+mn-ea"/>
                <a:cs typeface="+mn-cs"/>
              </a:defRPr>
            </a:lvl2pPr>
            <a:lvl3pPr marL="964565" indent="0" algn="ctr" defTabSz="914400" rtl="0" eaLnBrk="1" latinLnBrk="0" hangingPunct="1">
              <a:lnSpc>
                <a:spcPct val="90000"/>
              </a:lnSpc>
              <a:spcBef>
                <a:spcPts val="500"/>
              </a:spcBef>
              <a:buFont typeface="Arial" panose="020B0604020202020204" pitchFamily="34" charset="0"/>
              <a:buNone/>
              <a:defRPr sz="1900" kern="1200">
                <a:solidFill>
                  <a:schemeClr val="tx1"/>
                </a:solidFill>
                <a:latin typeface="+mn-lt"/>
                <a:ea typeface="+mn-ea"/>
                <a:cs typeface="+mn-cs"/>
              </a:defRPr>
            </a:lvl3pPr>
            <a:lvl4pPr marL="1446530" indent="0" algn="ctr" defTabSz="914400" rtl="0" eaLnBrk="1" latinLnBrk="0" hangingPunct="1">
              <a:lnSpc>
                <a:spcPct val="90000"/>
              </a:lnSpc>
              <a:spcBef>
                <a:spcPts val="500"/>
              </a:spcBef>
              <a:buFont typeface="Arial" panose="020B0604020202020204" pitchFamily="34" charset="0"/>
              <a:buNone/>
              <a:defRPr sz="1685" kern="1200">
                <a:solidFill>
                  <a:schemeClr val="tx1"/>
                </a:solidFill>
                <a:latin typeface="+mn-lt"/>
                <a:ea typeface="+mn-ea"/>
                <a:cs typeface="+mn-cs"/>
              </a:defRPr>
            </a:lvl4pPr>
            <a:lvl5pPr marL="1928495" indent="0" algn="ctr" defTabSz="914400" rtl="0" eaLnBrk="1" latinLnBrk="0" hangingPunct="1">
              <a:lnSpc>
                <a:spcPct val="90000"/>
              </a:lnSpc>
              <a:spcBef>
                <a:spcPts val="500"/>
              </a:spcBef>
              <a:buFont typeface="Arial" panose="020B0604020202020204" pitchFamily="34" charset="0"/>
              <a:buNone/>
              <a:defRPr sz="1685" kern="1200">
                <a:solidFill>
                  <a:schemeClr val="tx1"/>
                </a:solidFill>
                <a:latin typeface="+mn-lt"/>
                <a:ea typeface="+mn-ea"/>
                <a:cs typeface="+mn-cs"/>
              </a:defRPr>
            </a:lvl5pPr>
            <a:lvl6pPr marL="2411095" indent="0" algn="ctr" defTabSz="914400" rtl="0" eaLnBrk="1" latinLnBrk="0" hangingPunct="1">
              <a:lnSpc>
                <a:spcPct val="90000"/>
              </a:lnSpc>
              <a:spcBef>
                <a:spcPts val="500"/>
              </a:spcBef>
              <a:buFont typeface="Arial" panose="020B0604020202020204" pitchFamily="34" charset="0"/>
              <a:buNone/>
              <a:defRPr sz="1685" kern="1200">
                <a:solidFill>
                  <a:schemeClr val="tx1"/>
                </a:solidFill>
                <a:latin typeface="+mn-lt"/>
                <a:ea typeface="+mn-ea"/>
                <a:cs typeface="+mn-cs"/>
              </a:defRPr>
            </a:lvl6pPr>
            <a:lvl7pPr marL="2893060" indent="0" algn="ctr" defTabSz="914400" rtl="0" eaLnBrk="1" latinLnBrk="0" hangingPunct="1">
              <a:lnSpc>
                <a:spcPct val="90000"/>
              </a:lnSpc>
              <a:spcBef>
                <a:spcPts val="500"/>
              </a:spcBef>
              <a:buFont typeface="Arial" panose="020B0604020202020204" pitchFamily="34" charset="0"/>
              <a:buNone/>
              <a:defRPr sz="1685" kern="1200">
                <a:solidFill>
                  <a:schemeClr val="tx1"/>
                </a:solidFill>
                <a:latin typeface="+mn-lt"/>
                <a:ea typeface="+mn-ea"/>
                <a:cs typeface="+mn-cs"/>
              </a:defRPr>
            </a:lvl7pPr>
            <a:lvl8pPr marL="3375025" indent="0" algn="ctr" defTabSz="914400" rtl="0" eaLnBrk="1" latinLnBrk="0" hangingPunct="1">
              <a:lnSpc>
                <a:spcPct val="90000"/>
              </a:lnSpc>
              <a:spcBef>
                <a:spcPts val="500"/>
              </a:spcBef>
              <a:buFont typeface="Arial" panose="020B0604020202020204" pitchFamily="34" charset="0"/>
              <a:buNone/>
              <a:defRPr sz="1685" kern="1200">
                <a:solidFill>
                  <a:schemeClr val="tx1"/>
                </a:solidFill>
                <a:latin typeface="+mn-lt"/>
                <a:ea typeface="+mn-ea"/>
                <a:cs typeface="+mn-cs"/>
              </a:defRPr>
            </a:lvl8pPr>
            <a:lvl9pPr marL="3856990" indent="0" algn="ctr" defTabSz="914400" rtl="0" eaLnBrk="1" latinLnBrk="0" hangingPunct="1">
              <a:lnSpc>
                <a:spcPct val="90000"/>
              </a:lnSpc>
              <a:spcBef>
                <a:spcPts val="500"/>
              </a:spcBef>
              <a:buFont typeface="Arial" panose="020B0604020202020204" pitchFamily="34" charset="0"/>
              <a:buNone/>
              <a:defRPr sz="1685" kern="1200">
                <a:solidFill>
                  <a:schemeClr val="tx1"/>
                </a:solidFill>
                <a:latin typeface="+mn-lt"/>
                <a:ea typeface="+mn-ea"/>
                <a:cs typeface="+mn-cs"/>
              </a:defRPr>
            </a:lvl9pPr>
          </a:lstStyle>
          <a:p>
            <a:pPr fontAlgn="auto">
              <a:spcAft>
                <a:spcPts val="0"/>
              </a:spcAft>
            </a:pPr>
            <a:r>
              <a:rPr lang="en-US" dirty="0">
                <a:cs typeface="+mn-ea"/>
                <a:sym typeface="+mn-lt"/>
              </a:rPr>
              <a:t>The Big </a:t>
            </a:r>
            <a:r>
              <a:rPr lang="en-US" dirty="0" err="1">
                <a:cs typeface="+mn-ea"/>
                <a:sym typeface="+mn-lt"/>
              </a:rPr>
              <a:t>Oxmox</a:t>
            </a:r>
            <a:r>
              <a:rPr lang="en-US" dirty="0">
                <a:cs typeface="+mn-ea"/>
                <a:sym typeface="+mn-lt"/>
              </a:rPr>
              <a:t> advised her not to do so, because there were </a:t>
            </a:r>
          </a:p>
          <a:p>
            <a:pPr fontAlgn="auto">
              <a:spcAft>
                <a:spcPts val="0"/>
              </a:spcAft>
            </a:pPr>
            <a:r>
              <a:rPr lang="en-US" dirty="0">
                <a:cs typeface="+mn-ea"/>
                <a:sym typeface="+mn-lt"/>
              </a:rPr>
              <a:t>thousands of bad Commas, wild Question Marks and devious </a:t>
            </a:r>
          </a:p>
          <a:p>
            <a:pPr fontAlgn="auto">
              <a:spcAft>
                <a:spcPts val="0"/>
              </a:spcAft>
            </a:pPr>
            <a:r>
              <a:rPr lang="en-US" dirty="0" err="1">
                <a:cs typeface="+mn-ea"/>
                <a:sym typeface="+mn-lt"/>
              </a:rPr>
              <a:t>Semikoli</a:t>
            </a:r>
            <a:r>
              <a:rPr lang="en-US" dirty="0">
                <a:cs typeface="+mn-ea"/>
                <a:sym typeface="+mn-lt"/>
              </a:rPr>
              <a:t>, but the Little Blind Text didn’t listen.</a:t>
            </a:r>
          </a:p>
        </p:txBody>
      </p:sp>
      <p:sp>
        <p:nvSpPr>
          <p:cNvPr id="60" name="Text Placeholder 28"/>
          <p:cNvSpPr txBox="1"/>
          <p:nvPr/>
        </p:nvSpPr>
        <p:spPr>
          <a:xfrm>
            <a:off x="4923654" y="1952168"/>
            <a:ext cx="5411748" cy="1387187"/>
          </a:xfrm>
          <a:prstGeom prst="rect">
            <a:avLst/>
          </a:prstGeom>
        </p:spPr>
        <p:txBody>
          <a:bodyPr lIns="0" tIns="0" rIns="0" bIns="0">
            <a:noAutofit/>
          </a:bodyPr>
          <a:lstStyle>
            <a:lvl1pPr marL="228600" indent="-228600" algn="ctr" defTabSz="914400" rtl="0" eaLnBrk="1" latinLnBrk="0" hangingPunct="1">
              <a:lnSpc>
                <a:spcPct val="90000"/>
              </a:lnSpc>
              <a:spcBef>
                <a:spcPts val="1000"/>
              </a:spcBef>
              <a:buFont typeface="Arial" panose="020B0604020202020204" pitchFamily="34" charset="0"/>
              <a:buChar char="•"/>
              <a:defRPr lang="en-US" sz="3165" b="0" kern="1200" spc="200" baseline="0" dirty="0">
                <a:gradFill flip="none" rotWithShape="1">
                  <a:gsLst>
                    <a:gs pos="0">
                      <a:srgbClr val="58403A"/>
                    </a:gs>
                    <a:gs pos="20000">
                      <a:srgbClr val="B98763"/>
                    </a:gs>
                    <a:gs pos="50000">
                      <a:srgbClr val="FBC4AA"/>
                    </a:gs>
                    <a:gs pos="35000">
                      <a:srgbClr val="FBC4AA"/>
                    </a:gs>
                    <a:gs pos="80000">
                      <a:srgbClr val="784D31"/>
                    </a:gs>
                    <a:gs pos="65000">
                      <a:srgbClr val="BF896E"/>
                    </a:gs>
                    <a:gs pos="100000">
                      <a:srgbClr val="573827"/>
                    </a:gs>
                  </a:gsLst>
                  <a:lin ang="10800000" scaled="1"/>
                  <a:tileRect/>
                </a:gradFill>
                <a:latin typeface="+mj-lt"/>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4800" b="1" dirty="0">
                <a:solidFill>
                  <a:schemeClr val="accent3"/>
                </a:solidFill>
                <a:latin typeface="+mn-lt"/>
                <a:ea typeface="+mn-ea"/>
                <a:cs typeface="+mn-ea"/>
                <a:sym typeface="+mn-lt"/>
              </a:rPr>
              <a:t>点击添加</a:t>
            </a:r>
            <a:endParaRPr lang="en-US" altLang="zh-CN" sz="4800" b="1" dirty="0">
              <a:solidFill>
                <a:schemeClr val="accent3"/>
              </a:solidFill>
              <a:latin typeface="+mn-lt"/>
              <a:ea typeface="+mn-ea"/>
              <a:cs typeface="+mn-ea"/>
              <a:sym typeface="+mn-lt"/>
            </a:endParaRPr>
          </a:p>
          <a:p>
            <a:pPr marL="0" indent="0">
              <a:buNone/>
            </a:pPr>
            <a:r>
              <a:rPr lang="zh-CN" altLang="en-US" sz="4800" b="1" dirty="0">
                <a:solidFill>
                  <a:schemeClr val="accent3"/>
                </a:solidFill>
                <a:latin typeface="+mn-lt"/>
                <a:ea typeface="+mn-ea"/>
                <a:cs typeface="+mn-ea"/>
                <a:sym typeface="+mn-lt"/>
              </a:rPr>
              <a:t>相关标题文字</a:t>
            </a:r>
            <a:endParaRPr lang="en-US" altLang="zh-CN" sz="3600" b="1" dirty="0">
              <a:solidFill>
                <a:schemeClr val="accent3"/>
              </a:solidFill>
              <a:latin typeface="+mn-lt"/>
              <a:ea typeface="+mn-ea"/>
              <a:cs typeface="+mn-ea"/>
              <a:sym typeface="+mn-lt"/>
            </a:endParaRPr>
          </a:p>
        </p:txBody>
      </p:sp>
    </p:spTree>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1" presetClass="entr" presetSubtype="0" fill="hold"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1000" fill="hold"/>
                                        <p:tgtEl>
                                          <p:spTgt spid="21"/>
                                        </p:tgtEl>
                                        <p:attrNameLst>
                                          <p:attrName>ppt_w</p:attrName>
                                        </p:attrNameLst>
                                      </p:cBhvr>
                                      <p:tavLst>
                                        <p:tav tm="0">
                                          <p:val>
                                            <p:fltVal val="0"/>
                                          </p:val>
                                        </p:tav>
                                        <p:tav tm="100000">
                                          <p:val>
                                            <p:strVal val="#ppt_w"/>
                                          </p:val>
                                        </p:tav>
                                      </p:tavLst>
                                    </p:anim>
                                    <p:anim calcmode="lin" valueType="num">
                                      <p:cBhvr>
                                        <p:cTn id="14" dur="1000" fill="hold"/>
                                        <p:tgtEl>
                                          <p:spTgt spid="21"/>
                                        </p:tgtEl>
                                        <p:attrNameLst>
                                          <p:attrName>ppt_h</p:attrName>
                                        </p:attrNameLst>
                                      </p:cBhvr>
                                      <p:tavLst>
                                        <p:tav tm="0">
                                          <p:val>
                                            <p:fltVal val="0"/>
                                          </p:val>
                                        </p:tav>
                                        <p:tav tm="100000">
                                          <p:val>
                                            <p:strVal val="#ppt_h"/>
                                          </p:val>
                                        </p:tav>
                                      </p:tavLst>
                                    </p:anim>
                                    <p:anim calcmode="lin" valueType="num">
                                      <p:cBhvr>
                                        <p:cTn id="15" dur="1000" fill="hold"/>
                                        <p:tgtEl>
                                          <p:spTgt spid="21"/>
                                        </p:tgtEl>
                                        <p:attrNameLst>
                                          <p:attrName>style.rotation</p:attrName>
                                        </p:attrNameLst>
                                      </p:cBhvr>
                                      <p:tavLst>
                                        <p:tav tm="0">
                                          <p:val>
                                            <p:fltVal val="90"/>
                                          </p:val>
                                        </p:tav>
                                        <p:tav tm="100000">
                                          <p:val>
                                            <p:fltVal val="0"/>
                                          </p:val>
                                        </p:tav>
                                      </p:tavLst>
                                    </p:anim>
                                    <p:animEffect transition="in" filter="fade">
                                      <p:cBhvr>
                                        <p:cTn id="16" dur="1000"/>
                                        <p:tgtEl>
                                          <p:spTgt spid="21"/>
                                        </p:tgtEl>
                                      </p:cBhvr>
                                    </p:animEffect>
                                  </p:childTnLst>
                                </p:cTn>
                              </p:par>
                              <p:par>
                                <p:cTn id="17" presetID="31"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p:cTn id="19" dur="1000" fill="hold"/>
                                        <p:tgtEl>
                                          <p:spTgt spid="22"/>
                                        </p:tgtEl>
                                        <p:attrNameLst>
                                          <p:attrName>ppt_w</p:attrName>
                                        </p:attrNameLst>
                                      </p:cBhvr>
                                      <p:tavLst>
                                        <p:tav tm="0">
                                          <p:val>
                                            <p:fltVal val="0"/>
                                          </p:val>
                                        </p:tav>
                                        <p:tav tm="100000">
                                          <p:val>
                                            <p:strVal val="#ppt_w"/>
                                          </p:val>
                                        </p:tav>
                                      </p:tavLst>
                                    </p:anim>
                                    <p:anim calcmode="lin" valueType="num">
                                      <p:cBhvr>
                                        <p:cTn id="20" dur="1000" fill="hold"/>
                                        <p:tgtEl>
                                          <p:spTgt spid="22"/>
                                        </p:tgtEl>
                                        <p:attrNameLst>
                                          <p:attrName>ppt_h</p:attrName>
                                        </p:attrNameLst>
                                      </p:cBhvr>
                                      <p:tavLst>
                                        <p:tav tm="0">
                                          <p:val>
                                            <p:fltVal val="0"/>
                                          </p:val>
                                        </p:tav>
                                        <p:tav tm="100000">
                                          <p:val>
                                            <p:strVal val="#ppt_h"/>
                                          </p:val>
                                        </p:tav>
                                      </p:tavLst>
                                    </p:anim>
                                    <p:anim calcmode="lin" valueType="num">
                                      <p:cBhvr>
                                        <p:cTn id="21" dur="1000" fill="hold"/>
                                        <p:tgtEl>
                                          <p:spTgt spid="22"/>
                                        </p:tgtEl>
                                        <p:attrNameLst>
                                          <p:attrName>style.rotation</p:attrName>
                                        </p:attrNameLst>
                                      </p:cBhvr>
                                      <p:tavLst>
                                        <p:tav tm="0">
                                          <p:val>
                                            <p:fltVal val="90"/>
                                          </p:val>
                                        </p:tav>
                                        <p:tav tm="100000">
                                          <p:val>
                                            <p:fltVal val="0"/>
                                          </p:val>
                                        </p:tav>
                                      </p:tavLst>
                                    </p:anim>
                                    <p:animEffect transition="in" filter="fade">
                                      <p:cBhvr>
                                        <p:cTn id="22" dur="1000"/>
                                        <p:tgtEl>
                                          <p:spTgt spid="22"/>
                                        </p:tgtEl>
                                      </p:cBhvr>
                                    </p:animEffect>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wipe(up)">
                                      <p:cBhvr>
                                        <p:cTn id="26" dur="500"/>
                                        <p:tgtEl>
                                          <p:spTgt spid="37"/>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500"/>
                                        <p:tgtEl>
                                          <p:spTgt spid="36"/>
                                        </p:tgtEl>
                                      </p:cBhvr>
                                    </p:animEffect>
                                    <p:anim calcmode="lin" valueType="num">
                                      <p:cBhvr>
                                        <p:cTn id="31" dur="500" fill="hold"/>
                                        <p:tgtEl>
                                          <p:spTgt spid="36"/>
                                        </p:tgtEl>
                                        <p:attrNameLst>
                                          <p:attrName>ppt_x</p:attrName>
                                        </p:attrNameLst>
                                      </p:cBhvr>
                                      <p:tavLst>
                                        <p:tav tm="0">
                                          <p:val>
                                            <p:strVal val="#ppt_x"/>
                                          </p:val>
                                        </p:tav>
                                        <p:tav tm="100000">
                                          <p:val>
                                            <p:strVal val="#ppt_x"/>
                                          </p:val>
                                        </p:tav>
                                      </p:tavLst>
                                    </p:anim>
                                    <p:anim calcmode="lin" valueType="num">
                                      <p:cBhvr>
                                        <p:cTn id="32" dur="500" fill="hold"/>
                                        <p:tgtEl>
                                          <p:spTgt spid="36"/>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57"/>
                                        </p:tgtEl>
                                        <p:attrNameLst>
                                          <p:attrName>style.visibility</p:attrName>
                                        </p:attrNameLst>
                                      </p:cBhvr>
                                      <p:to>
                                        <p:strVal val="visible"/>
                                      </p:to>
                                    </p:set>
                                    <p:animEffect transition="in" filter="fade">
                                      <p:cBhvr>
                                        <p:cTn id="35" dur="500"/>
                                        <p:tgtEl>
                                          <p:spTgt spid="57"/>
                                        </p:tgtEl>
                                      </p:cBhvr>
                                    </p:animEffect>
                                    <p:anim calcmode="lin" valueType="num">
                                      <p:cBhvr>
                                        <p:cTn id="36" dur="500" fill="hold"/>
                                        <p:tgtEl>
                                          <p:spTgt spid="57"/>
                                        </p:tgtEl>
                                        <p:attrNameLst>
                                          <p:attrName>ppt_x</p:attrName>
                                        </p:attrNameLst>
                                      </p:cBhvr>
                                      <p:tavLst>
                                        <p:tav tm="0">
                                          <p:val>
                                            <p:strVal val="#ppt_x"/>
                                          </p:val>
                                        </p:tav>
                                        <p:tav tm="100000">
                                          <p:val>
                                            <p:strVal val="#ppt_x"/>
                                          </p:val>
                                        </p:tav>
                                      </p:tavLst>
                                    </p:anim>
                                    <p:anim calcmode="lin" valueType="num">
                                      <p:cBhvr>
                                        <p:cTn id="37" dur="500" fill="hold"/>
                                        <p:tgtEl>
                                          <p:spTgt spid="57"/>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56"/>
                                        </p:tgtEl>
                                        <p:attrNameLst>
                                          <p:attrName>style.visibility</p:attrName>
                                        </p:attrNameLst>
                                      </p:cBhvr>
                                      <p:to>
                                        <p:strVal val="visible"/>
                                      </p:to>
                                    </p:set>
                                    <p:animEffect transition="in" filter="fade">
                                      <p:cBhvr>
                                        <p:cTn id="40" dur="500"/>
                                        <p:tgtEl>
                                          <p:spTgt spid="56"/>
                                        </p:tgtEl>
                                      </p:cBhvr>
                                    </p:animEffect>
                                    <p:anim calcmode="lin" valueType="num">
                                      <p:cBhvr>
                                        <p:cTn id="41" dur="500" fill="hold"/>
                                        <p:tgtEl>
                                          <p:spTgt spid="56"/>
                                        </p:tgtEl>
                                        <p:attrNameLst>
                                          <p:attrName>ppt_x</p:attrName>
                                        </p:attrNameLst>
                                      </p:cBhvr>
                                      <p:tavLst>
                                        <p:tav tm="0">
                                          <p:val>
                                            <p:strVal val="#ppt_x"/>
                                          </p:val>
                                        </p:tav>
                                        <p:tav tm="100000">
                                          <p:val>
                                            <p:strVal val="#ppt_x"/>
                                          </p:val>
                                        </p:tav>
                                      </p:tavLst>
                                    </p:anim>
                                    <p:anim calcmode="lin" valueType="num">
                                      <p:cBhvr>
                                        <p:cTn id="42" dur="500" fill="hold"/>
                                        <p:tgtEl>
                                          <p:spTgt spid="56"/>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500"/>
                                        <p:tgtEl>
                                          <p:spTgt spid="54"/>
                                        </p:tgtEl>
                                      </p:cBhvr>
                                    </p:animEffect>
                                    <p:anim calcmode="lin" valueType="num">
                                      <p:cBhvr>
                                        <p:cTn id="46" dur="500" fill="hold"/>
                                        <p:tgtEl>
                                          <p:spTgt spid="54"/>
                                        </p:tgtEl>
                                        <p:attrNameLst>
                                          <p:attrName>ppt_x</p:attrName>
                                        </p:attrNameLst>
                                      </p:cBhvr>
                                      <p:tavLst>
                                        <p:tav tm="0">
                                          <p:val>
                                            <p:strVal val="#ppt_x"/>
                                          </p:val>
                                        </p:tav>
                                        <p:tav tm="100000">
                                          <p:val>
                                            <p:strVal val="#ppt_x"/>
                                          </p:val>
                                        </p:tav>
                                      </p:tavLst>
                                    </p:anim>
                                    <p:anim calcmode="lin" valueType="num">
                                      <p:cBhvr>
                                        <p:cTn id="47" dur="500" fill="hold"/>
                                        <p:tgtEl>
                                          <p:spTgt spid="54"/>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fade">
                                      <p:cBhvr>
                                        <p:cTn id="50" dur="500"/>
                                        <p:tgtEl>
                                          <p:spTgt spid="55"/>
                                        </p:tgtEl>
                                      </p:cBhvr>
                                    </p:animEffect>
                                    <p:anim calcmode="lin" valueType="num">
                                      <p:cBhvr>
                                        <p:cTn id="51" dur="500" fill="hold"/>
                                        <p:tgtEl>
                                          <p:spTgt spid="55"/>
                                        </p:tgtEl>
                                        <p:attrNameLst>
                                          <p:attrName>ppt_x</p:attrName>
                                        </p:attrNameLst>
                                      </p:cBhvr>
                                      <p:tavLst>
                                        <p:tav tm="0">
                                          <p:val>
                                            <p:strVal val="#ppt_x"/>
                                          </p:val>
                                        </p:tav>
                                        <p:tav tm="100000">
                                          <p:val>
                                            <p:strVal val="#ppt_x"/>
                                          </p:val>
                                        </p:tav>
                                      </p:tavLst>
                                    </p:anim>
                                    <p:anim calcmode="lin" valueType="num">
                                      <p:cBhvr>
                                        <p:cTn id="52" dur="500" fill="hold"/>
                                        <p:tgtEl>
                                          <p:spTgt spid="55"/>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500"/>
                                        <p:tgtEl>
                                          <p:spTgt spid="58"/>
                                        </p:tgtEl>
                                      </p:cBhvr>
                                    </p:animEffect>
                                    <p:anim calcmode="lin" valueType="num">
                                      <p:cBhvr>
                                        <p:cTn id="56" dur="500" fill="hold"/>
                                        <p:tgtEl>
                                          <p:spTgt spid="58"/>
                                        </p:tgtEl>
                                        <p:attrNameLst>
                                          <p:attrName>ppt_x</p:attrName>
                                        </p:attrNameLst>
                                      </p:cBhvr>
                                      <p:tavLst>
                                        <p:tav tm="0">
                                          <p:val>
                                            <p:strVal val="#ppt_x"/>
                                          </p:val>
                                        </p:tav>
                                        <p:tav tm="100000">
                                          <p:val>
                                            <p:strVal val="#ppt_x"/>
                                          </p:val>
                                        </p:tav>
                                      </p:tavLst>
                                    </p:anim>
                                    <p:anim calcmode="lin" valueType="num">
                                      <p:cBhvr>
                                        <p:cTn id="57" dur="5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2" presetClass="entr" presetSubtype="8"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500" fill="hold"/>
                                        <p:tgtEl>
                                          <p:spTgt spid="60"/>
                                        </p:tgtEl>
                                        <p:attrNameLst>
                                          <p:attrName>ppt_x</p:attrName>
                                        </p:attrNameLst>
                                      </p:cBhvr>
                                      <p:tavLst>
                                        <p:tav tm="0">
                                          <p:val>
                                            <p:strVal val="0-#ppt_w/2"/>
                                          </p:val>
                                        </p:tav>
                                        <p:tav tm="100000">
                                          <p:val>
                                            <p:strVal val="#ppt_x"/>
                                          </p:val>
                                        </p:tav>
                                      </p:tavLst>
                                    </p:anim>
                                    <p:anim calcmode="lin" valueType="num">
                                      <p:cBhvr additive="base">
                                        <p:cTn id="62" dur="500" fill="hold"/>
                                        <p:tgtEl>
                                          <p:spTgt spid="60"/>
                                        </p:tgtEl>
                                        <p:attrNameLst>
                                          <p:attrName>ppt_y</p:attrName>
                                        </p:attrNameLst>
                                      </p:cBhvr>
                                      <p:tavLst>
                                        <p:tav tm="0">
                                          <p:val>
                                            <p:strVal val="#ppt_y"/>
                                          </p:val>
                                        </p:tav>
                                        <p:tav tm="100000">
                                          <p:val>
                                            <p:strVal val="#ppt_y"/>
                                          </p:val>
                                        </p:tav>
                                      </p:tavLst>
                                    </p:anim>
                                  </p:childTnLst>
                                </p:cTn>
                              </p:par>
                            </p:childTnLst>
                          </p:cTn>
                        </p:par>
                        <p:par>
                          <p:cTn id="63" fill="hold">
                            <p:stCondLst>
                              <p:cond delay="3500"/>
                            </p:stCondLst>
                            <p:childTnLst>
                              <p:par>
                                <p:cTn id="64" presetID="2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wipe(down)">
                                      <p:cBhvr>
                                        <p:cTn id="66"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bldLvl="0" animBg="1"/>
      <p:bldP spid="54" grpId="0" bldLvl="0" animBg="1"/>
      <p:bldP spid="55" grpId="0" bldLvl="0" animBg="1"/>
      <p:bldP spid="56" grpId="0" bldLvl="0" animBg="1"/>
      <p:bldP spid="57" grpId="0" bldLvl="0" animBg="1"/>
      <p:bldP spid="58" grpId="0" bldLvl="0" animBg="1"/>
      <p:bldP spid="59" grpId="0"/>
      <p:bldP spid="6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0" name="Straight Connector 279"/>
          <p:cNvCxnSpPr/>
          <p:nvPr/>
        </p:nvCxnSpPr>
        <p:spPr>
          <a:xfrm>
            <a:off x="4705771" y="2105444"/>
            <a:ext cx="0" cy="3275110"/>
          </a:xfrm>
          <a:prstGeom prst="line">
            <a:avLst/>
          </a:prstGeom>
          <a:ln>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a:stCxn id="247" idx="1"/>
          </p:cNvCxnSpPr>
          <p:nvPr/>
        </p:nvCxnSpPr>
        <p:spPr>
          <a:xfrm>
            <a:off x="7422016" y="2151634"/>
            <a:ext cx="0" cy="3251780"/>
          </a:xfrm>
          <a:prstGeom prst="line">
            <a:avLst/>
          </a:prstGeom>
          <a:ln>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40" name="TextBox 30"/>
          <p:cNvSpPr txBox="1">
            <a:spLocks noChangeArrowheads="1"/>
          </p:cNvSpPr>
          <p:nvPr/>
        </p:nvSpPr>
        <p:spPr bwMode="auto">
          <a:xfrm>
            <a:off x="2317821" y="4237532"/>
            <a:ext cx="2316188" cy="646331"/>
          </a:xfrm>
          <a:prstGeom prst="rect">
            <a:avLst/>
          </a:prstGeom>
          <a:noFill/>
          <a:ln>
            <a:noFill/>
          </a:ln>
        </p:spPr>
        <p:txBody>
          <a:bodyPr wrap="square">
            <a:spAutoFit/>
          </a:bodyPr>
          <a:lstStyle>
            <a:lvl1pPr eaLnBrk="0" hangingPunct="0">
              <a:defRPr sz="3600">
                <a:solidFill>
                  <a:schemeClr val="tx1"/>
                </a:solidFill>
                <a:latin typeface="Lato Light" charset="0"/>
                <a:ea typeface="MS PGothic" panose="020B0600070205080204" charset="-128"/>
                <a:cs typeface="MS PGothic" panose="020B0600070205080204" charset="-128"/>
              </a:defRPr>
            </a:lvl1pPr>
            <a:lvl2pPr marL="742950" indent="-285750" eaLnBrk="0" hangingPunct="0">
              <a:defRPr sz="3600">
                <a:solidFill>
                  <a:schemeClr val="tx1"/>
                </a:solidFill>
                <a:latin typeface="Lato Light" charset="0"/>
                <a:ea typeface="MS PGothic" panose="020B0600070205080204" charset="-128"/>
              </a:defRPr>
            </a:lvl2pPr>
            <a:lvl3pPr marL="1143000" indent="-228600" eaLnBrk="0" hangingPunct="0">
              <a:defRPr sz="3600">
                <a:solidFill>
                  <a:schemeClr val="tx1"/>
                </a:solidFill>
                <a:latin typeface="Lato Light" charset="0"/>
                <a:ea typeface="MS PGothic" panose="020B0600070205080204" charset="-128"/>
              </a:defRPr>
            </a:lvl3pPr>
            <a:lvl4pPr marL="1600200" indent="-228600" eaLnBrk="0" hangingPunct="0">
              <a:defRPr sz="3600">
                <a:solidFill>
                  <a:schemeClr val="tx1"/>
                </a:solidFill>
                <a:latin typeface="Lato Light" charset="0"/>
                <a:ea typeface="MS PGothic" panose="020B0600070205080204" charset="-128"/>
              </a:defRPr>
            </a:lvl4pPr>
            <a:lvl5pPr marL="2057400" indent="-228600" eaLnBrk="0" hangingPunct="0">
              <a:defRPr sz="3600">
                <a:solidFill>
                  <a:schemeClr val="tx1"/>
                </a:solidFill>
                <a:latin typeface="Lato Light" charset="0"/>
                <a:ea typeface="MS PGothic" panose="020B0600070205080204" charset="-128"/>
              </a:defRPr>
            </a:lvl5pPr>
            <a:lvl6pPr marL="2514600" indent="-228600" defTabSz="1826895" eaLnBrk="0" fontAlgn="base" hangingPunct="0">
              <a:spcBef>
                <a:spcPct val="0"/>
              </a:spcBef>
              <a:spcAft>
                <a:spcPct val="0"/>
              </a:spcAft>
              <a:defRPr sz="3600">
                <a:solidFill>
                  <a:schemeClr val="tx1"/>
                </a:solidFill>
                <a:latin typeface="Lato Light" charset="0"/>
                <a:ea typeface="MS PGothic" panose="020B0600070205080204" charset="-128"/>
              </a:defRPr>
            </a:lvl6pPr>
            <a:lvl7pPr marL="2971800" indent="-228600" defTabSz="1826895" eaLnBrk="0" fontAlgn="base" hangingPunct="0">
              <a:spcBef>
                <a:spcPct val="0"/>
              </a:spcBef>
              <a:spcAft>
                <a:spcPct val="0"/>
              </a:spcAft>
              <a:defRPr sz="3600">
                <a:solidFill>
                  <a:schemeClr val="tx1"/>
                </a:solidFill>
                <a:latin typeface="Lato Light" charset="0"/>
                <a:ea typeface="MS PGothic" panose="020B0600070205080204" charset="-128"/>
              </a:defRPr>
            </a:lvl7pPr>
            <a:lvl8pPr marL="3429000" indent="-228600" defTabSz="1826895" eaLnBrk="0" fontAlgn="base" hangingPunct="0">
              <a:spcBef>
                <a:spcPct val="0"/>
              </a:spcBef>
              <a:spcAft>
                <a:spcPct val="0"/>
              </a:spcAft>
              <a:defRPr sz="3600">
                <a:solidFill>
                  <a:schemeClr val="tx1"/>
                </a:solidFill>
                <a:latin typeface="Lato Light" charset="0"/>
                <a:ea typeface="MS PGothic" panose="020B0600070205080204" charset="-128"/>
              </a:defRPr>
            </a:lvl8pPr>
            <a:lvl9pPr marL="3886200" indent="-228600" defTabSz="1826895" eaLnBrk="0" fontAlgn="base" hangingPunct="0">
              <a:spcBef>
                <a:spcPct val="0"/>
              </a:spcBef>
              <a:spcAft>
                <a:spcPct val="0"/>
              </a:spcAft>
              <a:defRPr sz="3600">
                <a:solidFill>
                  <a:schemeClr val="tx1"/>
                </a:solidFill>
                <a:latin typeface="Lato Light" charset="0"/>
                <a:ea typeface="MS PGothic" panose="020B0600070205080204" charset="-128"/>
              </a:defRPr>
            </a:lvl9pPr>
          </a:lstStyle>
          <a:p>
            <a:r>
              <a:rPr lang="zh-CN" altLang="en-US" sz="1200" dirty="0">
                <a:solidFill>
                  <a:schemeClr val="tx1">
                    <a:lumMod val="65000"/>
                    <a:lumOff val="35000"/>
                  </a:schemeClr>
                </a:solidFill>
                <a:cs typeface="+mn-ea"/>
                <a:sym typeface="+mn-lt"/>
              </a:rPr>
              <a:t>添加文字描述内容添加文字描述内容添加文字描述内容添加文字描述内容</a:t>
            </a:r>
            <a:endParaRPr lang="en-US" sz="1200" dirty="0">
              <a:solidFill>
                <a:schemeClr val="tx1">
                  <a:lumMod val="65000"/>
                  <a:lumOff val="35000"/>
                </a:schemeClr>
              </a:solidFill>
              <a:latin typeface="+mn-lt"/>
              <a:ea typeface="+mn-ea"/>
              <a:cs typeface="+mn-ea"/>
              <a:sym typeface="+mn-lt"/>
            </a:endParaRPr>
          </a:p>
        </p:txBody>
      </p:sp>
      <p:sp>
        <p:nvSpPr>
          <p:cNvPr id="241" name="TextBox 30"/>
          <p:cNvSpPr txBox="1">
            <a:spLocks noChangeArrowheads="1"/>
          </p:cNvSpPr>
          <p:nvPr/>
        </p:nvSpPr>
        <p:spPr bwMode="auto">
          <a:xfrm>
            <a:off x="5081870" y="4226298"/>
            <a:ext cx="2340147" cy="646331"/>
          </a:xfrm>
          <a:prstGeom prst="rect">
            <a:avLst/>
          </a:prstGeom>
          <a:noFill/>
          <a:ln>
            <a:noFill/>
          </a:ln>
        </p:spPr>
        <p:txBody>
          <a:bodyPr wrap="square">
            <a:spAutoFit/>
          </a:bodyPr>
          <a:lstStyle>
            <a:lvl1pPr eaLnBrk="0" hangingPunct="0">
              <a:defRPr sz="3600">
                <a:solidFill>
                  <a:schemeClr val="tx1"/>
                </a:solidFill>
                <a:latin typeface="Lato Light" charset="0"/>
                <a:ea typeface="MS PGothic" panose="020B0600070205080204" charset="-128"/>
                <a:cs typeface="MS PGothic" panose="020B0600070205080204" charset="-128"/>
              </a:defRPr>
            </a:lvl1pPr>
            <a:lvl2pPr marL="742950" indent="-285750" eaLnBrk="0" hangingPunct="0">
              <a:defRPr sz="3600">
                <a:solidFill>
                  <a:schemeClr val="tx1"/>
                </a:solidFill>
                <a:latin typeface="Lato Light" charset="0"/>
                <a:ea typeface="MS PGothic" panose="020B0600070205080204" charset="-128"/>
              </a:defRPr>
            </a:lvl2pPr>
            <a:lvl3pPr marL="1143000" indent="-228600" eaLnBrk="0" hangingPunct="0">
              <a:defRPr sz="3600">
                <a:solidFill>
                  <a:schemeClr val="tx1"/>
                </a:solidFill>
                <a:latin typeface="Lato Light" charset="0"/>
                <a:ea typeface="MS PGothic" panose="020B0600070205080204" charset="-128"/>
              </a:defRPr>
            </a:lvl3pPr>
            <a:lvl4pPr marL="1600200" indent="-228600" eaLnBrk="0" hangingPunct="0">
              <a:defRPr sz="3600">
                <a:solidFill>
                  <a:schemeClr val="tx1"/>
                </a:solidFill>
                <a:latin typeface="Lato Light" charset="0"/>
                <a:ea typeface="MS PGothic" panose="020B0600070205080204" charset="-128"/>
              </a:defRPr>
            </a:lvl4pPr>
            <a:lvl5pPr marL="2057400" indent="-228600" eaLnBrk="0" hangingPunct="0">
              <a:defRPr sz="3600">
                <a:solidFill>
                  <a:schemeClr val="tx1"/>
                </a:solidFill>
                <a:latin typeface="Lato Light" charset="0"/>
                <a:ea typeface="MS PGothic" panose="020B0600070205080204" charset="-128"/>
              </a:defRPr>
            </a:lvl5pPr>
            <a:lvl6pPr marL="2514600" indent="-228600" defTabSz="1826895" eaLnBrk="0" fontAlgn="base" hangingPunct="0">
              <a:spcBef>
                <a:spcPct val="0"/>
              </a:spcBef>
              <a:spcAft>
                <a:spcPct val="0"/>
              </a:spcAft>
              <a:defRPr sz="3600">
                <a:solidFill>
                  <a:schemeClr val="tx1"/>
                </a:solidFill>
                <a:latin typeface="Lato Light" charset="0"/>
                <a:ea typeface="MS PGothic" panose="020B0600070205080204" charset="-128"/>
              </a:defRPr>
            </a:lvl6pPr>
            <a:lvl7pPr marL="2971800" indent="-228600" defTabSz="1826895" eaLnBrk="0" fontAlgn="base" hangingPunct="0">
              <a:spcBef>
                <a:spcPct val="0"/>
              </a:spcBef>
              <a:spcAft>
                <a:spcPct val="0"/>
              </a:spcAft>
              <a:defRPr sz="3600">
                <a:solidFill>
                  <a:schemeClr val="tx1"/>
                </a:solidFill>
                <a:latin typeface="Lato Light" charset="0"/>
                <a:ea typeface="MS PGothic" panose="020B0600070205080204" charset="-128"/>
              </a:defRPr>
            </a:lvl7pPr>
            <a:lvl8pPr marL="3429000" indent="-228600" defTabSz="1826895" eaLnBrk="0" fontAlgn="base" hangingPunct="0">
              <a:spcBef>
                <a:spcPct val="0"/>
              </a:spcBef>
              <a:spcAft>
                <a:spcPct val="0"/>
              </a:spcAft>
              <a:defRPr sz="3600">
                <a:solidFill>
                  <a:schemeClr val="tx1"/>
                </a:solidFill>
                <a:latin typeface="Lato Light" charset="0"/>
                <a:ea typeface="MS PGothic" panose="020B0600070205080204" charset="-128"/>
              </a:defRPr>
            </a:lvl8pPr>
            <a:lvl9pPr marL="3886200" indent="-228600" defTabSz="1826895" eaLnBrk="0" fontAlgn="base" hangingPunct="0">
              <a:spcBef>
                <a:spcPct val="0"/>
              </a:spcBef>
              <a:spcAft>
                <a:spcPct val="0"/>
              </a:spcAft>
              <a:defRPr sz="3600">
                <a:solidFill>
                  <a:schemeClr val="tx1"/>
                </a:solidFill>
                <a:latin typeface="Lato Light" charset="0"/>
                <a:ea typeface="MS PGothic" panose="020B0600070205080204" charset="-128"/>
              </a:defRPr>
            </a:lvl9pPr>
          </a:lstStyle>
          <a:p>
            <a:r>
              <a:rPr lang="zh-CN" altLang="en-US" sz="1200" dirty="0">
                <a:solidFill>
                  <a:schemeClr val="tx1">
                    <a:lumMod val="65000"/>
                    <a:lumOff val="35000"/>
                  </a:schemeClr>
                </a:solidFill>
                <a:cs typeface="+mn-ea"/>
                <a:sym typeface="+mn-lt"/>
              </a:rPr>
              <a:t>添加文字描述内容添加文字描述内容添加文字描述内容添加文字描述内容</a:t>
            </a:r>
            <a:endParaRPr lang="en-US" sz="1200" dirty="0">
              <a:solidFill>
                <a:schemeClr val="tx1">
                  <a:lumMod val="65000"/>
                  <a:lumOff val="35000"/>
                </a:schemeClr>
              </a:solidFill>
              <a:latin typeface="+mn-lt"/>
              <a:ea typeface="+mn-ea"/>
              <a:cs typeface="+mn-ea"/>
              <a:sym typeface="+mn-lt"/>
            </a:endParaRPr>
          </a:p>
        </p:txBody>
      </p:sp>
      <p:sp>
        <p:nvSpPr>
          <p:cNvPr id="242" name="TextBox 30"/>
          <p:cNvSpPr txBox="1">
            <a:spLocks noChangeArrowheads="1"/>
          </p:cNvSpPr>
          <p:nvPr/>
        </p:nvSpPr>
        <p:spPr bwMode="auto">
          <a:xfrm>
            <a:off x="7861437" y="4226392"/>
            <a:ext cx="2389179" cy="646331"/>
          </a:xfrm>
          <a:prstGeom prst="rect">
            <a:avLst/>
          </a:prstGeom>
          <a:noFill/>
          <a:ln>
            <a:noFill/>
          </a:ln>
        </p:spPr>
        <p:txBody>
          <a:bodyPr wrap="square">
            <a:spAutoFit/>
          </a:bodyPr>
          <a:lstStyle>
            <a:lvl1pPr eaLnBrk="0" hangingPunct="0">
              <a:defRPr sz="3600">
                <a:solidFill>
                  <a:schemeClr val="tx1"/>
                </a:solidFill>
                <a:latin typeface="Lato Light" charset="0"/>
                <a:ea typeface="MS PGothic" panose="020B0600070205080204" charset="-128"/>
                <a:cs typeface="MS PGothic" panose="020B0600070205080204" charset="-128"/>
              </a:defRPr>
            </a:lvl1pPr>
            <a:lvl2pPr marL="742950" indent="-285750" eaLnBrk="0" hangingPunct="0">
              <a:defRPr sz="3600">
                <a:solidFill>
                  <a:schemeClr val="tx1"/>
                </a:solidFill>
                <a:latin typeface="Lato Light" charset="0"/>
                <a:ea typeface="MS PGothic" panose="020B0600070205080204" charset="-128"/>
              </a:defRPr>
            </a:lvl2pPr>
            <a:lvl3pPr marL="1143000" indent="-228600" eaLnBrk="0" hangingPunct="0">
              <a:defRPr sz="3600">
                <a:solidFill>
                  <a:schemeClr val="tx1"/>
                </a:solidFill>
                <a:latin typeface="Lato Light" charset="0"/>
                <a:ea typeface="MS PGothic" panose="020B0600070205080204" charset="-128"/>
              </a:defRPr>
            </a:lvl3pPr>
            <a:lvl4pPr marL="1600200" indent="-228600" eaLnBrk="0" hangingPunct="0">
              <a:defRPr sz="3600">
                <a:solidFill>
                  <a:schemeClr val="tx1"/>
                </a:solidFill>
                <a:latin typeface="Lato Light" charset="0"/>
                <a:ea typeface="MS PGothic" panose="020B0600070205080204" charset="-128"/>
              </a:defRPr>
            </a:lvl4pPr>
            <a:lvl5pPr marL="2057400" indent="-228600" eaLnBrk="0" hangingPunct="0">
              <a:defRPr sz="3600">
                <a:solidFill>
                  <a:schemeClr val="tx1"/>
                </a:solidFill>
                <a:latin typeface="Lato Light" charset="0"/>
                <a:ea typeface="MS PGothic" panose="020B0600070205080204" charset="-128"/>
              </a:defRPr>
            </a:lvl5pPr>
            <a:lvl6pPr marL="2514600" indent="-228600" defTabSz="1826895" eaLnBrk="0" fontAlgn="base" hangingPunct="0">
              <a:spcBef>
                <a:spcPct val="0"/>
              </a:spcBef>
              <a:spcAft>
                <a:spcPct val="0"/>
              </a:spcAft>
              <a:defRPr sz="3600">
                <a:solidFill>
                  <a:schemeClr val="tx1"/>
                </a:solidFill>
                <a:latin typeface="Lato Light" charset="0"/>
                <a:ea typeface="MS PGothic" panose="020B0600070205080204" charset="-128"/>
              </a:defRPr>
            </a:lvl6pPr>
            <a:lvl7pPr marL="2971800" indent="-228600" defTabSz="1826895" eaLnBrk="0" fontAlgn="base" hangingPunct="0">
              <a:spcBef>
                <a:spcPct val="0"/>
              </a:spcBef>
              <a:spcAft>
                <a:spcPct val="0"/>
              </a:spcAft>
              <a:defRPr sz="3600">
                <a:solidFill>
                  <a:schemeClr val="tx1"/>
                </a:solidFill>
                <a:latin typeface="Lato Light" charset="0"/>
                <a:ea typeface="MS PGothic" panose="020B0600070205080204" charset="-128"/>
              </a:defRPr>
            </a:lvl7pPr>
            <a:lvl8pPr marL="3429000" indent="-228600" defTabSz="1826895" eaLnBrk="0" fontAlgn="base" hangingPunct="0">
              <a:spcBef>
                <a:spcPct val="0"/>
              </a:spcBef>
              <a:spcAft>
                <a:spcPct val="0"/>
              </a:spcAft>
              <a:defRPr sz="3600">
                <a:solidFill>
                  <a:schemeClr val="tx1"/>
                </a:solidFill>
                <a:latin typeface="Lato Light" charset="0"/>
                <a:ea typeface="MS PGothic" panose="020B0600070205080204" charset="-128"/>
              </a:defRPr>
            </a:lvl8pPr>
            <a:lvl9pPr marL="3886200" indent="-228600" defTabSz="1826895" eaLnBrk="0" fontAlgn="base" hangingPunct="0">
              <a:spcBef>
                <a:spcPct val="0"/>
              </a:spcBef>
              <a:spcAft>
                <a:spcPct val="0"/>
              </a:spcAft>
              <a:defRPr sz="3600">
                <a:solidFill>
                  <a:schemeClr val="tx1"/>
                </a:solidFill>
                <a:latin typeface="Lato Light" charset="0"/>
                <a:ea typeface="MS PGothic" panose="020B0600070205080204" charset="-128"/>
              </a:defRPr>
            </a:lvl9pPr>
          </a:lstStyle>
          <a:p>
            <a:r>
              <a:rPr lang="zh-CN" altLang="en-US" sz="1200" dirty="0">
                <a:solidFill>
                  <a:schemeClr val="tx1">
                    <a:lumMod val="65000"/>
                    <a:lumOff val="35000"/>
                  </a:schemeClr>
                </a:solidFill>
                <a:cs typeface="+mn-ea"/>
                <a:sym typeface="+mn-lt"/>
              </a:rPr>
              <a:t>添加文字描述内容添加文字描述内容添加文字描述内容添加文字描述内容</a:t>
            </a:r>
            <a:endParaRPr lang="en-US" altLang="zh-CN" sz="1200" dirty="0">
              <a:solidFill>
                <a:schemeClr val="tx1">
                  <a:lumMod val="65000"/>
                  <a:lumOff val="35000"/>
                </a:schemeClr>
              </a:solidFill>
              <a:cs typeface="+mn-ea"/>
              <a:sym typeface="+mn-lt"/>
            </a:endParaRPr>
          </a:p>
        </p:txBody>
      </p:sp>
      <p:sp>
        <p:nvSpPr>
          <p:cNvPr id="243" name="TextBox 31"/>
          <p:cNvSpPr txBox="1">
            <a:spLocks noChangeArrowheads="1"/>
          </p:cNvSpPr>
          <p:nvPr/>
        </p:nvSpPr>
        <p:spPr bwMode="auto">
          <a:xfrm>
            <a:off x="1868844" y="1917179"/>
            <a:ext cx="2939350" cy="437515"/>
          </a:xfrm>
          <a:prstGeom prst="rect">
            <a:avLst/>
          </a:prstGeom>
          <a:noFill/>
          <a:ln>
            <a:noFill/>
          </a:ln>
        </p:spPr>
        <p:txBody>
          <a:bodyPr wrap="square">
            <a:spAutoFit/>
          </a:bodyPr>
          <a:lstStyle>
            <a:lvl1pPr eaLnBrk="0" hangingPunct="0">
              <a:defRPr sz="3600">
                <a:solidFill>
                  <a:schemeClr val="tx1"/>
                </a:solidFill>
                <a:latin typeface="Lato Light" charset="0"/>
                <a:ea typeface="MS PGothic" panose="020B0600070205080204" charset="-128"/>
                <a:cs typeface="MS PGothic" panose="020B0600070205080204" charset="-128"/>
              </a:defRPr>
            </a:lvl1pPr>
            <a:lvl2pPr marL="742950" indent="-285750" eaLnBrk="0" hangingPunct="0">
              <a:defRPr sz="3600">
                <a:solidFill>
                  <a:schemeClr val="tx1"/>
                </a:solidFill>
                <a:latin typeface="Lato Light" charset="0"/>
                <a:ea typeface="MS PGothic" panose="020B0600070205080204" charset="-128"/>
              </a:defRPr>
            </a:lvl2pPr>
            <a:lvl3pPr marL="1143000" indent="-228600" eaLnBrk="0" hangingPunct="0">
              <a:defRPr sz="3600">
                <a:solidFill>
                  <a:schemeClr val="tx1"/>
                </a:solidFill>
                <a:latin typeface="Lato Light" charset="0"/>
                <a:ea typeface="MS PGothic" panose="020B0600070205080204" charset="-128"/>
              </a:defRPr>
            </a:lvl3pPr>
            <a:lvl4pPr marL="1600200" indent="-228600" eaLnBrk="0" hangingPunct="0">
              <a:defRPr sz="3600">
                <a:solidFill>
                  <a:schemeClr val="tx1"/>
                </a:solidFill>
                <a:latin typeface="Lato Light" charset="0"/>
                <a:ea typeface="MS PGothic" panose="020B0600070205080204" charset="-128"/>
              </a:defRPr>
            </a:lvl4pPr>
            <a:lvl5pPr marL="2057400" indent="-228600" eaLnBrk="0" hangingPunct="0">
              <a:defRPr sz="3600">
                <a:solidFill>
                  <a:schemeClr val="tx1"/>
                </a:solidFill>
                <a:latin typeface="Lato Light" charset="0"/>
                <a:ea typeface="MS PGothic" panose="020B0600070205080204" charset="-128"/>
              </a:defRPr>
            </a:lvl5pPr>
            <a:lvl6pPr marL="2514600" indent="-228600" defTabSz="1826895" eaLnBrk="0" fontAlgn="base" hangingPunct="0">
              <a:spcBef>
                <a:spcPct val="0"/>
              </a:spcBef>
              <a:spcAft>
                <a:spcPct val="0"/>
              </a:spcAft>
              <a:defRPr sz="3600">
                <a:solidFill>
                  <a:schemeClr val="tx1"/>
                </a:solidFill>
                <a:latin typeface="Lato Light" charset="0"/>
                <a:ea typeface="MS PGothic" panose="020B0600070205080204" charset="-128"/>
              </a:defRPr>
            </a:lvl6pPr>
            <a:lvl7pPr marL="2971800" indent="-228600" defTabSz="1826895" eaLnBrk="0" fontAlgn="base" hangingPunct="0">
              <a:spcBef>
                <a:spcPct val="0"/>
              </a:spcBef>
              <a:spcAft>
                <a:spcPct val="0"/>
              </a:spcAft>
              <a:defRPr sz="3600">
                <a:solidFill>
                  <a:schemeClr val="tx1"/>
                </a:solidFill>
                <a:latin typeface="Lato Light" charset="0"/>
                <a:ea typeface="MS PGothic" panose="020B0600070205080204" charset="-128"/>
              </a:defRPr>
            </a:lvl7pPr>
            <a:lvl8pPr marL="3429000" indent="-228600" defTabSz="1826895" eaLnBrk="0" fontAlgn="base" hangingPunct="0">
              <a:spcBef>
                <a:spcPct val="0"/>
              </a:spcBef>
              <a:spcAft>
                <a:spcPct val="0"/>
              </a:spcAft>
              <a:defRPr sz="3600">
                <a:solidFill>
                  <a:schemeClr val="tx1"/>
                </a:solidFill>
                <a:latin typeface="Lato Light" charset="0"/>
                <a:ea typeface="MS PGothic" panose="020B0600070205080204" charset="-128"/>
              </a:defRPr>
            </a:lvl8pPr>
            <a:lvl9pPr marL="3886200" indent="-228600" defTabSz="1826895" eaLnBrk="0" fontAlgn="base" hangingPunct="0">
              <a:spcBef>
                <a:spcPct val="0"/>
              </a:spcBef>
              <a:spcAft>
                <a:spcPct val="0"/>
              </a:spcAft>
              <a:defRPr sz="3600">
                <a:solidFill>
                  <a:schemeClr val="tx1"/>
                </a:solidFill>
                <a:latin typeface="Lato Light" charset="0"/>
                <a:ea typeface="MS PGothic" panose="020B0600070205080204" charset="-128"/>
              </a:defRPr>
            </a:lvl9pPr>
          </a:lstStyle>
          <a:p>
            <a:pPr algn="ctr" eaLnBrk="1" hangingPunct="1"/>
            <a:r>
              <a:rPr lang="id-ID" sz="2250" b="1" dirty="0">
                <a:latin typeface="+mn-lt"/>
                <a:ea typeface="+mn-ea"/>
                <a:cs typeface="+mn-ea"/>
                <a:sym typeface="+mn-lt"/>
              </a:rPr>
              <a:t>Internet Surfing</a:t>
            </a:r>
          </a:p>
        </p:txBody>
      </p:sp>
      <p:sp>
        <p:nvSpPr>
          <p:cNvPr id="244" name="Rounded Rectangle 243"/>
          <p:cNvSpPr/>
          <p:nvPr/>
        </p:nvSpPr>
        <p:spPr>
          <a:xfrm>
            <a:off x="2379798" y="2345303"/>
            <a:ext cx="1903030" cy="54863"/>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9709" tIns="54855" rIns="109709" bIns="54855" rtlCol="0" anchor="ctr"/>
          <a:lstStyle/>
          <a:p>
            <a:pPr algn="ctr"/>
            <a:endParaRPr lang="bg-BG" sz="900" dirty="0">
              <a:cs typeface="+mn-ea"/>
              <a:sym typeface="+mn-lt"/>
            </a:endParaRPr>
          </a:p>
        </p:txBody>
      </p:sp>
      <p:sp>
        <p:nvSpPr>
          <p:cNvPr id="245" name="TextBox 31"/>
          <p:cNvSpPr txBox="1">
            <a:spLocks noChangeArrowheads="1"/>
          </p:cNvSpPr>
          <p:nvPr/>
        </p:nvSpPr>
        <p:spPr bwMode="auto">
          <a:xfrm>
            <a:off x="4634009" y="1932566"/>
            <a:ext cx="2939350" cy="437515"/>
          </a:xfrm>
          <a:prstGeom prst="rect">
            <a:avLst/>
          </a:prstGeom>
          <a:noFill/>
          <a:ln>
            <a:noFill/>
          </a:ln>
        </p:spPr>
        <p:txBody>
          <a:bodyPr wrap="square">
            <a:spAutoFit/>
          </a:bodyPr>
          <a:lstStyle>
            <a:lvl1pPr eaLnBrk="0" hangingPunct="0">
              <a:defRPr sz="3600">
                <a:solidFill>
                  <a:schemeClr val="tx1"/>
                </a:solidFill>
                <a:latin typeface="Lato Light" charset="0"/>
                <a:ea typeface="MS PGothic" panose="020B0600070205080204" charset="-128"/>
                <a:cs typeface="MS PGothic" panose="020B0600070205080204" charset="-128"/>
              </a:defRPr>
            </a:lvl1pPr>
            <a:lvl2pPr marL="742950" indent="-285750" eaLnBrk="0" hangingPunct="0">
              <a:defRPr sz="3600">
                <a:solidFill>
                  <a:schemeClr val="tx1"/>
                </a:solidFill>
                <a:latin typeface="Lato Light" charset="0"/>
                <a:ea typeface="MS PGothic" panose="020B0600070205080204" charset="-128"/>
              </a:defRPr>
            </a:lvl2pPr>
            <a:lvl3pPr marL="1143000" indent="-228600" eaLnBrk="0" hangingPunct="0">
              <a:defRPr sz="3600">
                <a:solidFill>
                  <a:schemeClr val="tx1"/>
                </a:solidFill>
                <a:latin typeface="Lato Light" charset="0"/>
                <a:ea typeface="MS PGothic" panose="020B0600070205080204" charset="-128"/>
              </a:defRPr>
            </a:lvl3pPr>
            <a:lvl4pPr marL="1600200" indent="-228600" eaLnBrk="0" hangingPunct="0">
              <a:defRPr sz="3600">
                <a:solidFill>
                  <a:schemeClr val="tx1"/>
                </a:solidFill>
                <a:latin typeface="Lato Light" charset="0"/>
                <a:ea typeface="MS PGothic" panose="020B0600070205080204" charset="-128"/>
              </a:defRPr>
            </a:lvl4pPr>
            <a:lvl5pPr marL="2057400" indent="-228600" eaLnBrk="0" hangingPunct="0">
              <a:defRPr sz="3600">
                <a:solidFill>
                  <a:schemeClr val="tx1"/>
                </a:solidFill>
                <a:latin typeface="Lato Light" charset="0"/>
                <a:ea typeface="MS PGothic" panose="020B0600070205080204" charset="-128"/>
              </a:defRPr>
            </a:lvl5pPr>
            <a:lvl6pPr marL="2514600" indent="-228600" defTabSz="1826895" eaLnBrk="0" fontAlgn="base" hangingPunct="0">
              <a:spcBef>
                <a:spcPct val="0"/>
              </a:spcBef>
              <a:spcAft>
                <a:spcPct val="0"/>
              </a:spcAft>
              <a:defRPr sz="3600">
                <a:solidFill>
                  <a:schemeClr val="tx1"/>
                </a:solidFill>
                <a:latin typeface="Lato Light" charset="0"/>
                <a:ea typeface="MS PGothic" panose="020B0600070205080204" charset="-128"/>
              </a:defRPr>
            </a:lvl6pPr>
            <a:lvl7pPr marL="2971800" indent="-228600" defTabSz="1826895" eaLnBrk="0" fontAlgn="base" hangingPunct="0">
              <a:spcBef>
                <a:spcPct val="0"/>
              </a:spcBef>
              <a:spcAft>
                <a:spcPct val="0"/>
              </a:spcAft>
              <a:defRPr sz="3600">
                <a:solidFill>
                  <a:schemeClr val="tx1"/>
                </a:solidFill>
                <a:latin typeface="Lato Light" charset="0"/>
                <a:ea typeface="MS PGothic" panose="020B0600070205080204" charset="-128"/>
              </a:defRPr>
            </a:lvl7pPr>
            <a:lvl8pPr marL="3429000" indent="-228600" defTabSz="1826895" eaLnBrk="0" fontAlgn="base" hangingPunct="0">
              <a:spcBef>
                <a:spcPct val="0"/>
              </a:spcBef>
              <a:spcAft>
                <a:spcPct val="0"/>
              </a:spcAft>
              <a:defRPr sz="3600">
                <a:solidFill>
                  <a:schemeClr val="tx1"/>
                </a:solidFill>
                <a:latin typeface="Lato Light" charset="0"/>
                <a:ea typeface="MS PGothic" panose="020B0600070205080204" charset="-128"/>
              </a:defRPr>
            </a:lvl8pPr>
            <a:lvl9pPr marL="3886200" indent="-228600" defTabSz="1826895" eaLnBrk="0" fontAlgn="base" hangingPunct="0">
              <a:spcBef>
                <a:spcPct val="0"/>
              </a:spcBef>
              <a:spcAft>
                <a:spcPct val="0"/>
              </a:spcAft>
              <a:defRPr sz="3600">
                <a:solidFill>
                  <a:schemeClr val="tx1"/>
                </a:solidFill>
                <a:latin typeface="Lato Light" charset="0"/>
                <a:ea typeface="MS PGothic" panose="020B0600070205080204" charset="-128"/>
              </a:defRPr>
            </a:lvl9pPr>
          </a:lstStyle>
          <a:p>
            <a:pPr algn="ctr" eaLnBrk="1" hangingPunct="1"/>
            <a:r>
              <a:rPr lang="id-ID" sz="2250" b="1" dirty="0">
                <a:latin typeface="+mn-lt"/>
                <a:ea typeface="+mn-ea"/>
                <a:cs typeface="+mn-ea"/>
                <a:sym typeface="+mn-lt"/>
              </a:rPr>
              <a:t>Watching TV</a:t>
            </a:r>
          </a:p>
        </p:txBody>
      </p:sp>
      <p:sp>
        <p:nvSpPr>
          <p:cNvPr id="246" name="Rounded Rectangle 245"/>
          <p:cNvSpPr/>
          <p:nvPr/>
        </p:nvSpPr>
        <p:spPr>
          <a:xfrm>
            <a:off x="5133823" y="2360691"/>
            <a:ext cx="1903030" cy="54863"/>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09709" tIns="54855" rIns="109709" bIns="54855" rtlCol="0" anchor="ctr"/>
          <a:lstStyle/>
          <a:p>
            <a:pPr algn="ctr"/>
            <a:endParaRPr lang="bg-BG" sz="900" dirty="0">
              <a:cs typeface="+mn-ea"/>
              <a:sym typeface="+mn-lt"/>
            </a:endParaRPr>
          </a:p>
        </p:txBody>
      </p:sp>
      <p:sp>
        <p:nvSpPr>
          <p:cNvPr id="247" name="TextBox 31"/>
          <p:cNvSpPr txBox="1">
            <a:spLocks noChangeArrowheads="1"/>
          </p:cNvSpPr>
          <p:nvPr/>
        </p:nvSpPr>
        <p:spPr bwMode="auto">
          <a:xfrm>
            <a:off x="7422016" y="1932566"/>
            <a:ext cx="2939350" cy="437515"/>
          </a:xfrm>
          <a:prstGeom prst="rect">
            <a:avLst/>
          </a:prstGeom>
          <a:noFill/>
          <a:ln>
            <a:noFill/>
          </a:ln>
        </p:spPr>
        <p:txBody>
          <a:bodyPr wrap="square">
            <a:spAutoFit/>
          </a:bodyPr>
          <a:lstStyle>
            <a:lvl1pPr eaLnBrk="0" hangingPunct="0">
              <a:defRPr sz="3600">
                <a:solidFill>
                  <a:schemeClr val="tx1"/>
                </a:solidFill>
                <a:latin typeface="Lato Light" charset="0"/>
                <a:ea typeface="MS PGothic" panose="020B0600070205080204" charset="-128"/>
                <a:cs typeface="MS PGothic" panose="020B0600070205080204" charset="-128"/>
              </a:defRPr>
            </a:lvl1pPr>
            <a:lvl2pPr marL="742950" indent="-285750" eaLnBrk="0" hangingPunct="0">
              <a:defRPr sz="3600">
                <a:solidFill>
                  <a:schemeClr val="tx1"/>
                </a:solidFill>
                <a:latin typeface="Lato Light" charset="0"/>
                <a:ea typeface="MS PGothic" panose="020B0600070205080204" charset="-128"/>
              </a:defRPr>
            </a:lvl2pPr>
            <a:lvl3pPr marL="1143000" indent="-228600" eaLnBrk="0" hangingPunct="0">
              <a:defRPr sz="3600">
                <a:solidFill>
                  <a:schemeClr val="tx1"/>
                </a:solidFill>
                <a:latin typeface="Lato Light" charset="0"/>
                <a:ea typeface="MS PGothic" panose="020B0600070205080204" charset="-128"/>
              </a:defRPr>
            </a:lvl3pPr>
            <a:lvl4pPr marL="1600200" indent="-228600" eaLnBrk="0" hangingPunct="0">
              <a:defRPr sz="3600">
                <a:solidFill>
                  <a:schemeClr val="tx1"/>
                </a:solidFill>
                <a:latin typeface="Lato Light" charset="0"/>
                <a:ea typeface="MS PGothic" panose="020B0600070205080204" charset="-128"/>
              </a:defRPr>
            </a:lvl4pPr>
            <a:lvl5pPr marL="2057400" indent="-228600" eaLnBrk="0" hangingPunct="0">
              <a:defRPr sz="3600">
                <a:solidFill>
                  <a:schemeClr val="tx1"/>
                </a:solidFill>
                <a:latin typeface="Lato Light" charset="0"/>
                <a:ea typeface="MS PGothic" panose="020B0600070205080204" charset="-128"/>
              </a:defRPr>
            </a:lvl5pPr>
            <a:lvl6pPr marL="2514600" indent="-228600" defTabSz="1826895" eaLnBrk="0" fontAlgn="base" hangingPunct="0">
              <a:spcBef>
                <a:spcPct val="0"/>
              </a:spcBef>
              <a:spcAft>
                <a:spcPct val="0"/>
              </a:spcAft>
              <a:defRPr sz="3600">
                <a:solidFill>
                  <a:schemeClr val="tx1"/>
                </a:solidFill>
                <a:latin typeface="Lato Light" charset="0"/>
                <a:ea typeface="MS PGothic" panose="020B0600070205080204" charset="-128"/>
              </a:defRPr>
            </a:lvl6pPr>
            <a:lvl7pPr marL="2971800" indent="-228600" defTabSz="1826895" eaLnBrk="0" fontAlgn="base" hangingPunct="0">
              <a:spcBef>
                <a:spcPct val="0"/>
              </a:spcBef>
              <a:spcAft>
                <a:spcPct val="0"/>
              </a:spcAft>
              <a:defRPr sz="3600">
                <a:solidFill>
                  <a:schemeClr val="tx1"/>
                </a:solidFill>
                <a:latin typeface="Lato Light" charset="0"/>
                <a:ea typeface="MS PGothic" panose="020B0600070205080204" charset="-128"/>
              </a:defRPr>
            </a:lvl7pPr>
            <a:lvl8pPr marL="3429000" indent="-228600" defTabSz="1826895" eaLnBrk="0" fontAlgn="base" hangingPunct="0">
              <a:spcBef>
                <a:spcPct val="0"/>
              </a:spcBef>
              <a:spcAft>
                <a:spcPct val="0"/>
              </a:spcAft>
              <a:defRPr sz="3600">
                <a:solidFill>
                  <a:schemeClr val="tx1"/>
                </a:solidFill>
                <a:latin typeface="Lato Light" charset="0"/>
                <a:ea typeface="MS PGothic" panose="020B0600070205080204" charset="-128"/>
              </a:defRPr>
            </a:lvl8pPr>
            <a:lvl9pPr marL="3886200" indent="-228600" defTabSz="1826895" eaLnBrk="0" fontAlgn="base" hangingPunct="0">
              <a:spcBef>
                <a:spcPct val="0"/>
              </a:spcBef>
              <a:spcAft>
                <a:spcPct val="0"/>
              </a:spcAft>
              <a:defRPr sz="3600">
                <a:solidFill>
                  <a:schemeClr val="tx1"/>
                </a:solidFill>
                <a:latin typeface="Lato Light" charset="0"/>
                <a:ea typeface="MS PGothic" panose="020B0600070205080204" charset="-128"/>
              </a:defRPr>
            </a:lvl9pPr>
          </a:lstStyle>
          <a:p>
            <a:pPr algn="ctr" eaLnBrk="1" hangingPunct="1"/>
            <a:r>
              <a:rPr lang="id-ID" sz="2250" b="1" dirty="0">
                <a:latin typeface="+mn-lt"/>
                <a:ea typeface="+mn-ea"/>
                <a:cs typeface="+mn-ea"/>
                <a:sym typeface="+mn-lt"/>
              </a:rPr>
              <a:t>Travel Time</a:t>
            </a:r>
          </a:p>
        </p:txBody>
      </p:sp>
      <p:sp>
        <p:nvSpPr>
          <p:cNvPr id="248" name="Rounded Rectangle 247"/>
          <p:cNvSpPr/>
          <p:nvPr/>
        </p:nvSpPr>
        <p:spPr>
          <a:xfrm>
            <a:off x="7932971" y="2360691"/>
            <a:ext cx="1903030" cy="54863"/>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09709" tIns="54855" rIns="109709" bIns="54855" rtlCol="0" anchor="ctr"/>
          <a:lstStyle/>
          <a:p>
            <a:pPr algn="ctr"/>
            <a:endParaRPr lang="bg-BG" sz="900" dirty="0">
              <a:cs typeface="+mn-ea"/>
              <a:sym typeface="+mn-lt"/>
            </a:endParaRPr>
          </a:p>
        </p:txBody>
      </p:sp>
      <p:grpSp>
        <p:nvGrpSpPr>
          <p:cNvPr id="249" name="Group 248"/>
          <p:cNvGrpSpPr/>
          <p:nvPr/>
        </p:nvGrpSpPr>
        <p:grpSpPr>
          <a:xfrm>
            <a:off x="4904187" y="5812610"/>
            <a:ext cx="3240921" cy="317501"/>
            <a:chOff x="8526830" y="3555955"/>
            <a:chExt cx="7640040" cy="635001"/>
          </a:xfrm>
        </p:grpSpPr>
        <p:grpSp>
          <p:nvGrpSpPr>
            <p:cNvPr id="250" name="Group 249"/>
            <p:cNvGrpSpPr/>
            <p:nvPr/>
          </p:nvGrpSpPr>
          <p:grpSpPr bwMode="auto">
            <a:xfrm>
              <a:off x="8526830" y="3555955"/>
              <a:ext cx="2235736" cy="635001"/>
              <a:chOff x="7120345" y="1996532"/>
              <a:chExt cx="1485168" cy="238569"/>
            </a:xfrm>
          </p:grpSpPr>
          <p:sp>
            <p:nvSpPr>
              <p:cNvPr id="260" name="Rectangle 259"/>
              <p:cNvSpPr/>
              <p:nvPr/>
            </p:nvSpPr>
            <p:spPr>
              <a:xfrm>
                <a:off x="7120345" y="2076140"/>
                <a:ext cx="241781" cy="7316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900" dirty="0">
                  <a:cs typeface="+mn-ea"/>
                  <a:sym typeface="+mn-lt"/>
                </a:endParaRPr>
              </a:p>
            </p:txBody>
          </p:sp>
          <p:sp>
            <p:nvSpPr>
              <p:cNvPr id="261" name="Subtitle 2"/>
              <p:cNvSpPr txBox="1"/>
              <p:nvPr/>
            </p:nvSpPr>
            <p:spPr>
              <a:xfrm>
                <a:off x="7376927" y="1996532"/>
                <a:ext cx="1228586" cy="238569"/>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defRPr/>
                </a:pPr>
                <a:r>
                  <a:rPr lang="en-US" sz="1450" b="1" dirty="0">
                    <a:cs typeface="+mn-ea"/>
                    <a:sym typeface="+mn-lt"/>
                  </a:rPr>
                  <a:t>2 Hours</a:t>
                </a:r>
              </a:p>
            </p:txBody>
          </p:sp>
        </p:grpSp>
        <p:grpSp>
          <p:nvGrpSpPr>
            <p:cNvPr id="251" name="Group 250"/>
            <p:cNvGrpSpPr/>
            <p:nvPr/>
          </p:nvGrpSpPr>
          <p:grpSpPr bwMode="auto">
            <a:xfrm>
              <a:off x="10645662" y="3555955"/>
              <a:ext cx="2288260" cy="635001"/>
              <a:chOff x="7259904" y="1996532"/>
              <a:chExt cx="1520059" cy="238569"/>
            </a:xfrm>
          </p:grpSpPr>
          <p:sp>
            <p:nvSpPr>
              <p:cNvPr id="258" name="Rectangle 257"/>
              <p:cNvSpPr/>
              <p:nvPr/>
            </p:nvSpPr>
            <p:spPr>
              <a:xfrm>
                <a:off x="7259904" y="2076140"/>
                <a:ext cx="241781" cy="7316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900" dirty="0">
                  <a:cs typeface="+mn-ea"/>
                  <a:sym typeface="+mn-lt"/>
                </a:endParaRPr>
              </a:p>
            </p:txBody>
          </p:sp>
          <p:sp>
            <p:nvSpPr>
              <p:cNvPr id="259" name="Subtitle 2"/>
              <p:cNvSpPr txBox="1"/>
              <p:nvPr/>
            </p:nvSpPr>
            <p:spPr>
              <a:xfrm>
                <a:off x="7551376" y="1996532"/>
                <a:ext cx="1228587" cy="238569"/>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defRPr/>
                </a:pPr>
                <a:r>
                  <a:rPr lang="en-US" sz="1450" b="1" dirty="0">
                    <a:cs typeface="+mn-ea"/>
                    <a:sym typeface="+mn-lt"/>
                  </a:rPr>
                  <a:t>3 Hours</a:t>
                </a:r>
              </a:p>
            </p:txBody>
          </p:sp>
        </p:grpSp>
        <p:grpSp>
          <p:nvGrpSpPr>
            <p:cNvPr id="252" name="Group 251"/>
            <p:cNvGrpSpPr/>
            <p:nvPr/>
          </p:nvGrpSpPr>
          <p:grpSpPr bwMode="auto">
            <a:xfrm>
              <a:off x="12723061" y="3555955"/>
              <a:ext cx="3443809" cy="635001"/>
              <a:chOff x="7154730" y="1996532"/>
              <a:chExt cx="2287674" cy="238569"/>
            </a:xfrm>
          </p:grpSpPr>
          <p:sp>
            <p:nvSpPr>
              <p:cNvPr id="256" name="Rectangle 255"/>
              <p:cNvSpPr/>
              <p:nvPr/>
            </p:nvSpPr>
            <p:spPr>
              <a:xfrm>
                <a:off x="7154730" y="2076140"/>
                <a:ext cx="241781" cy="7316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900" dirty="0">
                  <a:cs typeface="+mn-ea"/>
                  <a:sym typeface="+mn-lt"/>
                </a:endParaRPr>
              </a:p>
            </p:txBody>
          </p:sp>
          <p:sp>
            <p:nvSpPr>
              <p:cNvPr id="257" name="Subtitle 2"/>
              <p:cNvSpPr txBox="1"/>
              <p:nvPr/>
            </p:nvSpPr>
            <p:spPr>
              <a:xfrm>
                <a:off x="7428755" y="1996532"/>
                <a:ext cx="2013649" cy="238569"/>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defRPr/>
                </a:pPr>
                <a:r>
                  <a:rPr lang="en-US" sz="1450" b="1" dirty="0">
                    <a:cs typeface="+mn-ea"/>
                    <a:sym typeface="+mn-lt"/>
                  </a:rPr>
                  <a:t>10 Hours</a:t>
                </a:r>
              </a:p>
            </p:txBody>
          </p:sp>
        </p:grpSp>
      </p:grpSp>
      <p:grpSp>
        <p:nvGrpSpPr>
          <p:cNvPr id="2" name="Group 1"/>
          <p:cNvGrpSpPr/>
          <p:nvPr/>
        </p:nvGrpSpPr>
        <p:grpSpPr>
          <a:xfrm>
            <a:off x="2845297" y="2640398"/>
            <a:ext cx="1041133" cy="1418620"/>
            <a:chOff x="5358447" y="5028179"/>
            <a:chExt cx="2617332" cy="3566306"/>
          </a:xfrm>
        </p:grpSpPr>
        <p:sp>
          <p:nvSpPr>
            <p:cNvPr id="75" name="Freeform 7"/>
            <p:cNvSpPr/>
            <p:nvPr/>
          </p:nvSpPr>
          <p:spPr bwMode="auto">
            <a:xfrm>
              <a:off x="5803470" y="5724633"/>
              <a:ext cx="1665562" cy="322198"/>
            </a:xfrm>
            <a:custGeom>
              <a:avLst/>
              <a:gdLst>
                <a:gd name="T0" fmla="*/ 0 w 175"/>
                <a:gd name="T1" fmla="*/ 0 h 34"/>
                <a:gd name="T2" fmla="*/ 0 w 175"/>
                <a:gd name="T3" fmla="*/ 32 h 34"/>
                <a:gd name="T4" fmla="*/ 0 w 175"/>
                <a:gd name="T5" fmla="*/ 34 h 34"/>
                <a:gd name="T6" fmla="*/ 175 w 175"/>
                <a:gd name="T7" fmla="*/ 34 h 34"/>
                <a:gd name="T8" fmla="*/ 175 w 175"/>
                <a:gd name="T9" fmla="*/ 32 h 34"/>
                <a:gd name="T10" fmla="*/ 175 w 175"/>
                <a:gd name="T11" fmla="*/ 0 h 34"/>
                <a:gd name="T12" fmla="*/ 0 w 175"/>
                <a:gd name="T13" fmla="*/ 0 h 34"/>
              </a:gdLst>
              <a:ahLst/>
              <a:cxnLst>
                <a:cxn ang="0">
                  <a:pos x="T0" y="T1"/>
                </a:cxn>
                <a:cxn ang="0">
                  <a:pos x="T2" y="T3"/>
                </a:cxn>
                <a:cxn ang="0">
                  <a:pos x="T4" y="T5"/>
                </a:cxn>
                <a:cxn ang="0">
                  <a:pos x="T6" y="T7"/>
                </a:cxn>
                <a:cxn ang="0">
                  <a:pos x="T8" y="T9"/>
                </a:cxn>
                <a:cxn ang="0">
                  <a:pos x="T10" y="T11"/>
                </a:cxn>
                <a:cxn ang="0">
                  <a:pos x="T12" y="T13"/>
                </a:cxn>
              </a:cxnLst>
              <a:rect l="0" t="0" r="r" b="b"/>
              <a:pathLst>
                <a:path w="175" h="34">
                  <a:moveTo>
                    <a:pt x="0" y="0"/>
                  </a:moveTo>
                  <a:cubicBezTo>
                    <a:pt x="0" y="32"/>
                    <a:pt x="0" y="32"/>
                    <a:pt x="0" y="32"/>
                  </a:cubicBezTo>
                  <a:cubicBezTo>
                    <a:pt x="0" y="33"/>
                    <a:pt x="0" y="34"/>
                    <a:pt x="0" y="34"/>
                  </a:cubicBezTo>
                  <a:cubicBezTo>
                    <a:pt x="175" y="34"/>
                    <a:pt x="175" y="34"/>
                    <a:pt x="175" y="34"/>
                  </a:cubicBezTo>
                  <a:cubicBezTo>
                    <a:pt x="175" y="34"/>
                    <a:pt x="175" y="33"/>
                    <a:pt x="175" y="32"/>
                  </a:cubicBezTo>
                  <a:cubicBezTo>
                    <a:pt x="175" y="0"/>
                    <a:pt x="175" y="0"/>
                    <a:pt x="175" y="0"/>
                  </a:cubicBezTo>
                  <a:lnTo>
                    <a:pt x="0" y="0"/>
                  </a:lnTo>
                  <a:close/>
                </a:path>
              </a:pathLst>
            </a:custGeom>
            <a:solidFill>
              <a:schemeClr val="accent1">
                <a:lumMod val="20000"/>
                <a:lumOff val="80000"/>
              </a:schemeClr>
            </a:solidFill>
            <a:ln>
              <a:noFill/>
            </a:ln>
          </p:spPr>
          <p:txBody>
            <a:bodyPr vert="horz" wrap="square" lIns="91421" tIns="45711" rIns="91421" bIns="45711" numCol="1" anchor="t" anchorCtr="0" compatLnSpc="1"/>
            <a:lstStyle/>
            <a:p>
              <a:endParaRPr lang="id-ID" sz="900" dirty="0">
                <a:cs typeface="+mn-ea"/>
                <a:sym typeface="+mn-lt"/>
              </a:endParaRPr>
            </a:p>
          </p:txBody>
        </p:sp>
        <p:sp>
          <p:nvSpPr>
            <p:cNvPr id="76" name="Freeform 9"/>
            <p:cNvSpPr/>
            <p:nvPr/>
          </p:nvSpPr>
          <p:spPr bwMode="auto">
            <a:xfrm>
              <a:off x="5823111" y="6103801"/>
              <a:ext cx="1636102" cy="322198"/>
            </a:xfrm>
            <a:custGeom>
              <a:avLst/>
              <a:gdLst>
                <a:gd name="T0" fmla="*/ 0 w 172"/>
                <a:gd name="T1" fmla="*/ 0 h 34"/>
                <a:gd name="T2" fmla="*/ 8 w 172"/>
                <a:gd name="T3" fmla="*/ 11 h 34"/>
                <a:gd name="T4" fmla="*/ 45 w 172"/>
                <a:gd name="T5" fmla="*/ 34 h 34"/>
                <a:gd name="T6" fmla="*/ 127 w 172"/>
                <a:gd name="T7" fmla="*/ 34 h 34"/>
                <a:gd name="T8" fmla="*/ 163 w 172"/>
                <a:gd name="T9" fmla="*/ 11 h 34"/>
                <a:gd name="T10" fmla="*/ 172 w 172"/>
                <a:gd name="T11" fmla="*/ 0 h 34"/>
                <a:gd name="T12" fmla="*/ 0 w 172"/>
                <a:gd name="T13" fmla="*/ 0 h 34"/>
              </a:gdLst>
              <a:ahLst/>
              <a:cxnLst>
                <a:cxn ang="0">
                  <a:pos x="T0" y="T1"/>
                </a:cxn>
                <a:cxn ang="0">
                  <a:pos x="T2" y="T3"/>
                </a:cxn>
                <a:cxn ang="0">
                  <a:pos x="T4" y="T5"/>
                </a:cxn>
                <a:cxn ang="0">
                  <a:pos x="T6" y="T7"/>
                </a:cxn>
                <a:cxn ang="0">
                  <a:pos x="T8" y="T9"/>
                </a:cxn>
                <a:cxn ang="0">
                  <a:pos x="T10" y="T11"/>
                </a:cxn>
                <a:cxn ang="0">
                  <a:pos x="T12" y="T13"/>
                </a:cxn>
              </a:cxnLst>
              <a:rect l="0" t="0" r="r" b="b"/>
              <a:pathLst>
                <a:path w="172" h="34">
                  <a:moveTo>
                    <a:pt x="0" y="0"/>
                  </a:moveTo>
                  <a:cubicBezTo>
                    <a:pt x="2" y="4"/>
                    <a:pt x="5" y="9"/>
                    <a:pt x="8" y="11"/>
                  </a:cubicBezTo>
                  <a:cubicBezTo>
                    <a:pt x="45" y="34"/>
                    <a:pt x="45" y="34"/>
                    <a:pt x="45" y="34"/>
                  </a:cubicBezTo>
                  <a:cubicBezTo>
                    <a:pt x="127" y="34"/>
                    <a:pt x="127" y="34"/>
                    <a:pt x="127" y="34"/>
                  </a:cubicBezTo>
                  <a:cubicBezTo>
                    <a:pt x="163" y="11"/>
                    <a:pt x="163" y="11"/>
                    <a:pt x="163" y="11"/>
                  </a:cubicBezTo>
                  <a:cubicBezTo>
                    <a:pt x="166" y="9"/>
                    <a:pt x="170" y="4"/>
                    <a:pt x="172" y="0"/>
                  </a:cubicBezTo>
                  <a:lnTo>
                    <a:pt x="0" y="0"/>
                  </a:lnTo>
                  <a:close/>
                </a:path>
              </a:pathLst>
            </a:custGeom>
            <a:solidFill>
              <a:schemeClr val="accent1">
                <a:lumMod val="40000"/>
                <a:lumOff val="60000"/>
              </a:schemeClr>
            </a:solidFill>
            <a:ln>
              <a:noFill/>
            </a:ln>
          </p:spPr>
          <p:txBody>
            <a:bodyPr vert="horz" wrap="square" lIns="91421" tIns="45711" rIns="91421" bIns="45711" numCol="1" anchor="t" anchorCtr="0" compatLnSpc="1"/>
            <a:lstStyle/>
            <a:p>
              <a:endParaRPr lang="id-ID" sz="900" dirty="0">
                <a:cs typeface="+mn-ea"/>
                <a:sym typeface="+mn-lt"/>
              </a:endParaRPr>
            </a:p>
          </p:txBody>
        </p:sp>
        <p:sp>
          <p:nvSpPr>
            <p:cNvPr id="77" name="Freeform 17"/>
            <p:cNvSpPr>
              <a:spLocks noEditPoints="1"/>
            </p:cNvSpPr>
            <p:nvPr/>
          </p:nvSpPr>
          <p:spPr bwMode="auto">
            <a:xfrm>
              <a:off x="5358447" y="5028179"/>
              <a:ext cx="2617332" cy="3566306"/>
            </a:xfrm>
            <a:custGeom>
              <a:avLst/>
              <a:gdLst>
                <a:gd name="T0" fmla="*/ 258 w 276"/>
                <a:gd name="T1" fmla="*/ 103 h 377"/>
                <a:gd name="T2" fmla="*/ 258 w 276"/>
                <a:gd name="T3" fmla="*/ 29 h 377"/>
                <a:gd name="T4" fmla="*/ 264 w 276"/>
                <a:gd name="T5" fmla="*/ 27 h 377"/>
                <a:gd name="T6" fmla="*/ 276 w 276"/>
                <a:gd name="T7" fmla="*/ 12 h 377"/>
                <a:gd name="T8" fmla="*/ 276 w 276"/>
                <a:gd name="T9" fmla="*/ 0 h 377"/>
                <a:gd name="T10" fmla="*/ 0 w 276"/>
                <a:gd name="T11" fmla="*/ 0 h 377"/>
                <a:gd name="T12" fmla="*/ 0 w 276"/>
                <a:gd name="T13" fmla="*/ 12 h 377"/>
                <a:gd name="T14" fmla="*/ 11 w 276"/>
                <a:gd name="T15" fmla="*/ 27 h 377"/>
                <a:gd name="T16" fmla="*/ 17 w 276"/>
                <a:gd name="T17" fmla="*/ 29 h 377"/>
                <a:gd name="T18" fmla="*/ 17 w 276"/>
                <a:gd name="T19" fmla="*/ 103 h 377"/>
                <a:gd name="T20" fmla="*/ 43 w 276"/>
                <a:gd name="T21" fmla="*/ 149 h 377"/>
                <a:gd name="T22" fmla="*/ 104 w 276"/>
                <a:gd name="T23" fmla="*/ 188 h 377"/>
                <a:gd name="T24" fmla="*/ 43 w 276"/>
                <a:gd name="T25" fmla="*/ 228 h 377"/>
                <a:gd name="T26" fmla="*/ 17 w 276"/>
                <a:gd name="T27" fmla="*/ 274 h 377"/>
                <a:gd name="T28" fmla="*/ 17 w 276"/>
                <a:gd name="T29" fmla="*/ 348 h 377"/>
                <a:gd name="T30" fmla="*/ 11 w 276"/>
                <a:gd name="T31" fmla="*/ 350 h 377"/>
                <a:gd name="T32" fmla="*/ 0 w 276"/>
                <a:gd name="T33" fmla="*/ 366 h 377"/>
                <a:gd name="T34" fmla="*/ 0 w 276"/>
                <a:gd name="T35" fmla="*/ 377 h 377"/>
                <a:gd name="T36" fmla="*/ 276 w 276"/>
                <a:gd name="T37" fmla="*/ 377 h 377"/>
                <a:gd name="T38" fmla="*/ 276 w 276"/>
                <a:gd name="T39" fmla="*/ 366 h 377"/>
                <a:gd name="T40" fmla="*/ 264 w 276"/>
                <a:gd name="T41" fmla="*/ 350 h 377"/>
                <a:gd name="T42" fmla="*/ 258 w 276"/>
                <a:gd name="T43" fmla="*/ 348 h 377"/>
                <a:gd name="T44" fmla="*/ 258 w 276"/>
                <a:gd name="T45" fmla="*/ 274 h 377"/>
                <a:gd name="T46" fmla="*/ 233 w 276"/>
                <a:gd name="T47" fmla="*/ 228 h 377"/>
                <a:gd name="T48" fmla="*/ 171 w 276"/>
                <a:gd name="T49" fmla="*/ 188 h 377"/>
                <a:gd name="T50" fmla="*/ 233 w 276"/>
                <a:gd name="T51" fmla="*/ 149 h 377"/>
                <a:gd name="T52" fmla="*/ 258 w 276"/>
                <a:gd name="T53" fmla="*/ 103 h 377"/>
                <a:gd name="T54" fmla="*/ 222 w 276"/>
                <a:gd name="T55" fmla="*/ 132 h 377"/>
                <a:gd name="T56" fmla="*/ 167 w 276"/>
                <a:gd name="T57" fmla="*/ 167 h 377"/>
                <a:gd name="T58" fmla="*/ 153 w 276"/>
                <a:gd name="T59" fmla="*/ 188 h 377"/>
                <a:gd name="T60" fmla="*/ 167 w 276"/>
                <a:gd name="T61" fmla="*/ 210 h 377"/>
                <a:gd name="T62" fmla="*/ 222 w 276"/>
                <a:gd name="T63" fmla="*/ 245 h 377"/>
                <a:gd name="T64" fmla="*/ 237 w 276"/>
                <a:gd name="T65" fmla="*/ 274 h 377"/>
                <a:gd name="T66" fmla="*/ 237 w 276"/>
                <a:gd name="T67" fmla="*/ 349 h 377"/>
                <a:gd name="T68" fmla="*/ 38 w 276"/>
                <a:gd name="T69" fmla="*/ 349 h 377"/>
                <a:gd name="T70" fmla="*/ 38 w 276"/>
                <a:gd name="T71" fmla="*/ 274 h 377"/>
                <a:gd name="T72" fmla="*/ 54 w 276"/>
                <a:gd name="T73" fmla="*/ 245 h 377"/>
                <a:gd name="T74" fmla="*/ 109 w 276"/>
                <a:gd name="T75" fmla="*/ 210 h 377"/>
                <a:gd name="T76" fmla="*/ 122 w 276"/>
                <a:gd name="T77" fmla="*/ 188 h 377"/>
                <a:gd name="T78" fmla="*/ 109 w 276"/>
                <a:gd name="T79" fmla="*/ 167 h 377"/>
                <a:gd name="T80" fmla="*/ 54 w 276"/>
                <a:gd name="T81" fmla="*/ 132 h 377"/>
                <a:gd name="T82" fmla="*/ 38 w 276"/>
                <a:gd name="T83" fmla="*/ 103 h 377"/>
                <a:gd name="T84" fmla="*/ 38 w 276"/>
                <a:gd name="T85" fmla="*/ 28 h 377"/>
                <a:gd name="T86" fmla="*/ 237 w 276"/>
                <a:gd name="T87" fmla="*/ 28 h 377"/>
                <a:gd name="T88" fmla="*/ 237 w 276"/>
                <a:gd name="T89" fmla="*/ 103 h 377"/>
                <a:gd name="T90" fmla="*/ 222 w 276"/>
                <a:gd name="T91" fmla="*/ 132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76" h="377">
                  <a:moveTo>
                    <a:pt x="258" y="103"/>
                  </a:moveTo>
                  <a:cubicBezTo>
                    <a:pt x="258" y="29"/>
                    <a:pt x="258" y="29"/>
                    <a:pt x="258" y="29"/>
                  </a:cubicBezTo>
                  <a:cubicBezTo>
                    <a:pt x="264" y="27"/>
                    <a:pt x="264" y="27"/>
                    <a:pt x="264" y="27"/>
                  </a:cubicBezTo>
                  <a:cubicBezTo>
                    <a:pt x="271" y="25"/>
                    <a:pt x="276" y="19"/>
                    <a:pt x="276" y="12"/>
                  </a:cubicBezTo>
                  <a:cubicBezTo>
                    <a:pt x="276" y="0"/>
                    <a:pt x="276" y="0"/>
                    <a:pt x="276" y="0"/>
                  </a:cubicBezTo>
                  <a:cubicBezTo>
                    <a:pt x="0" y="0"/>
                    <a:pt x="0" y="0"/>
                    <a:pt x="0" y="0"/>
                  </a:cubicBezTo>
                  <a:cubicBezTo>
                    <a:pt x="0" y="12"/>
                    <a:pt x="0" y="12"/>
                    <a:pt x="0" y="12"/>
                  </a:cubicBezTo>
                  <a:cubicBezTo>
                    <a:pt x="0" y="19"/>
                    <a:pt x="5" y="25"/>
                    <a:pt x="11" y="27"/>
                  </a:cubicBezTo>
                  <a:cubicBezTo>
                    <a:pt x="17" y="29"/>
                    <a:pt x="17" y="29"/>
                    <a:pt x="17" y="29"/>
                  </a:cubicBezTo>
                  <a:cubicBezTo>
                    <a:pt x="17" y="103"/>
                    <a:pt x="17" y="103"/>
                    <a:pt x="17" y="103"/>
                  </a:cubicBezTo>
                  <a:cubicBezTo>
                    <a:pt x="17" y="120"/>
                    <a:pt x="28" y="140"/>
                    <a:pt x="43" y="149"/>
                  </a:cubicBezTo>
                  <a:cubicBezTo>
                    <a:pt x="104" y="188"/>
                    <a:pt x="104" y="188"/>
                    <a:pt x="104" y="188"/>
                  </a:cubicBezTo>
                  <a:cubicBezTo>
                    <a:pt x="43" y="228"/>
                    <a:pt x="43" y="228"/>
                    <a:pt x="43" y="228"/>
                  </a:cubicBezTo>
                  <a:cubicBezTo>
                    <a:pt x="28" y="237"/>
                    <a:pt x="17" y="257"/>
                    <a:pt x="17" y="274"/>
                  </a:cubicBezTo>
                  <a:cubicBezTo>
                    <a:pt x="17" y="348"/>
                    <a:pt x="17" y="348"/>
                    <a:pt x="17" y="348"/>
                  </a:cubicBezTo>
                  <a:cubicBezTo>
                    <a:pt x="11" y="350"/>
                    <a:pt x="11" y="350"/>
                    <a:pt x="11" y="350"/>
                  </a:cubicBezTo>
                  <a:cubicBezTo>
                    <a:pt x="5" y="352"/>
                    <a:pt x="0" y="358"/>
                    <a:pt x="0" y="366"/>
                  </a:cubicBezTo>
                  <a:cubicBezTo>
                    <a:pt x="0" y="377"/>
                    <a:pt x="0" y="377"/>
                    <a:pt x="0" y="377"/>
                  </a:cubicBezTo>
                  <a:cubicBezTo>
                    <a:pt x="276" y="377"/>
                    <a:pt x="276" y="377"/>
                    <a:pt x="276" y="377"/>
                  </a:cubicBezTo>
                  <a:cubicBezTo>
                    <a:pt x="276" y="366"/>
                    <a:pt x="276" y="366"/>
                    <a:pt x="276" y="366"/>
                  </a:cubicBezTo>
                  <a:cubicBezTo>
                    <a:pt x="276" y="358"/>
                    <a:pt x="271" y="352"/>
                    <a:pt x="264" y="350"/>
                  </a:cubicBezTo>
                  <a:cubicBezTo>
                    <a:pt x="258" y="348"/>
                    <a:pt x="258" y="348"/>
                    <a:pt x="258" y="348"/>
                  </a:cubicBezTo>
                  <a:cubicBezTo>
                    <a:pt x="258" y="274"/>
                    <a:pt x="258" y="274"/>
                    <a:pt x="258" y="274"/>
                  </a:cubicBezTo>
                  <a:cubicBezTo>
                    <a:pt x="258" y="257"/>
                    <a:pt x="247" y="237"/>
                    <a:pt x="233" y="228"/>
                  </a:cubicBezTo>
                  <a:cubicBezTo>
                    <a:pt x="171" y="188"/>
                    <a:pt x="171" y="188"/>
                    <a:pt x="171" y="188"/>
                  </a:cubicBezTo>
                  <a:cubicBezTo>
                    <a:pt x="233" y="149"/>
                    <a:pt x="233" y="149"/>
                    <a:pt x="233" y="149"/>
                  </a:cubicBezTo>
                  <a:cubicBezTo>
                    <a:pt x="247" y="140"/>
                    <a:pt x="258" y="120"/>
                    <a:pt x="258" y="103"/>
                  </a:cubicBezTo>
                  <a:close/>
                  <a:moveTo>
                    <a:pt x="222" y="132"/>
                  </a:moveTo>
                  <a:cubicBezTo>
                    <a:pt x="167" y="167"/>
                    <a:pt x="167" y="167"/>
                    <a:pt x="167" y="167"/>
                  </a:cubicBezTo>
                  <a:cubicBezTo>
                    <a:pt x="158" y="172"/>
                    <a:pt x="153" y="180"/>
                    <a:pt x="153" y="188"/>
                  </a:cubicBezTo>
                  <a:cubicBezTo>
                    <a:pt x="153" y="197"/>
                    <a:pt x="158" y="205"/>
                    <a:pt x="167" y="210"/>
                  </a:cubicBezTo>
                  <a:cubicBezTo>
                    <a:pt x="222" y="245"/>
                    <a:pt x="222" y="245"/>
                    <a:pt x="222" y="245"/>
                  </a:cubicBezTo>
                  <a:cubicBezTo>
                    <a:pt x="230" y="251"/>
                    <a:pt x="237" y="264"/>
                    <a:pt x="237" y="274"/>
                  </a:cubicBezTo>
                  <a:cubicBezTo>
                    <a:pt x="237" y="349"/>
                    <a:pt x="237" y="349"/>
                    <a:pt x="237" y="349"/>
                  </a:cubicBezTo>
                  <a:cubicBezTo>
                    <a:pt x="38" y="349"/>
                    <a:pt x="38" y="349"/>
                    <a:pt x="38" y="349"/>
                  </a:cubicBezTo>
                  <a:cubicBezTo>
                    <a:pt x="38" y="274"/>
                    <a:pt x="38" y="274"/>
                    <a:pt x="38" y="274"/>
                  </a:cubicBezTo>
                  <a:cubicBezTo>
                    <a:pt x="38" y="264"/>
                    <a:pt x="46" y="251"/>
                    <a:pt x="54" y="245"/>
                  </a:cubicBezTo>
                  <a:cubicBezTo>
                    <a:pt x="109" y="210"/>
                    <a:pt x="109" y="210"/>
                    <a:pt x="109" y="210"/>
                  </a:cubicBezTo>
                  <a:cubicBezTo>
                    <a:pt x="117" y="205"/>
                    <a:pt x="122" y="197"/>
                    <a:pt x="122" y="188"/>
                  </a:cubicBezTo>
                  <a:cubicBezTo>
                    <a:pt x="122" y="180"/>
                    <a:pt x="117" y="172"/>
                    <a:pt x="109" y="167"/>
                  </a:cubicBezTo>
                  <a:cubicBezTo>
                    <a:pt x="54" y="132"/>
                    <a:pt x="54" y="132"/>
                    <a:pt x="54" y="132"/>
                  </a:cubicBezTo>
                  <a:cubicBezTo>
                    <a:pt x="46" y="126"/>
                    <a:pt x="38" y="113"/>
                    <a:pt x="38" y="103"/>
                  </a:cubicBezTo>
                  <a:cubicBezTo>
                    <a:pt x="38" y="28"/>
                    <a:pt x="38" y="28"/>
                    <a:pt x="38" y="28"/>
                  </a:cubicBezTo>
                  <a:cubicBezTo>
                    <a:pt x="237" y="28"/>
                    <a:pt x="237" y="28"/>
                    <a:pt x="237" y="28"/>
                  </a:cubicBezTo>
                  <a:cubicBezTo>
                    <a:pt x="237" y="103"/>
                    <a:pt x="237" y="103"/>
                    <a:pt x="237" y="103"/>
                  </a:cubicBezTo>
                  <a:cubicBezTo>
                    <a:pt x="237" y="113"/>
                    <a:pt x="230" y="126"/>
                    <a:pt x="222" y="132"/>
                  </a:cubicBezTo>
                  <a:close/>
                </a:path>
              </a:pathLst>
            </a:custGeom>
            <a:solidFill>
              <a:schemeClr val="accent1"/>
            </a:solidFill>
            <a:ln>
              <a:noFill/>
            </a:ln>
          </p:spPr>
          <p:txBody>
            <a:bodyPr vert="horz" wrap="square" lIns="91421" tIns="45711" rIns="91421" bIns="45711" numCol="1" anchor="t" anchorCtr="0" compatLnSpc="1"/>
            <a:lstStyle/>
            <a:p>
              <a:endParaRPr lang="id-ID" sz="900" dirty="0">
                <a:cs typeface="+mn-ea"/>
                <a:sym typeface="+mn-lt"/>
              </a:endParaRPr>
            </a:p>
          </p:txBody>
        </p:sp>
        <p:sp>
          <p:nvSpPr>
            <p:cNvPr id="78" name="Freeform 18"/>
            <p:cNvSpPr/>
            <p:nvPr/>
          </p:nvSpPr>
          <p:spPr bwMode="auto">
            <a:xfrm>
              <a:off x="6354122" y="6492908"/>
              <a:ext cx="616909" cy="367520"/>
            </a:xfrm>
            <a:custGeom>
              <a:avLst/>
              <a:gdLst>
                <a:gd name="T0" fmla="*/ 0 w 65"/>
                <a:gd name="T1" fmla="*/ 0 h 39"/>
                <a:gd name="T2" fmla="*/ 10 w 65"/>
                <a:gd name="T3" fmla="*/ 6 h 39"/>
                <a:gd name="T4" fmla="*/ 29 w 65"/>
                <a:gd name="T5" fmla="*/ 38 h 39"/>
                <a:gd name="T6" fmla="*/ 29 w 65"/>
                <a:gd name="T7" fmla="*/ 39 h 39"/>
                <a:gd name="T8" fmla="*/ 36 w 65"/>
                <a:gd name="T9" fmla="*/ 39 h 39"/>
                <a:gd name="T10" fmla="*/ 36 w 65"/>
                <a:gd name="T11" fmla="*/ 38 h 39"/>
                <a:gd name="T12" fmla="*/ 55 w 65"/>
                <a:gd name="T13" fmla="*/ 6 h 39"/>
                <a:gd name="T14" fmla="*/ 65 w 65"/>
                <a:gd name="T15" fmla="*/ 0 h 39"/>
                <a:gd name="T16" fmla="*/ 0 w 65"/>
                <a:gd name="T17"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39">
                  <a:moveTo>
                    <a:pt x="0" y="0"/>
                  </a:moveTo>
                  <a:cubicBezTo>
                    <a:pt x="10" y="6"/>
                    <a:pt x="10" y="6"/>
                    <a:pt x="10" y="6"/>
                  </a:cubicBezTo>
                  <a:cubicBezTo>
                    <a:pt x="22" y="14"/>
                    <a:pt x="29" y="26"/>
                    <a:pt x="29" y="38"/>
                  </a:cubicBezTo>
                  <a:cubicBezTo>
                    <a:pt x="29" y="39"/>
                    <a:pt x="29" y="39"/>
                    <a:pt x="29" y="39"/>
                  </a:cubicBezTo>
                  <a:cubicBezTo>
                    <a:pt x="36" y="39"/>
                    <a:pt x="36" y="39"/>
                    <a:pt x="36" y="39"/>
                  </a:cubicBezTo>
                  <a:cubicBezTo>
                    <a:pt x="36" y="39"/>
                    <a:pt x="36" y="39"/>
                    <a:pt x="36" y="38"/>
                  </a:cubicBezTo>
                  <a:cubicBezTo>
                    <a:pt x="36" y="26"/>
                    <a:pt x="43" y="14"/>
                    <a:pt x="55" y="6"/>
                  </a:cubicBezTo>
                  <a:cubicBezTo>
                    <a:pt x="65" y="0"/>
                    <a:pt x="65" y="0"/>
                    <a:pt x="65" y="0"/>
                  </a:cubicBezTo>
                  <a:lnTo>
                    <a:pt x="0" y="0"/>
                  </a:lnTo>
                  <a:close/>
                </a:path>
              </a:pathLst>
            </a:custGeom>
            <a:solidFill>
              <a:schemeClr val="accent1"/>
            </a:solidFill>
            <a:ln>
              <a:noFill/>
            </a:ln>
          </p:spPr>
          <p:txBody>
            <a:bodyPr vert="horz" wrap="square" lIns="91421" tIns="45711" rIns="91421" bIns="45711" numCol="1" anchor="t" anchorCtr="0" compatLnSpc="1"/>
            <a:lstStyle/>
            <a:p>
              <a:endParaRPr lang="id-ID" sz="900" dirty="0">
                <a:cs typeface="+mn-ea"/>
                <a:sym typeface="+mn-lt"/>
              </a:endParaRPr>
            </a:p>
          </p:txBody>
        </p:sp>
        <p:sp>
          <p:nvSpPr>
            <p:cNvPr id="80" name="Rectangle 23"/>
            <p:cNvSpPr>
              <a:spLocks noChangeArrowheads="1"/>
            </p:cNvSpPr>
            <p:nvPr/>
          </p:nvSpPr>
          <p:spPr bwMode="auto">
            <a:xfrm>
              <a:off x="5832471" y="7997833"/>
              <a:ext cx="1660214" cy="217790"/>
            </a:xfrm>
            <a:prstGeom prst="rect">
              <a:avLst/>
            </a:prstGeom>
            <a:solidFill>
              <a:schemeClr val="accent1"/>
            </a:solidFill>
            <a:ln>
              <a:noFill/>
            </a:ln>
          </p:spPr>
          <p:txBody>
            <a:bodyPr vert="horz" wrap="square" lIns="91421" tIns="45711" rIns="91421" bIns="45711" numCol="1" anchor="t" anchorCtr="0" compatLnSpc="1"/>
            <a:lstStyle/>
            <a:p>
              <a:endParaRPr lang="id-ID" sz="900" dirty="0">
                <a:cs typeface="+mn-ea"/>
                <a:sym typeface="+mn-lt"/>
              </a:endParaRPr>
            </a:p>
          </p:txBody>
        </p:sp>
      </p:grpSp>
      <p:grpSp>
        <p:nvGrpSpPr>
          <p:cNvPr id="84" name="Group 83"/>
          <p:cNvGrpSpPr/>
          <p:nvPr/>
        </p:nvGrpSpPr>
        <p:grpSpPr>
          <a:xfrm>
            <a:off x="5577299" y="2624932"/>
            <a:ext cx="1041133" cy="1418620"/>
            <a:chOff x="5358447" y="5028179"/>
            <a:chExt cx="2617332" cy="3566306"/>
          </a:xfrm>
          <a:solidFill>
            <a:schemeClr val="accent2"/>
          </a:solidFill>
        </p:grpSpPr>
        <p:sp>
          <p:nvSpPr>
            <p:cNvPr id="87" name="Freeform 17"/>
            <p:cNvSpPr>
              <a:spLocks noEditPoints="1"/>
            </p:cNvSpPr>
            <p:nvPr/>
          </p:nvSpPr>
          <p:spPr bwMode="auto">
            <a:xfrm>
              <a:off x="5358447" y="5028179"/>
              <a:ext cx="2617332" cy="3566306"/>
            </a:xfrm>
            <a:custGeom>
              <a:avLst/>
              <a:gdLst>
                <a:gd name="T0" fmla="*/ 258 w 276"/>
                <a:gd name="T1" fmla="*/ 103 h 377"/>
                <a:gd name="T2" fmla="*/ 258 w 276"/>
                <a:gd name="T3" fmla="*/ 29 h 377"/>
                <a:gd name="T4" fmla="*/ 264 w 276"/>
                <a:gd name="T5" fmla="*/ 27 h 377"/>
                <a:gd name="T6" fmla="*/ 276 w 276"/>
                <a:gd name="T7" fmla="*/ 12 h 377"/>
                <a:gd name="T8" fmla="*/ 276 w 276"/>
                <a:gd name="T9" fmla="*/ 0 h 377"/>
                <a:gd name="T10" fmla="*/ 0 w 276"/>
                <a:gd name="T11" fmla="*/ 0 h 377"/>
                <a:gd name="T12" fmla="*/ 0 w 276"/>
                <a:gd name="T13" fmla="*/ 12 h 377"/>
                <a:gd name="T14" fmla="*/ 11 w 276"/>
                <a:gd name="T15" fmla="*/ 27 h 377"/>
                <a:gd name="T16" fmla="*/ 17 w 276"/>
                <a:gd name="T17" fmla="*/ 29 h 377"/>
                <a:gd name="T18" fmla="*/ 17 w 276"/>
                <a:gd name="T19" fmla="*/ 103 h 377"/>
                <a:gd name="T20" fmla="*/ 43 w 276"/>
                <a:gd name="T21" fmla="*/ 149 h 377"/>
                <a:gd name="T22" fmla="*/ 104 w 276"/>
                <a:gd name="T23" fmla="*/ 188 h 377"/>
                <a:gd name="T24" fmla="*/ 43 w 276"/>
                <a:gd name="T25" fmla="*/ 228 h 377"/>
                <a:gd name="T26" fmla="*/ 17 w 276"/>
                <a:gd name="T27" fmla="*/ 274 h 377"/>
                <a:gd name="T28" fmla="*/ 17 w 276"/>
                <a:gd name="T29" fmla="*/ 348 h 377"/>
                <a:gd name="T30" fmla="*/ 11 w 276"/>
                <a:gd name="T31" fmla="*/ 350 h 377"/>
                <a:gd name="T32" fmla="*/ 0 w 276"/>
                <a:gd name="T33" fmla="*/ 366 h 377"/>
                <a:gd name="T34" fmla="*/ 0 w 276"/>
                <a:gd name="T35" fmla="*/ 377 h 377"/>
                <a:gd name="T36" fmla="*/ 276 w 276"/>
                <a:gd name="T37" fmla="*/ 377 h 377"/>
                <a:gd name="T38" fmla="*/ 276 w 276"/>
                <a:gd name="T39" fmla="*/ 366 h 377"/>
                <a:gd name="T40" fmla="*/ 264 w 276"/>
                <a:gd name="T41" fmla="*/ 350 h 377"/>
                <a:gd name="T42" fmla="*/ 258 w 276"/>
                <a:gd name="T43" fmla="*/ 348 h 377"/>
                <a:gd name="T44" fmla="*/ 258 w 276"/>
                <a:gd name="T45" fmla="*/ 274 h 377"/>
                <a:gd name="T46" fmla="*/ 233 w 276"/>
                <a:gd name="T47" fmla="*/ 228 h 377"/>
                <a:gd name="T48" fmla="*/ 171 w 276"/>
                <a:gd name="T49" fmla="*/ 188 h 377"/>
                <a:gd name="T50" fmla="*/ 233 w 276"/>
                <a:gd name="T51" fmla="*/ 149 h 377"/>
                <a:gd name="T52" fmla="*/ 258 w 276"/>
                <a:gd name="T53" fmla="*/ 103 h 377"/>
                <a:gd name="T54" fmla="*/ 222 w 276"/>
                <a:gd name="T55" fmla="*/ 132 h 377"/>
                <a:gd name="T56" fmla="*/ 167 w 276"/>
                <a:gd name="T57" fmla="*/ 167 h 377"/>
                <a:gd name="T58" fmla="*/ 153 w 276"/>
                <a:gd name="T59" fmla="*/ 188 h 377"/>
                <a:gd name="T60" fmla="*/ 167 w 276"/>
                <a:gd name="T61" fmla="*/ 210 h 377"/>
                <a:gd name="T62" fmla="*/ 222 w 276"/>
                <a:gd name="T63" fmla="*/ 245 h 377"/>
                <a:gd name="T64" fmla="*/ 237 w 276"/>
                <a:gd name="T65" fmla="*/ 274 h 377"/>
                <a:gd name="T66" fmla="*/ 237 w 276"/>
                <a:gd name="T67" fmla="*/ 349 h 377"/>
                <a:gd name="T68" fmla="*/ 38 w 276"/>
                <a:gd name="T69" fmla="*/ 349 h 377"/>
                <a:gd name="T70" fmla="*/ 38 w 276"/>
                <a:gd name="T71" fmla="*/ 274 h 377"/>
                <a:gd name="T72" fmla="*/ 54 w 276"/>
                <a:gd name="T73" fmla="*/ 245 h 377"/>
                <a:gd name="T74" fmla="*/ 109 w 276"/>
                <a:gd name="T75" fmla="*/ 210 h 377"/>
                <a:gd name="T76" fmla="*/ 122 w 276"/>
                <a:gd name="T77" fmla="*/ 188 h 377"/>
                <a:gd name="T78" fmla="*/ 109 w 276"/>
                <a:gd name="T79" fmla="*/ 167 h 377"/>
                <a:gd name="T80" fmla="*/ 54 w 276"/>
                <a:gd name="T81" fmla="*/ 132 h 377"/>
                <a:gd name="T82" fmla="*/ 38 w 276"/>
                <a:gd name="T83" fmla="*/ 103 h 377"/>
                <a:gd name="T84" fmla="*/ 38 w 276"/>
                <a:gd name="T85" fmla="*/ 28 h 377"/>
                <a:gd name="T86" fmla="*/ 237 w 276"/>
                <a:gd name="T87" fmla="*/ 28 h 377"/>
                <a:gd name="T88" fmla="*/ 237 w 276"/>
                <a:gd name="T89" fmla="*/ 103 h 377"/>
                <a:gd name="T90" fmla="*/ 222 w 276"/>
                <a:gd name="T91" fmla="*/ 132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76" h="377">
                  <a:moveTo>
                    <a:pt x="258" y="103"/>
                  </a:moveTo>
                  <a:cubicBezTo>
                    <a:pt x="258" y="29"/>
                    <a:pt x="258" y="29"/>
                    <a:pt x="258" y="29"/>
                  </a:cubicBezTo>
                  <a:cubicBezTo>
                    <a:pt x="264" y="27"/>
                    <a:pt x="264" y="27"/>
                    <a:pt x="264" y="27"/>
                  </a:cubicBezTo>
                  <a:cubicBezTo>
                    <a:pt x="271" y="25"/>
                    <a:pt x="276" y="19"/>
                    <a:pt x="276" y="12"/>
                  </a:cubicBezTo>
                  <a:cubicBezTo>
                    <a:pt x="276" y="0"/>
                    <a:pt x="276" y="0"/>
                    <a:pt x="276" y="0"/>
                  </a:cubicBezTo>
                  <a:cubicBezTo>
                    <a:pt x="0" y="0"/>
                    <a:pt x="0" y="0"/>
                    <a:pt x="0" y="0"/>
                  </a:cubicBezTo>
                  <a:cubicBezTo>
                    <a:pt x="0" y="12"/>
                    <a:pt x="0" y="12"/>
                    <a:pt x="0" y="12"/>
                  </a:cubicBezTo>
                  <a:cubicBezTo>
                    <a:pt x="0" y="19"/>
                    <a:pt x="5" y="25"/>
                    <a:pt x="11" y="27"/>
                  </a:cubicBezTo>
                  <a:cubicBezTo>
                    <a:pt x="17" y="29"/>
                    <a:pt x="17" y="29"/>
                    <a:pt x="17" y="29"/>
                  </a:cubicBezTo>
                  <a:cubicBezTo>
                    <a:pt x="17" y="103"/>
                    <a:pt x="17" y="103"/>
                    <a:pt x="17" y="103"/>
                  </a:cubicBezTo>
                  <a:cubicBezTo>
                    <a:pt x="17" y="120"/>
                    <a:pt x="28" y="140"/>
                    <a:pt x="43" y="149"/>
                  </a:cubicBezTo>
                  <a:cubicBezTo>
                    <a:pt x="104" y="188"/>
                    <a:pt x="104" y="188"/>
                    <a:pt x="104" y="188"/>
                  </a:cubicBezTo>
                  <a:cubicBezTo>
                    <a:pt x="43" y="228"/>
                    <a:pt x="43" y="228"/>
                    <a:pt x="43" y="228"/>
                  </a:cubicBezTo>
                  <a:cubicBezTo>
                    <a:pt x="28" y="237"/>
                    <a:pt x="17" y="257"/>
                    <a:pt x="17" y="274"/>
                  </a:cubicBezTo>
                  <a:cubicBezTo>
                    <a:pt x="17" y="348"/>
                    <a:pt x="17" y="348"/>
                    <a:pt x="17" y="348"/>
                  </a:cubicBezTo>
                  <a:cubicBezTo>
                    <a:pt x="11" y="350"/>
                    <a:pt x="11" y="350"/>
                    <a:pt x="11" y="350"/>
                  </a:cubicBezTo>
                  <a:cubicBezTo>
                    <a:pt x="5" y="352"/>
                    <a:pt x="0" y="358"/>
                    <a:pt x="0" y="366"/>
                  </a:cubicBezTo>
                  <a:cubicBezTo>
                    <a:pt x="0" y="377"/>
                    <a:pt x="0" y="377"/>
                    <a:pt x="0" y="377"/>
                  </a:cubicBezTo>
                  <a:cubicBezTo>
                    <a:pt x="276" y="377"/>
                    <a:pt x="276" y="377"/>
                    <a:pt x="276" y="377"/>
                  </a:cubicBezTo>
                  <a:cubicBezTo>
                    <a:pt x="276" y="366"/>
                    <a:pt x="276" y="366"/>
                    <a:pt x="276" y="366"/>
                  </a:cubicBezTo>
                  <a:cubicBezTo>
                    <a:pt x="276" y="358"/>
                    <a:pt x="271" y="352"/>
                    <a:pt x="264" y="350"/>
                  </a:cubicBezTo>
                  <a:cubicBezTo>
                    <a:pt x="258" y="348"/>
                    <a:pt x="258" y="348"/>
                    <a:pt x="258" y="348"/>
                  </a:cubicBezTo>
                  <a:cubicBezTo>
                    <a:pt x="258" y="274"/>
                    <a:pt x="258" y="274"/>
                    <a:pt x="258" y="274"/>
                  </a:cubicBezTo>
                  <a:cubicBezTo>
                    <a:pt x="258" y="257"/>
                    <a:pt x="247" y="237"/>
                    <a:pt x="233" y="228"/>
                  </a:cubicBezTo>
                  <a:cubicBezTo>
                    <a:pt x="171" y="188"/>
                    <a:pt x="171" y="188"/>
                    <a:pt x="171" y="188"/>
                  </a:cubicBezTo>
                  <a:cubicBezTo>
                    <a:pt x="233" y="149"/>
                    <a:pt x="233" y="149"/>
                    <a:pt x="233" y="149"/>
                  </a:cubicBezTo>
                  <a:cubicBezTo>
                    <a:pt x="247" y="140"/>
                    <a:pt x="258" y="120"/>
                    <a:pt x="258" y="103"/>
                  </a:cubicBezTo>
                  <a:close/>
                  <a:moveTo>
                    <a:pt x="222" y="132"/>
                  </a:moveTo>
                  <a:cubicBezTo>
                    <a:pt x="167" y="167"/>
                    <a:pt x="167" y="167"/>
                    <a:pt x="167" y="167"/>
                  </a:cubicBezTo>
                  <a:cubicBezTo>
                    <a:pt x="158" y="172"/>
                    <a:pt x="153" y="180"/>
                    <a:pt x="153" y="188"/>
                  </a:cubicBezTo>
                  <a:cubicBezTo>
                    <a:pt x="153" y="197"/>
                    <a:pt x="158" y="205"/>
                    <a:pt x="167" y="210"/>
                  </a:cubicBezTo>
                  <a:cubicBezTo>
                    <a:pt x="222" y="245"/>
                    <a:pt x="222" y="245"/>
                    <a:pt x="222" y="245"/>
                  </a:cubicBezTo>
                  <a:cubicBezTo>
                    <a:pt x="230" y="251"/>
                    <a:pt x="237" y="264"/>
                    <a:pt x="237" y="274"/>
                  </a:cubicBezTo>
                  <a:cubicBezTo>
                    <a:pt x="237" y="349"/>
                    <a:pt x="237" y="349"/>
                    <a:pt x="237" y="349"/>
                  </a:cubicBezTo>
                  <a:cubicBezTo>
                    <a:pt x="38" y="349"/>
                    <a:pt x="38" y="349"/>
                    <a:pt x="38" y="349"/>
                  </a:cubicBezTo>
                  <a:cubicBezTo>
                    <a:pt x="38" y="274"/>
                    <a:pt x="38" y="274"/>
                    <a:pt x="38" y="274"/>
                  </a:cubicBezTo>
                  <a:cubicBezTo>
                    <a:pt x="38" y="264"/>
                    <a:pt x="46" y="251"/>
                    <a:pt x="54" y="245"/>
                  </a:cubicBezTo>
                  <a:cubicBezTo>
                    <a:pt x="109" y="210"/>
                    <a:pt x="109" y="210"/>
                    <a:pt x="109" y="210"/>
                  </a:cubicBezTo>
                  <a:cubicBezTo>
                    <a:pt x="117" y="205"/>
                    <a:pt x="122" y="197"/>
                    <a:pt x="122" y="188"/>
                  </a:cubicBezTo>
                  <a:cubicBezTo>
                    <a:pt x="122" y="180"/>
                    <a:pt x="117" y="172"/>
                    <a:pt x="109" y="167"/>
                  </a:cubicBezTo>
                  <a:cubicBezTo>
                    <a:pt x="54" y="132"/>
                    <a:pt x="54" y="132"/>
                    <a:pt x="54" y="132"/>
                  </a:cubicBezTo>
                  <a:cubicBezTo>
                    <a:pt x="46" y="126"/>
                    <a:pt x="38" y="113"/>
                    <a:pt x="38" y="103"/>
                  </a:cubicBezTo>
                  <a:cubicBezTo>
                    <a:pt x="38" y="28"/>
                    <a:pt x="38" y="28"/>
                    <a:pt x="38" y="28"/>
                  </a:cubicBezTo>
                  <a:cubicBezTo>
                    <a:pt x="237" y="28"/>
                    <a:pt x="237" y="28"/>
                    <a:pt x="237" y="28"/>
                  </a:cubicBezTo>
                  <a:cubicBezTo>
                    <a:pt x="237" y="103"/>
                    <a:pt x="237" y="103"/>
                    <a:pt x="237" y="103"/>
                  </a:cubicBezTo>
                  <a:cubicBezTo>
                    <a:pt x="237" y="113"/>
                    <a:pt x="230" y="126"/>
                    <a:pt x="222" y="132"/>
                  </a:cubicBezTo>
                  <a:close/>
                </a:path>
              </a:pathLst>
            </a:custGeom>
            <a:grpFill/>
            <a:ln>
              <a:noFill/>
            </a:ln>
          </p:spPr>
          <p:txBody>
            <a:bodyPr vert="horz" wrap="square" lIns="91421" tIns="45711" rIns="91421" bIns="45711" numCol="1" anchor="t" anchorCtr="0" compatLnSpc="1"/>
            <a:lstStyle/>
            <a:p>
              <a:endParaRPr lang="id-ID" sz="900" dirty="0">
                <a:cs typeface="+mn-ea"/>
                <a:sym typeface="+mn-lt"/>
              </a:endParaRPr>
            </a:p>
          </p:txBody>
        </p:sp>
        <p:sp>
          <p:nvSpPr>
            <p:cNvPr id="88" name="Freeform 18"/>
            <p:cNvSpPr/>
            <p:nvPr/>
          </p:nvSpPr>
          <p:spPr bwMode="auto">
            <a:xfrm>
              <a:off x="6354122" y="6492908"/>
              <a:ext cx="616909" cy="367520"/>
            </a:xfrm>
            <a:custGeom>
              <a:avLst/>
              <a:gdLst>
                <a:gd name="T0" fmla="*/ 0 w 65"/>
                <a:gd name="T1" fmla="*/ 0 h 39"/>
                <a:gd name="T2" fmla="*/ 10 w 65"/>
                <a:gd name="T3" fmla="*/ 6 h 39"/>
                <a:gd name="T4" fmla="*/ 29 w 65"/>
                <a:gd name="T5" fmla="*/ 38 h 39"/>
                <a:gd name="T6" fmla="*/ 29 w 65"/>
                <a:gd name="T7" fmla="*/ 39 h 39"/>
                <a:gd name="T8" fmla="*/ 36 w 65"/>
                <a:gd name="T9" fmla="*/ 39 h 39"/>
                <a:gd name="T10" fmla="*/ 36 w 65"/>
                <a:gd name="T11" fmla="*/ 38 h 39"/>
                <a:gd name="T12" fmla="*/ 55 w 65"/>
                <a:gd name="T13" fmla="*/ 6 h 39"/>
                <a:gd name="T14" fmla="*/ 65 w 65"/>
                <a:gd name="T15" fmla="*/ 0 h 39"/>
                <a:gd name="T16" fmla="*/ 0 w 65"/>
                <a:gd name="T17"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39">
                  <a:moveTo>
                    <a:pt x="0" y="0"/>
                  </a:moveTo>
                  <a:cubicBezTo>
                    <a:pt x="10" y="6"/>
                    <a:pt x="10" y="6"/>
                    <a:pt x="10" y="6"/>
                  </a:cubicBezTo>
                  <a:cubicBezTo>
                    <a:pt x="22" y="14"/>
                    <a:pt x="29" y="26"/>
                    <a:pt x="29" y="38"/>
                  </a:cubicBezTo>
                  <a:cubicBezTo>
                    <a:pt x="29" y="39"/>
                    <a:pt x="29" y="39"/>
                    <a:pt x="29" y="39"/>
                  </a:cubicBezTo>
                  <a:cubicBezTo>
                    <a:pt x="36" y="39"/>
                    <a:pt x="36" y="39"/>
                    <a:pt x="36" y="39"/>
                  </a:cubicBezTo>
                  <a:cubicBezTo>
                    <a:pt x="36" y="39"/>
                    <a:pt x="36" y="39"/>
                    <a:pt x="36" y="38"/>
                  </a:cubicBezTo>
                  <a:cubicBezTo>
                    <a:pt x="36" y="26"/>
                    <a:pt x="43" y="14"/>
                    <a:pt x="55" y="6"/>
                  </a:cubicBezTo>
                  <a:cubicBezTo>
                    <a:pt x="65" y="0"/>
                    <a:pt x="65" y="0"/>
                    <a:pt x="65" y="0"/>
                  </a:cubicBezTo>
                  <a:lnTo>
                    <a:pt x="0" y="0"/>
                  </a:lnTo>
                  <a:close/>
                </a:path>
              </a:pathLst>
            </a:custGeom>
            <a:grpFill/>
            <a:ln>
              <a:noFill/>
            </a:ln>
          </p:spPr>
          <p:txBody>
            <a:bodyPr vert="horz" wrap="square" lIns="91421" tIns="45711" rIns="91421" bIns="45711" numCol="1" anchor="t" anchorCtr="0" compatLnSpc="1"/>
            <a:lstStyle/>
            <a:p>
              <a:endParaRPr lang="id-ID" sz="900" dirty="0">
                <a:cs typeface="+mn-ea"/>
                <a:sym typeface="+mn-lt"/>
              </a:endParaRPr>
            </a:p>
          </p:txBody>
        </p:sp>
        <p:sp>
          <p:nvSpPr>
            <p:cNvPr id="89" name="Rectangle 22"/>
            <p:cNvSpPr>
              <a:spLocks noChangeArrowheads="1"/>
            </p:cNvSpPr>
            <p:nvPr/>
          </p:nvSpPr>
          <p:spPr bwMode="auto">
            <a:xfrm>
              <a:off x="5832471" y="7621239"/>
              <a:ext cx="1660214" cy="331222"/>
            </a:xfrm>
            <a:prstGeom prst="rect">
              <a:avLst/>
            </a:prstGeom>
            <a:grpFill/>
            <a:ln>
              <a:noFill/>
            </a:ln>
          </p:spPr>
          <p:txBody>
            <a:bodyPr vert="horz" wrap="square" lIns="91421" tIns="45711" rIns="91421" bIns="45711" numCol="1" anchor="t" anchorCtr="0" compatLnSpc="1"/>
            <a:lstStyle/>
            <a:p>
              <a:endParaRPr lang="id-ID" sz="900" dirty="0">
                <a:cs typeface="+mn-ea"/>
                <a:sym typeface="+mn-lt"/>
              </a:endParaRPr>
            </a:p>
          </p:txBody>
        </p:sp>
        <p:sp>
          <p:nvSpPr>
            <p:cNvPr id="90" name="Rectangle 23"/>
            <p:cNvSpPr>
              <a:spLocks noChangeArrowheads="1"/>
            </p:cNvSpPr>
            <p:nvPr/>
          </p:nvSpPr>
          <p:spPr bwMode="auto">
            <a:xfrm>
              <a:off x="5832471" y="7997833"/>
              <a:ext cx="1660214" cy="217790"/>
            </a:xfrm>
            <a:prstGeom prst="rect">
              <a:avLst/>
            </a:prstGeom>
            <a:grpFill/>
            <a:ln>
              <a:noFill/>
            </a:ln>
          </p:spPr>
          <p:txBody>
            <a:bodyPr vert="horz" wrap="square" lIns="91421" tIns="45711" rIns="91421" bIns="45711" numCol="1" anchor="t" anchorCtr="0" compatLnSpc="1"/>
            <a:lstStyle/>
            <a:p>
              <a:endParaRPr lang="id-ID" sz="900" dirty="0">
                <a:cs typeface="+mn-ea"/>
                <a:sym typeface="+mn-lt"/>
              </a:endParaRPr>
            </a:p>
          </p:txBody>
        </p:sp>
        <p:sp>
          <p:nvSpPr>
            <p:cNvPr id="91" name="Freeform 24"/>
            <p:cNvSpPr/>
            <p:nvPr/>
          </p:nvSpPr>
          <p:spPr bwMode="auto">
            <a:xfrm>
              <a:off x="5841543" y="7242375"/>
              <a:ext cx="1642070" cy="331222"/>
            </a:xfrm>
            <a:custGeom>
              <a:avLst/>
              <a:gdLst>
                <a:gd name="T0" fmla="*/ 9 w 173"/>
                <a:gd name="T1" fmla="*/ 22 h 35"/>
                <a:gd name="T2" fmla="*/ 0 w 173"/>
                <a:gd name="T3" fmla="*/ 35 h 35"/>
                <a:gd name="T4" fmla="*/ 173 w 173"/>
                <a:gd name="T5" fmla="*/ 35 h 35"/>
                <a:gd name="T6" fmla="*/ 164 w 173"/>
                <a:gd name="T7" fmla="*/ 22 h 35"/>
                <a:gd name="T8" fmla="*/ 131 w 173"/>
                <a:gd name="T9" fmla="*/ 0 h 35"/>
                <a:gd name="T10" fmla="*/ 43 w 173"/>
                <a:gd name="T11" fmla="*/ 0 h 35"/>
                <a:gd name="T12" fmla="*/ 9 w 173"/>
                <a:gd name="T13" fmla="*/ 22 h 35"/>
              </a:gdLst>
              <a:ahLst/>
              <a:cxnLst>
                <a:cxn ang="0">
                  <a:pos x="T0" y="T1"/>
                </a:cxn>
                <a:cxn ang="0">
                  <a:pos x="T2" y="T3"/>
                </a:cxn>
                <a:cxn ang="0">
                  <a:pos x="T4" y="T5"/>
                </a:cxn>
                <a:cxn ang="0">
                  <a:pos x="T6" y="T7"/>
                </a:cxn>
                <a:cxn ang="0">
                  <a:pos x="T8" y="T9"/>
                </a:cxn>
                <a:cxn ang="0">
                  <a:pos x="T10" y="T11"/>
                </a:cxn>
                <a:cxn ang="0">
                  <a:pos x="T12" y="T13"/>
                </a:cxn>
              </a:cxnLst>
              <a:rect l="0" t="0" r="r" b="b"/>
              <a:pathLst>
                <a:path w="173" h="35">
                  <a:moveTo>
                    <a:pt x="9" y="22"/>
                  </a:moveTo>
                  <a:cubicBezTo>
                    <a:pt x="6" y="24"/>
                    <a:pt x="2" y="30"/>
                    <a:pt x="0" y="35"/>
                  </a:cubicBezTo>
                  <a:cubicBezTo>
                    <a:pt x="173" y="35"/>
                    <a:pt x="173" y="35"/>
                    <a:pt x="173" y="35"/>
                  </a:cubicBezTo>
                  <a:cubicBezTo>
                    <a:pt x="171" y="30"/>
                    <a:pt x="168" y="24"/>
                    <a:pt x="164" y="22"/>
                  </a:cubicBezTo>
                  <a:cubicBezTo>
                    <a:pt x="131" y="0"/>
                    <a:pt x="131" y="0"/>
                    <a:pt x="131" y="0"/>
                  </a:cubicBezTo>
                  <a:cubicBezTo>
                    <a:pt x="43" y="0"/>
                    <a:pt x="43" y="0"/>
                    <a:pt x="43" y="0"/>
                  </a:cubicBezTo>
                  <a:lnTo>
                    <a:pt x="9" y="22"/>
                  </a:lnTo>
                  <a:close/>
                </a:path>
              </a:pathLst>
            </a:custGeom>
            <a:grpFill/>
            <a:ln>
              <a:noFill/>
            </a:ln>
          </p:spPr>
          <p:txBody>
            <a:bodyPr vert="horz" wrap="square" lIns="91421" tIns="45711" rIns="91421" bIns="45711" numCol="1" anchor="t" anchorCtr="0" compatLnSpc="1"/>
            <a:lstStyle/>
            <a:p>
              <a:endParaRPr lang="id-ID" sz="900" dirty="0">
                <a:cs typeface="+mn-ea"/>
                <a:sym typeface="+mn-lt"/>
              </a:endParaRPr>
            </a:p>
          </p:txBody>
        </p:sp>
      </p:grpSp>
      <p:grpSp>
        <p:nvGrpSpPr>
          <p:cNvPr id="93" name="Group 92"/>
          <p:cNvGrpSpPr/>
          <p:nvPr/>
        </p:nvGrpSpPr>
        <p:grpSpPr>
          <a:xfrm>
            <a:off x="8362361" y="2624932"/>
            <a:ext cx="1041133" cy="1418620"/>
            <a:chOff x="5358447" y="5028179"/>
            <a:chExt cx="2617332" cy="3566306"/>
          </a:xfrm>
          <a:solidFill>
            <a:schemeClr val="accent3"/>
          </a:solidFill>
        </p:grpSpPr>
        <p:sp>
          <p:nvSpPr>
            <p:cNvPr id="94" name="Freeform 7"/>
            <p:cNvSpPr/>
            <p:nvPr/>
          </p:nvSpPr>
          <p:spPr bwMode="auto">
            <a:xfrm>
              <a:off x="5803470" y="5724633"/>
              <a:ext cx="1665562" cy="322198"/>
            </a:xfrm>
            <a:custGeom>
              <a:avLst/>
              <a:gdLst>
                <a:gd name="T0" fmla="*/ 0 w 175"/>
                <a:gd name="T1" fmla="*/ 0 h 34"/>
                <a:gd name="T2" fmla="*/ 0 w 175"/>
                <a:gd name="T3" fmla="*/ 32 h 34"/>
                <a:gd name="T4" fmla="*/ 0 w 175"/>
                <a:gd name="T5" fmla="*/ 34 h 34"/>
                <a:gd name="T6" fmla="*/ 175 w 175"/>
                <a:gd name="T7" fmla="*/ 34 h 34"/>
                <a:gd name="T8" fmla="*/ 175 w 175"/>
                <a:gd name="T9" fmla="*/ 32 h 34"/>
                <a:gd name="T10" fmla="*/ 175 w 175"/>
                <a:gd name="T11" fmla="*/ 0 h 34"/>
                <a:gd name="T12" fmla="*/ 0 w 175"/>
                <a:gd name="T13" fmla="*/ 0 h 34"/>
              </a:gdLst>
              <a:ahLst/>
              <a:cxnLst>
                <a:cxn ang="0">
                  <a:pos x="T0" y="T1"/>
                </a:cxn>
                <a:cxn ang="0">
                  <a:pos x="T2" y="T3"/>
                </a:cxn>
                <a:cxn ang="0">
                  <a:pos x="T4" y="T5"/>
                </a:cxn>
                <a:cxn ang="0">
                  <a:pos x="T6" y="T7"/>
                </a:cxn>
                <a:cxn ang="0">
                  <a:pos x="T8" y="T9"/>
                </a:cxn>
                <a:cxn ang="0">
                  <a:pos x="T10" y="T11"/>
                </a:cxn>
                <a:cxn ang="0">
                  <a:pos x="T12" y="T13"/>
                </a:cxn>
              </a:cxnLst>
              <a:rect l="0" t="0" r="r" b="b"/>
              <a:pathLst>
                <a:path w="175" h="34">
                  <a:moveTo>
                    <a:pt x="0" y="0"/>
                  </a:moveTo>
                  <a:cubicBezTo>
                    <a:pt x="0" y="32"/>
                    <a:pt x="0" y="32"/>
                    <a:pt x="0" y="32"/>
                  </a:cubicBezTo>
                  <a:cubicBezTo>
                    <a:pt x="0" y="33"/>
                    <a:pt x="0" y="34"/>
                    <a:pt x="0" y="34"/>
                  </a:cubicBezTo>
                  <a:cubicBezTo>
                    <a:pt x="175" y="34"/>
                    <a:pt x="175" y="34"/>
                    <a:pt x="175" y="34"/>
                  </a:cubicBezTo>
                  <a:cubicBezTo>
                    <a:pt x="175" y="34"/>
                    <a:pt x="175" y="33"/>
                    <a:pt x="175" y="32"/>
                  </a:cubicBezTo>
                  <a:cubicBezTo>
                    <a:pt x="175" y="0"/>
                    <a:pt x="175" y="0"/>
                    <a:pt x="175" y="0"/>
                  </a:cubicBezTo>
                  <a:lnTo>
                    <a:pt x="0" y="0"/>
                  </a:lnTo>
                  <a:close/>
                </a:path>
              </a:pathLst>
            </a:custGeom>
            <a:solidFill>
              <a:schemeClr val="accent3">
                <a:lumMod val="60000"/>
                <a:lumOff val="40000"/>
              </a:schemeClr>
            </a:solidFill>
            <a:ln>
              <a:noFill/>
            </a:ln>
          </p:spPr>
          <p:txBody>
            <a:bodyPr vert="horz" wrap="square" lIns="91421" tIns="45711" rIns="91421" bIns="45711" numCol="1" anchor="t" anchorCtr="0" compatLnSpc="1"/>
            <a:lstStyle/>
            <a:p>
              <a:endParaRPr lang="id-ID" sz="900" dirty="0">
                <a:cs typeface="+mn-ea"/>
                <a:sym typeface="+mn-lt"/>
              </a:endParaRPr>
            </a:p>
          </p:txBody>
        </p:sp>
        <p:sp>
          <p:nvSpPr>
            <p:cNvPr id="95" name="Freeform 9"/>
            <p:cNvSpPr/>
            <p:nvPr/>
          </p:nvSpPr>
          <p:spPr bwMode="auto">
            <a:xfrm>
              <a:off x="5823111" y="6103801"/>
              <a:ext cx="1636102" cy="322198"/>
            </a:xfrm>
            <a:custGeom>
              <a:avLst/>
              <a:gdLst>
                <a:gd name="T0" fmla="*/ 0 w 172"/>
                <a:gd name="T1" fmla="*/ 0 h 34"/>
                <a:gd name="T2" fmla="*/ 8 w 172"/>
                <a:gd name="T3" fmla="*/ 11 h 34"/>
                <a:gd name="T4" fmla="*/ 45 w 172"/>
                <a:gd name="T5" fmla="*/ 34 h 34"/>
                <a:gd name="T6" fmla="*/ 127 w 172"/>
                <a:gd name="T7" fmla="*/ 34 h 34"/>
                <a:gd name="T8" fmla="*/ 163 w 172"/>
                <a:gd name="T9" fmla="*/ 11 h 34"/>
                <a:gd name="T10" fmla="*/ 172 w 172"/>
                <a:gd name="T11" fmla="*/ 0 h 34"/>
                <a:gd name="T12" fmla="*/ 0 w 172"/>
                <a:gd name="T13" fmla="*/ 0 h 34"/>
              </a:gdLst>
              <a:ahLst/>
              <a:cxnLst>
                <a:cxn ang="0">
                  <a:pos x="T0" y="T1"/>
                </a:cxn>
                <a:cxn ang="0">
                  <a:pos x="T2" y="T3"/>
                </a:cxn>
                <a:cxn ang="0">
                  <a:pos x="T4" y="T5"/>
                </a:cxn>
                <a:cxn ang="0">
                  <a:pos x="T6" y="T7"/>
                </a:cxn>
                <a:cxn ang="0">
                  <a:pos x="T8" y="T9"/>
                </a:cxn>
                <a:cxn ang="0">
                  <a:pos x="T10" y="T11"/>
                </a:cxn>
                <a:cxn ang="0">
                  <a:pos x="T12" y="T13"/>
                </a:cxn>
              </a:cxnLst>
              <a:rect l="0" t="0" r="r" b="b"/>
              <a:pathLst>
                <a:path w="172" h="34">
                  <a:moveTo>
                    <a:pt x="0" y="0"/>
                  </a:moveTo>
                  <a:cubicBezTo>
                    <a:pt x="2" y="4"/>
                    <a:pt x="5" y="9"/>
                    <a:pt x="8" y="11"/>
                  </a:cubicBezTo>
                  <a:cubicBezTo>
                    <a:pt x="45" y="34"/>
                    <a:pt x="45" y="34"/>
                    <a:pt x="45" y="34"/>
                  </a:cubicBezTo>
                  <a:cubicBezTo>
                    <a:pt x="127" y="34"/>
                    <a:pt x="127" y="34"/>
                    <a:pt x="127" y="34"/>
                  </a:cubicBezTo>
                  <a:cubicBezTo>
                    <a:pt x="163" y="11"/>
                    <a:pt x="163" y="11"/>
                    <a:pt x="163" y="11"/>
                  </a:cubicBezTo>
                  <a:cubicBezTo>
                    <a:pt x="166" y="9"/>
                    <a:pt x="170" y="4"/>
                    <a:pt x="172" y="0"/>
                  </a:cubicBezTo>
                  <a:lnTo>
                    <a:pt x="0" y="0"/>
                  </a:lnTo>
                  <a:close/>
                </a:path>
              </a:pathLst>
            </a:custGeom>
            <a:grpFill/>
            <a:ln>
              <a:noFill/>
            </a:ln>
          </p:spPr>
          <p:txBody>
            <a:bodyPr vert="horz" wrap="square" lIns="91421" tIns="45711" rIns="91421" bIns="45711" numCol="1" anchor="t" anchorCtr="0" compatLnSpc="1"/>
            <a:lstStyle/>
            <a:p>
              <a:endParaRPr lang="id-ID" sz="900" dirty="0">
                <a:cs typeface="+mn-ea"/>
                <a:sym typeface="+mn-lt"/>
              </a:endParaRPr>
            </a:p>
          </p:txBody>
        </p:sp>
        <p:sp>
          <p:nvSpPr>
            <p:cNvPr id="96" name="Freeform 17"/>
            <p:cNvSpPr>
              <a:spLocks noEditPoints="1"/>
            </p:cNvSpPr>
            <p:nvPr/>
          </p:nvSpPr>
          <p:spPr bwMode="auto">
            <a:xfrm>
              <a:off x="5358447" y="5028179"/>
              <a:ext cx="2617332" cy="3566306"/>
            </a:xfrm>
            <a:custGeom>
              <a:avLst/>
              <a:gdLst>
                <a:gd name="T0" fmla="*/ 258 w 276"/>
                <a:gd name="T1" fmla="*/ 103 h 377"/>
                <a:gd name="T2" fmla="*/ 258 w 276"/>
                <a:gd name="T3" fmla="*/ 29 h 377"/>
                <a:gd name="T4" fmla="*/ 264 w 276"/>
                <a:gd name="T5" fmla="*/ 27 h 377"/>
                <a:gd name="T6" fmla="*/ 276 w 276"/>
                <a:gd name="T7" fmla="*/ 12 h 377"/>
                <a:gd name="T8" fmla="*/ 276 w 276"/>
                <a:gd name="T9" fmla="*/ 0 h 377"/>
                <a:gd name="T10" fmla="*/ 0 w 276"/>
                <a:gd name="T11" fmla="*/ 0 h 377"/>
                <a:gd name="T12" fmla="*/ 0 w 276"/>
                <a:gd name="T13" fmla="*/ 12 h 377"/>
                <a:gd name="T14" fmla="*/ 11 w 276"/>
                <a:gd name="T15" fmla="*/ 27 h 377"/>
                <a:gd name="T16" fmla="*/ 17 w 276"/>
                <a:gd name="T17" fmla="*/ 29 h 377"/>
                <a:gd name="T18" fmla="*/ 17 w 276"/>
                <a:gd name="T19" fmla="*/ 103 h 377"/>
                <a:gd name="T20" fmla="*/ 43 w 276"/>
                <a:gd name="T21" fmla="*/ 149 h 377"/>
                <a:gd name="T22" fmla="*/ 104 w 276"/>
                <a:gd name="T23" fmla="*/ 188 h 377"/>
                <a:gd name="T24" fmla="*/ 43 w 276"/>
                <a:gd name="T25" fmla="*/ 228 h 377"/>
                <a:gd name="T26" fmla="*/ 17 w 276"/>
                <a:gd name="T27" fmla="*/ 274 h 377"/>
                <a:gd name="T28" fmla="*/ 17 w 276"/>
                <a:gd name="T29" fmla="*/ 348 h 377"/>
                <a:gd name="T30" fmla="*/ 11 w 276"/>
                <a:gd name="T31" fmla="*/ 350 h 377"/>
                <a:gd name="T32" fmla="*/ 0 w 276"/>
                <a:gd name="T33" fmla="*/ 366 h 377"/>
                <a:gd name="T34" fmla="*/ 0 w 276"/>
                <a:gd name="T35" fmla="*/ 377 h 377"/>
                <a:gd name="T36" fmla="*/ 276 w 276"/>
                <a:gd name="T37" fmla="*/ 377 h 377"/>
                <a:gd name="T38" fmla="*/ 276 w 276"/>
                <a:gd name="T39" fmla="*/ 366 h 377"/>
                <a:gd name="T40" fmla="*/ 264 w 276"/>
                <a:gd name="T41" fmla="*/ 350 h 377"/>
                <a:gd name="T42" fmla="*/ 258 w 276"/>
                <a:gd name="T43" fmla="*/ 348 h 377"/>
                <a:gd name="T44" fmla="*/ 258 w 276"/>
                <a:gd name="T45" fmla="*/ 274 h 377"/>
                <a:gd name="T46" fmla="*/ 233 w 276"/>
                <a:gd name="T47" fmla="*/ 228 h 377"/>
                <a:gd name="T48" fmla="*/ 171 w 276"/>
                <a:gd name="T49" fmla="*/ 188 h 377"/>
                <a:gd name="T50" fmla="*/ 233 w 276"/>
                <a:gd name="T51" fmla="*/ 149 h 377"/>
                <a:gd name="T52" fmla="*/ 258 w 276"/>
                <a:gd name="T53" fmla="*/ 103 h 377"/>
                <a:gd name="T54" fmla="*/ 222 w 276"/>
                <a:gd name="T55" fmla="*/ 132 h 377"/>
                <a:gd name="T56" fmla="*/ 167 w 276"/>
                <a:gd name="T57" fmla="*/ 167 h 377"/>
                <a:gd name="T58" fmla="*/ 153 w 276"/>
                <a:gd name="T59" fmla="*/ 188 h 377"/>
                <a:gd name="T60" fmla="*/ 167 w 276"/>
                <a:gd name="T61" fmla="*/ 210 h 377"/>
                <a:gd name="T62" fmla="*/ 222 w 276"/>
                <a:gd name="T63" fmla="*/ 245 h 377"/>
                <a:gd name="T64" fmla="*/ 237 w 276"/>
                <a:gd name="T65" fmla="*/ 274 h 377"/>
                <a:gd name="T66" fmla="*/ 237 w 276"/>
                <a:gd name="T67" fmla="*/ 349 h 377"/>
                <a:gd name="T68" fmla="*/ 38 w 276"/>
                <a:gd name="T69" fmla="*/ 349 h 377"/>
                <a:gd name="T70" fmla="*/ 38 w 276"/>
                <a:gd name="T71" fmla="*/ 274 h 377"/>
                <a:gd name="T72" fmla="*/ 54 w 276"/>
                <a:gd name="T73" fmla="*/ 245 h 377"/>
                <a:gd name="T74" fmla="*/ 109 w 276"/>
                <a:gd name="T75" fmla="*/ 210 h 377"/>
                <a:gd name="T76" fmla="*/ 122 w 276"/>
                <a:gd name="T77" fmla="*/ 188 h 377"/>
                <a:gd name="T78" fmla="*/ 109 w 276"/>
                <a:gd name="T79" fmla="*/ 167 h 377"/>
                <a:gd name="T80" fmla="*/ 54 w 276"/>
                <a:gd name="T81" fmla="*/ 132 h 377"/>
                <a:gd name="T82" fmla="*/ 38 w 276"/>
                <a:gd name="T83" fmla="*/ 103 h 377"/>
                <a:gd name="T84" fmla="*/ 38 w 276"/>
                <a:gd name="T85" fmla="*/ 28 h 377"/>
                <a:gd name="T86" fmla="*/ 237 w 276"/>
                <a:gd name="T87" fmla="*/ 28 h 377"/>
                <a:gd name="T88" fmla="*/ 237 w 276"/>
                <a:gd name="T89" fmla="*/ 103 h 377"/>
                <a:gd name="T90" fmla="*/ 222 w 276"/>
                <a:gd name="T91" fmla="*/ 132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76" h="377">
                  <a:moveTo>
                    <a:pt x="258" y="103"/>
                  </a:moveTo>
                  <a:cubicBezTo>
                    <a:pt x="258" y="29"/>
                    <a:pt x="258" y="29"/>
                    <a:pt x="258" y="29"/>
                  </a:cubicBezTo>
                  <a:cubicBezTo>
                    <a:pt x="264" y="27"/>
                    <a:pt x="264" y="27"/>
                    <a:pt x="264" y="27"/>
                  </a:cubicBezTo>
                  <a:cubicBezTo>
                    <a:pt x="271" y="25"/>
                    <a:pt x="276" y="19"/>
                    <a:pt x="276" y="12"/>
                  </a:cubicBezTo>
                  <a:cubicBezTo>
                    <a:pt x="276" y="0"/>
                    <a:pt x="276" y="0"/>
                    <a:pt x="276" y="0"/>
                  </a:cubicBezTo>
                  <a:cubicBezTo>
                    <a:pt x="0" y="0"/>
                    <a:pt x="0" y="0"/>
                    <a:pt x="0" y="0"/>
                  </a:cubicBezTo>
                  <a:cubicBezTo>
                    <a:pt x="0" y="12"/>
                    <a:pt x="0" y="12"/>
                    <a:pt x="0" y="12"/>
                  </a:cubicBezTo>
                  <a:cubicBezTo>
                    <a:pt x="0" y="19"/>
                    <a:pt x="5" y="25"/>
                    <a:pt x="11" y="27"/>
                  </a:cubicBezTo>
                  <a:cubicBezTo>
                    <a:pt x="17" y="29"/>
                    <a:pt x="17" y="29"/>
                    <a:pt x="17" y="29"/>
                  </a:cubicBezTo>
                  <a:cubicBezTo>
                    <a:pt x="17" y="103"/>
                    <a:pt x="17" y="103"/>
                    <a:pt x="17" y="103"/>
                  </a:cubicBezTo>
                  <a:cubicBezTo>
                    <a:pt x="17" y="120"/>
                    <a:pt x="28" y="140"/>
                    <a:pt x="43" y="149"/>
                  </a:cubicBezTo>
                  <a:cubicBezTo>
                    <a:pt x="104" y="188"/>
                    <a:pt x="104" y="188"/>
                    <a:pt x="104" y="188"/>
                  </a:cubicBezTo>
                  <a:cubicBezTo>
                    <a:pt x="43" y="228"/>
                    <a:pt x="43" y="228"/>
                    <a:pt x="43" y="228"/>
                  </a:cubicBezTo>
                  <a:cubicBezTo>
                    <a:pt x="28" y="237"/>
                    <a:pt x="17" y="257"/>
                    <a:pt x="17" y="274"/>
                  </a:cubicBezTo>
                  <a:cubicBezTo>
                    <a:pt x="17" y="348"/>
                    <a:pt x="17" y="348"/>
                    <a:pt x="17" y="348"/>
                  </a:cubicBezTo>
                  <a:cubicBezTo>
                    <a:pt x="11" y="350"/>
                    <a:pt x="11" y="350"/>
                    <a:pt x="11" y="350"/>
                  </a:cubicBezTo>
                  <a:cubicBezTo>
                    <a:pt x="5" y="352"/>
                    <a:pt x="0" y="358"/>
                    <a:pt x="0" y="366"/>
                  </a:cubicBezTo>
                  <a:cubicBezTo>
                    <a:pt x="0" y="377"/>
                    <a:pt x="0" y="377"/>
                    <a:pt x="0" y="377"/>
                  </a:cubicBezTo>
                  <a:cubicBezTo>
                    <a:pt x="276" y="377"/>
                    <a:pt x="276" y="377"/>
                    <a:pt x="276" y="377"/>
                  </a:cubicBezTo>
                  <a:cubicBezTo>
                    <a:pt x="276" y="366"/>
                    <a:pt x="276" y="366"/>
                    <a:pt x="276" y="366"/>
                  </a:cubicBezTo>
                  <a:cubicBezTo>
                    <a:pt x="276" y="358"/>
                    <a:pt x="271" y="352"/>
                    <a:pt x="264" y="350"/>
                  </a:cubicBezTo>
                  <a:cubicBezTo>
                    <a:pt x="258" y="348"/>
                    <a:pt x="258" y="348"/>
                    <a:pt x="258" y="348"/>
                  </a:cubicBezTo>
                  <a:cubicBezTo>
                    <a:pt x="258" y="274"/>
                    <a:pt x="258" y="274"/>
                    <a:pt x="258" y="274"/>
                  </a:cubicBezTo>
                  <a:cubicBezTo>
                    <a:pt x="258" y="257"/>
                    <a:pt x="247" y="237"/>
                    <a:pt x="233" y="228"/>
                  </a:cubicBezTo>
                  <a:cubicBezTo>
                    <a:pt x="171" y="188"/>
                    <a:pt x="171" y="188"/>
                    <a:pt x="171" y="188"/>
                  </a:cubicBezTo>
                  <a:cubicBezTo>
                    <a:pt x="233" y="149"/>
                    <a:pt x="233" y="149"/>
                    <a:pt x="233" y="149"/>
                  </a:cubicBezTo>
                  <a:cubicBezTo>
                    <a:pt x="247" y="140"/>
                    <a:pt x="258" y="120"/>
                    <a:pt x="258" y="103"/>
                  </a:cubicBezTo>
                  <a:close/>
                  <a:moveTo>
                    <a:pt x="222" y="132"/>
                  </a:moveTo>
                  <a:cubicBezTo>
                    <a:pt x="167" y="167"/>
                    <a:pt x="167" y="167"/>
                    <a:pt x="167" y="167"/>
                  </a:cubicBezTo>
                  <a:cubicBezTo>
                    <a:pt x="158" y="172"/>
                    <a:pt x="153" y="180"/>
                    <a:pt x="153" y="188"/>
                  </a:cubicBezTo>
                  <a:cubicBezTo>
                    <a:pt x="153" y="197"/>
                    <a:pt x="158" y="205"/>
                    <a:pt x="167" y="210"/>
                  </a:cubicBezTo>
                  <a:cubicBezTo>
                    <a:pt x="222" y="245"/>
                    <a:pt x="222" y="245"/>
                    <a:pt x="222" y="245"/>
                  </a:cubicBezTo>
                  <a:cubicBezTo>
                    <a:pt x="230" y="251"/>
                    <a:pt x="237" y="264"/>
                    <a:pt x="237" y="274"/>
                  </a:cubicBezTo>
                  <a:cubicBezTo>
                    <a:pt x="237" y="349"/>
                    <a:pt x="237" y="349"/>
                    <a:pt x="237" y="349"/>
                  </a:cubicBezTo>
                  <a:cubicBezTo>
                    <a:pt x="38" y="349"/>
                    <a:pt x="38" y="349"/>
                    <a:pt x="38" y="349"/>
                  </a:cubicBezTo>
                  <a:cubicBezTo>
                    <a:pt x="38" y="274"/>
                    <a:pt x="38" y="274"/>
                    <a:pt x="38" y="274"/>
                  </a:cubicBezTo>
                  <a:cubicBezTo>
                    <a:pt x="38" y="264"/>
                    <a:pt x="46" y="251"/>
                    <a:pt x="54" y="245"/>
                  </a:cubicBezTo>
                  <a:cubicBezTo>
                    <a:pt x="109" y="210"/>
                    <a:pt x="109" y="210"/>
                    <a:pt x="109" y="210"/>
                  </a:cubicBezTo>
                  <a:cubicBezTo>
                    <a:pt x="117" y="205"/>
                    <a:pt x="122" y="197"/>
                    <a:pt x="122" y="188"/>
                  </a:cubicBezTo>
                  <a:cubicBezTo>
                    <a:pt x="122" y="180"/>
                    <a:pt x="117" y="172"/>
                    <a:pt x="109" y="167"/>
                  </a:cubicBezTo>
                  <a:cubicBezTo>
                    <a:pt x="54" y="132"/>
                    <a:pt x="54" y="132"/>
                    <a:pt x="54" y="132"/>
                  </a:cubicBezTo>
                  <a:cubicBezTo>
                    <a:pt x="46" y="126"/>
                    <a:pt x="38" y="113"/>
                    <a:pt x="38" y="103"/>
                  </a:cubicBezTo>
                  <a:cubicBezTo>
                    <a:pt x="38" y="28"/>
                    <a:pt x="38" y="28"/>
                    <a:pt x="38" y="28"/>
                  </a:cubicBezTo>
                  <a:cubicBezTo>
                    <a:pt x="237" y="28"/>
                    <a:pt x="237" y="28"/>
                    <a:pt x="237" y="28"/>
                  </a:cubicBezTo>
                  <a:cubicBezTo>
                    <a:pt x="237" y="103"/>
                    <a:pt x="237" y="103"/>
                    <a:pt x="237" y="103"/>
                  </a:cubicBezTo>
                  <a:cubicBezTo>
                    <a:pt x="237" y="113"/>
                    <a:pt x="230" y="126"/>
                    <a:pt x="222" y="132"/>
                  </a:cubicBezTo>
                  <a:close/>
                </a:path>
              </a:pathLst>
            </a:custGeom>
            <a:grpFill/>
            <a:ln>
              <a:noFill/>
            </a:ln>
          </p:spPr>
          <p:txBody>
            <a:bodyPr vert="horz" wrap="square" lIns="91421" tIns="45711" rIns="91421" bIns="45711" numCol="1" anchor="t" anchorCtr="0" compatLnSpc="1"/>
            <a:lstStyle/>
            <a:p>
              <a:endParaRPr lang="id-ID" sz="900" dirty="0">
                <a:cs typeface="+mn-ea"/>
                <a:sym typeface="+mn-lt"/>
              </a:endParaRPr>
            </a:p>
          </p:txBody>
        </p:sp>
        <p:sp>
          <p:nvSpPr>
            <p:cNvPr id="97" name="Freeform 18"/>
            <p:cNvSpPr/>
            <p:nvPr/>
          </p:nvSpPr>
          <p:spPr bwMode="auto">
            <a:xfrm>
              <a:off x="6354122" y="6492908"/>
              <a:ext cx="616909" cy="367520"/>
            </a:xfrm>
            <a:custGeom>
              <a:avLst/>
              <a:gdLst>
                <a:gd name="T0" fmla="*/ 0 w 65"/>
                <a:gd name="T1" fmla="*/ 0 h 39"/>
                <a:gd name="T2" fmla="*/ 10 w 65"/>
                <a:gd name="T3" fmla="*/ 6 h 39"/>
                <a:gd name="T4" fmla="*/ 29 w 65"/>
                <a:gd name="T5" fmla="*/ 38 h 39"/>
                <a:gd name="T6" fmla="*/ 29 w 65"/>
                <a:gd name="T7" fmla="*/ 39 h 39"/>
                <a:gd name="T8" fmla="*/ 36 w 65"/>
                <a:gd name="T9" fmla="*/ 39 h 39"/>
                <a:gd name="T10" fmla="*/ 36 w 65"/>
                <a:gd name="T11" fmla="*/ 38 h 39"/>
                <a:gd name="T12" fmla="*/ 55 w 65"/>
                <a:gd name="T13" fmla="*/ 6 h 39"/>
                <a:gd name="T14" fmla="*/ 65 w 65"/>
                <a:gd name="T15" fmla="*/ 0 h 39"/>
                <a:gd name="T16" fmla="*/ 0 w 65"/>
                <a:gd name="T17"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39">
                  <a:moveTo>
                    <a:pt x="0" y="0"/>
                  </a:moveTo>
                  <a:cubicBezTo>
                    <a:pt x="10" y="6"/>
                    <a:pt x="10" y="6"/>
                    <a:pt x="10" y="6"/>
                  </a:cubicBezTo>
                  <a:cubicBezTo>
                    <a:pt x="22" y="14"/>
                    <a:pt x="29" y="26"/>
                    <a:pt x="29" y="38"/>
                  </a:cubicBezTo>
                  <a:cubicBezTo>
                    <a:pt x="29" y="39"/>
                    <a:pt x="29" y="39"/>
                    <a:pt x="29" y="39"/>
                  </a:cubicBezTo>
                  <a:cubicBezTo>
                    <a:pt x="36" y="39"/>
                    <a:pt x="36" y="39"/>
                    <a:pt x="36" y="39"/>
                  </a:cubicBezTo>
                  <a:cubicBezTo>
                    <a:pt x="36" y="39"/>
                    <a:pt x="36" y="39"/>
                    <a:pt x="36" y="38"/>
                  </a:cubicBezTo>
                  <a:cubicBezTo>
                    <a:pt x="36" y="26"/>
                    <a:pt x="43" y="14"/>
                    <a:pt x="55" y="6"/>
                  </a:cubicBezTo>
                  <a:cubicBezTo>
                    <a:pt x="65" y="0"/>
                    <a:pt x="65" y="0"/>
                    <a:pt x="65" y="0"/>
                  </a:cubicBezTo>
                  <a:lnTo>
                    <a:pt x="0" y="0"/>
                  </a:lnTo>
                  <a:close/>
                </a:path>
              </a:pathLst>
            </a:custGeom>
            <a:grpFill/>
            <a:ln>
              <a:noFill/>
            </a:ln>
          </p:spPr>
          <p:txBody>
            <a:bodyPr vert="horz" wrap="square" lIns="91421" tIns="45711" rIns="91421" bIns="45711" numCol="1" anchor="t" anchorCtr="0" compatLnSpc="1"/>
            <a:lstStyle/>
            <a:p>
              <a:endParaRPr lang="id-ID" sz="900" dirty="0">
                <a:cs typeface="+mn-ea"/>
                <a:sym typeface="+mn-lt"/>
              </a:endParaRPr>
            </a:p>
          </p:txBody>
        </p:sp>
        <p:sp>
          <p:nvSpPr>
            <p:cNvPr id="98" name="Rectangle 22"/>
            <p:cNvSpPr>
              <a:spLocks noChangeArrowheads="1"/>
            </p:cNvSpPr>
            <p:nvPr/>
          </p:nvSpPr>
          <p:spPr bwMode="auto">
            <a:xfrm>
              <a:off x="5832471" y="7621239"/>
              <a:ext cx="1660214" cy="331222"/>
            </a:xfrm>
            <a:prstGeom prst="rect">
              <a:avLst/>
            </a:prstGeom>
            <a:grpFill/>
            <a:ln>
              <a:noFill/>
            </a:ln>
          </p:spPr>
          <p:txBody>
            <a:bodyPr vert="horz" wrap="square" lIns="91421" tIns="45711" rIns="91421" bIns="45711" numCol="1" anchor="t" anchorCtr="0" compatLnSpc="1"/>
            <a:lstStyle/>
            <a:p>
              <a:endParaRPr lang="id-ID" sz="900" dirty="0">
                <a:cs typeface="+mn-ea"/>
                <a:sym typeface="+mn-lt"/>
              </a:endParaRPr>
            </a:p>
          </p:txBody>
        </p:sp>
        <p:sp>
          <p:nvSpPr>
            <p:cNvPr id="99" name="Rectangle 23"/>
            <p:cNvSpPr>
              <a:spLocks noChangeArrowheads="1"/>
            </p:cNvSpPr>
            <p:nvPr/>
          </p:nvSpPr>
          <p:spPr bwMode="auto">
            <a:xfrm>
              <a:off x="5832471" y="7997833"/>
              <a:ext cx="1660214" cy="217790"/>
            </a:xfrm>
            <a:prstGeom prst="rect">
              <a:avLst/>
            </a:prstGeom>
            <a:grpFill/>
            <a:ln>
              <a:noFill/>
            </a:ln>
          </p:spPr>
          <p:txBody>
            <a:bodyPr vert="horz" wrap="square" lIns="91421" tIns="45711" rIns="91421" bIns="45711" numCol="1" anchor="t" anchorCtr="0" compatLnSpc="1"/>
            <a:lstStyle/>
            <a:p>
              <a:endParaRPr lang="id-ID" sz="900" dirty="0">
                <a:cs typeface="+mn-ea"/>
                <a:sym typeface="+mn-lt"/>
              </a:endParaRPr>
            </a:p>
          </p:txBody>
        </p:sp>
      </p:grpSp>
    </p:spTree>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43"/>
                                        </p:tgtEl>
                                        <p:attrNameLst>
                                          <p:attrName>style.visibility</p:attrName>
                                        </p:attrNameLst>
                                      </p:cBhvr>
                                      <p:to>
                                        <p:strVal val="visible"/>
                                      </p:to>
                                    </p:set>
                                    <p:anim calcmode="lin" valueType="num">
                                      <p:cBhvr>
                                        <p:cTn id="7" dur="500" fill="hold"/>
                                        <p:tgtEl>
                                          <p:spTgt spid="243"/>
                                        </p:tgtEl>
                                        <p:attrNameLst>
                                          <p:attrName>ppt_w</p:attrName>
                                        </p:attrNameLst>
                                      </p:cBhvr>
                                      <p:tavLst>
                                        <p:tav tm="0">
                                          <p:val>
                                            <p:fltVal val="0"/>
                                          </p:val>
                                        </p:tav>
                                        <p:tav tm="100000">
                                          <p:val>
                                            <p:strVal val="#ppt_w"/>
                                          </p:val>
                                        </p:tav>
                                      </p:tavLst>
                                    </p:anim>
                                    <p:anim calcmode="lin" valueType="num">
                                      <p:cBhvr>
                                        <p:cTn id="8" dur="500" fill="hold"/>
                                        <p:tgtEl>
                                          <p:spTgt spid="243"/>
                                        </p:tgtEl>
                                        <p:attrNameLst>
                                          <p:attrName>ppt_h</p:attrName>
                                        </p:attrNameLst>
                                      </p:cBhvr>
                                      <p:tavLst>
                                        <p:tav tm="0">
                                          <p:val>
                                            <p:fltVal val="0"/>
                                          </p:val>
                                        </p:tav>
                                        <p:tav tm="100000">
                                          <p:val>
                                            <p:strVal val="#ppt_h"/>
                                          </p:val>
                                        </p:tav>
                                      </p:tavLst>
                                    </p:anim>
                                    <p:animEffect transition="in" filter="fade">
                                      <p:cBhvr>
                                        <p:cTn id="9" dur="500"/>
                                        <p:tgtEl>
                                          <p:spTgt spid="243"/>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44"/>
                                        </p:tgtEl>
                                        <p:attrNameLst>
                                          <p:attrName>style.visibility</p:attrName>
                                        </p:attrNameLst>
                                      </p:cBhvr>
                                      <p:to>
                                        <p:strVal val="visible"/>
                                      </p:to>
                                    </p:set>
                                    <p:anim calcmode="lin" valueType="num">
                                      <p:cBhvr>
                                        <p:cTn id="17" dur="500" fill="hold"/>
                                        <p:tgtEl>
                                          <p:spTgt spid="244"/>
                                        </p:tgtEl>
                                        <p:attrNameLst>
                                          <p:attrName>ppt_w</p:attrName>
                                        </p:attrNameLst>
                                      </p:cBhvr>
                                      <p:tavLst>
                                        <p:tav tm="0">
                                          <p:val>
                                            <p:fltVal val="0"/>
                                          </p:val>
                                        </p:tav>
                                        <p:tav tm="100000">
                                          <p:val>
                                            <p:strVal val="#ppt_w"/>
                                          </p:val>
                                        </p:tav>
                                      </p:tavLst>
                                    </p:anim>
                                    <p:anim calcmode="lin" valueType="num">
                                      <p:cBhvr>
                                        <p:cTn id="18" dur="500" fill="hold"/>
                                        <p:tgtEl>
                                          <p:spTgt spid="244"/>
                                        </p:tgtEl>
                                        <p:attrNameLst>
                                          <p:attrName>ppt_h</p:attrName>
                                        </p:attrNameLst>
                                      </p:cBhvr>
                                      <p:tavLst>
                                        <p:tav tm="0">
                                          <p:val>
                                            <p:fltVal val="0"/>
                                          </p:val>
                                        </p:tav>
                                        <p:tav tm="100000">
                                          <p:val>
                                            <p:strVal val="#ppt_h"/>
                                          </p:val>
                                        </p:tav>
                                      </p:tavLst>
                                    </p:anim>
                                    <p:animEffect transition="in" filter="fade">
                                      <p:cBhvr>
                                        <p:cTn id="19" dur="500"/>
                                        <p:tgtEl>
                                          <p:spTgt spid="24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40"/>
                                        </p:tgtEl>
                                        <p:attrNameLst>
                                          <p:attrName>style.visibility</p:attrName>
                                        </p:attrNameLst>
                                      </p:cBhvr>
                                      <p:to>
                                        <p:strVal val="visible"/>
                                      </p:to>
                                    </p:set>
                                    <p:anim calcmode="lin" valueType="num">
                                      <p:cBhvr>
                                        <p:cTn id="22" dur="500" fill="hold"/>
                                        <p:tgtEl>
                                          <p:spTgt spid="240"/>
                                        </p:tgtEl>
                                        <p:attrNameLst>
                                          <p:attrName>ppt_w</p:attrName>
                                        </p:attrNameLst>
                                      </p:cBhvr>
                                      <p:tavLst>
                                        <p:tav tm="0">
                                          <p:val>
                                            <p:fltVal val="0"/>
                                          </p:val>
                                        </p:tav>
                                        <p:tav tm="100000">
                                          <p:val>
                                            <p:strVal val="#ppt_w"/>
                                          </p:val>
                                        </p:tav>
                                      </p:tavLst>
                                    </p:anim>
                                    <p:anim calcmode="lin" valueType="num">
                                      <p:cBhvr>
                                        <p:cTn id="23" dur="500" fill="hold"/>
                                        <p:tgtEl>
                                          <p:spTgt spid="240"/>
                                        </p:tgtEl>
                                        <p:attrNameLst>
                                          <p:attrName>ppt_h</p:attrName>
                                        </p:attrNameLst>
                                      </p:cBhvr>
                                      <p:tavLst>
                                        <p:tav tm="0">
                                          <p:val>
                                            <p:fltVal val="0"/>
                                          </p:val>
                                        </p:tav>
                                        <p:tav tm="100000">
                                          <p:val>
                                            <p:strVal val="#ppt_h"/>
                                          </p:val>
                                        </p:tav>
                                      </p:tavLst>
                                    </p:anim>
                                    <p:animEffect transition="in" filter="fade">
                                      <p:cBhvr>
                                        <p:cTn id="24" dur="500"/>
                                        <p:tgtEl>
                                          <p:spTgt spid="240"/>
                                        </p:tgtEl>
                                      </p:cBhvr>
                                    </p:animEffect>
                                  </p:childTnLst>
                                </p:cTn>
                              </p:par>
                            </p:childTnLst>
                          </p:cTn>
                        </p:par>
                        <p:par>
                          <p:cTn id="25" fill="hold">
                            <p:stCondLst>
                              <p:cond delay="500"/>
                            </p:stCondLst>
                            <p:childTnLst>
                              <p:par>
                                <p:cTn id="26" presetID="22" presetClass="entr" presetSubtype="4" fill="hold" nodeType="afterEffect">
                                  <p:stCondLst>
                                    <p:cond delay="0"/>
                                  </p:stCondLst>
                                  <p:childTnLst>
                                    <p:set>
                                      <p:cBhvr>
                                        <p:cTn id="27" dur="1" fill="hold">
                                          <p:stCondLst>
                                            <p:cond delay="0"/>
                                          </p:stCondLst>
                                        </p:cTn>
                                        <p:tgtEl>
                                          <p:spTgt spid="280"/>
                                        </p:tgtEl>
                                        <p:attrNameLst>
                                          <p:attrName>style.visibility</p:attrName>
                                        </p:attrNameLst>
                                      </p:cBhvr>
                                      <p:to>
                                        <p:strVal val="visible"/>
                                      </p:to>
                                    </p:set>
                                    <p:animEffect transition="in" filter="wipe(down)">
                                      <p:cBhvr>
                                        <p:cTn id="28" dur="500"/>
                                        <p:tgtEl>
                                          <p:spTgt spid="280"/>
                                        </p:tgtEl>
                                      </p:cBhvr>
                                    </p:animEffect>
                                  </p:childTnLst>
                                </p:cTn>
                              </p:par>
                            </p:childTnLst>
                          </p:cTn>
                        </p:par>
                        <p:par>
                          <p:cTn id="29" fill="hold">
                            <p:stCondLst>
                              <p:cond delay="1000"/>
                            </p:stCondLst>
                            <p:childTnLst>
                              <p:par>
                                <p:cTn id="30" presetID="53" presetClass="entr" presetSubtype="16" fill="hold" grpId="0" nodeType="afterEffect">
                                  <p:stCondLst>
                                    <p:cond delay="0"/>
                                  </p:stCondLst>
                                  <p:childTnLst>
                                    <p:set>
                                      <p:cBhvr>
                                        <p:cTn id="31" dur="1" fill="hold">
                                          <p:stCondLst>
                                            <p:cond delay="0"/>
                                          </p:stCondLst>
                                        </p:cTn>
                                        <p:tgtEl>
                                          <p:spTgt spid="245"/>
                                        </p:tgtEl>
                                        <p:attrNameLst>
                                          <p:attrName>style.visibility</p:attrName>
                                        </p:attrNameLst>
                                      </p:cBhvr>
                                      <p:to>
                                        <p:strVal val="visible"/>
                                      </p:to>
                                    </p:set>
                                    <p:anim calcmode="lin" valueType="num">
                                      <p:cBhvr>
                                        <p:cTn id="32" dur="500" fill="hold"/>
                                        <p:tgtEl>
                                          <p:spTgt spid="245"/>
                                        </p:tgtEl>
                                        <p:attrNameLst>
                                          <p:attrName>ppt_w</p:attrName>
                                        </p:attrNameLst>
                                      </p:cBhvr>
                                      <p:tavLst>
                                        <p:tav tm="0">
                                          <p:val>
                                            <p:fltVal val="0"/>
                                          </p:val>
                                        </p:tav>
                                        <p:tav tm="100000">
                                          <p:val>
                                            <p:strVal val="#ppt_w"/>
                                          </p:val>
                                        </p:tav>
                                      </p:tavLst>
                                    </p:anim>
                                    <p:anim calcmode="lin" valueType="num">
                                      <p:cBhvr>
                                        <p:cTn id="33" dur="500" fill="hold"/>
                                        <p:tgtEl>
                                          <p:spTgt spid="245"/>
                                        </p:tgtEl>
                                        <p:attrNameLst>
                                          <p:attrName>ppt_h</p:attrName>
                                        </p:attrNameLst>
                                      </p:cBhvr>
                                      <p:tavLst>
                                        <p:tav tm="0">
                                          <p:val>
                                            <p:fltVal val="0"/>
                                          </p:val>
                                        </p:tav>
                                        <p:tav tm="100000">
                                          <p:val>
                                            <p:strVal val="#ppt_h"/>
                                          </p:val>
                                        </p:tav>
                                      </p:tavLst>
                                    </p:anim>
                                    <p:animEffect transition="in" filter="fade">
                                      <p:cBhvr>
                                        <p:cTn id="34" dur="500"/>
                                        <p:tgtEl>
                                          <p:spTgt spid="245"/>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46"/>
                                        </p:tgtEl>
                                        <p:attrNameLst>
                                          <p:attrName>style.visibility</p:attrName>
                                        </p:attrNameLst>
                                      </p:cBhvr>
                                      <p:to>
                                        <p:strVal val="visible"/>
                                      </p:to>
                                    </p:set>
                                    <p:anim calcmode="lin" valueType="num">
                                      <p:cBhvr>
                                        <p:cTn id="37" dur="500" fill="hold"/>
                                        <p:tgtEl>
                                          <p:spTgt spid="246"/>
                                        </p:tgtEl>
                                        <p:attrNameLst>
                                          <p:attrName>ppt_w</p:attrName>
                                        </p:attrNameLst>
                                      </p:cBhvr>
                                      <p:tavLst>
                                        <p:tav tm="0">
                                          <p:val>
                                            <p:fltVal val="0"/>
                                          </p:val>
                                        </p:tav>
                                        <p:tav tm="100000">
                                          <p:val>
                                            <p:strVal val="#ppt_w"/>
                                          </p:val>
                                        </p:tav>
                                      </p:tavLst>
                                    </p:anim>
                                    <p:anim calcmode="lin" valueType="num">
                                      <p:cBhvr>
                                        <p:cTn id="38" dur="500" fill="hold"/>
                                        <p:tgtEl>
                                          <p:spTgt spid="246"/>
                                        </p:tgtEl>
                                        <p:attrNameLst>
                                          <p:attrName>ppt_h</p:attrName>
                                        </p:attrNameLst>
                                      </p:cBhvr>
                                      <p:tavLst>
                                        <p:tav tm="0">
                                          <p:val>
                                            <p:fltVal val="0"/>
                                          </p:val>
                                        </p:tav>
                                        <p:tav tm="100000">
                                          <p:val>
                                            <p:strVal val="#ppt_h"/>
                                          </p:val>
                                        </p:tav>
                                      </p:tavLst>
                                    </p:anim>
                                    <p:animEffect transition="in" filter="fade">
                                      <p:cBhvr>
                                        <p:cTn id="39" dur="500"/>
                                        <p:tgtEl>
                                          <p:spTgt spid="246"/>
                                        </p:tgtEl>
                                      </p:cBhvr>
                                    </p:animEffect>
                                  </p:childTnLst>
                                </p:cTn>
                              </p:par>
                              <p:par>
                                <p:cTn id="40" presetID="53" presetClass="entr" presetSubtype="16" fill="hold" nodeType="withEffect">
                                  <p:stCondLst>
                                    <p:cond delay="0"/>
                                  </p:stCondLst>
                                  <p:childTnLst>
                                    <p:set>
                                      <p:cBhvr>
                                        <p:cTn id="41" dur="1" fill="hold">
                                          <p:stCondLst>
                                            <p:cond delay="0"/>
                                          </p:stCondLst>
                                        </p:cTn>
                                        <p:tgtEl>
                                          <p:spTgt spid="84"/>
                                        </p:tgtEl>
                                        <p:attrNameLst>
                                          <p:attrName>style.visibility</p:attrName>
                                        </p:attrNameLst>
                                      </p:cBhvr>
                                      <p:to>
                                        <p:strVal val="visible"/>
                                      </p:to>
                                    </p:set>
                                    <p:anim calcmode="lin" valueType="num">
                                      <p:cBhvr>
                                        <p:cTn id="42" dur="500" fill="hold"/>
                                        <p:tgtEl>
                                          <p:spTgt spid="84"/>
                                        </p:tgtEl>
                                        <p:attrNameLst>
                                          <p:attrName>ppt_w</p:attrName>
                                        </p:attrNameLst>
                                      </p:cBhvr>
                                      <p:tavLst>
                                        <p:tav tm="0">
                                          <p:val>
                                            <p:fltVal val="0"/>
                                          </p:val>
                                        </p:tav>
                                        <p:tav tm="100000">
                                          <p:val>
                                            <p:strVal val="#ppt_w"/>
                                          </p:val>
                                        </p:tav>
                                      </p:tavLst>
                                    </p:anim>
                                    <p:anim calcmode="lin" valueType="num">
                                      <p:cBhvr>
                                        <p:cTn id="43" dur="500" fill="hold"/>
                                        <p:tgtEl>
                                          <p:spTgt spid="84"/>
                                        </p:tgtEl>
                                        <p:attrNameLst>
                                          <p:attrName>ppt_h</p:attrName>
                                        </p:attrNameLst>
                                      </p:cBhvr>
                                      <p:tavLst>
                                        <p:tav tm="0">
                                          <p:val>
                                            <p:fltVal val="0"/>
                                          </p:val>
                                        </p:tav>
                                        <p:tav tm="100000">
                                          <p:val>
                                            <p:strVal val="#ppt_h"/>
                                          </p:val>
                                        </p:tav>
                                      </p:tavLst>
                                    </p:anim>
                                    <p:animEffect transition="in" filter="fade">
                                      <p:cBhvr>
                                        <p:cTn id="44" dur="500"/>
                                        <p:tgtEl>
                                          <p:spTgt spid="84"/>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41"/>
                                        </p:tgtEl>
                                        <p:attrNameLst>
                                          <p:attrName>style.visibility</p:attrName>
                                        </p:attrNameLst>
                                      </p:cBhvr>
                                      <p:to>
                                        <p:strVal val="visible"/>
                                      </p:to>
                                    </p:set>
                                    <p:anim calcmode="lin" valueType="num">
                                      <p:cBhvr>
                                        <p:cTn id="47" dur="500" fill="hold"/>
                                        <p:tgtEl>
                                          <p:spTgt spid="241"/>
                                        </p:tgtEl>
                                        <p:attrNameLst>
                                          <p:attrName>ppt_w</p:attrName>
                                        </p:attrNameLst>
                                      </p:cBhvr>
                                      <p:tavLst>
                                        <p:tav tm="0">
                                          <p:val>
                                            <p:fltVal val="0"/>
                                          </p:val>
                                        </p:tav>
                                        <p:tav tm="100000">
                                          <p:val>
                                            <p:strVal val="#ppt_w"/>
                                          </p:val>
                                        </p:tav>
                                      </p:tavLst>
                                    </p:anim>
                                    <p:anim calcmode="lin" valueType="num">
                                      <p:cBhvr>
                                        <p:cTn id="48" dur="500" fill="hold"/>
                                        <p:tgtEl>
                                          <p:spTgt spid="241"/>
                                        </p:tgtEl>
                                        <p:attrNameLst>
                                          <p:attrName>ppt_h</p:attrName>
                                        </p:attrNameLst>
                                      </p:cBhvr>
                                      <p:tavLst>
                                        <p:tav tm="0">
                                          <p:val>
                                            <p:fltVal val="0"/>
                                          </p:val>
                                        </p:tav>
                                        <p:tav tm="100000">
                                          <p:val>
                                            <p:strVal val="#ppt_h"/>
                                          </p:val>
                                        </p:tav>
                                      </p:tavLst>
                                    </p:anim>
                                    <p:animEffect transition="in" filter="fade">
                                      <p:cBhvr>
                                        <p:cTn id="49" dur="500"/>
                                        <p:tgtEl>
                                          <p:spTgt spid="241"/>
                                        </p:tgtEl>
                                      </p:cBhvr>
                                    </p:animEffect>
                                  </p:childTnLst>
                                </p:cTn>
                              </p:par>
                            </p:childTnLst>
                          </p:cTn>
                        </p:par>
                        <p:par>
                          <p:cTn id="50" fill="hold">
                            <p:stCondLst>
                              <p:cond delay="1500"/>
                            </p:stCondLst>
                            <p:childTnLst>
                              <p:par>
                                <p:cTn id="51" presetID="22" presetClass="entr" presetSubtype="4" fill="hold" nodeType="afterEffect">
                                  <p:stCondLst>
                                    <p:cond delay="0"/>
                                  </p:stCondLst>
                                  <p:childTnLst>
                                    <p:set>
                                      <p:cBhvr>
                                        <p:cTn id="52" dur="1" fill="hold">
                                          <p:stCondLst>
                                            <p:cond delay="0"/>
                                          </p:stCondLst>
                                        </p:cTn>
                                        <p:tgtEl>
                                          <p:spTgt spid="281"/>
                                        </p:tgtEl>
                                        <p:attrNameLst>
                                          <p:attrName>style.visibility</p:attrName>
                                        </p:attrNameLst>
                                      </p:cBhvr>
                                      <p:to>
                                        <p:strVal val="visible"/>
                                      </p:to>
                                    </p:set>
                                    <p:animEffect transition="in" filter="wipe(down)">
                                      <p:cBhvr>
                                        <p:cTn id="53" dur="500"/>
                                        <p:tgtEl>
                                          <p:spTgt spid="281"/>
                                        </p:tgtEl>
                                      </p:cBhvr>
                                    </p:animEffect>
                                  </p:childTnLst>
                                </p:cTn>
                              </p:par>
                            </p:childTnLst>
                          </p:cTn>
                        </p:par>
                        <p:par>
                          <p:cTn id="54" fill="hold">
                            <p:stCondLst>
                              <p:cond delay="2000"/>
                            </p:stCondLst>
                            <p:childTnLst>
                              <p:par>
                                <p:cTn id="55" presetID="53" presetClass="entr" presetSubtype="16" fill="hold" grpId="0" nodeType="afterEffect">
                                  <p:stCondLst>
                                    <p:cond delay="0"/>
                                  </p:stCondLst>
                                  <p:childTnLst>
                                    <p:set>
                                      <p:cBhvr>
                                        <p:cTn id="56" dur="1" fill="hold">
                                          <p:stCondLst>
                                            <p:cond delay="0"/>
                                          </p:stCondLst>
                                        </p:cTn>
                                        <p:tgtEl>
                                          <p:spTgt spid="247"/>
                                        </p:tgtEl>
                                        <p:attrNameLst>
                                          <p:attrName>style.visibility</p:attrName>
                                        </p:attrNameLst>
                                      </p:cBhvr>
                                      <p:to>
                                        <p:strVal val="visible"/>
                                      </p:to>
                                    </p:set>
                                    <p:anim calcmode="lin" valueType="num">
                                      <p:cBhvr>
                                        <p:cTn id="57" dur="500" fill="hold"/>
                                        <p:tgtEl>
                                          <p:spTgt spid="247"/>
                                        </p:tgtEl>
                                        <p:attrNameLst>
                                          <p:attrName>ppt_w</p:attrName>
                                        </p:attrNameLst>
                                      </p:cBhvr>
                                      <p:tavLst>
                                        <p:tav tm="0">
                                          <p:val>
                                            <p:fltVal val="0"/>
                                          </p:val>
                                        </p:tav>
                                        <p:tav tm="100000">
                                          <p:val>
                                            <p:strVal val="#ppt_w"/>
                                          </p:val>
                                        </p:tav>
                                      </p:tavLst>
                                    </p:anim>
                                    <p:anim calcmode="lin" valueType="num">
                                      <p:cBhvr>
                                        <p:cTn id="58" dur="500" fill="hold"/>
                                        <p:tgtEl>
                                          <p:spTgt spid="247"/>
                                        </p:tgtEl>
                                        <p:attrNameLst>
                                          <p:attrName>ppt_h</p:attrName>
                                        </p:attrNameLst>
                                      </p:cBhvr>
                                      <p:tavLst>
                                        <p:tav tm="0">
                                          <p:val>
                                            <p:fltVal val="0"/>
                                          </p:val>
                                        </p:tav>
                                        <p:tav tm="100000">
                                          <p:val>
                                            <p:strVal val="#ppt_h"/>
                                          </p:val>
                                        </p:tav>
                                      </p:tavLst>
                                    </p:anim>
                                    <p:animEffect transition="in" filter="fade">
                                      <p:cBhvr>
                                        <p:cTn id="59" dur="500"/>
                                        <p:tgtEl>
                                          <p:spTgt spid="247"/>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248"/>
                                        </p:tgtEl>
                                        <p:attrNameLst>
                                          <p:attrName>style.visibility</p:attrName>
                                        </p:attrNameLst>
                                      </p:cBhvr>
                                      <p:to>
                                        <p:strVal val="visible"/>
                                      </p:to>
                                    </p:set>
                                    <p:anim calcmode="lin" valueType="num">
                                      <p:cBhvr>
                                        <p:cTn id="62" dur="500" fill="hold"/>
                                        <p:tgtEl>
                                          <p:spTgt spid="248"/>
                                        </p:tgtEl>
                                        <p:attrNameLst>
                                          <p:attrName>ppt_w</p:attrName>
                                        </p:attrNameLst>
                                      </p:cBhvr>
                                      <p:tavLst>
                                        <p:tav tm="0">
                                          <p:val>
                                            <p:fltVal val="0"/>
                                          </p:val>
                                        </p:tav>
                                        <p:tav tm="100000">
                                          <p:val>
                                            <p:strVal val="#ppt_w"/>
                                          </p:val>
                                        </p:tav>
                                      </p:tavLst>
                                    </p:anim>
                                    <p:anim calcmode="lin" valueType="num">
                                      <p:cBhvr>
                                        <p:cTn id="63" dur="500" fill="hold"/>
                                        <p:tgtEl>
                                          <p:spTgt spid="248"/>
                                        </p:tgtEl>
                                        <p:attrNameLst>
                                          <p:attrName>ppt_h</p:attrName>
                                        </p:attrNameLst>
                                      </p:cBhvr>
                                      <p:tavLst>
                                        <p:tav tm="0">
                                          <p:val>
                                            <p:fltVal val="0"/>
                                          </p:val>
                                        </p:tav>
                                        <p:tav tm="100000">
                                          <p:val>
                                            <p:strVal val="#ppt_h"/>
                                          </p:val>
                                        </p:tav>
                                      </p:tavLst>
                                    </p:anim>
                                    <p:animEffect transition="in" filter="fade">
                                      <p:cBhvr>
                                        <p:cTn id="64" dur="500"/>
                                        <p:tgtEl>
                                          <p:spTgt spid="248"/>
                                        </p:tgtEl>
                                      </p:cBhvr>
                                    </p:animEffect>
                                  </p:childTnLst>
                                </p:cTn>
                              </p:par>
                              <p:par>
                                <p:cTn id="65" presetID="53" presetClass="entr" presetSubtype="16" fill="hold" nodeType="withEffect">
                                  <p:stCondLst>
                                    <p:cond delay="0"/>
                                  </p:stCondLst>
                                  <p:childTnLst>
                                    <p:set>
                                      <p:cBhvr>
                                        <p:cTn id="66" dur="1" fill="hold">
                                          <p:stCondLst>
                                            <p:cond delay="0"/>
                                          </p:stCondLst>
                                        </p:cTn>
                                        <p:tgtEl>
                                          <p:spTgt spid="93"/>
                                        </p:tgtEl>
                                        <p:attrNameLst>
                                          <p:attrName>style.visibility</p:attrName>
                                        </p:attrNameLst>
                                      </p:cBhvr>
                                      <p:to>
                                        <p:strVal val="visible"/>
                                      </p:to>
                                    </p:set>
                                    <p:anim calcmode="lin" valueType="num">
                                      <p:cBhvr>
                                        <p:cTn id="67" dur="500" fill="hold"/>
                                        <p:tgtEl>
                                          <p:spTgt spid="93"/>
                                        </p:tgtEl>
                                        <p:attrNameLst>
                                          <p:attrName>ppt_w</p:attrName>
                                        </p:attrNameLst>
                                      </p:cBhvr>
                                      <p:tavLst>
                                        <p:tav tm="0">
                                          <p:val>
                                            <p:fltVal val="0"/>
                                          </p:val>
                                        </p:tav>
                                        <p:tav tm="100000">
                                          <p:val>
                                            <p:strVal val="#ppt_w"/>
                                          </p:val>
                                        </p:tav>
                                      </p:tavLst>
                                    </p:anim>
                                    <p:anim calcmode="lin" valueType="num">
                                      <p:cBhvr>
                                        <p:cTn id="68" dur="500" fill="hold"/>
                                        <p:tgtEl>
                                          <p:spTgt spid="93"/>
                                        </p:tgtEl>
                                        <p:attrNameLst>
                                          <p:attrName>ppt_h</p:attrName>
                                        </p:attrNameLst>
                                      </p:cBhvr>
                                      <p:tavLst>
                                        <p:tav tm="0">
                                          <p:val>
                                            <p:fltVal val="0"/>
                                          </p:val>
                                        </p:tav>
                                        <p:tav tm="100000">
                                          <p:val>
                                            <p:strVal val="#ppt_h"/>
                                          </p:val>
                                        </p:tav>
                                      </p:tavLst>
                                    </p:anim>
                                    <p:animEffect transition="in" filter="fade">
                                      <p:cBhvr>
                                        <p:cTn id="69" dur="500"/>
                                        <p:tgtEl>
                                          <p:spTgt spid="9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242"/>
                                        </p:tgtEl>
                                        <p:attrNameLst>
                                          <p:attrName>style.visibility</p:attrName>
                                        </p:attrNameLst>
                                      </p:cBhvr>
                                      <p:to>
                                        <p:strVal val="visible"/>
                                      </p:to>
                                    </p:set>
                                    <p:anim calcmode="lin" valueType="num">
                                      <p:cBhvr>
                                        <p:cTn id="72" dur="500" fill="hold"/>
                                        <p:tgtEl>
                                          <p:spTgt spid="242"/>
                                        </p:tgtEl>
                                        <p:attrNameLst>
                                          <p:attrName>ppt_w</p:attrName>
                                        </p:attrNameLst>
                                      </p:cBhvr>
                                      <p:tavLst>
                                        <p:tav tm="0">
                                          <p:val>
                                            <p:fltVal val="0"/>
                                          </p:val>
                                        </p:tav>
                                        <p:tav tm="100000">
                                          <p:val>
                                            <p:strVal val="#ppt_w"/>
                                          </p:val>
                                        </p:tav>
                                      </p:tavLst>
                                    </p:anim>
                                    <p:anim calcmode="lin" valueType="num">
                                      <p:cBhvr>
                                        <p:cTn id="73" dur="500" fill="hold"/>
                                        <p:tgtEl>
                                          <p:spTgt spid="242"/>
                                        </p:tgtEl>
                                        <p:attrNameLst>
                                          <p:attrName>ppt_h</p:attrName>
                                        </p:attrNameLst>
                                      </p:cBhvr>
                                      <p:tavLst>
                                        <p:tav tm="0">
                                          <p:val>
                                            <p:fltVal val="0"/>
                                          </p:val>
                                        </p:tav>
                                        <p:tav tm="100000">
                                          <p:val>
                                            <p:strVal val="#ppt_h"/>
                                          </p:val>
                                        </p:tav>
                                      </p:tavLst>
                                    </p:anim>
                                    <p:animEffect transition="in" filter="fade">
                                      <p:cBhvr>
                                        <p:cTn id="74" dur="500"/>
                                        <p:tgtEl>
                                          <p:spTgt spid="242"/>
                                        </p:tgtEl>
                                      </p:cBhvr>
                                    </p:animEffect>
                                  </p:childTnLst>
                                </p:cTn>
                              </p:par>
                            </p:childTnLst>
                          </p:cTn>
                        </p:par>
                        <p:par>
                          <p:cTn id="75" fill="hold">
                            <p:stCondLst>
                              <p:cond delay="2500"/>
                            </p:stCondLst>
                            <p:childTnLst>
                              <p:par>
                                <p:cTn id="76" presetID="9" presetClass="entr" presetSubtype="0" fill="hold" nodeType="afterEffect">
                                  <p:stCondLst>
                                    <p:cond delay="0"/>
                                  </p:stCondLst>
                                  <p:childTnLst>
                                    <p:set>
                                      <p:cBhvr>
                                        <p:cTn id="77" dur="1" fill="hold">
                                          <p:stCondLst>
                                            <p:cond delay="0"/>
                                          </p:stCondLst>
                                        </p:cTn>
                                        <p:tgtEl>
                                          <p:spTgt spid="249"/>
                                        </p:tgtEl>
                                        <p:attrNameLst>
                                          <p:attrName>style.visibility</p:attrName>
                                        </p:attrNameLst>
                                      </p:cBhvr>
                                      <p:to>
                                        <p:strVal val="visible"/>
                                      </p:to>
                                    </p:set>
                                    <p:animEffect transition="in" filter="dissolve">
                                      <p:cBhvr>
                                        <p:cTn id="78" dur="500"/>
                                        <p:tgtEl>
                                          <p:spTgt spid="2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 grpId="0"/>
      <p:bldP spid="241" grpId="0"/>
      <p:bldP spid="242" grpId="0"/>
      <p:bldP spid="243" grpId="0"/>
      <p:bldP spid="244" grpId="0" bldLvl="0" animBg="1"/>
      <p:bldP spid="245" grpId="0"/>
      <p:bldP spid="246" grpId="0" bldLvl="0" animBg="1"/>
      <p:bldP spid="247" grpId="0"/>
      <p:bldP spid="248"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4" name="Straight Connector 113"/>
          <p:cNvCxnSpPr/>
          <p:nvPr/>
        </p:nvCxnSpPr>
        <p:spPr>
          <a:xfrm>
            <a:off x="6097865" y="1885364"/>
            <a:ext cx="0" cy="386188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309" name="Group 308"/>
          <p:cNvGrpSpPr/>
          <p:nvPr/>
        </p:nvGrpSpPr>
        <p:grpSpPr bwMode="auto">
          <a:xfrm>
            <a:off x="1228538" y="5317891"/>
            <a:ext cx="948404" cy="317501"/>
            <a:chOff x="7120345" y="1996532"/>
            <a:chExt cx="1485168" cy="238569"/>
          </a:xfrm>
        </p:grpSpPr>
        <p:sp>
          <p:nvSpPr>
            <p:cNvPr id="316" name="Rectangle 315"/>
            <p:cNvSpPr/>
            <p:nvPr/>
          </p:nvSpPr>
          <p:spPr>
            <a:xfrm>
              <a:off x="7120345" y="2076140"/>
              <a:ext cx="241781" cy="7316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900" dirty="0">
                <a:cs typeface="+mn-ea"/>
                <a:sym typeface="+mn-lt"/>
              </a:endParaRPr>
            </a:p>
          </p:txBody>
        </p:sp>
        <p:sp>
          <p:nvSpPr>
            <p:cNvPr id="317" name="Subtitle 2"/>
            <p:cNvSpPr txBox="1"/>
            <p:nvPr/>
          </p:nvSpPr>
          <p:spPr>
            <a:xfrm>
              <a:off x="7376927" y="1996532"/>
              <a:ext cx="1228586" cy="238569"/>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defRPr/>
              </a:pPr>
              <a:r>
                <a:rPr lang="en-US" sz="1450" b="1" dirty="0">
                  <a:cs typeface="+mn-ea"/>
                  <a:sym typeface="+mn-lt"/>
                </a:rPr>
                <a:t>Twitter</a:t>
              </a:r>
            </a:p>
          </p:txBody>
        </p:sp>
      </p:grpSp>
      <p:grpSp>
        <p:nvGrpSpPr>
          <p:cNvPr id="310" name="Group 309"/>
          <p:cNvGrpSpPr/>
          <p:nvPr/>
        </p:nvGrpSpPr>
        <p:grpSpPr bwMode="auto">
          <a:xfrm>
            <a:off x="2127351" y="5317891"/>
            <a:ext cx="1202735" cy="317501"/>
            <a:chOff x="7259904" y="1996532"/>
            <a:chExt cx="1520059" cy="238569"/>
          </a:xfrm>
        </p:grpSpPr>
        <p:sp>
          <p:nvSpPr>
            <p:cNvPr id="314" name="Rectangle 313"/>
            <p:cNvSpPr/>
            <p:nvPr/>
          </p:nvSpPr>
          <p:spPr>
            <a:xfrm>
              <a:off x="7259904" y="2076140"/>
              <a:ext cx="241781" cy="7316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900" dirty="0">
                <a:cs typeface="+mn-ea"/>
                <a:sym typeface="+mn-lt"/>
              </a:endParaRPr>
            </a:p>
          </p:txBody>
        </p:sp>
        <p:sp>
          <p:nvSpPr>
            <p:cNvPr id="315" name="Subtitle 2"/>
            <p:cNvSpPr txBox="1"/>
            <p:nvPr/>
          </p:nvSpPr>
          <p:spPr>
            <a:xfrm>
              <a:off x="7551376" y="1996532"/>
              <a:ext cx="1228587" cy="238569"/>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defRPr/>
              </a:pPr>
              <a:r>
                <a:rPr lang="en-US" sz="1450" b="1" dirty="0">
                  <a:cs typeface="+mn-ea"/>
                  <a:sym typeface="+mn-lt"/>
                </a:rPr>
                <a:t>Facebook</a:t>
              </a:r>
            </a:p>
          </p:txBody>
        </p:sp>
      </p:grpSp>
      <p:grpSp>
        <p:nvGrpSpPr>
          <p:cNvPr id="311" name="Group 310"/>
          <p:cNvGrpSpPr/>
          <p:nvPr/>
        </p:nvGrpSpPr>
        <p:grpSpPr bwMode="auto">
          <a:xfrm>
            <a:off x="3275946" y="5317891"/>
            <a:ext cx="1310785" cy="317501"/>
            <a:chOff x="7154730" y="1996532"/>
            <a:chExt cx="2052644" cy="238569"/>
          </a:xfrm>
        </p:grpSpPr>
        <p:sp>
          <p:nvSpPr>
            <p:cNvPr id="312" name="Rectangle 311"/>
            <p:cNvSpPr/>
            <p:nvPr/>
          </p:nvSpPr>
          <p:spPr>
            <a:xfrm>
              <a:off x="7154730" y="2076140"/>
              <a:ext cx="241781" cy="7316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900" dirty="0">
                <a:cs typeface="+mn-ea"/>
                <a:sym typeface="+mn-lt"/>
              </a:endParaRPr>
            </a:p>
          </p:txBody>
        </p:sp>
        <p:sp>
          <p:nvSpPr>
            <p:cNvPr id="313" name="Subtitle 2"/>
            <p:cNvSpPr txBox="1"/>
            <p:nvPr/>
          </p:nvSpPr>
          <p:spPr>
            <a:xfrm>
              <a:off x="7481090" y="1996532"/>
              <a:ext cx="1726284" cy="238569"/>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defRPr/>
              </a:pPr>
              <a:r>
                <a:rPr lang="en-US" sz="1450" b="1" dirty="0">
                  <a:cs typeface="+mn-ea"/>
                  <a:sym typeface="+mn-lt"/>
                </a:rPr>
                <a:t>Instagram</a:t>
              </a:r>
            </a:p>
          </p:txBody>
        </p:sp>
      </p:grpSp>
      <p:grpSp>
        <p:nvGrpSpPr>
          <p:cNvPr id="318" name="Group 317"/>
          <p:cNvGrpSpPr/>
          <p:nvPr/>
        </p:nvGrpSpPr>
        <p:grpSpPr bwMode="auto">
          <a:xfrm>
            <a:off x="4425484" y="5317891"/>
            <a:ext cx="948404" cy="317501"/>
            <a:chOff x="7120345" y="1996532"/>
            <a:chExt cx="1485168" cy="238569"/>
          </a:xfrm>
        </p:grpSpPr>
        <p:sp>
          <p:nvSpPr>
            <p:cNvPr id="319" name="Rectangle 318"/>
            <p:cNvSpPr/>
            <p:nvPr/>
          </p:nvSpPr>
          <p:spPr>
            <a:xfrm>
              <a:off x="7120345" y="2076140"/>
              <a:ext cx="241781" cy="7316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900" dirty="0">
                <a:cs typeface="+mn-ea"/>
                <a:sym typeface="+mn-lt"/>
              </a:endParaRPr>
            </a:p>
          </p:txBody>
        </p:sp>
        <p:sp>
          <p:nvSpPr>
            <p:cNvPr id="320" name="Subtitle 2"/>
            <p:cNvSpPr txBox="1"/>
            <p:nvPr/>
          </p:nvSpPr>
          <p:spPr>
            <a:xfrm>
              <a:off x="7376927" y="1996532"/>
              <a:ext cx="1228586" cy="238569"/>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defRPr/>
              </a:pPr>
              <a:r>
                <a:rPr lang="en-US" sz="1450" b="1" dirty="0">
                  <a:cs typeface="+mn-ea"/>
                  <a:sym typeface="+mn-lt"/>
                </a:rPr>
                <a:t> Youtube</a:t>
              </a:r>
            </a:p>
          </p:txBody>
        </p:sp>
      </p:grpSp>
      <p:grpSp>
        <p:nvGrpSpPr>
          <p:cNvPr id="3" name="Group 2"/>
          <p:cNvGrpSpPr/>
          <p:nvPr/>
        </p:nvGrpSpPr>
        <p:grpSpPr>
          <a:xfrm>
            <a:off x="1309517" y="2150000"/>
            <a:ext cx="3908157" cy="2760235"/>
            <a:chOff x="2636731" y="3858404"/>
            <a:chExt cx="8441561" cy="5962066"/>
          </a:xfrm>
        </p:grpSpPr>
        <p:sp>
          <p:nvSpPr>
            <p:cNvPr id="80" name="Freeform 126"/>
            <p:cNvSpPr>
              <a:spLocks noChangeArrowheads="1"/>
            </p:cNvSpPr>
            <p:nvPr/>
          </p:nvSpPr>
          <p:spPr bwMode="auto">
            <a:xfrm>
              <a:off x="2636731" y="3858404"/>
              <a:ext cx="8441561" cy="5962066"/>
            </a:xfrm>
            <a:custGeom>
              <a:avLst/>
              <a:gdLst>
                <a:gd name="T0" fmla="*/ 4510 w 4511"/>
                <a:gd name="T1" fmla="*/ 3113 h 3190"/>
                <a:gd name="T2" fmla="*/ 4374 w 4511"/>
                <a:gd name="T3" fmla="*/ 3032 h 3190"/>
                <a:gd name="T4" fmla="*/ 4374 w 4511"/>
                <a:gd name="T5" fmla="*/ 3092 h 3190"/>
                <a:gd name="T6" fmla="*/ 98 w 4511"/>
                <a:gd name="T7" fmla="*/ 3092 h 3190"/>
                <a:gd name="T8" fmla="*/ 98 w 4511"/>
                <a:gd name="T9" fmla="*/ 141 h 3190"/>
                <a:gd name="T10" fmla="*/ 158 w 4511"/>
                <a:gd name="T11" fmla="*/ 141 h 3190"/>
                <a:gd name="T12" fmla="*/ 82 w 4511"/>
                <a:gd name="T13" fmla="*/ 0 h 3190"/>
                <a:gd name="T14" fmla="*/ 0 w 4511"/>
                <a:gd name="T15" fmla="*/ 141 h 3190"/>
                <a:gd name="T16" fmla="*/ 66 w 4511"/>
                <a:gd name="T17" fmla="*/ 141 h 3190"/>
                <a:gd name="T18" fmla="*/ 66 w 4511"/>
                <a:gd name="T19" fmla="*/ 3124 h 3190"/>
                <a:gd name="T20" fmla="*/ 4374 w 4511"/>
                <a:gd name="T21" fmla="*/ 3124 h 3190"/>
                <a:gd name="T22" fmla="*/ 4374 w 4511"/>
                <a:gd name="T23" fmla="*/ 3189 h 3190"/>
                <a:gd name="T24" fmla="*/ 4510 w 4511"/>
                <a:gd name="T25" fmla="*/ 3113 h 3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11" h="3190">
                  <a:moveTo>
                    <a:pt x="4510" y="3113"/>
                  </a:moveTo>
                  <a:lnTo>
                    <a:pt x="4374" y="3032"/>
                  </a:lnTo>
                  <a:lnTo>
                    <a:pt x="4374" y="3092"/>
                  </a:lnTo>
                  <a:lnTo>
                    <a:pt x="98" y="3092"/>
                  </a:lnTo>
                  <a:lnTo>
                    <a:pt x="98" y="141"/>
                  </a:lnTo>
                  <a:lnTo>
                    <a:pt x="158" y="141"/>
                  </a:lnTo>
                  <a:lnTo>
                    <a:pt x="82" y="0"/>
                  </a:lnTo>
                  <a:lnTo>
                    <a:pt x="0" y="141"/>
                  </a:lnTo>
                  <a:lnTo>
                    <a:pt x="66" y="141"/>
                  </a:lnTo>
                  <a:lnTo>
                    <a:pt x="66" y="3124"/>
                  </a:lnTo>
                  <a:lnTo>
                    <a:pt x="4374" y="3124"/>
                  </a:lnTo>
                  <a:lnTo>
                    <a:pt x="4374" y="3189"/>
                  </a:lnTo>
                  <a:lnTo>
                    <a:pt x="4510" y="3113"/>
                  </a:lnTo>
                </a:path>
              </a:pathLst>
            </a:custGeom>
            <a:solidFill>
              <a:srgbClr val="0168A7"/>
            </a:solidFill>
            <a:ln>
              <a:noFill/>
            </a:ln>
            <a:effectLst/>
          </p:spPr>
          <p:txBody>
            <a:bodyPr wrap="none" lIns="60926" tIns="30463" rIns="60926" bIns="30463" anchor="ctr"/>
            <a:lstStyle/>
            <a:p>
              <a:endParaRPr lang="en-US" sz="900" dirty="0">
                <a:cs typeface="+mn-ea"/>
                <a:sym typeface="+mn-lt"/>
              </a:endParaRPr>
            </a:p>
          </p:txBody>
        </p:sp>
        <p:sp>
          <p:nvSpPr>
            <p:cNvPr id="82" name="Freeform 128"/>
            <p:cNvSpPr>
              <a:spLocks noChangeArrowheads="1"/>
            </p:cNvSpPr>
            <p:nvPr/>
          </p:nvSpPr>
          <p:spPr bwMode="auto">
            <a:xfrm>
              <a:off x="6869887" y="4683037"/>
              <a:ext cx="1287277" cy="808135"/>
            </a:xfrm>
            <a:custGeom>
              <a:avLst/>
              <a:gdLst>
                <a:gd name="T0" fmla="*/ 0 w 690"/>
                <a:gd name="T1" fmla="*/ 0 h 430"/>
                <a:gd name="T2" fmla="*/ 689 w 690"/>
                <a:gd name="T3" fmla="*/ 0 h 430"/>
                <a:gd name="T4" fmla="*/ 689 w 690"/>
                <a:gd name="T5" fmla="*/ 429 h 430"/>
                <a:gd name="T6" fmla="*/ 0 w 690"/>
                <a:gd name="T7" fmla="*/ 429 h 430"/>
                <a:gd name="T8" fmla="*/ 0 w 690"/>
                <a:gd name="T9" fmla="*/ 0 h 430"/>
              </a:gdLst>
              <a:ahLst/>
              <a:cxnLst>
                <a:cxn ang="0">
                  <a:pos x="T0" y="T1"/>
                </a:cxn>
                <a:cxn ang="0">
                  <a:pos x="T2" y="T3"/>
                </a:cxn>
                <a:cxn ang="0">
                  <a:pos x="T4" y="T5"/>
                </a:cxn>
                <a:cxn ang="0">
                  <a:pos x="T6" y="T7"/>
                </a:cxn>
                <a:cxn ang="0">
                  <a:pos x="T8" y="T9"/>
                </a:cxn>
              </a:cxnLst>
              <a:rect l="0" t="0" r="r" b="b"/>
              <a:pathLst>
                <a:path w="690" h="430">
                  <a:moveTo>
                    <a:pt x="0" y="0"/>
                  </a:moveTo>
                  <a:lnTo>
                    <a:pt x="689" y="0"/>
                  </a:lnTo>
                  <a:lnTo>
                    <a:pt x="689" y="429"/>
                  </a:lnTo>
                  <a:lnTo>
                    <a:pt x="0" y="429"/>
                  </a:lnTo>
                  <a:lnTo>
                    <a:pt x="0" y="0"/>
                  </a:lnTo>
                </a:path>
              </a:pathLst>
            </a:custGeom>
            <a:solidFill>
              <a:schemeClr val="accent4"/>
            </a:solidFill>
            <a:ln>
              <a:noFill/>
            </a:ln>
            <a:effectLst/>
          </p:spPr>
          <p:txBody>
            <a:bodyPr wrap="none" lIns="60926" tIns="30463" rIns="60926" bIns="30463" anchor="ctr"/>
            <a:lstStyle/>
            <a:p>
              <a:endParaRPr lang="en-US" sz="900" dirty="0">
                <a:cs typeface="+mn-ea"/>
                <a:sym typeface="+mn-lt"/>
              </a:endParaRPr>
            </a:p>
          </p:txBody>
        </p:sp>
        <p:sp>
          <p:nvSpPr>
            <p:cNvPr id="87" name="Freeform 133"/>
            <p:cNvSpPr>
              <a:spLocks noChangeArrowheads="1"/>
            </p:cNvSpPr>
            <p:nvPr/>
          </p:nvSpPr>
          <p:spPr bwMode="auto">
            <a:xfrm>
              <a:off x="8644027" y="4823220"/>
              <a:ext cx="1295524" cy="808135"/>
            </a:xfrm>
            <a:custGeom>
              <a:avLst/>
              <a:gdLst>
                <a:gd name="T0" fmla="*/ 0 w 691"/>
                <a:gd name="T1" fmla="*/ 0 h 430"/>
                <a:gd name="T2" fmla="*/ 690 w 691"/>
                <a:gd name="T3" fmla="*/ 0 h 430"/>
                <a:gd name="T4" fmla="*/ 690 w 691"/>
                <a:gd name="T5" fmla="*/ 429 h 430"/>
                <a:gd name="T6" fmla="*/ 0 w 691"/>
                <a:gd name="T7" fmla="*/ 429 h 430"/>
                <a:gd name="T8" fmla="*/ 0 w 691"/>
                <a:gd name="T9" fmla="*/ 0 h 430"/>
              </a:gdLst>
              <a:ahLst/>
              <a:cxnLst>
                <a:cxn ang="0">
                  <a:pos x="T0" y="T1"/>
                </a:cxn>
                <a:cxn ang="0">
                  <a:pos x="T2" y="T3"/>
                </a:cxn>
                <a:cxn ang="0">
                  <a:pos x="T4" y="T5"/>
                </a:cxn>
                <a:cxn ang="0">
                  <a:pos x="T6" y="T7"/>
                </a:cxn>
                <a:cxn ang="0">
                  <a:pos x="T8" y="T9"/>
                </a:cxn>
              </a:cxnLst>
              <a:rect l="0" t="0" r="r" b="b"/>
              <a:pathLst>
                <a:path w="691" h="430">
                  <a:moveTo>
                    <a:pt x="0" y="0"/>
                  </a:moveTo>
                  <a:lnTo>
                    <a:pt x="690" y="0"/>
                  </a:lnTo>
                  <a:lnTo>
                    <a:pt x="690" y="429"/>
                  </a:lnTo>
                  <a:lnTo>
                    <a:pt x="0" y="429"/>
                  </a:lnTo>
                  <a:lnTo>
                    <a:pt x="0" y="0"/>
                  </a:lnTo>
                </a:path>
              </a:pathLst>
            </a:custGeom>
            <a:solidFill>
              <a:schemeClr val="accent4"/>
            </a:solidFill>
            <a:ln>
              <a:noFill/>
            </a:ln>
            <a:effectLst/>
          </p:spPr>
          <p:txBody>
            <a:bodyPr wrap="none" lIns="60926" tIns="30463" rIns="60926" bIns="30463" anchor="ctr"/>
            <a:lstStyle/>
            <a:p>
              <a:endParaRPr lang="en-US" sz="900" dirty="0">
                <a:cs typeface="+mn-ea"/>
                <a:sym typeface="+mn-lt"/>
              </a:endParaRPr>
            </a:p>
          </p:txBody>
        </p:sp>
        <p:sp>
          <p:nvSpPr>
            <p:cNvPr id="107" name="Freeform 143"/>
            <p:cNvSpPr>
              <a:spLocks noChangeArrowheads="1"/>
            </p:cNvSpPr>
            <p:nvPr/>
          </p:nvSpPr>
          <p:spPr bwMode="auto">
            <a:xfrm>
              <a:off x="5087503" y="4823216"/>
              <a:ext cx="1295532" cy="1911072"/>
            </a:xfrm>
            <a:custGeom>
              <a:avLst/>
              <a:gdLst>
                <a:gd name="T0" fmla="*/ 0 w 691"/>
                <a:gd name="T1" fmla="*/ 0 h 512"/>
                <a:gd name="T2" fmla="*/ 690 w 691"/>
                <a:gd name="T3" fmla="*/ 0 h 512"/>
                <a:gd name="T4" fmla="*/ 690 w 691"/>
                <a:gd name="T5" fmla="*/ 511 h 512"/>
                <a:gd name="T6" fmla="*/ 0 w 691"/>
                <a:gd name="T7" fmla="*/ 511 h 512"/>
                <a:gd name="T8" fmla="*/ 0 w 691"/>
                <a:gd name="T9" fmla="*/ 0 h 512"/>
              </a:gdLst>
              <a:ahLst/>
              <a:cxnLst>
                <a:cxn ang="0">
                  <a:pos x="T0" y="T1"/>
                </a:cxn>
                <a:cxn ang="0">
                  <a:pos x="T2" y="T3"/>
                </a:cxn>
                <a:cxn ang="0">
                  <a:pos x="T4" y="T5"/>
                </a:cxn>
                <a:cxn ang="0">
                  <a:pos x="T6" y="T7"/>
                </a:cxn>
                <a:cxn ang="0">
                  <a:pos x="T8" y="T9"/>
                </a:cxn>
              </a:cxnLst>
              <a:rect l="0" t="0" r="r" b="b"/>
              <a:pathLst>
                <a:path w="691" h="512">
                  <a:moveTo>
                    <a:pt x="0" y="0"/>
                  </a:moveTo>
                  <a:lnTo>
                    <a:pt x="690" y="0"/>
                  </a:lnTo>
                  <a:lnTo>
                    <a:pt x="690" y="511"/>
                  </a:lnTo>
                  <a:lnTo>
                    <a:pt x="0" y="511"/>
                  </a:lnTo>
                  <a:lnTo>
                    <a:pt x="0" y="0"/>
                  </a:lnTo>
                </a:path>
              </a:pathLst>
            </a:custGeom>
            <a:solidFill>
              <a:schemeClr val="accent4"/>
            </a:solidFill>
            <a:ln>
              <a:noFill/>
            </a:ln>
            <a:effectLst/>
          </p:spPr>
          <p:txBody>
            <a:bodyPr wrap="none" lIns="60926" tIns="30463" rIns="60926" bIns="30463" anchor="ctr"/>
            <a:lstStyle/>
            <a:p>
              <a:endParaRPr lang="en-US" sz="900" dirty="0">
                <a:cs typeface="+mn-ea"/>
                <a:sym typeface="+mn-lt"/>
              </a:endParaRPr>
            </a:p>
          </p:txBody>
        </p:sp>
        <p:sp>
          <p:nvSpPr>
            <p:cNvPr id="102" name="Freeform 138"/>
            <p:cNvSpPr>
              <a:spLocks noChangeArrowheads="1"/>
            </p:cNvSpPr>
            <p:nvPr/>
          </p:nvSpPr>
          <p:spPr bwMode="auto">
            <a:xfrm>
              <a:off x="3313379" y="4823220"/>
              <a:ext cx="1295524" cy="1179219"/>
            </a:xfrm>
            <a:custGeom>
              <a:avLst/>
              <a:gdLst>
                <a:gd name="T0" fmla="*/ 0 w 691"/>
                <a:gd name="T1" fmla="*/ 0 h 463"/>
                <a:gd name="T2" fmla="*/ 690 w 691"/>
                <a:gd name="T3" fmla="*/ 0 h 463"/>
                <a:gd name="T4" fmla="*/ 690 w 691"/>
                <a:gd name="T5" fmla="*/ 462 h 463"/>
                <a:gd name="T6" fmla="*/ 0 w 691"/>
                <a:gd name="T7" fmla="*/ 462 h 463"/>
                <a:gd name="T8" fmla="*/ 0 w 691"/>
                <a:gd name="T9" fmla="*/ 0 h 463"/>
              </a:gdLst>
              <a:ahLst/>
              <a:cxnLst>
                <a:cxn ang="0">
                  <a:pos x="T0" y="T1"/>
                </a:cxn>
                <a:cxn ang="0">
                  <a:pos x="T2" y="T3"/>
                </a:cxn>
                <a:cxn ang="0">
                  <a:pos x="T4" y="T5"/>
                </a:cxn>
                <a:cxn ang="0">
                  <a:pos x="T6" y="T7"/>
                </a:cxn>
                <a:cxn ang="0">
                  <a:pos x="T8" y="T9"/>
                </a:cxn>
              </a:cxnLst>
              <a:rect l="0" t="0" r="r" b="b"/>
              <a:pathLst>
                <a:path w="691" h="463">
                  <a:moveTo>
                    <a:pt x="0" y="0"/>
                  </a:moveTo>
                  <a:lnTo>
                    <a:pt x="690" y="0"/>
                  </a:lnTo>
                  <a:lnTo>
                    <a:pt x="690" y="462"/>
                  </a:lnTo>
                  <a:lnTo>
                    <a:pt x="0" y="462"/>
                  </a:lnTo>
                  <a:lnTo>
                    <a:pt x="0" y="0"/>
                  </a:lnTo>
                </a:path>
              </a:pathLst>
            </a:custGeom>
            <a:solidFill>
              <a:schemeClr val="accent4"/>
            </a:solidFill>
            <a:ln>
              <a:noFill/>
            </a:ln>
            <a:effectLst/>
          </p:spPr>
          <p:txBody>
            <a:bodyPr wrap="none" lIns="60926" tIns="30463" rIns="60926" bIns="30463" anchor="ctr"/>
            <a:lstStyle/>
            <a:p>
              <a:endParaRPr lang="en-US" sz="900" dirty="0">
                <a:cs typeface="+mn-ea"/>
                <a:sym typeface="+mn-lt"/>
              </a:endParaRPr>
            </a:p>
          </p:txBody>
        </p:sp>
        <p:sp>
          <p:nvSpPr>
            <p:cNvPr id="83" name="Freeform 129"/>
            <p:cNvSpPr>
              <a:spLocks noChangeArrowheads="1"/>
            </p:cNvSpPr>
            <p:nvPr/>
          </p:nvSpPr>
          <p:spPr bwMode="auto">
            <a:xfrm>
              <a:off x="6869887" y="5286101"/>
              <a:ext cx="1287277" cy="2406826"/>
            </a:xfrm>
            <a:custGeom>
              <a:avLst/>
              <a:gdLst>
                <a:gd name="T0" fmla="*/ 0 w 690"/>
                <a:gd name="T1" fmla="*/ 0 h 1180"/>
                <a:gd name="T2" fmla="*/ 689 w 690"/>
                <a:gd name="T3" fmla="*/ 0 h 1180"/>
                <a:gd name="T4" fmla="*/ 689 w 690"/>
                <a:gd name="T5" fmla="*/ 1179 h 1180"/>
                <a:gd name="T6" fmla="*/ 0 w 690"/>
                <a:gd name="T7" fmla="*/ 1179 h 1180"/>
                <a:gd name="T8" fmla="*/ 0 w 690"/>
                <a:gd name="T9" fmla="*/ 0 h 1180"/>
              </a:gdLst>
              <a:ahLst/>
              <a:cxnLst>
                <a:cxn ang="0">
                  <a:pos x="T0" y="T1"/>
                </a:cxn>
                <a:cxn ang="0">
                  <a:pos x="T2" y="T3"/>
                </a:cxn>
                <a:cxn ang="0">
                  <a:pos x="T4" y="T5"/>
                </a:cxn>
                <a:cxn ang="0">
                  <a:pos x="T6" y="T7"/>
                </a:cxn>
                <a:cxn ang="0">
                  <a:pos x="T8" y="T9"/>
                </a:cxn>
              </a:cxnLst>
              <a:rect l="0" t="0" r="r" b="b"/>
              <a:pathLst>
                <a:path w="690" h="1180">
                  <a:moveTo>
                    <a:pt x="0" y="0"/>
                  </a:moveTo>
                  <a:lnTo>
                    <a:pt x="689" y="0"/>
                  </a:lnTo>
                  <a:lnTo>
                    <a:pt x="689" y="1179"/>
                  </a:lnTo>
                  <a:lnTo>
                    <a:pt x="0" y="1179"/>
                  </a:lnTo>
                  <a:lnTo>
                    <a:pt x="0" y="0"/>
                  </a:lnTo>
                </a:path>
              </a:pathLst>
            </a:custGeom>
            <a:solidFill>
              <a:schemeClr val="accent3"/>
            </a:solidFill>
            <a:ln>
              <a:noFill/>
            </a:ln>
            <a:effectLst/>
          </p:spPr>
          <p:txBody>
            <a:bodyPr wrap="none" lIns="60926" tIns="30463" rIns="60926" bIns="30463" anchor="ctr"/>
            <a:lstStyle/>
            <a:p>
              <a:endParaRPr lang="en-US" sz="900" dirty="0">
                <a:cs typeface="+mn-ea"/>
                <a:sym typeface="+mn-lt"/>
              </a:endParaRPr>
            </a:p>
          </p:txBody>
        </p:sp>
        <p:sp>
          <p:nvSpPr>
            <p:cNvPr id="88" name="Freeform 134"/>
            <p:cNvSpPr>
              <a:spLocks noChangeArrowheads="1"/>
            </p:cNvSpPr>
            <p:nvPr/>
          </p:nvSpPr>
          <p:spPr bwMode="auto">
            <a:xfrm>
              <a:off x="8644027" y="5623111"/>
              <a:ext cx="1295524" cy="2350189"/>
            </a:xfrm>
            <a:custGeom>
              <a:avLst/>
              <a:gdLst>
                <a:gd name="T0" fmla="*/ 0 w 691"/>
                <a:gd name="T1" fmla="*/ 0 h 1256"/>
                <a:gd name="T2" fmla="*/ 690 w 691"/>
                <a:gd name="T3" fmla="*/ 0 h 1256"/>
                <a:gd name="T4" fmla="*/ 690 w 691"/>
                <a:gd name="T5" fmla="*/ 1255 h 1256"/>
                <a:gd name="T6" fmla="*/ 0 w 691"/>
                <a:gd name="T7" fmla="*/ 1255 h 1256"/>
                <a:gd name="T8" fmla="*/ 0 w 691"/>
                <a:gd name="T9" fmla="*/ 0 h 1256"/>
              </a:gdLst>
              <a:ahLst/>
              <a:cxnLst>
                <a:cxn ang="0">
                  <a:pos x="T0" y="T1"/>
                </a:cxn>
                <a:cxn ang="0">
                  <a:pos x="T2" y="T3"/>
                </a:cxn>
                <a:cxn ang="0">
                  <a:pos x="T4" y="T5"/>
                </a:cxn>
                <a:cxn ang="0">
                  <a:pos x="T6" y="T7"/>
                </a:cxn>
                <a:cxn ang="0">
                  <a:pos x="T8" y="T9"/>
                </a:cxn>
              </a:cxnLst>
              <a:rect l="0" t="0" r="r" b="b"/>
              <a:pathLst>
                <a:path w="691" h="1256">
                  <a:moveTo>
                    <a:pt x="0" y="0"/>
                  </a:moveTo>
                  <a:lnTo>
                    <a:pt x="690" y="0"/>
                  </a:lnTo>
                  <a:lnTo>
                    <a:pt x="690" y="1255"/>
                  </a:lnTo>
                  <a:lnTo>
                    <a:pt x="0" y="1255"/>
                  </a:lnTo>
                  <a:lnTo>
                    <a:pt x="0" y="0"/>
                  </a:lnTo>
                </a:path>
              </a:pathLst>
            </a:custGeom>
            <a:solidFill>
              <a:schemeClr val="accent3"/>
            </a:solidFill>
            <a:ln>
              <a:noFill/>
            </a:ln>
            <a:effectLst/>
          </p:spPr>
          <p:txBody>
            <a:bodyPr wrap="none" lIns="60926" tIns="30463" rIns="60926" bIns="30463" anchor="ctr"/>
            <a:lstStyle/>
            <a:p>
              <a:endParaRPr lang="en-US" sz="900" dirty="0">
                <a:cs typeface="+mn-ea"/>
                <a:sym typeface="+mn-lt"/>
              </a:endParaRPr>
            </a:p>
          </p:txBody>
        </p:sp>
        <p:sp>
          <p:nvSpPr>
            <p:cNvPr id="103" name="Freeform 139"/>
            <p:cNvSpPr>
              <a:spLocks noChangeArrowheads="1"/>
            </p:cNvSpPr>
            <p:nvPr/>
          </p:nvSpPr>
          <p:spPr bwMode="auto">
            <a:xfrm>
              <a:off x="3313379" y="6002442"/>
              <a:ext cx="1295524" cy="1690488"/>
            </a:xfrm>
            <a:custGeom>
              <a:avLst/>
              <a:gdLst>
                <a:gd name="T0" fmla="*/ 0 w 691"/>
                <a:gd name="T1" fmla="*/ 0 h 903"/>
                <a:gd name="T2" fmla="*/ 690 w 691"/>
                <a:gd name="T3" fmla="*/ 0 h 903"/>
                <a:gd name="T4" fmla="*/ 690 w 691"/>
                <a:gd name="T5" fmla="*/ 902 h 903"/>
                <a:gd name="T6" fmla="*/ 0 w 691"/>
                <a:gd name="T7" fmla="*/ 902 h 903"/>
                <a:gd name="T8" fmla="*/ 0 w 691"/>
                <a:gd name="T9" fmla="*/ 0 h 903"/>
              </a:gdLst>
              <a:ahLst/>
              <a:cxnLst>
                <a:cxn ang="0">
                  <a:pos x="T0" y="T1"/>
                </a:cxn>
                <a:cxn ang="0">
                  <a:pos x="T2" y="T3"/>
                </a:cxn>
                <a:cxn ang="0">
                  <a:pos x="T4" y="T5"/>
                </a:cxn>
                <a:cxn ang="0">
                  <a:pos x="T6" y="T7"/>
                </a:cxn>
                <a:cxn ang="0">
                  <a:pos x="T8" y="T9"/>
                </a:cxn>
              </a:cxnLst>
              <a:rect l="0" t="0" r="r" b="b"/>
              <a:pathLst>
                <a:path w="691" h="903">
                  <a:moveTo>
                    <a:pt x="0" y="0"/>
                  </a:moveTo>
                  <a:lnTo>
                    <a:pt x="690" y="0"/>
                  </a:lnTo>
                  <a:lnTo>
                    <a:pt x="690" y="902"/>
                  </a:lnTo>
                  <a:lnTo>
                    <a:pt x="0" y="902"/>
                  </a:lnTo>
                  <a:lnTo>
                    <a:pt x="0" y="0"/>
                  </a:lnTo>
                </a:path>
              </a:pathLst>
            </a:custGeom>
            <a:solidFill>
              <a:schemeClr val="accent3"/>
            </a:solidFill>
            <a:ln>
              <a:noFill/>
            </a:ln>
            <a:effectLst/>
          </p:spPr>
          <p:txBody>
            <a:bodyPr wrap="none" lIns="60926" tIns="30463" rIns="60926" bIns="30463" anchor="ctr"/>
            <a:lstStyle/>
            <a:p>
              <a:endParaRPr lang="en-US" sz="900" dirty="0">
                <a:cs typeface="+mn-ea"/>
                <a:sym typeface="+mn-lt"/>
              </a:endParaRPr>
            </a:p>
          </p:txBody>
        </p:sp>
        <p:sp>
          <p:nvSpPr>
            <p:cNvPr id="108" name="Freeform 144"/>
            <p:cNvSpPr>
              <a:spLocks noChangeArrowheads="1"/>
            </p:cNvSpPr>
            <p:nvPr/>
          </p:nvSpPr>
          <p:spPr bwMode="auto">
            <a:xfrm>
              <a:off x="5087503" y="6734288"/>
              <a:ext cx="1295532" cy="1239012"/>
            </a:xfrm>
            <a:custGeom>
              <a:avLst/>
              <a:gdLst>
                <a:gd name="T0" fmla="*/ 0 w 691"/>
                <a:gd name="T1" fmla="*/ 0 h 1174"/>
                <a:gd name="T2" fmla="*/ 690 w 691"/>
                <a:gd name="T3" fmla="*/ 0 h 1174"/>
                <a:gd name="T4" fmla="*/ 690 w 691"/>
                <a:gd name="T5" fmla="*/ 1173 h 1174"/>
                <a:gd name="T6" fmla="*/ 0 w 691"/>
                <a:gd name="T7" fmla="*/ 1173 h 1174"/>
                <a:gd name="T8" fmla="*/ 0 w 691"/>
                <a:gd name="T9" fmla="*/ 0 h 1174"/>
              </a:gdLst>
              <a:ahLst/>
              <a:cxnLst>
                <a:cxn ang="0">
                  <a:pos x="T0" y="T1"/>
                </a:cxn>
                <a:cxn ang="0">
                  <a:pos x="T2" y="T3"/>
                </a:cxn>
                <a:cxn ang="0">
                  <a:pos x="T4" y="T5"/>
                </a:cxn>
                <a:cxn ang="0">
                  <a:pos x="T6" y="T7"/>
                </a:cxn>
                <a:cxn ang="0">
                  <a:pos x="T8" y="T9"/>
                </a:cxn>
              </a:cxnLst>
              <a:rect l="0" t="0" r="r" b="b"/>
              <a:pathLst>
                <a:path w="691" h="1174">
                  <a:moveTo>
                    <a:pt x="0" y="0"/>
                  </a:moveTo>
                  <a:lnTo>
                    <a:pt x="690" y="0"/>
                  </a:lnTo>
                  <a:lnTo>
                    <a:pt x="690" y="1173"/>
                  </a:lnTo>
                  <a:lnTo>
                    <a:pt x="0" y="1173"/>
                  </a:lnTo>
                  <a:lnTo>
                    <a:pt x="0" y="0"/>
                  </a:lnTo>
                </a:path>
              </a:pathLst>
            </a:custGeom>
            <a:solidFill>
              <a:schemeClr val="accent3"/>
            </a:solidFill>
            <a:ln>
              <a:noFill/>
            </a:ln>
            <a:effectLst/>
          </p:spPr>
          <p:txBody>
            <a:bodyPr wrap="none" lIns="60926" tIns="30463" rIns="60926" bIns="30463" anchor="ctr"/>
            <a:lstStyle/>
            <a:p>
              <a:endParaRPr lang="en-US" sz="900" dirty="0">
                <a:cs typeface="+mn-ea"/>
                <a:sym typeface="+mn-lt"/>
              </a:endParaRPr>
            </a:p>
          </p:txBody>
        </p:sp>
        <p:sp>
          <p:nvSpPr>
            <p:cNvPr id="84" name="Freeform 130"/>
            <p:cNvSpPr>
              <a:spLocks noChangeArrowheads="1"/>
            </p:cNvSpPr>
            <p:nvPr/>
          </p:nvSpPr>
          <p:spPr bwMode="auto">
            <a:xfrm>
              <a:off x="6869887" y="5872742"/>
              <a:ext cx="1287277" cy="3321009"/>
            </a:xfrm>
            <a:custGeom>
              <a:avLst/>
              <a:gdLst>
                <a:gd name="T0" fmla="*/ 0 w 690"/>
                <a:gd name="T1" fmla="*/ 0 h 805"/>
                <a:gd name="T2" fmla="*/ 689 w 690"/>
                <a:gd name="T3" fmla="*/ 0 h 805"/>
                <a:gd name="T4" fmla="*/ 689 w 690"/>
                <a:gd name="T5" fmla="*/ 804 h 805"/>
                <a:gd name="T6" fmla="*/ 0 w 690"/>
                <a:gd name="T7" fmla="*/ 804 h 805"/>
                <a:gd name="T8" fmla="*/ 0 w 690"/>
                <a:gd name="T9" fmla="*/ 0 h 805"/>
              </a:gdLst>
              <a:ahLst/>
              <a:cxnLst>
                <a:cxn ang="0">
                  <a:pos x="T0" y="T1"/>
                </a:cxn>
                <a:cxn ang="0">
                  <a:pos x="T2" y="T3"/>
                </a:cxn>
                <a:cxn ang="0">
                  <a:pos x="T4" y="T5"/>
                </a:cxn>
                <a:cxn ang="0">
                  <a:pos x="T6" y="T7"/>
                </a:cxn>
                <a:cxn ang="0">
                  <a:pos x="T8" y="T9"/>
                </a:cxn>
              </a:cxnLst>
              <a:rect l="0" t="0" r="r" b="b"/>
              <a:pathLst>
                <a:path w="690" h="805">
                  <a:moveTo>
                    <a:pt x="0" y="0"/>
                  </a:moveTo>
                  <a:lnTo>
                    <a:pt x="689" y="0"/>
                  </a:lnTo>
                  <a:lnTo>
                    <a:pt x="689" y="804"/>
                  </a:lnTo>
                  <a:lnTo>
                    <a:pt x="0" y="804"/>
                  </a:lnTo>
                  <a:lnTo>
                    <a:pt x="0" y="0"/>
                  </a:lnTo>
                </a:path>
              </a:pathLst>
            </a:custGeom>
            <a:solidFill>
              <a:schemeClr val="accent2"/>
            </a:solidFill>
            <a:ln>
              <a:noFill/>
            </a:ln>
            <a:effectLst/>
          </p:spPr>
          <p:txBody>
            <a:bodyPr wrap="none" lIns="60926" tIns="30463" rIns="60926" bIns="30463" anchor="ctr"/>
            <a:lstStyle/>
            <a:p>
              <a:endParaRPr lang="en-US" sz="900" dirty="0">
                <a:cs typeface="+mn-ea"/>
                <a:sym typeface="+mn-lt"/>
              </a:endParaRPr>
            </a:p>
          </p:txBody>
        </p:sp>
        <p:sp>
          <p:nvSpPr>
            <p:cNvPr id="89" name="Freeform 135"/>
            <p:cNvSpPr>
              <a:spLocks noChangeArrowheads="1"/>
            </p:cNvSpPr>
            <p:nvPr/>
          </p:nvSpPr>
          <p:spPr bwMode="auto">
            <a:xfrm>
              <a:off x="8644027" y="6422371"/>
              <a:ext cx="1295524" cy="2820857"/>
            </a:xfrm>
            <a:custGeom>
              <a:avLst/>
              <a:gdLst>
                <a:gd name="T0" fmla="*/ 0 w 691"/>
                <a:gd name="T1" fmla="*/ 0 h 681"/>
                <a:gd name="T2" fmla="*/ 690 w 691"/>
                <a:gd name="T3" fmla="*/ 0 h 681"/>
                <a:gd name="T4" fmla="*/ 690 w 691"/>
                <a:gd name="T5" fmla="*/ 680 h 681"/>
                <a:gd name="T6" fmla="*/ 0 w 691"/>
                <a:gd name="T7" fmla="*/ 680 h 681"/>
                <a:gd name="T8" fmla="*/ 0 w 691"/>
                <a:gd name="T9" fmla="*/ 0 h 681"/>
              </a:gdLst>
              <a:ahLst/>
              <a:cxnLst>
                <a:cxn ang="0">
                  <a:pos x="T0" y="T1"/>
                </a:cxn>
                <a:cxn ang="0">
                  <a:pos x="T2" y="T3"/>
                </a:cxn>
                <a:cxn ang="0">
                  <a:pos x="T4" y="T5"/>
                </a:cxn>
                <a:cxn ang="0">
                  <a:pos x="T6" y="T7"/>
                </a:cxn>
                <a:cxn ang="0">
                  <a:pos x="T8" y="T9"/>
                </a:cxn>
              </a:cxnLst>
              <a:rect l="0" t="0" r="r" b="b"/>
              <a:pathLst>
                <a:path w="691" h="681">
                  <a:moveTo>
                    <a:pt x="0" y="0"/>
                  </a:moveTo>
                  <a:lnTo>
                    <a:pt x="690" y="0"/>
                  </a:lnTo>
                  <a:lnTo>
                    <a:pt x="690" y="680"/>
                  </a:lnTo>
                  <a:lnTo>
                    <a:pt x="0" y="680"/>
                  </a:lnTo>
                  <a:lnTo>
                    <a:pt x="0" y="0"/>
                  </a:lnTo>
                </a:path>
              </a:pathLst>
            </a:custGeom>
            <a:solidFill>
              <a:schemeClr val="accent2"/>
            </a:solidFill>
            <a:ln>
              <a:noFill/>
            </a:ln>
            <a:effectLst/>
          </p:spPr>
          <p:txBody>
            <a:bodyPr wrap="none" lIns="60926" tIns="30463" rIns="60926" bIns="30463" anchor="ctr"/>
            <a:lstStyle/>
            <a:p>
              <a:endParaRPr lang="en-US" sz="900" dirty="0">
                <a:cs typeface="+mn-ea"/>
                <a:sym typeface="+mn-lt"/>
              </a:endParaRPr>
            </a:p>
          </p:txBody>
        </p:sp>
        <p:sp>
          <p:nvSpPr>
            <p:cNvPr id="104" name="Freeform 140"/>
            <p:cNvSpPr>
              <a:spLocks noChangeArrowheads="1"/>
            </p:cNvSpPr>
            <p:nvPr/>
          </p:nvSpPr>
          <p:spPr bwMode="auto">
            <a:xfrm>
              <a:off x="3313379" y="6970031"/>
              <a:ext cx="1295524" cy="1984580"/>
            </a:xfrm>
            <a:custGeom>
              <a:avLst/>
              <a:gdLst>
                <a:gd name="T0" fmla="*/ 0 w 691"/>
                <a:gd name="T1" fmla="*/ 0 h 680"/>
                <a:gd name="T2" fmla="*/ 690 w 691"/>
                <a:gd name="T3" fmla="*/ 0 h 680"/>
                <a:gd name="T4" fmla="*/ 690 w 691"/>
                <a:gd name="T5" fmla="*/ 679 h 680"/>
                <a:gd name="T6" fmla="*/ 0 w 691"/>
                <a:gd name="T7" fmla="*/ 679 h 680"/>
                <a:gd name="T8" fmla="*/ 0 w 691"/>
                <a:gd name="T9" fmla="*/ 0 h 680"/>
              </a:gdLst>
              <a:ahLst/>
              <a:cxnLst>
                <a:cxn ang="0">
                  <a:pos x="T0" y="T1"/>
                </a:cxn>
                <a:cxn ang="0">
                  <a:pos x="T2" y="T3"/>
                </a:cxn>
                <a:cxn ang="0">
                  <a:pos x="T4" y="T5"/>
                </a:cxn>
                <a:cxn ang="0">
                  <a:pos x="T6" y="T7"/>
                </a:cxn>
                <a:cxn ang="0">
                  <a:pos x="T8" y="T9"/>
                </a:cxn>
              </a:cxnLst>
              <a:rect l="0" t="0" r="r" b="b"/>
              <a:pathLst>
                <a:path w="691" h="680">
                  <a:moveTo>
                    <a:pt x="0" y="0"/>
                  </a:moveTo>
                  <a:lnTo>
                    <a:pt x="690" y="0"/>
                  </a:lnTo>
                  <a:lnTo>
                    <a:pt x="690" y="679"/>
                  </a:lnTo>
                  <a:lnTo>
                    <a:pt x="0" y="679"/>
                  </a:lnTo>
                  <a:lnTo>
                    <a:pt x="0" y="0"/>
                  </a:lnTo>
                </a:path>
              </a:pathLst>
            </a:custGeom>
            <a:solidFill>
              <a:schemeClr val="accent2"/>
            </a:solidFill>
            <a:ln>
              <a:noFill/>
            </a:ln>
            <a:effectLst/>
          </p:spPr>
          <p:txBody>
            <a:bodyPr wrap="none" lIns="60926" tIns="30463" rIns="60926" bIns="30463" anchor="ctr"/>
            <a:lstStyle/>
            <a:p>
              <a:endParaRPr lang="en-US" sz="900" dirty="0">
                <a:cs typeface="+mn-ea"/>
                <a:sym typeface="+mn-lt"/>
              </a:endParaRPr>
            </a:p>
          </p:txBody>
        </p:sp>
        <p:sp>
          <p:nvSpPr>
            <p:cNvPr id="109" name="Freeform 145"/>
            <p:cNvSpPr>
              <a:spLocks noChangeArrowheads="1"/>
            </p:cNvSpPr>
            <p:nvPr/>
          </p:nvSpPr>
          <p:spPr bwMode="auto">
            <a:xfrm>
              <a:off x="5087503" y="7447242"/>
              <a:ext cx="1295532" cy="1177520"/>
            </a:xfrm>
            <a:custGeom>
              <a:avLst/>
              <a:gdLst>
                <a:gd name="T0" fmla="*/ 0 w 691"/>
                <a:gd name="T1" fmla="*/ 0 h 349"/>
                <a:gd name="T2" fmla="*/ 690 w 691"/>
                <a:gd name="T3" fmla="*/ 0 h 349"/>
                <a:gd name="T4" fmla="*/ 690 w 691"/>
                <a:gd name="T5" fmla="*/ 348 h 349"/>
                <a:gd name="T6" fmla="*/ 0 w 691"/>
                <a:gd name="T7" fmla="*/ 348 h 349"/>
                <a:gd name="T8" fmla="*/ 0 w 691"/>
                <a:gd name="T9" fmla="*/ 0 h 349"/>
              </a:gdLst>
              <a:ahLst/>
              <a:cxnLst>
                <a:cxn ang="0">
                  <a:pos x="T0" y="T1"/>
                </a:cxn>
                <a:cxn ang="0">
                  <a:pos x="T2" y="T3"/>
                </a:cxn>
                <a:cxn ang="0">
                  <a:pos x="T4" y="T5"/>
                </a:cxn>
                <a:cxn ang="0">
                  <a:pos x="T6" y="T7"/>
                </a:cxn>
                <a:cxn ang="0">
                  <a:pos x="T8" y="T9"/>
                </a:cxn>
              </a:cxnLst>
              <a:rect l="0" t="0" r="r" b="b"/>
              <a:pathLst>
                <a:path w="691" h="349">
                  <a:moveTo>
                    <a:pt x="0" y="0"/>
                  </a:moveTo>
                  <a:lnTo>
                    <a:pt x="690" y="0"/>
                  </a:lnTo>
                  <a:lnTo>
                    <a:pt x="690" y="348"/>
                  </a:lnTo>
                  <a:lnTo>
                    <a:pt x="0" y="348"/>
                  </a:lnTo>
                  <a:lnTo>
                    <a:pt x="0" y="0"/>
                  </a:lnTo>
                </a:path>
              </a:pathLst>
            </a:custGeom>
            <a:solidFill>
              <a:schemeClr val="accent2"/>
            </a:solidFill>
            <a:ln>
              <a:noFill/>
            </a:ln>
            <a:effectLst/>
          </p:spPr>
          <p:txBody>
            <a:bodyPr wrap="none" lIns="60926" tIns="30463" rIns="60926" bIns="30463" anchor="ctr"/>
            <a:lstStyle/>
            <a:p>
              <a:endParaRPr lang="en-US" sz="900" dirty="0">
                <a:cs typeface="+mn-ea"/>
                <a:sym typeface="+mn-lt"/>
              </a:endParaRPr>
            </a:p>
          </p:txBody>
        </p:sp>
        <p:sp>
          <p:nvSpPr>
            <p:cNvPr id="85" name="Freeform 131"/>
            <p:cNvSpPr>
              <a:spLocks noChangeArrowheads="1"/>
            </p:cNvSpPr>
            <p:nvPr/>
          </p:nvSpPr>
          <p:spPr bwMode="auto">
            <a:xfrm flipV="1">
              <a:off x="6869887" y="7175177"/>
              <a:ext cx="1287277" cy="2018575"/>
            </a:xfrm>
            <a:custGeom>
              <a:avLst/>
              <a:gdLst>
                <a:gd name="T0" fmla="*/ 0 w 690"/>
                <a:gd name="T1" fmla="*/ 0 h 56"/>
                <a:gd name="T2" fmla="*/ 689 w 690"/>
                <a:gd name="T3" fmla="*/ 0 h 56"/>
                <a:gd name="T4" fmla="*/ 689 w 690"/>
                <a:gd name="T5" fmla="*/ 55 h 56"/>
                <a:gd name="T6" fmla="*/ 0 w 690"/>
                <a:gd name="T7" fmla="*/ 55 h 56"/>
                <a:gd name="T8" fmla="*/ 0 w 690"/>
                <a:gd name="T9" fmla="*/ 0 h 56"/>
              </a:gdLst>
              <a:ahLst/>
              <a:cxnLst>
                <a:cxn ang="0">
                  <a:pos x="T0" y="T1"/>
                </a:cxn>
                <a:cxn ang="0">
                  <a:pos x="T2" y="T3"/>
                </a:cxn>
                <a:cxn ang="0">
                  <a:pos x="T4" y="T5"/>
                </a:cxn>
                <a:cxn ang="0">
                  <a:pos x="T6" y="T7"/>
                </a:cxn>
                <a:cxn ang="0">
                  <a:pos x="T8" y="T9"/>
                </a:cxn>
              </a:cxnLst>
              <a:rect l="0" t="0" r="r" b="b"/>
              <a:pathLst>
                <a:path w="690" h="56">
                  <a:moveTo>
                    <a:pt x="0" y="0"/>
                  </a:moveTo>
                  <a:lnTo>
                    <a:pt x="689" y="0"/>
                  </a:lnTo>
                  <a:lnTo>
                    <a:pt x="689" y="55"/>
                  </a:lnTo>
                  <a:lnTo>
                    <a:pt x="0" y="55"/>
                  </a:lnTo>
                  <a:lnTo>
                    <a:pt x="0" y="0"/>
                  </a:lnTo>
                </a:path>
              </a:pathLst>
            </a:custGeom>
            <a:solidFill>
              <a:schemeClr val="accent1"/>
            </a:solidFill>
            <a:ln>
              <a:noFill/>
            </a:ln>
            <a:effectLst/>
          </p:spPr>
          <p:txBody>
            <a:bodyPr wrap="none" lIns="60926" tIns="30463" rIns="60926" bIns="30463" anchor="ctr"/>
            <a:lstStyle/>
            <a:p>
              <a:endParaRPr lang="en-US" sz="900" dirty="0">
                <a:cs typeface="+mn-ea"/>
                <a:sym typeface="+mn-lt"/>
              </a:endParaRPr>
            </a:p>
          </p:txBody>
        </p:sp>
        <p:sp>
          <p:nvSpPr>
            <p:cNvPr id="100" name="Freeform 136"/>
            <p:cNvSpPr>
              <a:spLocks noChangeArrowheads="1"/>
            </p:cNvSpPr>
            <p:nvPr/>
          </p:nvSpPr>
          <p:spPr bwMode="auto">
            <a:xfrm flipV="1">
              <a:off x="8644027" y="7973301"/>
              <a:ext cx="1295524" cy="1269932"/>
            </a:xfrm>
            <a:custGeom>
              <a:avLst/>
              <a:gdLst>
                <a:gd name="T0" fmla="*/ 0 w 691"/>
                <a:gd name="T1" fmla="*/ 0 h 28"/>
                <a:gd name="T2" fmla="*/ 690 w 691"/>
                <a:gd name="T3" fmla="*/ 0 h 28"/>
                <a:gd name="T4" fmla="*/ 690 w 691"/>
                <a:gd name="T5" fmla="*/ 27 h 28"/>
                <a:gd name="T6" fmla="*/ 0 w 691"/>
                <a:gd name="T7" fmla="*/ 27 h 28"/>
                <a:gd name="T8" fmla="*/ 0 w 691"/>
                <a:gd name="T9" fmla="*/ 0 h 28"/>
              </a:gdLst>
              <a:ahLst/>
              <a:cxnLst>
                <a:cxn ang="0">
                  <a:pos x="T0" y="T1"/>
                </a:cxn>
                <a:cxn ang="0">
                  <a:pos x="T2" y="T3"/>
                </a:cxn>
                <a:cxn ang="0">
                  <a:pos x="T4" y="T5"/>
                </a:cxn>
                <a:cxn ang="0">
                  <a:pos x="T6" y="T7"/>
                </a:cxn>
                <a:cxn ang="0">
                  <a:pos x="T8" y="T9"/>
                </a:cxn>
              </a:cxnLst>
              <a:rect l="0" t="0" r="r" b="b"/>
              <a:pathLst>
                <a:path w="691" h="28">
                  <a:moveTo>
                    <a:pt x="0" y="0"/>
                  </a:moveTo>
                  <a:lnTo>
                    <a:pt x="690" y="0"/>
                  </a:lnTo>
                  <a:lnTo>
                    <a:pt x="690" y="27"/>
                  </a:lnTo>
                  <a:lnTo>
                    <a:pt x="0" y="27"/>
                  </a:lnTo>
                  <a:lnTo>
                    <a:pt x="0" y="0"/>
                  </a:lnTo>
                </a:path>
              </a:pathLst>
            </a:custGeom>
            <a:solidFill>
              <a:schemeClr val="accent1"/>
            </a:solidFill>
            <a:ln>
              <a:noFill/>
            </a:ln>
            <a:effectLst/>
          </p:spPr>
          <p:txBody>
            <a:bodyPr wrap="none" lIns="60926" tIns="30463" rIns="60926" bIns="30463" anchor="ctr"/>
            <a:lstStyle/>
            <a:p>
              <a:endParaRPr lang="en-US" sz="900" dirty="0">
                <a:cs typeface="+mn-ea"/>
                <a:sym typeface="+mn-lt"/>
              </a:endParaRPr>
            </a:p>
          </p:txBody>
        </p:sp>
        <p:sp>
          <p:nvSpPr>
            <p:cNvPr id="105" name="Freeform 141"/>
            <p:cNvSpPr>
              <a:spLocks noChangeArrowheads="1"/>
            </p:cNvSpPr>
            <p:nvPr/>
          </p:nvSpPr>
          <p:spPr bwMode="auto">
            <a:xfrm>
              <a:off x="3313379" y="8491856"/>
              <a:ext cx="1295524" cy="800853"/>
            </a:xfrm>
            <a:custGeom>
              <a:avLst/>
              <a:gdLst>
                <a:gd name="T0" fmla="*/ 0 w 691"/>
                <a:gd name="T1" fmla="*/ 0 h 181"/>
                <a:gd name="T2" fmla="*/ 690 w 691"/>
                <a:gd name="T3" fmla="*/ 0 h 181"/>
                <a:gd name="T4" fmla="*/ 690 w 691"/>
                <a:gd name="T5" fmla="*/ 180 h 181"/>
                <a:gd name="T6" fmla="*/ 0 w 691"/>
                <a:gd name="T7" fmla="*/ 180 h 181"/>
                <a:gd name="T8" fmla="*/ 0 w 691"/>
                <a:gd name="T9" fmla="*/ 0 h 181"/>
              </a:gdLst>
              <a:ahLst/>
              <a:cxnLst>
                <a:cxn ang="0">
                  <a:pos x="T0" y="T1"/>
                </a:cxn>
                <a:cxn ang="0">
                  <a:pos x="T2" y="T3"/>
                </a:cxn>
                <a:cxn ang="0">
                  <a:pos x="T4" y="T5"/>
                </a:cxn>
                <a:cxn ang="0">
                  <a:pos x="T6" y="T7"/>
                </a:cxn>
                <a:cxn ang="0">
                  <a:pos x="T8" y="T9"/>
                </a:cxn>
              </a:cxnLst>
              <a:rect l="0" t="0" r="r" b="b"/>
              <a:pathLst>
                <a:path w="691" h="181">
                  <a:moveTo>
                    <a:pt x="0" y="0"/>
                  </a:moveTo>
                  <a:lnTo>
                    <a:pt x="690" y="0"/>
                  </a:lnTo>
                  <a:lnTo>
                    <a:pt x="690" y="180"/>
                  </a:lnTo>
                  <a:lnTo>
                    <a:pt x="0" y="180"/>
                  </a:lnTo>
                  <a:lnTo>
                    <a:pt x="0" y="0"/>
                  </a:lnTo>
                </a:path>
              </a:pathLst>
            </a:custGeom>
            <a:solidFill>
              <a:schemeClr val="accent1"/>
            </a:solidFill>
            <a:ln>
              <a:noFill/>
            </a:ln>
            <a:effectLst/>
          </p:spPr>
          <p:txBody>
            <a:bodyPr wrap="none" lIns="60926" tIns="30463" rIns="60926" bIns="30463" anchor="ctr"/>
            <a:lstStyle/>
            <a:p>
              <a:endParaRPr lang="en-US" sz="900" dirty="0">
                <a:cs typeface="+mn-ea"/>
                <a:sym typeface="+mn-lt"/>
              </a:endParaRPr>
            </a:p>
          </p:txBody>
        </p:sp>
        <p:sp>
          <p:nvSpPr>
            <p:cNvPr id="117" name="Freeform 146"/>
            <p:cNvSpPr>
              <a:spLocks noChangeArrowheads="1"/>
            </p:cNvSpPr>
            <p:nvPr/>
          </p:nvSpPr>
          <p:spPr bwMode="auto">
            <a:xfrm>
              <a:off x="5087503" y="8624761"/>
              <a:ext cx="1295532" cy="676195"/>
            </a:xfrm>
            <a:custGeom>
              <a:avLst/>
              <a:gdLst>
                <a:gd name="T0" fmla="*/ 0 w 691"/>
                <a:gd name="T1" fmla="*/ 0 h 360"/>
                <a:gd name="T2" fmla="*/ 690 w 691"/>
                <a:gd name="T3" fmla="*/ 0 h 360"/>
                <a:gd name="T4" fmla="*/ 690 w 691"/>
                <a:gd name="T5" fmla="*/ 359 h 360"/>
                <a:gd name="T6" fmla="*/ 0 w 691"/>
                <a:gd name="T7" fmla="*/ 359 h 360"/>
                <a:gd name="T8" fmla="*/ 0 w 691"/>
                <a:gd name="T9" fmla="*/ 0 h 360"/>
              </a:gdLst>
              <a:ahLst/>
              <a:cxnLst>
                <a:cxn ang="0">
                  <a:pos x="T0" y="T1"/>
                </a:cxn>
                <a:cxn ang="0">
                  <a:pos x="T2" y="T3"/>
                </a:cxn>
                <a:cxn ang="0">
                  <a:pos x="T4" y="T5"/>
                </a:cxn>
                <a:cxn ang="0">
                  <a:pos x="T6" y="T7"/>
                </a:cxn>
                <a:cxn ang="0">
                  <a:pos x="T8" y="T9"/>
                </a:cxn>
              </a:cxnLst>
              <a:rect l="0" t="0" r="r" b="b"/>
              <a:pathLst>
                <a:path w="691" h="360">
                  <a:moveTo>
                    <a:pt x="0" y="0"/>
                  </a:moveTo>
                  <a:lnTo>
                    <a:pt x="690" y="0"/>
                  </a:lnTo>
                  <a:lnTo>
                    <a:pt x="690" y="359"/>
                  </a:lnTo>
                  <a:lnTo>
                    <a:pt x="0" y="359"/>
                  </a:lnTo>
                  <a:lnTo>
                    <a:pt x="0" y="0"/>
                  </a:lnTo>
                </a:path>
              </a:pathLst>
            </a:custGeom>
            <a:solidFill>
              <a:schemeClr val="accent1"/>
            </a:solidFill>
            <a:ln>
              <a:noFill/>
            </a:ln>
            <a:effectLst/>
          </p:spPr>
          <p:txBody>
            <a:bodyPr wrap="none" lIns="60926" tIns="30463" rIns="60926" bIns="30463" anchor="ctr"/>
            <a:lstStyle/>
            <a:p>
              <a:endParaRPr lang="en-US" sz="900" dirty="0">
                <a:cs typeface="+mn-ea"/>
                <a:sym typeface="+mn-lt"/>
              </a:endParaRPr>
            </a:p>
          </p:txBody>
        </p:sp>
      </p:grpSp>
      <p:sp>
        <p:nvSpPr>
          <p:cNvPr id="118" name="Oval 117"/>
          <p:cNvSpPr/>
          <p:nvPr/>
        </p:nvSpPr>
        <p:spPr>
          <a:xfrm>
            <a:off x="6594919" y="1855943"/>
            <a:ext cx="774395" cy="774596"/>
          </a:xfrm>
          <a:prstGeom prst="ellipse">
            <a:avLst/>
          </a:prstGeom>
          <a:noFill/>
          <a:ln w="38100"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121898" tIns="60949" rIns="121898" bIns="60949" rtlCol="0" anchor="ctr"/>
          <a:lstStyle/>
          <a:p>
            <a:pPr algn="ctr"/>
            <a:endParaRPr lang="en-US" sz="900" dirty="0">
              <a:cs typeface="+mn-ea"/>
              <a:sym typeface="+mn-lt"/>
            </a:endParaRPr>
          </a:p>
        </p:txBody>
      </p:sp>
      <p:sp>
        <p:nvSpPr>
          <p:cNvPr id="119" name="Subtitle 2"/>
          <p:cNvSpPr txBox="1"/>
          <p:nvPr/>
        </p:nvSpPr>
        <p:spPr>
          <a:xfrm>
            <a:off x="7394976" y="1839953"/>
            <a:ext cx="3977075" cy="803275"/>
          </a:xfrm>
          <a:prstGeom prst="rect">
            <a:avLst/>
          </a:prstGeom>
        </p:spPr>
        <p:txBody>
          <a:bodyPr vert="horz" wrap="square" lIns="121872" tIns="60934" rIns="121872" bIns="60934" rtlCol="0">
            <a:spAutoFit/>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buNone/>
            </a:pPr>
            <a:r>
              <a:rPr lang="en-US" sz="1800" b="1" dirty="0">
                <a:cs typeface="+mn-ea"/>
                <a:sym typeface="+mn-lt"/>
              </a:rPr>
              <a:t>Twitter</a:t>
            </a:r>
          </a:p>
          <a:p>
            <a:pPr marL="0" indent="0">
              <a:buNone/>
            </a:pPr>
            <a:r>
              <a:rPr lang="zh-CN" altLang="en-US" sz="1200" dirty="0">
                <a:solidFill>
                  <a:schemeClr val="tx1">
                    <a:lumMod val="65000"/>
                    <a:lumOff val="35000"/>
                  </a:schemeClr>
                </a:solidFill>
                <a:cs typeface="+mn-ea"/>
                <a:sym typeface="+mn-lt"/>
              </a:rPr>
              <a:t>添加文字描述内容添加文字描述内容添加文字描述内容添加文字描述内容</a:t>
            </a:r>
          </a:p>
        </p:txBody>
      </p:sp>
      <p:sp>
        <p:nvSpPr>
          <p:cNvPr id="120" name="Subtitle 2"/>
          <p:cNvSpPr txBox="1"/>
          <p:nvPr/>
        </p:nvSpPr>
        <p:spPr>
          <a:xfrm>
            <a:off x="6642606" y="2026932"/>
            <a:ext cx="760127" cy="405130"/>
          </a:xfrm>
          <a:prstGeom prst="rect">
            <a:avLst/>
          </a:prstGeom>
        </p:spPr>
        <p:txBody>
          <a:bodyPr vert="horz" wrap="square" lIns="121872" tIns="60934" rIns="121872" bIns="60934" rtlCol="0">
            <a:spAutoFit/>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lgn="ctr">
              <a:buNone/>
            </a:pPr>
            <a:r>
              <a:rPr lang="en-US" sz="1850" dirty="0">
                <a:cs typeface="+mn-ea"/>
                <a:sym typeface="+mn-lt"/>
              </a:rPr>
              <a:t>25%</a:t>
            </a:r>
            <a:endParaRPr lang="en-US" sz="1350" dirty="0">
              <a:cs typeface="+mn-ea"/>
              <a:sym typeface="+mn-lt"/>
            </a:endParaRPr>
          </a:p>
        </p:txBody>
      </p:sp>
      <p:sp>
        <p:nvSpPr>
          <p:cNvPr id="121" name="Oval 120"/>
          <p:cNvSpPr/>
          <p:nvPr/>
        </p:nvSpPr>
        <p:spPr>
          <a:xfrm>
            <a:off x="6588278" y="2909185"/>
            <a:ext cx="774395" cy="774596"/>
          </a:xfrm>
          <a:prstGeom prst="ellipse">
            <a:avLst/>
          </a:prstGeom>
          <a:noFill/>
          <a:ln w="38100" cmpd="sng">
            <a:solidFill>
              <a:schemeClr val="accent2"/>
            </a:solidFill>
          </a:ln>
          <a:effectLst/>
        </p:spPr>
        <p:style>
          <a:lnRef idx="1">
            <a:schemeClr val="accent1"/>
          </a:lnRef>
          <a:fillRef idx="3">
            <a:schemeClr val="accent1"/>
          </a:fillRef>
          <a:effectRef idx="2">
            <a:schemeClr val="accent1"/>
          </a:effectRef>
          <a:fontRef idx="minor">
            <a:schemeClr val="lt1"/>
          </a:fontRef>
        </p:style>
        <p:txBody>
          <a:bodyPr lIns="121898" tIns="60949" rIns="121898" bIns="60949" rtlCol="0" anchor="ctr"/>
          <a:lstStyle/>
          <a:p>
            <a:pPr algn="ctr"/>
            <a:endParaRPr lang="en-US" sz="900" dirty="0">
              <a:cs typeface="+mn-ea"/>
              <a:sym typeface="+mn-lt"/>
            </a:endParaRPr>
          </a:p>
        </p:txBody>
      </p:sp>
      <p:sp>
        <p:nvSpPr>
          <p:cNvPr id="122" name="Subtitle 2"/>
          <p:cNvSpPr txBox="1"/>
          <p:nvPr/>
        </p:nvSpPr>
        <p:spPr>
          <a:xfrm>
            <a:off x="7388334" y="2893194"/>
            <a:ext cx="3977075" cy="803275"/>
          </a:xfrm>
          <a:prstGeom prst="rect">
            <a:avLst/>
          </a:prstGeom>
        </p:spPr>
        <p:txBody>
          <a:bodyPr vert="horz" wrap="square" lIns="121872" tIns="60934" rIns="121872" bIns="60934" rtlCol="0">
            <a:spAutoFit/>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buNone/>
            </a:pPr>
            <a:r>
              <a:rPr lang="en-US" sz="1800" b="1" dirty="0">
                <a:cs typeface="+mn-ea"/>
                <a:sym typeface="+mn-lt"/>
              </a:rPr>
              <a:t>Facebook</a:t>
            </a:r>
          </a:p>
          <a:p>
            <a:pPr marL="0" indent="0">
              <a:buNone/>
            </a:pPr>
            <a:r>
              <a:rPr lang="zh-CN" altLang="en-US" sz="1200" dirty="0">
                <a:solidFill>
                  <a:schemeClr val="tx1">
                    <a:lumMod val="65000"/>
                    <a:lumOff val="35000"/>
                  </a:schemeClr>
                </a:solidFill>
                <a:cs typeface="+mn-ea"/>
                <a:sym typeface="+mn-lt"/>
              </a:rPr>
              <a:t>添加文字描述内容添加文字描述内容添加文字描述内容添加文字描述内容</a:t>
            </a:r>
          </a:p>
        </p:txBody>
      </p:sp>
      <p:sp>
        <p:nvSpPr>
          <p:cNvPr id="123" name="Subtitle 2"/>
          <p:cNvSpPr txBox="1"/>
          <p:nvPr/>
        </p:nvSpPr>
        <p:spPr>
          <a:xfrm>
            <a:off x="6635965" y="3080173"/>
            <a:ext cx="760127" cy="405130"/>
          </a:xfrm>
          <a:prstGeom prst="rect">
            <a:avLst/>
          </a:prstGeom>
        </p:spPr>
        <p:txBody>
          <a:bodyPr vert="horz" wrap="square" lIns="121872" tIns="60934" rIns="121872" bIns="60934" rtlCol="0">
            <a:spAutoFit/>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lgn="ctr">
              <a:buNone/>
            </a:pPr>
            <a:r>
              <a:rPr lang="en-US" sz="1850" dirty="0">
                <a:cs typeface="+mn-ea"/>
                <a:sym typeface="+mn-lt"/>
              </a:rPr>
              <a:t>25%</a:t>
            </a:r>
            <a:endParaRPr lang="en-US" sz="1350" dirty="0">
              <a:cs typeface="+mn-ea"/>
              <a:sym typeface="+mn-lt"/>
            </a:endParaRPr>
          </a:p>
        </p:txBody>
      </p:sp>
      <p:sp>
        <p:nvSpPr>
          <p:cNvPr id="124" name="Oval 123"/>
          <p:cNvSpPr/>
          <p:nvPr/>
        </p:nvSpPr>
        <p:spPr>
          <a:xfrm>
            <a:off x="6588278" y="3944262"/>
            <a:ext cx="774395" cy="774596"/>
          </a:xfrm>
          <a:prstGeom prst="ellipse">
            <a:avLst/>
          </a:prstGeom>
          <a:noFill/>
          <a:ln w="38100" cmpd="sng">
            <a:solidFill>
              <a:schemeClr val="accent3"/>
            </a:solidFill>
          </a:ln>
          <a:effectLst/>
        </p:spPr>
        <p:style>
          <a:lnRef idx="1">
            <a:schemeClr val="accent1"/>
          </a:lnRef>
          <a:fillRef idx="3">
            <a:schemeClr val="accent1"/>
          </a:fillRef>
          <a:effectRef idx="2">
            <a:schemeClr val="accent1"/>
          </a:effectRef>
          <a:fontRef idx="minor">
            <a:schemeClr val="lt1"/>
          </a:fontRef>
        </p:style>
        <p:txBody>
          <a:bodyPr lIns="121898" tIns="60949" rIns="121898" bIns="60949" rtlCol="0" anchor="ctr"/>
          <a:lstStyle/>
          <a:p>
            <a:pPr algn="ctr"/>
            <a:endParaRPr lang="en-US" sz="900" dirty="0">
              <a:cs typeface="+mn-ea"/>
              <a:sym typeface="+mn-lt"/>
            </a:endParaRPr>
          </a:p>
        </p:txBody>
      </p:sp>
      <p:sp>
        <p:nvSpPr>
          <p:cNvPr id="125" name="Subtitle 2"/>
          <p:cNvSpPr txBox="1"/>
          <p:nvPr/>
        </p:nvSpPr>
        <p:spPr>
          <a:xfrm>
            <a:off x="7388334" y="3928271"/>
            <a:ext cx="3977075" cy="803275"/>
          </a:xfrm>
          <a:prstGeom prst="rect">
            <a:avLst/>
          </a:prstGeom>
        </p:spPr>
        <p:txBody>
          <a:bodyPr vert="horz" wrap="square" lIns="121872" tIns="60934" rIns="121872" bIns="60934" rtlCol="0">
            <a:spAutoFit/>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buNone/>
            </a:pPr>
            <a:r>
              <a:rPr lang="en-US" sz="1800" b="1" dirty="0" err="1">
                <a:cs typeface="+mn-ea"/>
                <a:sym typeface="+mn-lt"/>
              </a:rPr>
              <a:t>Youtube</a:t>
            </a:r>
            <a:endParaRPr lang="en-US" sz="1800" b="1" dirty="0">
              <a:cs typeface="+mn-ea"/>
              <a:sym typeface="+mn-lt"/>
            </a:endParaRPr>
          </a:p>
          <a:p>
            <a:pPr marL="0" indent="0">
              <a:buNone/>
            </a:pPr>
            <a:r>
              <a:rPr lang="zh-CN" altLang="en-US" sz="1200" dirty="0">
                <a:solidFill>
                  <a:schemeClr val="tx1">
                    <a:lumMod val="65000"/>
                    <a:lumOff val="35000"/>
                  </a:schemeClr>
                </a:solidFill>
                <a:cs typeface="+mn-ea"/>
                <a:sym typeface="+mn-lt"/>
              </a:rPr>
              <a:t>添加文字描述内容添加文字描述内容添加文字描述内容添加文字描述内容</a:t>
            </a:r>
          </a:p>
        </p:txBody>
      </p:sp>
      <p:sp>
        <p:nvSpPr>
          <p:cNvPr id="126" name="Subtitle 2"/>
          <p:cNvSpPr txBox="1"/>
          <p:nvPr/>
        </p:nvSpPr>
        <p:spPr>
          <a:xfrm>
            <a:off x="6635965" y="4115250"/>
            <a:ext cx="760127" cy="405130"/>
          </a:xfrm>
          <a:prstGeom prst="rect">
            <a:avLst/>
          </a:prstGeom>
        </p:spPr>
        <p:txBody>
          <a:bodyPr vert="horz" wrap="square" lIns="121872" tIns="60934" rIns="121872" bIns="60934" rtlCol="0">
            <a:spAutoFit/>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lgn="ctr">
              <a:buNone/>
            </a:pPr>
            <a:r>
              <a:rPr lang="en-US" sz="1850" dirty="0">
                <a:cs typeface="+mn-ea"/>
                <a:sym typeface="+mn-lt"/>
              </a:rPr>
              <a:t>25%</a:t>
            </a:r>
            <a:endParaRPr lang="en-US" sz="1350" dirty="0">
              <a:cs typeface="+mn-ea"/>
              <a:sym typeface="+mn-lt"/>
            </a:endParaRPr>
          </a:p>
        </p:txBody>
      </p:sp>
      <p:sp>
        <p:nvSpPr>
          <p:cNvPr id="127" name="Oval 126"/>
          <p:cNvSpPr/>
          <p:nvPr/>
        </p:nvSpPr>
        <p:spPr>
          <a:xfrm>
            <a:off x="6588278" y="5014730"/>
            <a:ext cx="774395" cy="774596"/>
          </a:xfrm>
          <a:prstGeom prst="ellipse">
            <a:avLst/>
          </a:prstGeom>
          <a:noFill/>
          <a:ln w="38100" cmpd="sng">
            <a:solidFill>
              <a:schemeClr val="accent4"/>
            </a:solidFill>
          </a:ln>
          <a:effectLst/>
        </p:spPr>
        <p:style>
          <a:lnRef idx="1">
            <a:schemeClr val="accent1"/>
          </a:lnRef>
          <a:fillRef idx="3">
            <a:schemeClr val="accent1"/>
          </a:fillRef>
          <a:effectRef idx="2">
            <a:schemeClr val="accent1"/>
          </a:effectRef>
          <a:fontRef idx="minor">
            <a:schemeClr val="lt1"/>
          </a:fontRef>
        </p:style>
        <p:txBody>
          <a:bodyPr lIns="121898" tIns="60949" rIns="121898" bIns="60949" rtlCol="0" anchor="ctr"/>
          <a:lstStyle/>
          <a:p>
            <a:pPr algn="ctr"/>
            <a:endParaRPr lang="en-US" sz="900" dirty="0">
              <a:cs typeface="+mn-ea"/>
              <a:sym typeface="+mn-lt"/>
            </a:endParaRPr>
          </a:p>
        </p:txBody>
      </p:sp>
      <p:sp>
        <p:nvSpPr>
          <p:cNvPr id="128" name="Subtitle 2"/>
          <p:cNvSpPr txBox="1"/>
          <p:nvPr/>
        </p:nvSpPr>
        <p:spPr>
          <a:xfrm>
            <a:off x="7388334" y="4998739"/>
            <a:ext cx="3977075" cy="803275"/>
          </a:xfrm>
          <a:prstGeom prst="rect">
            <a:avLst/>
          </a:prstGeom>
        </p:spPr>
        <p:txBody>
          <a:bodyPr vert="horz" wrap="square" lIns="121872" tIns="60934" rIns="121872" bIns="60934" rtlCol="0">
            <a:spAutoFit/>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buNone/>
            </a:pPr>
            <a:r>
              <a:rPr lang="en-US" sz="1800" b="1" dirty="0" err="1">
                <a:cs typeface="+mn-ea"/>
                <a:sym typeface="+mn-lt"/>
              </a:rPr>
              <a:t>Envato</a:t>
            </a:r>
            <a:endParaRPr lang="en-US" sz="1800" b="1" dirty="0">
              <a:cs typeface="+mn-ea"/>
              <a:sym typeface="+mn-lt"/>
            </a:endParaRPr>
          </a:p>
          <a:p>
            <a:pPr marL="0" indent="0">
              <a:buNone/>
            </a:pPr>
            <a:r>
              <a:rPr lang="zh-CN" altLang="en-US" sz="1200" dirty="0">
                <a:solidFill>
                  <a:schemeClr val="tx1">
                    <a:lumMod val="65000"/>
                    <a:lumOff val="35000"/>
                  </a:schemeClr>
                </a:solidFill>
                <a:cs typeface="+mn-ea"/>
                <a:sym typeface="+mn-lt"/>
              </a:rPr>
              <a:t>添加文字描述内容添加文字描述内容添加文字描述内容添加文字描述内容</a:t>
            </a:r>
          </a:p>
        </p:txBody>
      </p:sp>
      <p:sp>
        <p:nvSpPr>
          <p:cNvPr id="129" name="Subtitle 2"/>
          <p:cNvSpPr txBox="1"/>
          <p:nvPr/>
        </p:nvSpPr>
        <p:spPr>
          <a:xfrm>
            <a:off x="6635965" y="5185718"/>
            <a:ext cx="760127" cy="405130"/>
          </a:xfrm>
          <a:prstGeom prst="rect">
            <a:avLst/>
          </a:prstGeom>
        </p:spPr>
        <p:txBody>
          <a:bodyPr vert="horz" wrap="square" lIns="121872" tIns="60934" rIns="121872" bIns="60934" rtlCol="0">
            <a:spAutoFit/>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lgn="ctr">
              <a:buNone/>
            </a:pPr>
            <a:r>
              <a:rPr lang="en-US" sz="1850" dirty="0">
                <a:cs typeface="+mn-ea"/>
                <a:sym typeface="+mn-lt"/>
              </a:rPr>
              <a:t>25%</a:t>
            </a:r>
            <a:endParaRPr lang="en-US" sz="1350" dirty="0">
              <a:cs typeface="+mn-ea"/>
              <a:sym typeface="+mn-lt"/>
            </a:endParaRPr>
          </a:p>
        </p:txBody>
      </p:sp>
    </p:spTree>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114"/>
                                        </p:tgtEl>
                                        <p:attrNameLst>
                                          <p:attrName>style.visibility</p:attrName>
                                        </p:attrNameLst>
                                      </p:cBhvr>
                                      <p:to>
                                        <p:strVal val="visible"/>
                                      </p:to>
                                    </p:set>
                                    <p:anim calcmode="lin" valueType="num">
                                      <p:cBhvr>
                                        <p:cTn id="12" dur="500" fill="hold"/>
                                        <p:tgtEl>
                                          <p:spTgt spid="114"/>
                                        </p:tgtEl>
                                        <p:attrNameLst>
                                          <p:attrName>ppt_w</p:attrName>
                                        </p:attrNameLst>
                                      </p:cBhvr>
                                      <p:tavLst>
                                        <p:tav tm="0">
                                          <p:val>
                                            <p:fltVal val="0"/>
                                          </p:val>
                                        </p:tav>
                                        <p:tav tm="100000">
                                          <p:val>
                                            <p:strVal val="#ppt_w"/>
                                          </p:val>
                                        </p:tav>
                                      </p:tavLst>
                                    </p:anim>
                                    <p:anim calcmode="lin" valueType="num">
                                      <p:cBhvr>
                                        <p:cTn id="13" dur="500" fill="hold"/>
                                        <p:tgtEl>
                                          <p:spTgt spid="114"/>
                                        </p:tgtEl>
                                        <p:attrNameLst>
                                          <p:attrName>ppt_h</p:attrName>
                                        </p:attrNameLst>
                                      </p:cBhvr>
                                      <p:tavLst>
                                        <p:tav tm="0">
                                          <p:val>
                                            <p:fltVal val="0"/>
                                          </p:val>
                                        </p:tav>
                                        <p:tav tm="100000">
                                          <p:val>
                                            <p:strVal val="#ppt_h"/>
                                          </p:val>
                                        </p:tav>
                                      </p:tavLst>
                                    </p:anim>
                                    <p:animEffect transition="in" filter="fade">
                                      <p:cBhvr>
                                        <p:cTn id="14" dur="500"/>
                                        <p:tgtEl>
                                          <p:spTgt spid="114"/>
                                        </p:tgtEl>
                                      </p:cBhvr>
                                    </p:animEffect>
                                  </p:childTnLst>
                                </p:cTn>
                              </p:par>
                              <p:par>
                                <p:cTn id="15" presetID="10" presetClass="entr" presetSubtype="0" fill="hold" nodeType="withEffect">
                                  <p:stCondLst>
                                    <p:cond delay="0"/>
                                  </p:stCondLst>
                                  <p:childTnLst>
                                    <p:set>
                                      <p:cBhvr>
                                        <p:cTn id="16" dur="1" fill="hold">
                                          <p:stCondLst>
                                            <p:cond delay="0"/>
                                          </p:stCondLst>
                                        </p:cTn>
                                        <p:tgtEl>
                                          <p:spTgt spid="311"/>
                                        </p:tgtEl>
                                        <p:attrNameLst>
                                          <p:attrName>style.visibility</p:attrName>
                                        </p:attrNameLst>
                                      </p:cBhvr>
                                      <p:to>
                                        <p:strVal val="visible"/>
                                      </p:to>
                                    </p:set>
                                    <p:animEffect transition="in" filter="fade">
                                      <p:cBhvr>
                                        <p:cTn id="17" dur="500"/>
                                        <p:tgtEl>
                                          <p:spTgt spid="311"/>
                                        </p:tgtEl>
                                      </p:cBhvr>
                                    </p:animEffect>
                                  </p:childTnLst>
                                </p:cTn>
                              </p:par>
                              <p:par>
                                <p:cTn id="18" presetID="10" presetClass="entr" presetSubtype="0" fill="hold" nodeType="withEffect">
                                  <p:stCondLst>
                                    <p:cond delay="0"/>
                                  </p:stCondLst>
                                  <p:childTnLst>
                                    <p:set>
                                      <p:cBhvr>
                                        <p:cTn id="19" dur="1" fill="hold">
                                          <p:stCondLst>
                                            <p:cond delay="0"/>
                                          </p:stCondLst>
                                        </p:cTn>
                                        <p:tgtEl>
                                          <p:spTgt spid="318"/>
                                        </p:tgtEl>
                                        <p:attrNameLst>
                                          <p:attrName>style.visibility</p:attrName>
                                        </p:attrNameLst>
                                      </p:cBhvr>
                                      <p:to>
                                        <p:strVal val="visible"/>
                                      </p:to>
                                    </p:set>
                                    <p:animEffect transition="in" filter="fade">
                                      <p:cBhvr>
                                        <p:cTn id="20" dur="500"/>
                                        <p:tgtEl>
                                          <p:spTgt spid="318"/>
                                        </p:tgtEl>
                                      </p:cBhvr>
                                    </p:animEffect>
                                  </p:childTnLst>
                                </p:cTn>
                              </p:par>
                              <p:par>
                                <p:cTn id="21" presetID="10" presetClass="entr" presetSubtype="0" fill="hold" nodeType="withEffect">
                                  <p:stCondLst>
                                    <p:cond delay="0"/>
                                  </p:stCondLst>
                                  <p:childTnLst>
                                    <p:set>
                                      <p:cBhvr>
                                        <p:cTn id="22" dur="1" fill="hold">
                                          <p:stCondLst>
                                            <p:cond delay="0"/>
                                          </p:stCondLst>
                                        </p:cTn>
                                        <p:tgtEl>
                                          <p:spTgt spid="310"/>
                                        </p:tgtEl>
                                        <p:attrNameLst>
                                          <p:attrName>style.visibility</p:attrName>
                                        </p:attrNameLst>
                                      </p:cBhvr>
                                      <p:to>
                                        <p:strVal val="visible"/>
                                      </p:to>
                                    </p:set>
                                    <p:animEffect transition="in" filter="fade">
                                      <p:cBhvr>
                                        <p:cTn id="23" dur="500"/>
                                        <p:tgtEl>
                                          <p:spTgt spid="310"/>
                                        </p:tgtEl>
                                      </p:cBhvr>
                                    </p:animEffect>
                                  </p:childTnLst>
                                </p:cTn>
                              </p:par>
                              <p:par>
                                <p:cTn id="24" presetID="10" presetClass="entr" presetSubtype="0" fill="hold" nodeType="withEffect">
                                  <p:stCondLst>
                                    <p:cond delay="0"/>
                                  </p:stCondLst>
                                  <p:childTnLst>
                                    <p:set>
                                      <p:cBhvr>
                                        <p:cTn id="25" dur="1" fill="hold">
                                          <p:stCondLst>
                                            <p:cond delay="0"/>
                                          </p:stCondLst>
                                        </p:cTn>
                                        <p:tgtEl>
                                          <p:spTgt spid="309"/>
                                        </p:tgtEl>
                                        <p:attrNameLst>
                                          <p:attrName>style.visibility</p:attrName>
                                        </p:attrNameLst>
                                      </p:cBhvr>
                                      <p:to>
                                        <p:strVal val="visible"/>
                                      </p:to>
                                    </p:set>
                                    <p:animEffect transition="in" filter="fade">
                                      <p:cBhvr>
                                        <p:cTn id="26" dur="500"/>
                                        <p:tgtEl>
                                          <p:spTgt spid="309"/>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118"/>
                                        </p:tgtEl>
                                        <p:attrNameLst>
                                          <p:attrName>style.visibility</p:attrName>
                                        </p:attrNameLst>
                                      </p:cBhvr>
                                      <p:to>
                                        <p:strVal val="visible"/>
                                      </p:to>
                                    </p:set>
                                    <p:animEffect transition="in" filter="wipe(left)">
                                      <p:cBhvr>
                                        <p:cTn id="30" dur="500"/>
                                        <p:tgtEl>
                                          <p:spTgt spid="118"/>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20"/>
                                        </p:tgtEl>
                                        <p:attrNameLst>
                                          <p:attrName>style.visibility</p:attrName>
                                        </p:attrNameLst>
                                      </p:cBhvr>
                                      <p:to>
                                        <p:strVal val="visible"/>
                                      </p:to>
                                    </p:set>
                                    <p:animEffect transition="in" filter="wipe(left)">
                                      <p:cBhvr>
                                        <p:cTn id="33" dur="500"/>
                                        <p:tgtEl>
                                          <p:spTgt spid="120"/>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19"/>
                                        </p:tgtEl>
                                        <p:attrNameLst>
                                          <p:attrName>style.visibility</p:attrName>
                                        </p:attrNameLst>
                                      </p:cBhvr>
                                      <p:to>
                                        <p:strVal val="visible"/>
                                      </p:to>
                                    </p:set>
                                    <p:animEffect transition="in" filter="wipe(left)">
                                      <p:cBhvr>
                                        <p:cTn id="36" dur="500"/>
                                        <p:tgtEl>
                                          <p:spTgt spid="119"/>
                                        </p:tgtEl>
                                      </p:cBhvr>
                                    </p:animEffect>
                                  </p:childTnLst>
                                </p:cTn>
                              </p:par>
                            </p:childTnLst>
                          </p:cTn>
                        </p:par>
                        <p:par>
                          <p:cTn id="37" fill="hold">
                            <p:stCondLst>
                              <p:cond delay="1000"/>
                            </p:stCondLst>
                            <p:childTnLst>
                              <p:par>
                                <p:cTn id="38" presetID="22" presetClass="entr" presetSubtype="8" fill="hold" grpId="0" nodeType="afterEffect">
                                  <p:stCondLst>
                                    <p:cond delay="0"/>
                                  </p:stCondLst>
                                  <p:childTnLst>
                                    <p:set>
                                      <p:cBhvr>
                                        <p:cTn id="39" dur="1" fill="hold">
                                          <p:stCondLst>
                                            <p:cond delay="0"/>
                                          </p:stCondLst>
                                        </p:cTn>
                                        <p:tgtEl>
                                          <p:spTgt spid="121"/>
                                        </p:tgtEl>
                                        <p:attrNameLst>
                                          <p:attrName>style.visibility</p:attrName>
                                        </p:attrNameLst>
                                      </p:cBhvr>
                                      <p:to>
                                        <p:strVal val="visible"/>
                                      </p:to>
                                    </p:set>
                                    <p:animEffect transition="in" filter="wipe(left)">
                                      <p:cBhvr>
                                        <p:cTn id="40" dur="500"/>
                                        <p:tgtEl>
                                          <p:spTgt spid="1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123"/>
                                        </p:tgtEl>
                                        <p:attrNameLst>
                                          <p:attrName>style.visibility</p:attrName>
                                        </p:attrNameLst>
                                      </p:cBhvr>
                                      <p:to>
                                        <p:strVal val="visible"/>
                                      </p:to>
                                    </p:set>
                                    <p:animEffect transition="in" filter="wipe(left)">
                                      <p:cBhvr>
                                        <p:cTn id="43" dur="500"/>
                                        <p:tgtEl>
                                          <p:spTgt spid="123"/>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122"/>
                                        </p:tgtEl>
                                        <p:attrNameLst>
                                          <p:attrName>style.visibility</p:attrName>
                                        </p:attrNameLst>
                                      </p:cBhvr>
                                      <p:to>
                                        <p:strVal val="visible"/>
                                      </p:to>
                                    </p:set>
                                    <p:animEffect transition="in" filter="wipe(left)">
                                      <p:cBhvr>
                                        <p:cTn id="46" dur="500"/>
                                        <p:tgtEl>
                                          <p:spTgt spid="122"/>
                                        </p:tgtEl>
                                      </p:cBhvr>
                                    </p:animEffect>
                                  </p:childTnLst>
                                </p:cTn>
                              </p:par>
                            </p:childTnLst>
                          </p:cTn>
                        </p:par>
                        <p:par>
                          <p:cTn id="47" fill="hold">
                            <p:stCondLst>
                              <p:cond delay="1500"/>
                            </p:stCondLst>
                            <p:childTnLst>
                              <p:par>
                                <p:cTn id="48" presetID="22" presetClass="entr" presetSubtype="8" fill="hold" grpId="0" nodeType="afterEffect">
                                  <p:stCondLst>
                                    <p:cond delay="0"/>
                                  </p:stCondLst>
                                  <p:childTnLst>
                                    <p:set>
                                      <p:cBhvr>
                                        <p:cTn id="49" dur="1" fill="hold">
                                          <p:stCondLst>
                                            <p:cond delay="0"/>
                                          </p:stCondLst>
                                        </p:cTn>
                                        <p:tgtEl>
                                          <p:spTgt spid="124"/>
                                        </p:tgtEl>
                                        <p:attrNameLst>
                                          <p:attrName>style.visibility</p:attrName>
                                        </p:attrNameLst>
                                      </p:cBhvr>
                                      <p:to>
                                        <p:strVal val="visible"/>
                                      </p:to>
                                    </p:set>
                                    <p:animEffect transition="in" filter="wipe(left)">
                                      <p:cBhvr>
                                        <p:cTn id="50" dur="500"/>
                                        <p:tgtEl>
                                          <p:spTgt spid="124"/>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126"/>
                                        </p:tgtEl>
                                        <p:attrNameLst>
                                          <p:attrName>style.visibility</p:attrName>
                                        </p:attrNameLst>
                                      </p:cBhvr>
                                      <p:to>
                                        <p:strVal val="visible"/>
                                      </p:to>
                                    </p:set>
                                    <p:animEffect transition="in" filter="wipe(left)">
                                      <p:cBhvr>
                                        <p:cTn id="53" dur="500"/>
                                        <p:tgtEl>
                                          <p:spTgt spid="126"/>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125"/>
                                        </p:tgtEl>
                                        <p:attrNameLst>
                                          <p:attrName>style.visibility</p:attrName>
                                        </p:attrNameLst>
                                      </p:cBhvr>
                                      <p:to>
                                        <p:strVal val="visible"/>
                                      </p:to>
                                    </p:set>
                                    <p:animEffect transition="in" filter="wipe(left)">
                                      <p:cBhvr>
                                        <p:cTn id="56" dur="500"/>
                                        <p:tgtEl>
                                          <p:spTgt spid="125"/>
                                        </p:tgtEl>
                                      </p:cBhvr>
                                    </p:animEffect>
                                  </p:childTnLst>
                                </p:cTn>
                              </p:par>
                            </p:childTnLst>
                          </p:cTn>
                        </p:par>
                        <p:par>
                          <p:cTn id="57" fill="hold">
                            <p:stCondLst>
                              <p:cond delay="2000"/>
                            </p:stCondLst>
                            <p:childTnLst>
                              <p:par>
                                <p:cTn id="58" presetID="22" presetClass="entr" presetSubtype="8" fill="hold" grpId="0" nodeType="afterEffect">
                                  <p:stCondLst>
                                    <p:cond delay="0"/>
                                  </p:stCondLst>
                                  <p:childTnLst>
                                    <p:set>
                                      <p:cBhvr>
                                        <p:cTn id="59" dur="1" fill="hold">
                                          <p:stCondLst>
                                            <p:cond delay="0"/>
                                          </p:stCondLst>
                                        </p:cTn>
                                        <p:tgtEl>
                                          <p:spTgt spid="127"/>
                                        </p:tgtEl>
                                        <p:attrNameLst>
                                          <p:attrName>style.visibility</p:attrName>
                                        </p:attrNameLst>
                                      </p:cBhvr>
                                      <p:to>
                                        <p:strVal val="visible"/>
                                      </p:to>
                                    </p:set>
                                    <p:animEffect transition="in" filter="wipe(left)">
                                      <p:cBhvr>
                                        <p:cTn id="60" dur="500"/>
                                        <p:tgtEl>
                                          <p:spTgt spid="127"/>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129"/>
                                        </p:tgtEl>
                                        <p:attrNameLst>
                                          <p:attrName>style.visibility</p:attrName>
                                        </p:attrNameLst>
                                      </p:cBhvr>
                                      <p:to>
                                        <p:strVal val="visible"/>
                                      </p:to>
                                    </p:set>
                                    <p:animEffect transition="in" filter="wipe(left)">
                                      <p:cBhvr>
                                        <p:cTn id="63" dur="500"/>
                                        <p:tgtEl>
                                          <p:spTgt spid="129"/>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128"/>
                                        </p:tgtEl>
                                        <p:attrNameLst>
                                          <p:attrName>style.visibility</p:attrName>
                                        </p:attrNameLst>
                                      </p:cBhvr>
                                      <p:to>
                                        <p:strVal val="visible"/>
                                      </p:to>
                                    </p:set>
                                    <p:animEffect transition="in" filter="wipe(left)">
                                      <p:cBhvr>
                                        <p:cTn id="66"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 grpId="0" bldLvl="0" animBg="1"/>
      <p:bldP spid="119" grpId="0"/>
      <p:bldP spid="120" grpId="0"/>
      <p:bldP spid="121" grpId="0" bldLvl="0" animBg="1"/>
      <p:bldP spid="122" grpId="0"/>
      <p:bldP spid="123" grpId="0"/>
      <p:bldP spid="124" grpId="0" bldLvl="0" animBg="1"/>
      <p:bldP spid="125" grpId="0"/>
      <p:bldP spid="126" grpId="0"/>
      <p:bldP spid="127" grpId="0" bldLvl="0" animBg="1"/>
      <p:bldP spid="128" grpId="0"/>
      <p:bldP spid="12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组合 34"/>
          <p:cNvGrpSpPr/>
          <p:nvPr/>
        </p:nvGrpSpPr>
        <p:grpSpPr>
          <a:xfrm>
            <a:off x="5574665" y="1535125"/>
            <a:ext cx="4841245" cy="1858144"/>
            <a:chOff x="5828665" y="1760215"/>
            <a:chExt cx="4841245" cy="1858144"/>
          </a:xfrm>
        </p:grpSpPr>
        <p:grpSp>
          <p:nvGrpSpPr>
            <p:cNvPr id="37" name="组合 11"/>
            <p:cNvGrpSpPr/>
            <p:nvPr/>
          </p:nvGrpSpPr>
          <p:grpSpPr bwMode="auto">
            <a:xfrm>
              <a:off x="5828665" y="1760215"/>
              <a:ext cx="4841245" cy="438150"/>
              <a:chOff x="5383369" y="1584101"/>
              <a:chExt cx="4842456" cy="437882"/>
            </a:xfrm>
          </p:grpSpPr>
          <p:sp>
            <p:nvSpPr>
              <p:cNvPr id="39" name="矩形 38"/>
              <p:cNvSpPr/>
              <p:nvPr/>
            </p:nvSpPr>
            <p:spPr>
              <a:xfrm>
                <a:off x="5383369" y="1584101"/>
                <a:ext cx="1919518" cy="43788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b="1" dirty="0">
                    <a:cs typeface="+mn-ea"/>
                    <a:sym typeface="+mn-lt"/>
                  </a:rPr>
                  <a:t>点击添加文字</a:t>
                </a:r>
              </a:p>
            </p:txBody>
          </p:sp>
          <p:cxnSp>
            <p:nvCxnSpPr>
              <p:cNvPr id="40" name="直接连接符 39"/>
              <p:cNvCxnSpPr/>
              <p:nvPr/>
            </p:nvCxnSpPr>
            <p:spPr>
              <a:xfrm>
                <a:off x="7147294" y="1993534"/>
                <a:ext cx="3078531"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38" name="Shape 1258"/>
            <p:cNvSpPr/>
            <p:nvPr/>
          </p:nvSpPr>
          <p:spPr>
            <a:xfrm>
              <a:off x="5866221" y="2464197"/>
              <a:ext cx="4803689" cy="1154162"/>
            </a:xfrm>
            <a:prstGeom prst="rect">
              <a:avLst/>
            </a:prstGeom>
            <a:ln w="12700">
              <a:miter lim="400000"/>
            </a:ln>
          </p:spPr>
          <p:txBody>
            <a:bodyPr wrap="square" lIns="0" tIns="0" rIns="0" bIns="0">
              <a:spAutoFit/>
            </a:bodyPr>
            <a:lstStyle/>
            <a:p>
              <a:pPr lvl="0">
                <a:lnSpc>
                  <a:spcPct val="150000"/>
                </a:lnSpc>
                <a:defRPr sz="1800"/>
              </a:pPr>
              <a:r>
                <a:rPr lang="zh-CN" altLang="en-US" sz="1000" dirty="0">
                  <a:solidFill>
                    <a:schemeClr val="tx1">
                      <a:lumMod val="50000"/>
                      <a:lumOff val="50000"/>
                    </a:schemeClr>
                  </a:solidFill>
                  <a:latin typeface="+mn-lt"/>
                  <a:ea typeface="+mn-ea"/>
                  <a:cs typeface="+mn-ea"/>
                  <a:sym typeface="+mn-lt"/>
                </a:rPr>
                <a:t>添加文字描述内容添加文字描述内容添加文字描述内容添加文字描述内容添加文字描述内容添加文字描述内容添加文字描述内容添加文字描述内容添加添加文字描述内容添加文字描述内容添加文字描述内容添加文字描述内容添加文字描述内容添加文字描述内容添加文字描述内容添加文字描述内容添加</a:t>
              </a:r>
            </a:p>
            <a:p>
              <a:pPr lvl="0" algn="l">
                <a:lnSpc>
                  <a:spcPct val="150000"/>
                </a:lnSpc>
                <a:defRPr sz="1800"/>
              </a:pPr>
              <a:endParaRPr lang="zh-CN" altLang="en-US" sz="1000" dirty="0">
                <a:solidFill>
                  <a:schemeClr val="tx1">
                    <a:lumMod val="50000"/>
                    <a:lumOff val="50000"/>
                  </a:schemeClr>
                </a:solidFill>
                <a:latin typeface="+mn-lt"/>
                <a:ea typeface="+mn-ea"/>
                <a:cs typeface="+mn-ea"/>
                <a:sym typeface="+mn-lt"/>
              </a:endParaRPr>
            </a:p>
          </p:txBody>
        </p:sp>
      </p:grpSp>
      <p:grpSp>
        <p:nvGrpSpPr>
          <p:cNvPr id="41" name="组合 40"/>
          <p:cNvGrpSpPr/>
          <p:nvPr/>
        </p:nvGrpSpPr>
        <p:grpSpPr>
          <a:xfrm>
            <a:off x="5582602" y="3895291"/>
            <a:ext cx="4841245" cy="1823098"/>
            <a:chOff x="5836602" y="4120381"/>
            <a:chExt cx="4841245" cy="1823098"/>
          </a:xfrm>
        </p:grpSpPr>
        <p:grpSp>
          <p:nvGrpSpPr>
            <p:cNvPr id="42" name="组合 24"/>
            <p:cNvGrpSpPr/>
            <p:nvPr/>
          </p:nvGrpSpPr>
          <p:grpSpPr bwMode="auto">
            <a:xfrm>
              <a:off x="5836602" y="4120381"/>
              <a:ext cx="4841245" cy="438150"/>
              <a:chOff x="5383369" y="1584101"/>
              <a:chExt cx="4842456" cy="437882"/>
            </a:xfrm>
          </p:grpSpPr>
          <p:sp>
            <p:nvSpPr>
              <p:cNvPr id="45" name="矩形 44"/>
              <p:cNvSpPr/>
              <p:nvPr/>
            </p:nvSpPr>
            <p:spPr>
              <a:xfrm>
                <a:off x="5383369" y="1584101"/>
                <a:ext cx="1919517" cy="4378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b="1" dirty="0">
                    <a:cs typeface="+mn-ea"/>
                    <a:sym typeface="+mn-lt"/>
                  </a:rPr>
                  <a:t>点击添加文字</a:t>
                </a:r>
              </a:p>
            </p:txBody>
          </p:sp>
          <p:cxnSp>
            <p:nvCxnSpPr>
              <p:cNvPr id="48" name="直接连接符 47"/>
              <p:cNvCxnSpPr/>
              <p:nvPr/>
            </p:nvCxnSpPr>
            <p:spPr>
              <a:xfrm>
                <a:off x="7147293" y="2009291"/>
                <a:ext cx="3078532"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44" name="Shape 1258"/>
            <p:cNvSpPr/>
            <p:nvPr/>
          </p:nvSpPr>
          <p:spPr>
            <a:xfrm>
              <a:off x="5866221" y="4789317"/>
              <a:ext cx="4803689" cy="1154162"/>
            </a:xfrm>
            <a:prstGeom prst="rect">
              <a:avLst/>
            </a:prstGeom>
            <a:ln w="12700">
              <a:miter lim="400000"/>
            </a:ln>
          </p:spPr>
          <p:txBody>
            <a:bodyPr wrap="square" lIns="0" tIns="0" rIns="0" bIns="0">
              <a:spAutoFit/>
            </a:bodyPr>
            <a:lstStyle/>
            <a:p>
              <a:pPr lvl="0">
                <a:lnSpc>
                  <a:spcPct val="150000"/>
                </a:lnSpc>
                <a:defRPr sz="1800"/>
              </a:pPr>
              <a:r>
                <a:rPr lang="zh-CN" altLang="en-US" sz="1000" dirty="0">
                  <a:solidFill>
                    <a:schemeClr val="tx1">
                      <a:lumMod val="50000"/>
                      <a:lumOff val="50000"/>
                    </a:schemeClr>
                  </a:solidFill>
                  <a:latin typeface="+mn-lt"/>
                  <a:ea typeface="+mn-ea"/>
                  <a:cs typeface="+mn-ea"/>
                  <a:sym typeface="+mn-lt"/>
                </a:rPr>
                <a:t>添加文字描述内容添加文字描述内容添加文字描述内容添加文字描述内容添加文字描述内容添加文字描述内容添加文字描述内容添加文字描述内容添加添加文字描述内容添加文字描述内容添加文字描述内容添加文字描述内容添加文字描述内容添加文字描述内容添加文字描述内容添加文字描述内容添加</a:t>
              </a:r>
            </a:p>
            <a:p>
              <a:pPr lvl="0" algn="l">
                <a:lnSpc>
                  <a:spcPct val="150000"/>
                </a:lnSpc>
                <a:defRPr sz="1800"/>
              </a:pPr>
              <a:endParaRPr lang="zh-CN" altLang="en-US" sz="1000" dirty="0">
                <a:solidFill>
                  <a:schemeClr val="tx1">
                    <a:lumMod val="50000"/>
                    <a:lumOff val="50000"/>
                  </a:schemeClr>
                </a:solidFill>
                <a:latin typeface="+mn-lt"/>
                <a:ea typeface="+mn-ea"/>
                <a:cs typeface="+mn-ea"/>
                <a:sym typeface="+mn-lt"/>
              </a:endParaRPr>
            </a:p>
          </p:txBody>
        </p:sp>
      </p:grpSp>
      <p:pic>
        <p:nvPicPr>
          <p:cNvPr id="49" name="图片 4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30333" y="1573109"/>
            <a:ext cx="2545467" cy="1331995"/>
          </a:xfrm>
          <a:prstGeom prst="rect">
            <a:avLst/>
          </a:prstGeom>
        </p:spPr>
      </p:pic>
      <p:pic>
        <p:nvPicPr>
          <p:cNvPr id="50" name="图片 4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34234" y="4021417"/>
            <a:ext cx="2545467" cy="1331995"/>
          </a:xfrm>
          <a:prstGeom prst="rect">
            <a:avLst/>
          </a:prstGeom>
        </p:spPr>
      </p:pic>
    </p:spTree>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0"/>
                                        </p:tgtEl>
                                        <p:attrNameLst>
                                          <p:attrName>style.visibility</p:attrName>
                                        </p:attrNameLst>
                                      </p:cBhvr>
                                      <p:to>
                                        <p:strVal val="visible"/>
                                      </p:to>
                                    </p:set>
                                    <p:animEffect transition="in" filter="fade">
                                      <p:cBhvr>
                                        <p:cTn id="13" dur="1000"/>
                                        <p:tgtEl>
                                          <p:spTgt spid="50"/>
                                        </p:tgtEl>
                                      </p:cBhvr>
                                    </p:animEffect>
                                    <p:anim calcmode="lin" valueType="num">
                                      <p:cBhvr>
                                        <p:cTn id="14" dur="1000" fill="hold"/>
                                        <p:tgtEl>
                                          <p:spTgt spid="50"/>
                                        </p:tgtEl>
                                        <p:attrNameLst>
                                          <p:attrName>ppt_x</p:attrName>
                                        </p:attrNameLst>
                                      </p:cBhvr>
                                      <p:tavLst>
                                        <p:tav tm="0">
                                          <p:val>
                                            <p:strVal val="#ppt_x"/>
                                          </p:val>
                                        </p:tav>
                                        <p:tav tm="100000">
                                          <p:val>
                                            <p:strVal val="#ppt_x"/>
                                          </p:val>
                                        </p:tav>
                                      </p:tavLst>
                                    </p:anim>
                                    <p:anim calcmode="lin" valueType="num">
                                      <p:cBhvr>
                                        <p:cTn id="15" dur="1000" fill="hold"/>
                                        <p:tgtEl>
                                          <p:spTgt spid="50"/>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16" presetClass="entr" presetSubtype="21" fill="hold"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barn(inVertical)">
                                      <p:cBhvr>
                                        <p:cTn id="19" dur="500"/>
                                        <p:tgtEl>
                                          <p:spTgt spid="35"/>
                                        </p:tgtEl>
                                      </p:cBhvr>
                                    </p:animEffect>
                                  </p:childTnLst>
                                </p:cTn>
                              </p:par>
                            </p:childTnLst>
                          </p:cTn>
                        </p:par>
                        <p:par>
                          <p:cTn id="20" fill="hold">
                            <p:stCondLst>
                              <p:cond delay="2500"/>
                            </p:stCondLst>
                            <p:childTnLst>
                              <p:par>
                                <p:cTn id="21" presetID="16" presetClass="entr" presetSubtype="21" fill="hold" nodeType="after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barn(inVertical)">
                                      <p:cBhvr>
                                        <p:cTn id="23"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31"/>
          <p:cNvGrpSpPr/>
          <p:nvPr/>
        </p:nvGrpSpPr>
        <p:grpSpPr>
          <a:xfrm>
            <a:off x="1157845" y="1245217"/>
            <a:ext cx="10236794" cy="4773214"/>
            <a:chOff x="1444603" y="1526382"/>
            <a:chExt cx="9705997" cy="4525962"/>
          </a:xfrm>
        </p:grpSpPr>
        <p:grpSp>
          <p:nvGrpSpPr>
            <p:cNvPr id="34" name="组合 33"/>
            <p:cNvGrpSpPr/>
            <p:nvPr/>
          </p:nvGrpSpPr>
          <p:grpSpPr>
            <a:xfrm>
              <a:off x="1444603" y="1526382"/>
              <a:ext cx="4164712" cy="4525962"/>
              <a:chOff x="669459" y="577850"/>
              <a:chExt cx="5435600" cy="5907088"/>
            </a:xfrm>
          </p:grpSpPr>
          <p:sp>
            <p:nvSpPr>
              <p:cNvPr id="50" name="Freeform 26"/>
              <p:cNvSpPr/>
              <p:nvPr/>
            </p:nvSpPr>
            <p:spPr bwMode="auto">
              <a:xfrm>
                <a:off x="1369547" y="1238250"/>
                <a:ext cx="1536700" cy="1535113"/>
              </a:xfrm>
              <a:custGeom>
                <a:avLst/>
                <a:gdLst>
                  <a:gd name="T0" fmla="*/ 158 w 158"/>
                  <a:gd name="T1" fmla="*/ 73 h 158"/>
                  <a:gd name="T2" fmla="*/ 86 w 158"/>
                  <a:gd name="T3" fmla="*/ 0 h 158"/>
                  <a:gd name="T4" fmla="*/ 0 w 158"/>
                  <a:gd name="T5" fmla="*/ 87 h 158"/>
                  <a:gd name="T6" fmla="*/ 69 w 158"/>
                  <a:gd name="T7" fmla="*/ 158 h 158"/>
                  <a:gd name="T8" fmla="*/ 158 w 158"/>
                  <a:gd name="T9" fmla="*/ 73 h 158"/>
                </a:gdLst>
                <a:ahLst/>
                <a:cxnLst>
                  <a:cxn ang="0">
                    <a:pos x="T0" y="T1"/>
                  </a:cxn>
                  <a:cxn ang="0">
                    <a:pos x="T2" y="T3"/>
                  </a:cxn>
                  <a:cxn ang="0">
                    <a:pos x="T4" y="T5"/>
                  </a:cxn>
                  <a:cxn ang="0">
                    <a:pos x="T6" y="T7"/>
                  </a:cxn>
                  <a:cxn ang="0">
                    <a:pos x="T8" y="T9"/>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accent4"/>
              </a:solidFill>
              <a:ln w="31750" cap="flat">
                <a:noFill/>
                <a:prstDash val="solid"/>
                <a:miter lim="800000"/>
              </a:ln>
              <a:effectLst/>
            </p:spPr>
            <p:txBody>
              <a:bodyPr vert="horz" wrap="square" lIns="91440" tIns="45720" rIns="91440" bIns="45720" numCol="1" anchor="t" anchorCtr="0" compatLnSpc="1"/>
              <a:lstStyle/>
              <a:p>
                <a:endParaRPr lang="zh-CN" altLang="en-US" sz="1500">
                  <a:solidFill>
                    <a:schemeClr val="tx1">
                      <a:lumMod val="50000"/>
                      <a:lumOff val="50000"/>
                    </a:schemeClr>
                  </a:solidFill>
                  <a:latin typeface="+mn-lt"/>
                  <a:ea typeface="+mn-ea"/>
                  <a:cs typeface="+mn-ea"/>
                  <a:sym typeface="+mn-lt"/>
                </a:endParaRPr>
              </a:p>
            </p:txBody>
          </p:sp>
          <p:sp>
            <p:nvSpPr>
              <p:cNvPr id="51" name="Oval 44"/>
              <p:cNvSpPr>
                <a:spLocks noChangeArrowheads="1"/>
              </p:cNvSpPr>
              <p:nvPr/>
            </p:nvSpPr>
            <p:spPr bwMode="auto">
              <a:xfrm>
                <a:off x="2206159" y="577850"/>
                <a:ext cx="1370013" cy="1370013"/>
              </a:xfrm>
              <a:prstGeom prst="ellipse">
                <a:avLst/>
              </a:prstGeom>
              <a:solidFill>
                <a:schemeClr val="accent4"/>
              </a:solidFill>
              <a:ln w="28575" cap="flat">
                <a:noFill/>
                <a:prstDash val="solid"/>
                <a:miter lim="800000"/>
              </a:ln>
              <a:effectLst/>
            </p:spPr>
            <p:txBody>
              <a:bodyPr vert="horz" wrap="square" lIns="91440" tIns="45720" rIns="91440" bIns="45720" numCol="1" anchor="t" anchorCtr="0" compatLnSpc="1"/>
              <a:lstStyle/>
              <a:p>
                <a:endParaRPr lang="zh-CN" altLang="en-US" sz="1500">
                  <a:solidFill>
                    <a:schemeClr val="tx1">
                      <a:lumMod val="50000"/>
                      <a:lumOff val="50000"/>
                    </a:schemeClr>
                  </a:solidFill>
                  <a:latin typeface="+mn-lt"/>
                  <a:ea typeface="+mn-ea"/>
                  <a:cs typeface="+mn-ea"/>
                  <a:sym typeface="+mn-lt"/>
                </a:endParaRPr>
              </a:p>
            </p:txBody>
          </p:sp>
          <p:sp>
            <p:nvSpPr>
              <p:cNvPr id="52" name="Freeform 32"/>
              <p:cNvSpPr/>
              <p:nvPr/>
            </p:nvSpPr>
            <p:spPr bwMode="auto">
              <a:xfrm>
                <a:off x="3877797" y="4289425"/>
                <a:ext cx="1536700" cy="1535113"/>
              </a:xfrm>
              <a:custGeom>
                <a:avLst/>
                <a:gdLst>
                  <a:gd name="T0" fmla="*/ 0 w 158"/>
                  <a:gd name="T1" fmla="*/ 85 h 158"/>
                  <a:gd name="T2" fmla="*/ 72 w 158"/>
                  <a:gd name="T3" fmla="*/ 158 h 158"/>
                  <a:gd name="T4" fmla="*/ 158 w 158"/>
                  <a:gd name="T5" fmla="*/ 71 h 158"/>
                  <a:gd name="T6" fmla="*/ 89 w 158"/>
                  <a:gd name="T7" fmla="*/ 0 h 158"/>
                  <a:gd name="T8" fmla="*/ 0 w 158"/>
                  <a:gd name="T9" fmla="*/ 85 h 158"/>
                </a:gdLst>
                <a:ahLst/>
                <a:cxnLst>
                  <a:cxn ang="0">
                    <a:pos x="T0" y="T1"/>
                  </a:cxn>
                  <a:cxn ang="0">
                    <a:pos x="T2" y="T3"/>
                  </a:cxn>
                  <a:cxn ang="0">
                    <a:pos x="T4" y="T5"/>
                  </a:cxn>
                  <a:cxn ang="0">
                    <a:pos x="T6" y="T7"/>
                  </a:cxn>
                  <a:cxn ang="0">
                    <a:pos x="T8" y="T9"/>
                  </a:cxn>
                </a:cxnLst>
                <a:rect l="0" t="0" r="r" b="b"/>
                <a:pathLst>
                  <a:path w="158" h="158">
                    <a:moveTo>
                      <a:pt x="0" y="85"/>
                    </a:moveTo>
                    <a:cubicBezTo>
                      <a:pt x="72" y="158"/>
                      <a:pt x="72" y="158"/>
                      <a:pt x="72" y="158"/>
                    </a:cubicBezTo>
                    <a:cubicBezTo>
                      <a:pt x="73" y="107"/>
                      <a:pt x="107" y="72"/>
                      <a:pt x="158" y="71"/>
                    </a:cubicBezTo>
                    <a:cubicBezTo>
                      <a:pt x="89" y="0"/>
                      <a:pt x="89" y="0"/>
                      <a:pt x="89" y="0"/>
                    </a:cubicBezTo>
                    <a:cubicBezTo>
                      <a:pt x="87" y="51"/>
                      <a:pt x="51" y="85"/>
                      <a:pt x="0" y="85"/>
                    </a:cubicBezTo>
                    <a:close/>
                  </a:path>
                </a:pathLst>
              </a:custGeom>
              <a:solidFill>
                <a:schemeClr val="accent2"/>
              </a:solidFill>
              <a:ln w="31750" cap="flat">
                <a:noFill/>
                <a:prstDash val="solid"/>
                <a:miter lim="800000"/>
              </a:ln>
              <a:effectLst/>
            </p:spPr>
            <p:txBody>
              <a:bodyPr vert="horz" wrap="square" lIns="91440" tIns="45720" rIns="91440" bIns="45720" numCol="1" anchor="t" anchorCtr="0" compatLnSpc="1"/>
              <a:lstStyle/>
              <a:p>
                <a:endParaRPr lang="zh-CN" altLang="en-US" sz="1500">
                  <a:solidFill>
                    <a:schemeClr val="tx1">
                      <a:lumMod val="50000"/>
                      <a:lumOff val="50000"/>
                    </a:schemeClr>
                  </a:solidFill>
                  <a:latin typeface="+mn-lt"/>
                  <a:ea typeface="+mn-ea"/>
                  <a:cs typeface="+mn-ea"/>
                  <a:sym typeface="+mn-lt"/>
                </a:endParaRPr>
              </a:p>
            </p:txBody>
          </p:sp>
          <p:sp>
            <p:nvSpPr>
              <p:cNvPr id="53" name="Freeform 35"/>
              <p:cNvSpPr/>
              <p:nvPr/>
            </p:nvSpPr>
            <p:spPr bwMode="auto">
              <a:xfrm>
                <a:off x="3887322" y="2763838"/>
                <a:ext cx="1536700" cy="1535113"/>
              </a:xfrm>
              <a:custGeom>
                <a:avLst/>
                <a:gdLst>
                  <a:gd name="T0" fmla="*/ 71 w 158"/>
                  <a:gd name="T1" fmla="*/ 0 h 158"/>
                  <a:gd name="T2" fmla="*/ 0 w 158"/>
                  <a:gd name="T3" fmla="*/ 73 h 158"/>
                  <a:gd name="T4" fmla="*/ 88 w 158"/>
                  <a:gd name="T5" fmla="*/ 158 h 158"/>
                  <a:gd name="T6" fmla="*/ 158 w 158"/>
                  <a:gd name="T7" fmla="*/ 87 h 158"/>
                  <a:gd name="T8" fmla="*/ 71 w 158"/>
                  <a:gd name="T9" fmla="*/ 0 h 158"/>
                </a:gdLst>
                <a:ahLst/>
                <a:cxnLst>
                  <a:cxn ang="0">
                    <a:pos x="T0" y="T1"/>
                  </a:cxn>
                  <a:cxn ang="0">
                    <a:pos x="T2" y="T3"/>
                  </a:cxn>
                  <a:cxn ang="0">
                    <a:pos x="T4" y="T5"/>
                  </a:cxn>
                  <a:cxn ang="0">
                    <a:pos x="T6" y="T7"/>
                  </a:cxn>
                  <a:cxn ang="0">
                    <a:pos x="T8" y="T9"/>
                  </a:cxn>
                </a:cxnLst>
                <a:rect l="0" t="0" r="r" b="b"/>
                <a:pathLst>
                  <a:path w="158" h="158">
                    <a:moveTo>
                      <a:pt x="71" y="0"/>
                    </a:moveTo>
                    <a:cubicBezTo>
                      <a:pt x="0" y="73"/>
                      <a:pt x="0" y="73"/>
                      <a:pt x="0" y="73"/>
                    </a:cubicBezTo>
                    <a:cubicBezTo>
                      <a:pt x="50" y="73"/>
                      <a:pt x="86" y="107"/>
                      <a:pt x="88" y="158"/>
                    </a:cubicBezTo>
                    <a:cubicBezTo>
                      <a:pt x="158" y="87"/>
                      <a:pt x="158" y="87"/>
                      <a:pt x="158" y="87"/>
                    </a:cubicBezTo>
                    <a:cubicBezTo>
                      <a:pt x="107" y="86"/>
                      <a:pt x="72" y="51"/>
                      <a:pt x="71" y="0"/>
                    </a:cubicBezTo>
                    <a:close/>
                  </a:path>
                </a:pathLst>
              </a:custGeom>
              <a:solidFill>
                <a:schemeClr val="accent5"/>
              </a:solidFill>
              <a:ln w="31750" cap="flat">
                <a:noFill/>
                <a:prstDash val="solid"/>
                <a:miter lim="800000"/>
              </a:ln>
              <a:effectLst/>
            </p:spPr>
            <p:txBody>
              <a:bodyPr vert="horz" wrap="square" lIns="91440" tIns="45720" rIns="91440" bIns="45720" numCol="1" anchor="t" anchorCtr="0" compatLnSpc="1"/>
              <a:lstStyle/>
              <a:p>
                <a:endParaRPr lang="zh-CN" altLang="en-US" sz="1500">
                  <a:solidFill>
                    <a:schemeClr val="tx1">
                      <a:lumMod val="50000"/>
                      <a:lumOff val="50000"/>
                    </a:schemeClr>
                  </a:solidFill>
                  <a:latin typeface="+mn-lt"/>
                  <a:ea typeface="+mn-ea"/>
                  <a:cs typeface="+mn-ea"/>
                  <a:sym typeface="+mn-lt"/>
                </a:endParaRPr>
              </a:p>
            </p:txBody>
          </p:sp>
          <p:sp>
            <p:nvSpPr>
              <p:cNvPr id="54" name="Freeform 50"/>
              <p:cNvSpPr/>
              <p:nvPr/>
            </p:nvSpPr>
            <p:spPr bwMode="auto">
              <a:xfrm>
                <a:off x="3217397" y="2103438"/>
                <a:ext cx="1360488" cy="1370013"/>
              </a:xfrm>
              <a:custGeom>
                <a:avLst/>
                <a:gdLst>
                  <a:gd name="T0" fmla="*/ 0 w 140"/>
                  <a:gd name="T1" fmla="*/ 70 h 141"/>
                  <a:gd name="T2" fmla="*/ 70 w 140"/>
                  <a:gd name="T3" fmla="*/ 0 h 141"/>
                  <a:gd name="T4" fmla="*/ 140 w 140"/>
                  <a:gd name="T5" fmla="*/ 71 h 141"/>
                  <a:gd name="T6" fmla="*/ 70 w 140"/>
                  <a:gd name="T7" fmla="*/ 141 h 141"/>
                  <a:gd name="T8" fmla="*/ 0 w 140"/>
                  <a:gd name="T9" fmla="*/ 70 h 141"/>
                </a:gdLst>
                <a:ahLst/>
                <a:cxnLst>
                  <a:cxn ang="0">
                    <a:pos x="T0" y="T1"/>
                  </a:cxn>
                  <a:cxn ang="0">
                    <a:pos x="T2" y="T3"/>
                  </a:cxn>
                  <a:cxn ang="0">
                    <a:pos x="T4" y="T5"/>
                  </a:cxn>
                  <a:cxn ang="0">
                    <a:pos x="T6" y="T7"/>
                  </a:cxn>
                  <a:cxn ang="0">
                    <a:pos x="T8" y="T9"/>
                  </a:cxn>
                </a:cxnLst>
                <a:rect l="0" t="0" r="r" b="b"/>
                <a:pathLst>
                  <a:path w="140" h="141">
                    <a:moveTo>
                      <a:pt x="0" y="70"/>
                    </a:moveTo>
                    <a:cubicBezTo>
                      <a:pt x="0" y="32"/>
                      <a:pt x="31" y="0"/>
                      <a:pt x="70" y="0"/>
                    </a:cubicBezTo>
                    <a:cubicBezTo>
                      <a:pt x="109" y="0"/>
                      <a:pt x="140" y="32"/>
                      <a:pt x="140" y="71"/>
                    </a:cubicBezTo>
                    <a:cubicBezTo>
                      <a:pt x="140" y="109"/>
                      <a:pt x="109" y="141"/>
                      <a:pt x="70" y="141"/>
                    </a:cubicBezTo>
                    <a:cubicBezTo>
                      <a:pt x="31" y="141"/>
                      <a:pt x="0" y="109"/>
                      <a:pt x="0" y="70"/>
                    </a:cubicBezTo>
                    <a:close/>
                  </a:path>
                </a:pathLst>
              </a:custGeom>
              <a:solidFill>
                <a:schemeClr val="accent5"/>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tx1">
                      <a:lumMod val="50000"/>
                      <a:lumOff val="50000"/>
                    </a:schemeClr>
                  </a:solidFill>
                  <a:cs typeface="+mn-ea"/>
                  <a:sym typeface="+mn-lt"/>
                </a:endParaRPr>
              </a:p>
            </p:txBody>
          </p:sp>
          <p:sp>
            <p:nvSpPr>
              <p:cNvPr id="55" name="Freeform 29"/>
              <p:cNvSpPr/>
              <p:nvPr/>
            </p:nvSpPr>
            <p:spPr bwMode="auto">
              <a:xfrm>
                <a:off x="1360022" y="2763838"/>
                <a:ext cx="1536700" cy="1535113"/>
              </a:xfrm>
              <a:custGeom>
                <a:avLst/>
                <a:gdLst>
                  <a:gd name="T0" fmla="*/ 86 w 158"/>
                  <a:gd name="T1" fmla="*/ 158 h 158"/>
                  <a:gd name="T2" fmla="*/ 158 w 158"/>
                  <a:gd name="T3" fmla="*/ 85 h 158"/>
                  <a:gd name="T4" fmla="*/ 70 w 158"/>
                  <a:gd name="T5" fmla="*/ 0 h 158"/>
                  <a:gd name="T6" fmla="*/ 0 w 158"/>
                  <a:gd name="T7" fmla="*/ 70 h 158"/>
                  <a:gd name="T8" fmla="*/ 86 w 158"/>
                  <a:gd name="T9" fmla="*/ 158 h 158"/>
                </a:gdLst>
                <a:ahLst/>
                <a:cxnLst>
                  <a:cxn ang="0">
                    <a:pos x="T0" y="T1"/>
                  </a:cxn>
                  <a:cxn ang="0">
                    <a:pos x="T2" y="T3"/>
                  </a:cxn>
                  <a:cxn ang="0">
                    <a:pos x="T4" y="T5"/>
                  </a:cxn>
                  <a:cxn ang="0">
                    <a:pos x="T6" y="T7"/>
                  </a:cxn>
                  <a:cxn ang="0">
                    <a:pos x="T8" y="T9"/>
                  </a:cxn>
                </a:cxnLst>
                <a:rect l="0" t="0" r="r" b="b"/>
                <a:pathLst>
                  <a:path w="158" h="158">
                    <a:moveTo>
                      <a:pt x="86" y="158"/>
                    </a:moveTo>
                    <a:cubicBezTo>
                      <a:pt x="158" y="85"/>
                      <a:pt x="158" y="85"/>
                      <a:pt x="158" y="85"/>
                    </a:cubicBezTo>
                    <a:cubicBezTo>
                      <a:pt x="107" y="85"/>
                      <a:pt x="72" y="51"/>
                      <a:pt x="70" y="0"/>
                    </a:cubicBezTo>
                    <a:cubicBezTo>
                      <a:pt x="0" y="70"/>
                      <a:pt x="0" y="70"/>
                      <a:pt x="0" y="70"/>
                    </a:cubicBezTo>
                    <a:cubicBezTo>
                      <a:pt x="51" y="72"/>
                      <a:pt x="86" y="107"/>
                      <a:pt x="86" y="158"/>
                    </a:cubicBezTo>
                    <a:close/>
                  </a:path>
                </a:pathLst>
              </a:custGeom>
              <a:solidFill>
                <a:schemeClr val="accent3"/>
              </a:solidFill>
              <a:ln w="31750" cap="flat">
                <a:noFill/>
                <a:prstDash val="solid"/>
                <a:miter lim="800000"/>
              </a:ln>
              <a:effectLst/>
            </p:spPr>
            <p:txBody>
              <a:bodyPr vert="horz" wrap="square" lIns="91440" tIns="45720" rIns="91440" bIns="45720" numCol="1" anchor="t" anchorCtr="0" compatLnSpc="1"/>
              <a:lstStyle/>
              <a:p>
                <a:endParaRPr lang="zh-CN" altLang="en-US" sz="1500">
                  <a:solidFill>
                    <a:schemeClr val="tx1">
                      <a:lumMod val="50000"/>
                      <a:lumOff val="50000"/>
                    </a:schemeClr>
                  </a:solidFill>
                  <a:latin typeface="+mn-lt"/>
                  <a:ea typeface="+mn-ea"/>
                  <a:cs typeface="+mn-ea"/>
                  <a:sym typeface="+mn-lt"/>
                </a:endParaRPr>
              </a:p>
            </p:txBody>
          </p:sp>
          <p:sp>
            <p:nvSpPr>
              <p:cNvPr id="56" name="Freeform 41"/>
              <p:cNvSpPr/>
              <p:nvPr/>
            </p:nvSpPr>
            <p:spPr bwMode="auto">
              <a:xfrm>
                <a:off x="2196634" y="3590925"/>
                <a:ext cx="1370013" cy="1370013"/>
              </a:xfrm>
              <a:custGeom>
                <a:avLst/>
                <a:gdLst>
                  <a:gd name="T0" fmla="*/ 141 w 141"/>
                  <a:gd name="T1" fmla="*/ 70 h 141"/>
                  <a:gd name="T2" fmla="*/ 71 w 141"/>
                  <a:gd name="T3" fmla="*/ 141 h 141"/>
                  <a:gd name="T4" fmla="*/ 0 w 141"/>
                  <a:gd name="T5" fmla="*/ 70 h 141"/>
                  <a:gd name="T6" fmla="*/ 71 w 141"/>
                  <a:gd name="T7" fmla="*/ 0 h 141"/>
                  <a:gd name="T8" fmla="*/ 141 w 141"/>
                  <a:gd name="T9" fmla="*/ 70 h 141"/>
                </a:gdLst>
                <a:ahLst/>
                <a:cxnLst>
                  <a:cxn ang="0">
                    <a:pos x="T0" y="T1"/>
                  </a:cxn>
                  <a:cxn ang="0">
                    <a:pos x="T2" y="T3"/>
                  </a:cxn>
                  <a:cxn ang="0">
                    <a:pos x="T4" y="T5"/>
                  </a:cxn>
                  <a:cxn ang="0">
                    <a:pos x="T6" y="T7"/>
                  </a:cxn>
                  <a:cxn ang="0">
                    <a:pos x="T8" y="T9"/>
                  </a:cxn>
                </a:cxnLst>
                <a:rect l="0" t="0" r="r" b="b"/>
                <a:pathLst>
                  <a:path w="141" h="141">
                    <a:moveTo>
                      <a:pt x="141" y="70"/>
                    </a:moveTo>
                    <a:cubicBezTo>
                      <a:pt x="141" y="109"/>
                      <a:pt x="109" y="141"/>
                      <a:pt x="71" y="141"/>
                    </a:cubicBezTo>
                    <a:cubicBezTo>
                      <a:pt x="32" y="141"/>
                      <a:pt x="0" y="109"/>
                      <a:pt x="0" y="70"/>
                    </a:cubicBezTo>
                    <a:cubicBezTo>
                      <a:pt x="0" y="31"/>
                      <a:pt x="32" y="0"/>
                      <a:pt x="71" y="0"/>
                    </a:cubicBezTo>
                    <a:cubicBezTo>
                      <a:pt x="110" y="0"/>
                      <a:pt x="141" y="32"/>
                      <a:pt x="141" y="70"/>
                    </a:cubicBezTo>
                    <a:close/>
                  </a:path>
                </a:pathLst>
              </a:custGeom>
              <a:solidFill>
                <a:schemeClr val="accent3"/>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tx1">
                      <a:lumMod val="50000"/>
                      <a:lumOff val="50000"/>
                    </a:schemeClr>
                  </a:solidFill>
                  <a:cs typeface="+mn-ea"/>
                  <a:sym typeface="+mn-lt"/>
                </a:endParaRPr>
              </a:p>
            </p:txBody>
          </p:sp>
          <p:sp>
            <p:nvSpPr>
              <p:cNvPr id="57" name="Freeform 38"/>
              <p:cNvSpPr/>
              <p:nvPr/>
            </p:nvSpPr>
            <p:spPr bwMode="auto">
              <a:xfrm>
                <a:off x="669459" y="2084388"/>
                <a:ext cx="1371600" cy="1370013"/>
              </a:xfrm>
              <a:custGeom>
                <a:avLst/>
                <a:gdLst>
                  <a:gd name="T0" fmla="*/ 141 w 141"/>
                  <a:gd name="T1" fmla="*/ 70 h 141"/>
                  <a:gd name="T2" fmla="*/ 71 w 141"/>
                  <a:gd name="T3" fmla="*/ 141 h 141"/>
                  <a:gd name="T4" fmla="*/ 0 w 141"/>
                  <a:gd name="T5" fmla="*/ 70 h 141"/>
                  <a:gd name="T6" fmla="*/ 71 w 141"/>
                  <a:gd name="T7" fmla="*/ 0 h 141"/>
                  <a:gd name="T8" fmla="*/ 141 w 141"/>
                  <a:gd name="T9" fmla="*/ 70 h 141"/>
                </a:gdLst>
                <a:ahLst/>
                <a:cxnLst>
                  <a:cxn ang="0">
                    <a:pos x="T0" y="T1"/>
                  </a:cxn>
                  <a:cxn ang="0">
                    <a:pos x="T2" y="T3"/>
                  </a:cxn>
                  <a:cxn ang="0">
                    <a:pos x="T4" y="T5"/>
                  </a:cxn>
                  <a:cxn ang="0">
                    <a:pos x="T6" y="T7"/>
                  </a:cxn>
                  <a:cxn ang="0">
                    <a:pos x="T8" y="T9"/>
                  </a:cxn>
                </a:cxnLst>
                <a:rect l="0" t="0" r="r" b="b"/>
                <a:pathLst>
                  <a:path w="141" h="141">
                    <a:moveTo>
                      <a:pt x="141" y="70"/>
                    </a:moveTo>
                    <a:cubicBezTo>
                      <a:pt x="141" y="109"/>
                      <a:pt x="110" y="141"/>
                      <a:pt x="71" y="141"/>
                    </a:cubicBezTo>
                    <a:cubicBezTo>
                      <a:pt x="32" y="141"/>
                      <a:pt x="0" y="109"/>
                      <a:pt x="0" y="70"/>
                    </a:cubicBezTo>
                    <a:cubicBezTo>
                      <a:pt x="0" y="31"/>
                      <a:pt x="32" y="0"/>
                      <a:pt x="71" y="0"/>
                    </a:cubicBezTo>
                    <a:cubicBezTo>
                      <a:pt x="109" y="0"/>
                      <a:pt x="141" y="31"/>
                      <a:pt x="141" y="70"/>
                    </a:cubicBezTo>
                    <a:close/>
                  </a:path>
                </a:pathLst>
              </a:custGeom>
              <a:solidFill>
                <a:schemeClr val="accent3"/>
              </a:solidFill>
              <a:ln w="28575" cap="flat">
                <a:noFill/>
                <a:prstDash val="solid"/>
                <a:miter lim="800000"/>
              </a:ln>
              <a:effectLst/>
            </p:spPr>
            <p:txBody>
              <a:bodyPr vert="horz" wrap="square" lIns="91440" tIns="45720" rIns="91440" bIns="45720" numCol="1" anchor="t" anchorCtr="0" compatLnSpc="1"/>
              <a:lstStyle/>
              <a:p>
                <a:endParaRPr lang="zh-CN" altLang="en-US" sz="1500">
                  <a:solidFill>
                    <a:schemeClr val="tx1">
                      <a:lumMod val="50000"/>
                      <a:lumOff val="50000"/>
                    </a:schemeClr>
                  </a:solidFill>
                  <a:latin typeface="+mn-lt"/>
                  <a:ea typeface="+mn-ea"/>
                  <a:cs typeface="+mn-ea"/>
                  <a:sym typeface="+mn-lt"/>
                </a:endParaRPr>
              </a:p>
            </p:txBody>
          </p:sp>
          <p:sp>
            <p:nvSpPr>
              <p:cNvPr id="58" name="Freeform 47"/>
              <p:cNvSpPr/>
              <p:nvPr/>
            </p:nvSpPr>
            <p:spPr bwMode="auto">
              <a:xfrm>
                <a:off x="4742984" y="3609975"/>
                <a:ext cx="1362075" cy="1370013"/>
              </a:xfrm>
              <a:custGeom>
                <a:avLst/>
                <a:gdLst>
                  <a:gd name="T0" fmla="*/ 0 w 140"/>
                  <a:gd name="T1" fmla="*/ 71 h 141"/>
                  <a:gd name="T2" fmla="*/ 70 w 140"/>
                  <a:gd name="T3" fmla="*/ 0 h 141"/>
                  <a:gd name="T4" fmla="*/ 140 w 140"/>
                  <a:gd name="T5" fmla="*/ 71 h 141"/>
                  <a:gd name="T6" fmla="*/ 70 w 140"/>
                  <a:gd name="T7" fmla="*/ 141 h 141"/>
                  <a:gd name="T8" fmla="*/ 0 w 140"/>
                  <a:gd name="T9" fmla="*/ 71 h 141"/>
                </a:gdLst>
                <a:ahLst/>
                <a:cxnLst>
                  <a:cxn ang="0">
                    <a:pos x="T0" y="T1"/>
                  </a:cxn>
                  <a:cxn ang="0">
                    <a:pos x="T2" y="T3"/>
                  </a:cxn>
                  <a:cxn ang="0">
                    <a:pos x="T4" y="T5"/>
                  </a:cxn>
                  <a:cxn ang="0">
                    <a:pos x="T6" y="T7"/>
                  </a:cxn>
                  <a:cxn ang="0">
                    <a:pos x="T8" y="T9"/>
                  </a:cxn>
                </a:cxnLst>
                <a:rect l="0" t="0" r="r" b="b"/>
                <a:pathLst>
                  <a:path w="140" h="141">
                    <a:moveTo>
                      <a:pt x="0" y="71"/>
                    </a:moveTo>
                    <a:cubicBezTo>
                      <a:pt x="0" y="32"/>
                      <a:pt x="31" y="0"/>
                      <a:pt x="70" y="0"/>
                    </a:cubicBezTo>
                    <a:cubicBezTo>
                      <a:pt x="109" y="0"/>
                      <a:pt x="140" y="32"/>
                      <a:pt x="140" y="71"/>
                    </a:cubicBezTo>
                    <a:cubicBezTo>
                      <a:pt x="140" y="109"/>
                      <a:pt x="109" y="141"/>
                      <a:pt x="70" y="141"/>
                    </a:cubicBezTo>
                    <a:cubicBezTo>
                      <a:pt x="31" y="141"/>
                      <a:pt x="0" y="110"/>
                      <a:pt x="0" y="71"/>
                    </a:cubicBezTo>
                    <a:close/>
                  </a:path>
                </a:pathLst>
              </a:custGeom>
              <a:solidFill>
                <a:schemeClr val="accent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tx1">
                      <a:lumMod val="50000"/>
                      <a:lumOff val="50000"/>
                    </a:schemeClr>
                  </a:solidFill>
                  <a:cs typeface="+mn-ea"/>
                  <a:sym typeface="+mn-lt"/>
                </a:endParaRPr>
              </a:p>
            </p:txBody>
          </p:sp>
          <p:sp>
            <p:nvSpPr>
              <p:cNvPr id="59" name="Freeform 53"/>
              <p:cNvSpPr/>
              <p:nvPr/>
            </p:nvSpPr>
            <p:spPr bwMode="auto">
              <a:xfrm>
                <a:off x="3207872" y="5114925"/>
                <a:ext cx="1370013" cy="1370013"/>
              </a:xfrm>
              <a:custGeom>
                <a:avLst/>
                <a:gdLst>
                  <a:gd name="T0" fmla="*/ 0 w 141"/>
                  <a:gd name="T1" fmla="*/ 70 h 141"/>
                  <a:gd name="T2" fmla="*/ 70 w 141"/>
                  <a:gd name="T3" fmla="*/ 0 h 141"/>
                  <a:gd name="T4" fmla="*/ 141 w 141"/>
                  <a:gd name="T5" fmla="*/ 70 h 141"/>
                  <a:gd name="T6" fmla="*/ 70 w 141"/>
                  <a:gd name="T7" fmla="*/ 141 h 141"/>
                  <a:gd name="T8" fmla="*/ 0 w 141"/>
                  <a:gd name="T9" fmla="*/ 70 h 141"/>
                </a:gdLst>
                <a:ahLst/>
                <a:cxnLst>
                  <a:cxn ang="0">
                    <a:pos x="T0" y="T1"/>
                  </a:cxn>
                  <a:cxn ang="0">
                    <a:pos x="T2" y="T3"/>
                  </a:cxn>
                  <a:cxn ang="0">
                    <a:pos x="T4" y="T5"/>
                  </a:cxn>
                  <a:cxn ang="0">
                    <a:pos x="T6" y="T7"/>
                  </a:cxn>
                  <a:cxn ang="0">
                    <a:pos x="T8" y="T9"/>
                  </a:cxn>
                </a:cxnLst>
                <a:rect l="0" t="0" r="r" b="b"/>
                <a:pathLst>
                  <a:path w="141" h="141">
                    <a:moveTo>
                      <a:pt x="0" y="70"/>
                    </a:moveTo>
                    <a:cubicBezTo>
                      <a:pt x="0" y="31"/>
                      <a:pt x="31" y="0"/>
                      <a:pt x="70" y="0"/>
                    </a:cubicBezTo>
                    <a:cubicBezTo>
                      <a:pt x="109" y="0"/>
                      <a:pt x="141" y="31"/>
                      <a:pt x="141" y="70"/>
                    </a:cubicBezTo>
                    <a:cubicBezTo>
                      <a:pt x="141" y="109"/>
                      <a:pt x="109" y="141"/>
                      <a:pt x="70" y="141"/>
                    </a:cubicBezTo>
                    <a:cubicBezTo>
                      <a:pt x="32" y="141"/>
                      <a:pt x="0" y="109"/>
                      <a:pt x="0" y="70"/>
                    </a:cubicBezTo>
                    <a:close/>
                  </a:path>
                </a:pathLst>
              </a:custGeom>
              <a:solidFill>
                <a:schemeClr val="accent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tx1">
                      <a:lumMod val="50000"/>
                      <a:lumOff val="50000"/>
                    </a:schemeClr>
                  </a:solidFill>
                  <a:cs typeface="+mn-ea"/>
                  <a:sym typeface="+mn-lt"/>
                </a:endParaRPr>
              </a:p>
            </p:txBody>
          </p:sp>
          <p:sp>
            <p:nvSpPr>
              <p:cNvPr id="60" name="Freeform 59"/>
              <p:cNvSpPr/>
              <p:nvPr/>
            </p:nvSpPr>
            <p:spPr bwMode="auto">
              <a:xfrm>
                <a:off x="844084" y="2249488"/>
                <a:ext cx="1030288" cy="1030288"/>
              </a:xfrm>
              <a:custGeom>
                <a:avLst/>
                <a:gdLst>
                  <a:gd name="T0" fmla="*/ 106 w 106"/>
                  <a:gd name="T1" fmla="*/ 53 h 106"/>
                  <a:gd name="T2" fmla="*/ 53 w 106"/>
                  <a:gd name="T3" fmla="*/ 106 h 106"/>
                  <a:gd name="T4" fmla="*/ 0 w 106"/>
                  <a:gd name="T5" fmla="*/ 53 h 106"/>
                  <a:gd name="T6" fmla="*/ 53 w 106"/>
                  <a:gd name="T7" fmla="*/ 0 h 106"/>
                  <a:gd name="T8" fmla="*/ 106 w 106"/>
                  <a:gd name="T9" fmla="*/ 53 h 106"/>
                </a:gdLst>
                <a:ahLst/>
                <a:cxnLst>
                  <a:cxn ang="0">
                    <a:pos x="T0" y="T1"/>
                  </a:cxn>
                  <a:cxn ang="0">
                    <a:pos x="T2" y="T3"/>
                  </a:cxn>
                  <a:cxn ang="0">
                    <a:pos x="T4" y="T5"/>
                  </a:cxn>
                  <a:cxn ang="0">
                    <a:pos x="T6" y="T7"/>
                  </a:cxn>
                  <a:cxn ang="0">
                    <a:pos x="T8" y="T9"/>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chemeClr val="bg1"/>
              </a:solidFill>
              <a:ln w="31750" cap="flat">
                <a:noFill/>
                <a:prstDash val="solid"/>
                <a:miter lim="800000"/>
              </a:ln>
            </p:spPr>
            <p:txBody>
              <a:bodyPr vert="horz" wrap="square" lIns="91440" tIns="45720" rIns="91440" bIns="45720" numCol="1" anchor="t" anchorCtr="0" compatLnSpc="1"/>
              <a:lstStyle/>
              <a:p>
                <a:endParaRPr lang="zh-CN" altLang="en-US" sz="1500">
                  <a:solidFill>
                    <a:schemeClr val="tx1">
                      <a:lumMod val="50000"/>
                      <a:lumOff val="50000"/>
                    </a:schemeClr>
                  </a:solidFill>
                  <a:latin typeface="+mn-lt"/>
                  <a:ea typeface="+mn-ea"/>
                  <a:cs typeface="+mn-ea"/>
                  <a:sym typeface="+mn-lt"/>
                </a:endParaRPr>
              </a:p>
            </p:txBody>
          </p:sp>
          <p:sp>
            <p:nvSpPr>
              <p:cNvPr id="61" name="Freeform 56"/>
              <p:cNvSpPr/>
              <p:nvPr/>
            </p:nvSpPr>
            <p:spPr bwMode="auto">
              <a:xfrm>
                <a:off x="2371259" y="752475"/>
                <a:ext cx="1030288" cy="1030288"/>
              </a:xfrm>
              <a:custGeom>
                <a:avLst/>
                <a:gdLst>
                  <a:gd name="T0" fmla="*/ 106 w 106"/>
                  <a:gd name="T1" fmla="*/ 52 h 106"/>
                  <a:gd name="T2" fmla="*/ 54 w 106"/>
                  <a:gd name="T3" fmla="*/ 105 h 106"/>
                  <a:gd name="T4" fmla="*/ 0 w 106"/>
                  <a:gd name="T5" fmla="*/ 53 h 106"/>
                  <a:gd name="T6" fmla="*/ 53 w 106"/>
                  <a:gd name="T7" fmla="*/ 0 h 106"/>
                  <a:gd name="T8" fmla="*/ 106 w 106"/>
                  <a:gd name="T9" fmla="*/ 52 h 106"/>
                </a:gdLst>
                <a:ahLst/>
                <a:cxnLst>
                  <a:cxn ang="0">
                    <a:pos x="T0" y="T1"/>
                  </a:cxn>
                  <a:cxn ang="0">
                    <a:pos x="T2" y="T3"/>
                  </a:cxn>
                  <a:cxn ang="0">
                    <a:pos x="T4" y="T5"/>
                  </a:cxn>
                  <a:cxn ang="0">
                    <a:pos x="T6" y="T7"/>
                  </a:cxn>
                  <a:cxn ang="0">
                    <a:pos x="T8" y="T9"/>
                  </a:cxn>
                </a:cxnLst>
                <a:rect l="0" t="0" r="r" b="b"/>
                <a:pathLst>
                  <a:path w="106" h="106">
                    <a:moveTo>
                      <a:pt x="106" y="52"/>
                    </a:moveTo>
                    <a:cubicBezTo>
                      <a:pt x="106" y="82"/>
                      <a:pt x="83" y="105"/>
                      <a:pt x="54" y="105"/>
                    </a:cubicBezTo>
                    <a:cubicBezTo>
                      <a:pt x="24" y="106"/>
                      <a:pt x="1" y="82"/>
                      <a:pt x="0" y="53"/>
                    </a:cubicBezTo>
                    <a:cubicBezTo>
                      <a:pt x="0" y="24"/>
                      <a:pt x="24" y="0"/>
                      <a:pt x="53" y="0"/>
                    </a:cubicBezTo>
                    <a:cubicBezTo>
                      <a:pt x="82" y="0"/>
                      <a:pt x="106" y="23"/>
                      <a:pt x="106" y="52"/>
                    </a:cubicBezTo>
                    <a:close/>
                  </a:path>
                </a:pathLst>
              </a:custGeom>
              <a:solidFill>
                <a:schemeClr val="bg1"/>
              </a:solidFill>
              <a:ln w="31750" cap="flat">
                <a:noFill/>
                <a:prstDash val="solid"/>
                <a:miter lim="800000"/>
              </a:ln>
            </p:spPr>
            <p:txBody>
              <a:bodyPr vert="horz" wrap="square" lIns="91440" tIns="45720" rIns="91440" bIns="45720" numCol="1" anchor="t" anchorCtr="0" compatLnSpc="1"/>
              <a:lstStyle/>
              <a:p>
                <a:endParaRPr lang="zh-CN" altLang="en-US" sz="1500">
                  <a:solidFill>
                    <a:schemeClr val="tx1">
                      <a:lumMod val="50000"/>
                      <a:lumOff val="50000"/>
                    </a:schemeClr>
                  </a:solidFill>
                  <a:latin typeface="+mn-lt"/>
                  <a:ea typeface="+mn-ea"/>
                  <a:cs typeface="+mn-ea"/>
                  <a:sym typeface="+mn-lt"/>
                </a:endParaRPr>
              </a:p>
            </p:txBody>
          </p:sp>
          <p:sp>
            <p:nvSpPr>
              <p:cNvPr id="62" name="Freeform 65"/>
              <p:cNvSpPr/>
              <p:nvPr/>
            </p:nvSpPr>
            <p:spPr bwMode="auto">
              <a:xfrm>
                <a:off x="2371259" y="3756025"/>
                <a:ext cx="1030288" cy="1028700"/>
              </a:xfrm>
              <a:custGeom>
                <a:avLst/>
                <a:gdLst>
                  <a:gd name="T0" fmla="*/ 106 w 106"/>
                  <a:gd name="T1" fmla="*/ 53 h 106"/>
                  <a:gd name="T2" fmla="*/ 53 w 106"/>
                  <a:gd name="T3" fmla="*/ 106 h 106"/>
                  <a:gd name="T4" fmla="*/ 0 w 106"/>
                  <a:gd name="T5" fmla="*/ 53 h 106"/>
                  <a:gd name="T6" fmla="*/ 53 w 106"/>
                  <a:gd name="T7" fmla="*/ 1 h 106"/>
                  <a:gd name="T8" fmla="*/ 106 w 106"/>
                  <a:gd name="T9" fmla="*/ 53 h 106"/>
                </a:gdLst>
                <a:ahLst/>
                <a:cxnLst>
                  <a:cxn ang="0">
                    <a:pos x="T0" y="T1"/>
                  </a:cxn>
                  <a:cxn ang="0">
                    <a:pos x="T2" y="T3"/>
                  </a:cxn>
                  <a:cxn ang="0">
                    <a:pos x="T4" y="T5"/>
                  </a:cxn>
                  <a:cxn ang="0">
                    <a:pos x="T6" y="T7"/>
                  </a:cxn>
                  <a:cxn ang="0">
                    <a:pos x="T8" y="T9"/>
                  </a:cxn>
                </a:cxnLst>
                <a:rect l="0" t="0" r="r" b="b"/>
                <a:pathLst>
                  <a:path w="106" h="106">
                    <a:moveTo>
                      <a:pt x="106" y="53"/>
                    </a:moveTo>
                    <a:cubicBezTo>
                      <a:pt x="105" y="83"/>
                      <a:pt x="82" y="106"/>
                      <a:pt x="53" y="106"/>
                    </a:cubicBezTo>
                    <a:cubicBezTo>
                      <a:pt x="23" y="106"/>
                      <a:pt x="0" y="82"/>
                      <a:pt x="0" y="53"/>
                    </a:cubicBezTo>
                    <a:cubicBezTo>
                      <a:pt x="0" y="24"/>
                      <a:pt x="24" y="0"/>
                      <a:pt x="53" y="1"/>
                    </a:cubicBezTo>
                    <a:cubicBezTo>
                      <a:pt x="82" y="1"/>
                      <a:pt x="106" y="24"/>
                      <a:pt x="106" y="53"/>
                    </a:cubicBezTo>
                    <a:close/>
                  </a:path>
                </a:pathLst>
              </a:custGeom>
              <a:solidFill>
                <a:schemeClr val="bg1"/>
              </a:solidFill>
              <a:ln w="31750" cap="flat">
                <a:noFill/>
                <a:prstDash val="solid"/>
                <a:miter lim="800000"/>
              </a:ln>
            </p:spPr>
            <p:txBody>
              <a:bodyPr vert="horz" wrap="square" lIns="91440" tIns="45720" rIns="91440" bIns="45720" numCol="1" anchor="t" anchorCtr="0" compatLnSpc="1"/>
              <a:lstStyle/>
              <a:p>
                <a:endParaRPr lang="zh-CN" altLang="en-US" sz="1500">
                  <a:solidFill>
                    <a:schemeClr val="tx1">
                      <a:lumMod val="50000"/>
                      <a:lumOff val="50000"/>
                    </a:schemeClr>
                  </a:solidFill>
                  <a:latin typeface="+mn-lt"/>
                  <a:ea typeface="+mn-ea"/>
                  <a:cs typeface="+mn-ea"/>
                  <a:sym typeface="+mn-lt"/>
                </a:endParaRPr>
              </a:p>
            </p:txBody>
          </p:sp>
          <p:sp>
            <p:nvSpPr>
              <p:cNvPr id="63" name="Freeform 62"/>
              <p:cNvSpPr/>
              <p:nvPr/>
            </p:nvSpPr>
            <p:spPr bwMode="auto">
              <a:xfrm>
                <a:off x="3382497" y="2278063"/>
                <a:ext cx="1030288" cy="1020763"/>
              </a:xfrm>
              <a:custGeom>
                <a:avLst/>
                <a:gdLst>
                  <a:gd name="T0" fmla="*/ 106 w 106"/>
                  <a:gd name="T1" fmla="*/ 52 h 105"/>
                  <a:gd name="T2" fmla="*/ 53 w 106"/>
                  <a:gd name="T3" fmla="*/ 105 h 105"/>
                  <a:gd name="T4" fmla="*/ 0 w 106"/>
                  <a:gd name="T5" fmla="*/ 53 h 105"/>
                  <a:gd name="T6" fmla="*/ 53 w 106"/>
                  <a:gd name="T7" fmla="*/ 0 h 105"/>
                  <a:gd name="T8" fmla="*/ 106 w 106"/>
                  <a:gd name="T9" fmla="*/ 52 h 105"/>
                </a:gdLst>
                <a:ahLst/>
                <a:cxnLst>
                  <a:cxn ang="0">
                    <a:pos x="T0" y="T1"/>
                  </a:cxn>
                  <a:cxn ang="0">
                    <a:pos x="T2" y="T3"/>
                  </a:cxn>
                  <a:cxn ang="0">
                    <a:pos x="T4" y="T5"/>
                  </a:cxn>
                  <a:cxn ang="0">
                    <a:pos x="T6" y="T7"/>
                  </a:cxn>
                  <a:cxn ang="0">
                    <a:pos x="T8" y="T9"/>
                  </a:cxn>
                </a:cxnLst>
                <a:rect l="0" t="0" r="r" b="b"/>
                <a:pathLst>
                  <a:path w="106" h="105">
                    <a:moveTo>
                      <a:pt x="106" y="52"/>
                    </a:moveTo>
                    <a:cubicBezTo>
                      <a:pt x="106" y="82"/>
                      <a:pt x="82" y="105"/>
                      <a:pt x="53" y="105"/>
                    </a:cubicBezTo>
                    <a:cubicBezTo>
                      <a:pt x="24" y="105"/>
                      <a:pt x="0" y="82"/>
                      <a:pt x="0" y="53"/>
                    </a:cubicBezTo>
                    <a:cubicBezTo>
                      <a:pt x="0" y="23"/>
                      <a:pt x="24" y="0"/>
                      <a:pt x="53" y="0"/>
                    </a:cubicBezTo>
                    <a:cubicBezTo>
                      <a:pt x="82" y="0"/>
                      <a:pt x="106" y="23"/>
                      <a:pt x="106" y="52"/>
                    </a:cubicBezTo>
                    <a:close/>
                  </a:path>
                </a:pathLst>
              </a:custGeom>
              <a:solidFill>
                <a:schemeClr val="bg1"/>
              </a:solidFill>
              <a:ln w="31750" cap="flat">
                <a:noFill/>
                <a:prstDash val="solid"/>
                <a:miter lim="800000"/>
              </a:ln>
            </p:spPr>
            <p:txBody>
              <a:bodyPr vert="horz" wrap="square" lIns="91440" tIns="45720" rIns="91440" bIns="45720" numCol="1" anchor="t" anchorCtr="0" compatLnSpc="1"/>
              <a:lstStyle/>
              <a:p>
                <a:endParaRPr lang="zh-CN" altLang="en-US" sz="1500">
                  <a:solidFill>
                    <a:schemeClr val="tx1">
                      <a:lumMod val="50000"/>
                      <a:lumOff val="50000"/>
                    </a:schemeClr>
                  </a:solidFill>
                  <a:latin typeface="+mn-lt"/>
                  <a:ea typeface="+mn-ea"/>
                  <a:cs typeface="+mn-ea"/>
                  <a:sym typeface="+mn-lt"/>
                </a:endParaRPr>
              </a:p>
            </p:txBody>
          </p:sp>
          <p:sp>
            <p:nvSpPr>
              <p:cNvPr id="64" name="Oval 68"/>
              <p:cNvSpPr>
                <a:spLocks noChangeArrowheads="1"/>
              </p:cNvSpPr>
              <p:nvPr/>
            </p:nvSpPr>
            <p:spPr bwMode="auto">
              <a:xfrm>
                <a:off x="4909672" y="3784600"/>
                <a:ext cx="1030288" cy="1030288"/>
              </a:xfrm>
              <a:prstGeom prst="ellipse">
                <a:avLst/>
              </a:prstGeom>
              <a:solidFill>
                <a:schemeClr val="bg1"/>
              </a:solidFill>
              <a:ln w="31750" cap="flat">
                <a:noFill/>
                <a:prstDash val="solid"/>
                <a:miter lim="800000"/>
              </a:ln>
            </p:spPr>
            <p:txBody>
              <a:bodyPr vert="horz" wrap="square" lIns="91440" tIns="45720" rIns="91440" bIns="45720" numCol="1" anchor="t" anchorCtr="0" compatLnSpc="1"/>
              <a:lstStyle/>
              <a:p>
                <a:endParaRPr lang="zh-CN" altLang="en-US" sz="1500">
                  <a:solidFill>
                    <a:schemeClr val="tx1">
                      <a:lumMod val="50000"/>
                      <a:lumOff val="50000"/>
                    </a:schemeClr>
                  </a:solidFill>
                  <a:latin typeface="+mn-lt"/>
                  <a:ea typeface="+mn-ea"/>
                  <a:cs typeface="+mn-ea"/>
                  <a:sym typeface="+mn-lt"/>
                </a:endParaRPr>
              </a:p>
            </p:txBody>
          </p:sp>
          <p:sp>
            <p:nvSpPr>
              <p:cNvPr id="65" name="Freeform 71"/>
              <p:cNvSpPr/>
              <p:nvPr/>
            </p:nvSpPr>
            <p:spPr bwMode="auto">
              <a:xfrm>
                <a:off x="3372972" y="5281613"/>
                <a:ext cx="1030288" cy="1028700"/>
              </a:xfrm>
              <a:custGeom>
                <a:avLst/>
                <a:gdLst>
                  <a:gd name="T0" fmla="*/ 106 w 106"/>
                  <a:gd name="T1" fmla="*/ 53 h 106"/>
                  <a:gd name="T2" fmla="*/ 53 w 106"/>
                  <a:gd name="T3" fmla="*/ 106 h 106"/>
                  <a:gd name="T4" fmla="*/ 0 w 106"/>
                  <a:gd name="T5" fmla="*/ 53 h 106"/>
                  <a:gd name="T6" fmla="*/ 53 w 106"/>
                  <a:gd name="T7" fmla="*/ 0 h 106"/>
                  <a:gd name="T8" fmla="*/ 106 w 106"/>
                  <a:gd name="T9" fmla="*/ 53 h 106"/>
                </a:gdLst>
                <a:ahLst/>
                <a:cxnLst>
                  <a:cxn ang="0">
                    <a:pos x="T0" y="T1"/>
                  </a:cxn>
                  <a:cxn ang="0">
                    <a:pos x="T2" y="T3"/>
                  </a:cxn>
                  <a:cxn ang="0">
                    <a:pos x="T4" y="T5"/>
                  </a:cxn>
                  <a:cxn ang="0">
                    <a:pos x="T6" y="T7"/>
                  </a:cxn>
                  <a:cxn ang="0">
                    <a:pos x="T8" y="T9"/>
                  </a:cxn>
                </a:cxnLst>
                <a:rect l="0" t="0" r="r" b="b"/>
                <a:pathLst>
                  <a:path w="106" h="106">
                    <a:moveTo>
                      <a:pt x="106" y="53"/>
                    </a:moveTo>
                    <a:cubicBezTo>
                      <a:pt x="106" y="83"/>
                      <a:pt x="83" y="106"/>
                      <a:pt x="53" y="106"/>
                    </a:cubicBezTo>
                    <a:cubicBezTo>
                      <a:pt x="24" y="106"/>
                      <a:pt x="0" y="82"/>
                      <a:pt x="0" y="53"/>
                    </a:cubicBezTo>
                    <a:cubicBezTo>
                      <a:pt x="1" y="24"/>
                      <a:pt x="24" y="0"/>
                      <a:pt x="53" y="0"/>
                    </a:cubicBezTo>
                    <a:cubicBezTo>
                      <a:pt x="83" y="0"/>
                      <a:pt x="106" y="24"/>
                      <a:pt x="106" y="53"/>
                    </a:cubicBezTo>
                    <a:close/>
                  </a:path>
                </a:pathLst>
              </a:custGeom>
              <a:solidFill>
                <a:schemeClr val="bg1"/>
              </a:solidFill>
              <a:ln w="31750" cap="flat">
                <a:noFill/>
                <a:prstDash val="solid"/>
                <a:miter lim="800000"/>
              </a:ln>
            </p:spPr>
            <p:txBody>
              <a:bodyPr vert="horz" wrap="square" lIns="91440" tIns="45720" rIns="91440" bIns="45720" numCol="1" anchor="t" anchorCtr="0" compatLnSpc="1"/>
              <a:lstStyle/>
              <a:p>
                <a:endParaRPr lang="zh-CN" altLang="en-US" sz="1500">
                  <a:solidFill>
                    <a:schemeClr val="tx1">
                      <a:lumMod val="50000"/>
                      <a:lumOff val="50000"/>
                    </a:schemeClr>
                  </a:solidFill>
                  <a:latin typeface="+mn-lt"/>
                  <a:ea typeface="+mn-ea"/>
                  <a:cs typeface="+mn-ea"/>
                  <a:sym typeface="+mn-lt"/>
                </a:endParaRPr>
              </a:p>
            </p:txBody>
          </p:sp>
        </p:grpSp>
        <p:grpSp>
          <p:nvGrpSpPr>
            <p:cNvPr id="35" name="组合 34"/>
            <p:cNvGrpSpPr/>
            <p:nvPr/>
          </p:nvGrpSpPr>
          <p:grpSpPr>
            <a:xfrm>
              <a:off x="6030594" y="1867049"/>
              <a:ext cx="5120006" cy="962022"/>
              <a:chOff x="874712" y="3325188"/>
              <a:chExt cx="5120006" cy="962022"/>
            </a:xfrm>
          </p:grpSpPr>
          <p:sp>
            <p:nvSpPr>
              <p:cNvPr id="48" name="矩形 47"/>
              <p:cNvSpPr/>
              <p:nvPr/>
            </p:nvSpPr>
            <p:spPr>
              <a:xfrm>
                <a:off x="874712" y="3677812"/>
                <a:ext cx="5120006" cy="609398"/>
              </a:xfrm>
              <a:prstGeom prst="rect">
                <a:avLst/>
              </a:prstGeom>
            </p:spPr>
            <p:txBody>
              <a:bodyPr wrap="square">
                <a:spAutoFit/>
                <a:scene3d>
                  <a:camera prst="orthographicFront"/>
                  <a:lightRig rig="threePt" dir="t"/>
                </a:scene3d>
                <a:sp3d contourW="12700"/>
              </a:bodyPr>
              <a:lstStyle/>
              <a:p>
                <a:pPr>
                  <a:lnSpc>
                    <a:spcPct val="120000"/>
                  </a:lnSpc>
                </a:pPr>
                <a:r>
                  <a:rPr lang="zh-CN" altLang="en-US" sz="1500" dirty="0">
                    <a:solidFill>
                      <a:schemeClr val="tx1">
                        <a:lumMod val="50000"/>
                        <a:lumOff val="50000"/>
                      </a:schemeClr>
                    </a:solidFill>
                    <a:latin typeface="+mn-lt"/>
                    <a:ea typeface="+mn-ea"/>
                    <a:cs typeface="+mn-ea"/>
                    <a:sym typeface="+mn-lt"/>
                  </a:rPr>
                  <a:t>用户可以在投影仪或者计算机上进行演示也可以将演示文稿打印出来制作成胶片以便应用到更广泛的领域中</a:t>
                </a:r>
              </a:p>
            </p:txBody>
          </p:sp>
          <p:sp>
            <p:nvSpPr>
              <p:cNvPr id="49" name="矩形 48"/>
              <p:cNvSpPr/>
              <p:nvPr/>
            </p:nvSpPr>
            <p:spPr>
              <a:xfrm>
                <a:off x="874712" y="3325188"/>
                <a:ext cx="2241974" cy="331658"/>
              </a:xfrm>
              <a:prstGeom prst="rect">
                <a:avLst/>
              </a:prstGeom>
            </p:spPr>
            <p:txBody>
              <a:bodyPr wrap="square">
                <a:spAutoFit/>
                <a:scene3d>
                  <a:camera prst="orthographicFront"/>
                  <a:lightRig rig="threePt" dir="t"/>
                </a:scene3d>
                <a:sp3d contourW="12700"/>
              </a:bodyPr>
              <a:lstStyle/>
              <a:p>
                <a:pPr>
                  <a:lnSpc>
                    <a:spcPct val="120000"/>
                  </a:lnSpc>
                </a:pPr>
                <a:r>
                  <a:rPr lang="zh-CN" altLang="en-US" sz="1500" dirty="0">
                    <a:solidFill>
                      <a:schemeClr val="tx1">
                        <a:lumMod val="50000"/>
                        <a:lumOff val="50000"/>
                      </a:schemeClr>
                    </a:solidFill>
                    <a:latin typeface="+mn-lt"/>
                    <a:ea typeface="+mn-ea"/>
                    <a:cs typeface="+mn-ea"/>
                    <a:sym typeface="+mn-lt"/>
                  </a:rPr>
                  <a:t>标题文字添加</a:t>
                </a:r>
              </a:p>
            </p:txBody>
          </p:sp>
        </p:grpSp>
        <p:grpSp>
          <p:nvGrpSpPr>
            <p:cNvPr id="36" name="组合 35"/>
            <p:cNvGrpSpPr/>
            <p:nvPr/>
          </p:nvGrpSpPr>
          <p:grpSpPr>
            <a:xfrm>
              <a:off x="6030594" y="3277868"/>
              <a:ext cx="5120006" cy="962022"/>
              <a:chOff x="874712" y="3325188"/>
              <a:chExt cx="5120006" cy="962022"/>
            </a:xfrm>
          </p:grpSpPr>
          <p:sp>
            <p:nvSpPr>
              <p:cNvPr id="46" name="矩形 45"/>
              <p:cNvSpPr/>
              <p:nvPr/>
            </p:nvSpPr>
            <p:spPr>
              <a:xfrm>
                <a:off x="874712" y="3677812"/>
                <a:ext cx="5120006" cy="609398"/>
              </a:xfrm>
              <a:prstGeom prst="rect">
                <a:avLst/>
              </a:prstGeom>
            </p:spPr>
            <p:txBody>
              <a:bodyPr wrap="square">
                <a:spAutoFit/>
                <a:scene3d>
                  <a:camera prst="orthographicFront"/>
                  <a:lightRig rig="threePt" dir="t"/>
                </a:scene3d>
                <a:sp3d contourW="12700"/>
              </a:bodyPr>
              <a:lstStyle/>
              <a:p>
                <a:pPr>
                  <a:lnSpc>
                    <a:spcPct val="120000"/>
                  </a:lnSpc>
                </a:pPr>
                <a:r>
                  <a:rPr lang="zh-CN" altLang="en-US" sz="1500" dirty="0">
                    <a:solidFill>
                      <a:schemeClr val="tx1">
                        <a:lumMod val="50000"/>
                        <a:lumOff val="50000"/>
                      </a:schemeClr>
                    </a:solidFill>
                    <a:latin typeface="+mn-lt"/>
                    <a:ea typeface="+mn-ea"/>
                    <a:cs typeface="+mn-ea"/>
                    <a:sym typeface="+mn-lt"/>
                  </a:rPr>
                  <a:t>用户可以在投影仪或者计算机上进行演示也可以将演示文稿打印出来制作成胶片以便应用到更广泛的领域中</a:t>
                </a:r>
              </a:p>
            </p:txBody>
          </p:sp>
          <p:sp>
            <p:nvSpPr>
              <p:cNvPr id="47" name="矩形 46"/>
              <p:cNvSpPr/>
              <p:nvPr/>
            </p:nvSpPr>
            <p:spPr>
              <a:xfrm>
                <a:off x="874712" y="3325188"/>
                <a:ext cx="2241974" cy="350201"/>
              </a:xfrm>
              <a:prstGeom prst="rect">
                <a:avLst/>
              </a:prstGeom>
            </p:spPr>
            <p:txBody>
              <a:bodyPr wrap="square">
                <a:spAutoFit/>
                <a:scene3d>
                  <a:camera prst="orthographicFront"/>
                  <a:lightRig rig="threePt" dir="t"/>
                </a:scene3d>
                <a:sp3d contourW="12700"/>
              </a:bodyPr>
              <a:lstStyle/>
              <a:p>
                <a:pPr>
                  <a:lnSpc>
                    <a:spcPct val="120000"/>
                  </a:lnSpc>
                </a:pPr>
                <a:r>
                  <a:rPr lang="zh-CN" altLang="en-US" sz="1500" dirty="0">
                    <a:solidFill>
                      <a:schemeClr val="tx1">
                        <a:lumMod val="50000"/>
                        <a:lumOff val="50000"/>
                      </a:schemeClr>
                    </a:solidFill>
                    <a:latin typeface="+mn-lt"/>
                    <a:ea typeface="+mn-ea"/>
                    <a:cs typeface="+mn-ea"/>
                    <a:sym typeface="+mn-lt"/>
                  </a:rPr>
                  <a:t>标题文字添加</a:t>
                </a:r>
              </a:p>
            </p:txBody>
          </p:sp>
        </p:grpSp>
        <p:grpSp>
          <p:nvGrpSpPr>
            <p:cNvPr id="37" name="组合 36"/>
            <p:cNvGrpSpPr/>
            <p:nvPr/>
          </p:nvGrpSpPr>
          <p:grpSpPr>
            <a:xfrm>
              <a:off x="6030594" y="4688686"/>
              <a:ext cx="5120006" cy="962022"/>
              <a:chOff x="874712" y="3325188"/>
              <a:chExt cx="5120006" cy="962022"/>
            </a:xfrm>
          </p:grpSpPr>
          <p:sp>
            <p:nvSpPr>
              <p:cNvPr id="44" name="矩形 43"/>
              <p:cNvSpPr/>
              <p:nvPr/>
            </p:nvSpPr>
            <p:spPr>
              <a:xfrm>
                <a:off x="874712" y="3677812"/>
                <a:ext cx="5120006" cy="609398"/>
              </a:xfrm>
              <a:prstGeom prst="rect">
                <a:avLst/>
              </a:prstGeom>
            </p:spPr>
            <p:txBody>
              <a:bodyPr wrap="square">
                <a:spAutoFit/>
                <a:scene3d>
                  <a:camera prst="orthographicFront"/>
                  <a:lightRig rig="threePt" dir="t"/>
                </a:scene3d>
                <a:sp3d contourW="12700"/>
              </a:bodyPr>
              <a:lstStyle/>
              <a:p>
                <a:pPr>
                  <a:lnSpc>
                    <a:spcPct val="120000"/>
                  </a:lnSpc>
                </a:pPr>
                <a:r>
                  <a:rPr lang="zh-CN" altLang="en-US" sz="1500" dirty="0">
                    <a:solidFill>
                      <a:schemeClr val="tx1">
                        <a:lumMod val="50000"/>
                        <a:lumOff val="50000"/>
                      </a:schemeClr>
                    </a:solidFill>
                    <a:latin typeface="+mn-lt"/>
                    <a:ea typeface="+mn-ea"/>
                    <a:cs typeface="+mn-ea"/>
                    <a:sym typeface="+mn-lt"/>
                  </a:rPr>
                  <a:t>用户可以在投影仪或者计算机上进行演示也可以将演示文稿打印出来制作成胶片以便应用到更广泛的领域中</a:t>
                </a:r>
              </a:p>
            </p:txBody>
          </p:sp>
          <p:sp>
            <p:nvSpPr>
              <p:cNvPr id="45" name="矩形 44"/>
              <p:cNvSpPr/>
              <p:nvPr/>
            </p:nvSpPr>
            <p:spPr>
              <a:xfrm>
                <a:off x="874712" y="3325188"/>
                <a:ext cx="2241974" cy="350201"/>
              </a:xfrm>
              <a:prstGeom prst="rect">
                <a:avLst/>
              </a:prstGeom>
            </p:spPr>
            <p:txBody>
              <a:bodyPr wrap="square">
                <a:spAutoFit/>
                <a:scene3d>
                  <a:camera prst="orthographicFront"/>
                  <a:lightRig rig="threePt" dir="t"/>
                </a:scene3d>
                <a:sp3d contourW="12700"/>
              </a:bodyPr>
              <a:lstStyle/>
              <a:p>
                <a:pPr>
                  <a:lnSpc>
                    <a:spcPct val="120000"/>
                  </a:lnSpc>
                </a:pPr>
                <a:r>
                  <a:rPr lang="zh-CN" altLang="en-US" sz="1500" dirty="0">
                    <a:solidFill>
                      <a:schemeClr val="tx1">
                        <a:lumMod val="50000"/>
                        <a:lumOff val="50000"/>
                      </a:schemeClr>
                    </a:solidFill>
                    <a:latin typeface="+mn-lt"/>
                    <a:ea typeface="+mn-ea"/>
                    <a:cs typeface="+mn-ea"/>
                    <a:sym typeface="+mn-lt"/>
                  </a:rPr>
                  <a:t>标题文字添加</a:t>
                </a:r>
              </a:p>
            </p:txBody>
          </p:sp>
        </p:grpSp>
        <p:sp>
          <p:nvSpPr>
            <p:cNvPr id="38" name="矩形 37"/>
            <p:cNvSpPr/>
            <p:nvPr/>
          </p:nvSpPr>
          <p:spPr>
            <a:xfrm>
              <a:off x="2761962" y="1815134"/>
              <a:ext cx="772603" cy="323570"/>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sz="1500" dirty="0">
                  <a:solidFill>
                    <a:schemeClr val="tx1">
                      <a:lumMod val="50000"/>
                      <a:lumOff val="50000"/>
                    </a:schemeClr>
                  </a:solidFill>
                  <a:latin typeface="+mn-lt"/>
                  <a:ea typeface="+mn-ea"/>
                  <a:cs typeface="+mn-ea"/>
                  <a:sym typeface="+mn-lt"/>
                </a:rPr>
                <a:t>01</a:t>
              </a:r>
              <a:endParaRPr lang="zh-CN" altLang="en-US" sz="1500" dirty="0">
                <a:solidFill>
                  <a:schemeClr val="tx1">
                    <a:lumMod val="50000"/>
                    <a:lumOff val="50000"/>
                  </a:schemeClr>
                </a:solidFill>
                <a:latin typeface="+mn-lt"/>
                <a:ea typeface="+mn-ea"/>
                <a:cs typeface="+mn-ea"/>
                <a:sym typeface="+mn-lt"/>
              </a:endParaRPr>
            </a:p>
          </p:txBody>
        </p:sp>
        <p:sp>
          <p:nvSpPr>
            <p:cNvPr id="39" name="矩形 38"/>
            <p:cNvSpPr/>
            <p:nvPr/>
          </p:nvSpPr>
          <p:spPr>
            <a:xfrm>
              <a:off x="2761962" y="4139278"/>
              <a:ext cx="772603" cy="323570"/>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sz="1500" dirty="0">
                  <a:solidFill>
                    <a:schemeClr val="tx1">
                      <a:lumMod val="50000"/>
                      <a:lumOff val="50000"/>
                    </a:schemeClr>
                  </a:solidFill>
                  <a:latin typeface="+mn-lt"/>
                  <a:ea typeface="+mn-ea"/>
                  <a:cs typeface="+mn-ea"/>
                  <a:sym typeface="+mn-lt"/>
                </a:rPr>
                <a:t>03</a:t>
              </a:r>
              <a:endParaRPr lang="zh-CN" altLang="en-US" sz="1500" dirty="0">
                <a:solidFill>
                  <a:schemeClr val="tx1">
                    <a:lumMod val="50000"/>
                    <a:lumOff val="50000"/>
                  </a:schemeClr>
                </a:solidFill>
                <a:latin typeface="+mn-lt"/>
                <a:ea typeface="+mn-ea"/>
                <a:cs typeface="+mn-ea"/>
                <a:sym typeface="+mn-lt"/>
              </a:endParaRPr>
            </a:p>
          </p:txBody>
        </p:sp>
        <p:sp>
          <p:nvSpPr>
            <p:cNvPr id="40" name="矩形 39"/>
            <p:cNvSpPr/>
            <p:nvPr/>
          </p:nvSpPr>
          <p:spPr>
            <a:xfrm>
              <a:off x="4718853" y="4139278"/>
              <a:ext cx="772603" cy="323570"/>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sz="1500" dirty="0">
                  <a:solidFill>
                    <a:schemeClr val="tx1">
                      <a:lumMod val="50000"/>
                      <a:lumOff val="50000"/>
                    </a:schemeClr>
                  </a:solidFill>
                  <a:latin typeface="+mn-lt"/>
                  <a:ea typeface="+mn-ea"/>
                  <a:cs typeface="+mn-ea"/>
                  <a:sym typeface="+mn-lt"/>
                </a:rPr>
                <a:t>05</a:t>
              </a:r>
              <a:endParaRPr lang="zh-CN" altLang="en-US" sz="1500" dirty="0">
                <a:solidFill>
                  <a:schemeClr val="tx1">
                    <a:lumMod val="50000"/>
                    <a:lumOff val="50000"/>
                  </a:schemeClr>
                </a:solidFill>
                <a:latin typeface="+mn-lt"/>
                <a:ea typeface="+mn-ea"/>
                <a:cs typeface="+mn-ea"/>
                <a:sym typeface="+mn-lt"/>
              </a:endParaRPr>
            </a:p>
          </p:txBody>
        </p:sp>
        <p:sp>
          <p:nvSpPr>
            <p:cNvPr id="41" name="矩形 40"/>
            <p:cNvSpPr/>
            <p:nvPr/>
          </p:nvSpPr>
          <p:spPr>
            <a:xfrm>
              <a:off x="1594703" y="2970386"/>
              <a:ext cx="772603" cy="323570"/>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sz="1500" dirty="0">
                  <a:solidFill>
                    <a:schemeClr val="tx1">
                      <a:lumMod val="50000"/>
                      <a:lumOff val="50000"/>
                    </a:schemeClr>
                  </a:solidFill>
                  <a:latin typeface="+mn-lt"/>
                  <a:ea typeface="+mn-ea"/>
                  <a:cs typeface="+mn-ea"/>
                  <a:sym typeface="+mn-lt"/>
                </a:rPr>
                <a:t>02</a:t>
              </a:r>
              <a:endParaRPr lang="zh-CN" altLang="en-US" sz="1500" dirty="0">
                <a:solidFill>
                  <a:schemeClr val="tx1">
                    <a:lumMod val="50000"/>
                    <a:lumOff val="50000"/>
                  </a:schemeClr>
                </a:solidFill>
                <a:latin typeface="+mn-lt"/>
                <a:ea typeface="+mn-ea"/>
                <a:cs typeface="+mn-ea"/>
                <a:sym typeface="+mn-lt"/>
              </a:endParaRPr>
            </a:p>
          </p:txBody>
        </p:sp>
        <p:sp>
          <p:nvSpPr>
            <p:cNvPr id="42" name="矩形 41"/>
            <p:cNvSpPr/>
            <p:nvPr/>
          </p:nvSpPr>
          <p:spPr>
            <a:xfrm>
              <a:off x="3537335" y="2970386"/>
              <a:ext cx="772603" cy="323570"/>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sz="1500" dirty="0">
                  <a:solidFill>
                    <a:schemeClr val="tx1">
                      <a:lumMod val="50000"/>
                      <a:lumOff val="50000"/>
                    </a:schemeClr>
                  </a:solidFill>
                  <a:latin typeface="+mn-lt"/>
                  <a:ea typeface="+mn-ea"/>
                  <a:cs typeface="+mn-ea"/>
                  <a:sym typeface="+mn-lt"/>
                </a:rPr>
                <a:t>04</a:t>
              </a:r>
              <a:endParaRPr lang="zh-CN" altLang="en-US" sz="1500" dirty="0">
                <a:solidFill>
                  <a:schemeClr val="tx1">
                    <a:lumMod val="50000"/>
                    <a:lumOff val="50000"/>
                  </a:schemeClr>
                </a:solidFill>
                <a:latin typeface="+mn-lt"/>
                <a:ea typeface="+mn-ea"/>
                <a:cs typeface="+mn-ea"/>
                <a:sym typeface="+mn-lt"/>
              </a:endParaRPr>
            </a:p>
          </p:txBody>
        </p:sp>
        <p:sp>
          <p:nvSpPr>
            <p:cNvPr id="43" name="矩形 42"/>
            <p:cNvSpPr/>
            <p:nvPr/>
          </p:nvSpPr>
          <p:spPr>
            <a:xfrm>
              <a:off x="3537335" y="5293623"/>
              <a:ext cx="772603" cy="323570"/>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sz="1500" dirty="0">
                  <a:solidFill>
                    <a:schemeClr val="tx1">
                      <a:lumMod val="50000"/>
                      <a:lumOff val="50000"/>
                    </a:schemeClr>
                  </a:solidFill>
                  <a:latin typeface="+mn-lt"/>
                  <a:ea typeface="+mn-ea"/>
                  <a:cs typeface="+mn-ea"/>
                  <a:sym typeface="+mn-lt"/>
                </a:rPr>
                <a:t>06</a:t>
              </a:r>
              <a:endParaRPr lang="zh-CN" altLang="en-US" sz="1500" dirty="0">
                <a:solidFill>
                  <a:schemeClr val="tx1">
                    <a:lumMod val="50000"/>
                    <a:lumOff val="50000"/>
                  </a:schemeClr>
                </a:solidFill>
                <a:latin typeface="+mn-lt"/>
                <a:ea typeface="+mn-ea"/>
                <a:cs typeface="+mn-ea"/>
                <a:sym typeface="+mn-lt"/>
              </a:endParaRPr>
            </a:p>
          </p:txBody>
        </p:sp>
      </p:grpSp>
    </p:spTree>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randombar(horizontal)">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0" y="-21996"/>
            <a:ext cx="12192000" cy="3593236"/>
            <a:chOff x="0" y="-21996"/>
            <a:chExt cx="12192000" cy="3593236"/>
          </a:xfrm>
        </p:grpSpPr>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b="47605"/>
            <a:stretch>
              <a:fillRect/>
            </a:stretch>
          </p:blipFill>
          <p:spPr>
            <a:xfrm>
              <a:off x="0" y="-21996"/>
              <a:ext cx="4572000" cy="3593236"/>
            </a:xfrm>
            <a:prstGeom prst="rect">
              <a:avLst/>
            </a:prstGeom>
          </p:spPr>
        </p:pic>
        <p:pic>
          <p:nvPicPr>
            <p:cNvPr id="17" name="图片 16"/>
            <p:cNvPicPr>
              <a:picLocks noChangeAspect="1"/>
            </p:cNvPicPr>
            <p:nvPr/>
          </p:nvPicPr>
          <p:blipFill rotWithShape="1">
            <a:blip r:embed="rId3" cstate="print">
              <a:extLst>
                <a:ext uri="{28A0092B-C50C-407E-A947-70E740481C1C}">
                  <a14:useLocalDpi xmlns:a14="http://schemas.microsoft.com/office/drawing/2010/main" val="0"/>
                </a:ext>
              </a:extLst>
            </a:blip>
            <a:srcRect b="47605"/>
            <a:stretch>
              <a:fillRect/>
            </a:stretch>
          </p:blipFill>
          <p:spPr>
            <a:xfrm>
              <a:off x="4572000" y="-21996"/>
              <a:ext cx="4572000" cy="3593236"/>
            </a:xfrm>
            <a:prstGeom prst="rect">
              <a:avLst/>
            </a:prstGeom>
          </p:spPr>
        </p:pic>
        <p:pic>
          <p:nvPicPr>
            <p:cNvPr id="18" name="图片 17"/>
            <p:cNvPicPr>
              <a:picLocks noChangeAspect="1"/>
            </p:cNvPicPr>
            <p:nvPr/>
          </p:nvPicPr>
          <p:blipFill rotWithShape="1">
            <a:blip r:embed="rId3" cstate="print">
              <a:extLst>
                <a:ext uri="{28A0092B-C50C-407E-A947-70E740481C1C}">
                  <a14:useLocalDpi xmlns:a14="http://schemas.microsoft.com/office/drawing/2010/main" val="0"/>
                </a:ext>
              </a:extLst>
            </a:blip>
            <a:srcRect r="33333" b="47605"/>
            <a:stretch>
              <a:fillRect/>
            </a:stretch>
          </p:blipFill>
          <p:spPr>
            <a:xfrm>
              <a:off x="9144000" y="-21996"/>
              <a:ext cx="3048000" cy="3593236"/>
            </a:xfrm>
            <a:prstGeom prst="rect">
              <a:avLst/>
            </a:prstGeom>
          </p:spPr>
        </p:pic>
      </p:grpSp>
      <p:sp>
        <p:nvSpPr>
          <p:cNvPr id="32" name="椭圆 31"/>
          <p:cNvSpPr/>
          <p:nvPr/>
        </p:nvSpPr>
        <p:spPr>
          <a:xfrm>
            <a:off x="1788951" y="2101780"/>
            <a:ext cx="795131" cy="795131"/>
          </a:xfrm>
          <a:prstGeom prst="ellipse">
            <a:avLst/>
          </a:prstGeom>
          <a:solidFill>
            <a:srgbClr val="87C0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椭圆 5"/>
          <p:cNvSpPr/>
          <p:nvPr/>
        </p:nvSpPr>
        <p:spPr>
          <a:xfrm>
            <a:off x="2378865" y="130992"/>
            <a:ext cx="4260479" cy="4245806"/>
          </a:xfrm>
          <a:prstGeom prst="ellipse">
            <a:avLst/>
          </a:prstGeom>
          <a:solidFill>
            <a:srgbClr val="DD8C8A">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椭圆 33"/>
          <p:cNvSpPr/>
          <p:nvPr/>
        </p:nvSpPr>
        <p:spPr>
          <a:xfrm>
            <a:off x="6456168" y="541732"/>
            <a:ext cx="580667" cy="580667"/>
          </a:xfrm>
          <a:prstGeom prst="ellipse">
            <a:avLst/>
          </a:prstGeom>
          <a:solidFill>
            <a:srgbClr val="B4D5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5" name="椭圆 34"/>
          <p:cNvSpPr/>
          <p:nvPr/>
        </p:nvSpPr>
        <p:spPr>
          <a:xfrm>
            <a:off x="362413" y="1441414"/>
            <a:ext cx="312303" cy="312303"/>
          </a:xfrm>
          <a:prstGeom prst="ellipse">
            <a:avLst/>
          </a:prstGeom>
          <a:solidFill>
            <a:srgbClr val="B4D5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6" name="椭圆 35"/>
          <p:cNvSpPr/>
          <p:nvPr/>
        </p:nvSpPr>
        <p:spPr>
          <a:xfrm>
            <a:off x="1476723" y="3573040"/>
            <a:ext cx="312303" cy="312303"/>
          </a:xfrm>
          <a:prstGeom prst="ellipse">
            <a:avLst/>
          </a:prstGeom>
          <a:solidFill>
            <a:srgbClr val="B4D5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7" name="椭圆 36"/>
          <p:cNvSpPr/>
          <p:nvPr/>
        </p:nvSpPr>
        <p:spPr>
          <a:xfrm>
            <a:off x="7479571" y="2504918"/>
            <a:ext cx="312303" cy="312303"/>
          </a:xfrm>
          <a:prstGeom prst="ellipse">
            <a:avLst/>
          </a:prstGeom>
          <a:solidFill>
            <a:srgbClr val="B4D5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4102" name="文本框 5"/>
          <p:cNvSpPr txBox="1"/>
          <p:nvPr/>
        </p:nvSpPr>
        <p:spPr>
          <a:xfrm>
            <a:off x="2186516" y="1753717"/>
            <a:ext cx="4850319" cy="1323439"/>
          </a:xfrm>
          <a:prstGeom prst="rect">
            <a:avLst/>
          </a:prstGeom>
          <a:noFill/>
          <a:ln w="9525">
            <a:noFill/>
          </a:ln>
        </p:spPr>
        <p:txBody>
          <a:bodyPr wrap="square">
            <a:spAutoFit/>
          </a:bodyPr>
          <a:lstStyle/>
          <a:p>
            <a:pPr algn="ctr" eaLnBrk="1" hangingPunct="1"/>
            <a:r>
              <a:rPr lang="zh-CN" altLang="en-US" sz="4000" b="1" dirty="0">
                <a:solidFill>
                  <a:srgbClr val="FFFFFF"/>
                </a:solidFill>
                <a:cs typeface="+mn-ea"/>
                <a:sym typeface="+mn-lt"/>
              </a:rPr>
              <a:t>新生儿护理科室</a:t>
            </a:r>
            <a:endParaRPr lang="en-US" altLang="zh-CN" sz="4000" b="1" dirty="0">
              <a:solidFill>
                <a:srgbClr val="FFFFFF"/>
              </a:solidFill>
              <a:cs typeface="+mn-ea"/>
              <a:sym typeface="+mn-lt"/>
            </a:endParaRPr>
          </a:p>
          <a:p>
            <a:pPr algn="ctr" eaLnBrk="1" hangingPunct="1"/>
            <a:r>
              <a:rPr lang="zh-CN" altLang="en-US" sz="4000" b="1" dirty="0">
                <a:solidFill>
                  <a:srgbClr val="FFFFFF"/>
                </a:solidFill>
                <a:cs typeface="+mn-ea"/>
                <a:sym typeface="+mn-lt"/>
              </a:rPr>
              <a:t>工作计划</a:t>
            </a:r>
            <a:endParaRPr lang="en-US" altLang="zh-CN" sz="4000" b="1" dirty="0">
              <a:solidFill>
                <a:srgbClr val="FFFFFF"/>
              </a:solidFill>
              <a:cs typeface="+mn-ea"/>
              <a:sym typeface="+mn-lt"/>
            </a:endParaRPr>
          </a:p>
        </p:txBody>
      </p:sp>
      <p:sp>
        <p:nvSpPr>
          <p:cNvPr id="4106" name="文本框 14"/>
          <p:cNvSpPr txBox="1"/>
          <p:nvPr/>
        </p:nvSpPr>
        <p:spPr>
          <a:xfrm>
            <a:off x="1476723" y="4419572"/>
            <a:ext cx="2850804" cy="969496"/>
          </a:xfrm>
          <a:prstGeom prst="rect">
            <a:avLst/>
          </a:prstGeom>
          <a:noFill/>
          <a:ln w="9525">
            <a:noFill/>
          </a:ln>
        </p:spPr>
        <p:txBody>
          <a:bodyPr wrap="square">
            <a:spAutoFit/>
          </a:bodyPr>
          <a:lstStyle/>
          <a:p>
            <a:pPr eaLnBrk="1" hangingPunct="1">
              <a:lnSpc>
                <a:spcPct val="150000"/>
              </a:lnSpc>
            </a:pPr>
            <a:r>
              <a:rPr lang="en-US" altLang="zh-CN" sz="1200" dirty="0">
                <a:solidFill>
                  <a:schemeClr val="tx1">
                    <a:lumMod val="65000"/>
                    <a:lumOff val="35000"/>
                  </a:schemeClr>
                </a:solidFill>
                <a:cs typeface="+mn-ea"/>
                <a:sym typeface="+mn-lt"/>
              </a:rPr>
              <a:t>Add up anything what you like or what you need </a:t>
            </a:r>
          </a:p>
          <a:p>
            <a:pPr eaLnBrk="1" hangingPunct="1">
              <a:lnSpc>
                <a:spcPct val="150000"/>
              </a:lnSpc>
            </a:pPr>
            <a:r>
              <a:rPr lang="en-US" altLang="zh-CN" sz="1200" dirty="0">
                <a:solidFill>
                  <a:schemeClr val="tx1">
                    <a:lumMod val="65000"/>
                    <a:lumOff val="35000"/>
                  </a:schemeClr>
                </a:solidFill>
                <a:cs typeface="+mn-ea"/>
                <a:sym typeface="+mn-lt"/>
              </a:rPr>
              <a:t>Add up anything what you like </a:t>
            </a:r>
          </a:p>
          <a:p>
            <a:pPr eaLnBrk="1" hangingPunct="1">
              <a:lnSpc>
                <a:spcPct val="150000"/>
              </a:lnSpc>
            </a:pPr>
            <a:r>
              <a:rPr lang="zh-CN" altLang="en-US" sz="1400" dirty="0">
                <a:solidFill>
                  <a:schemeClr val="tx1">
                    <a:lumMod val="65000"/>
                    <a:lumOff val="35000"/>
                  </a:schemeClr>
                </a:solidFill>
                <a:cs typeface="+mn-ea"/>
                <a:sym typeface="+mn-lt"/>
              </a:rPr>
              <a:t>输入您的小标题</a:t>
            </a:r>
          </a:p>
        </p:txBody>
      </p:sp>
      <p:pic>
        <p:nvPicPr>
          <p:cNvPr id="20" name="图片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88682" y="3140968"/>
            <a:ext cx="7103318" cy="3717032"/>
          </a:xfrm>
          <a:prstGeom prst="rect">
            <a:avLst/>
          </a:prstGeom>
        </p:spPr>
      </p:pic>
      <p:pic>
        <p:nvPicPr>
          <p:cNvPr id="21" name="图片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4589" y="5116989"/>
            <a:ext cx="682134" cy="665360"/>
          </a:xfrm>
          <a:prstGeom prst="rect">
            <a:avLst/>
          </a:prstGeom>
        </p:spPr>
      </p:pic>
      <p:pic>
        <p:nvPicPr>
          <p:cNvPr id="22" name="图片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19915" y="5602057"/>
            <a:ext cx="403689" cy="571427"/>
          </a:xfrm>
          <a:prstGeom prst="rect">
            <a:avLst/>
          </a:prstGeom>
        </p:spPr>
      </p:pic>
    </p:spTree>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500"/>
                                        <p:tgtEl>
                                          <p:spTgt spid="32"/>
                                        </p:tgtEl>
                                      </p:cBhvr>
                                    </p:animEffect>
                                    <p:anim calcmode="lin" valueType="num">
                                      <p:cBhvr>
                                        <p:cTn id="18" dur="500" fill="hold"/>
                                        <p:tgtEl>
                                          <p:spTgt spid="32"/>
                                        </p:tgtEl>
                                        <p:attrNameLst>
                                          <p:attrName>ppt_x</p:attrName>
                                        </p:attrNameLst>
                                      </p:cBhvr>
                                      <p:tavLst>
                                        <p:tav tm="0">
                                          <p:val>
                                            <p:strVal val="#ppt_x"/>
                                          </p:val>
                                        </p:tav>
                                        <p:tav tm="100000">
                                          <p:val>
                                            <p:strVal val="#ppt_x"/>
                                          </p:val>
                                        </p:tav>
                                      </p:tavLst>
                                    </p:anim>
                                    <p:anim calcmode="lin" valueType="num">
                                      <p:cBhvr>
                                        <p:cTn id="19" dur="500" fill="hold"/>
                                        <p:tgtEl>
                                          <p:spTgt spid="3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500"/>
                                        <p:tgtEl>
                                          <p:spTgt spid="36"/>
                                        </p:tgtEl>
                                      </p:cBhvr>
                                    </p:animEffect>
                                    <p:anim calcmode="lin" valueType="num">
                                      <p:cBhvr>
                                        <p:cTn id="23" dur="500" fill="hold"/>
                                        <p:tgtEl>
                                          <p:spTgt spid="36"/>
                                        </p:tgtEl>
                                        <p:attrNameLst>
                                          <p:attrName>ppt_x</p:attrName>
                                        </p:attrNameLst>
                                      </p:cBhvr>
                                      <p:tavLst>
                                        <p:tav tm="0">
                                          <p:val>
                                            <p:strVal val="#ppt_x"/>
                                          </p:val>
                                        </p:tav>
                                        <p:tav tm="100000">
                                          <p:val>
                                            <p:strVal val="#ppt_x"/>
                                          </p:val>
                                        </p:tav>
                                      </p:tavLst>
                                    </p:anim>
                                    <p:anim calcmode="lin" valueType="num">
                                      <p:cBhvr>
                                        <p:cTn id="24" dur="500" fill="hold"/>
                                        <p:tgtEl>
                                          <p:spTgt spid="3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500"/>
                                        <p:tgtEl>
                                          <p:spTgt spid="35"/>
                                        </p:tgtEl>
                                      </p:cBhvr>
                                    </p:animEffect>
                                    <p:anim calcmode="lin" valueType="num">
                                      <p:cBhvr>
                                        <p:cTn id="28" dur="500" fill="hold"/>
                                        <p:tgtEl>
                                          <p:spTgt spid="35"/>
                                        </p:tgtEl>
                                        <p:attrNameLst>
                                          <p:attrName>ppt_x</p:attrName>
                                        </p:attrNameLst>
                                      </p:cBhvr>
                                      <p:tavLst>
                                        <p:tav tm="0">
                                          <p:val>
                                            <p:strVal val="#ppt_x"/>
                                          </p:val>
                                        </p:tav>
                                        <p:tav tm="100000">
                                          <p:val>
                                            <p:strVal val="#ppt_x"/>
                                          </p:val>
                                        </p:tav>
                                      </p:tavLst>
                                    </p:anim>
                                    <p:anim calcmode="lin" valueType="num">
                                      <p:cBhvr>
                                        <p:cTn id="29" dur="500" fill="hold"/>
                                        <p:tgtEl>
                                          <p:spTgt spid="35"/>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fade">
                                      <p:cBhvr>
                                        <p:cTn id="32" dur="500"/>
                                        <p:tgtEl>
                                          <p:spTgt spid="34"/>
                                        </p:tgtEl>
                                      </p:cBhvr>
                                    </p:animEffect>
                                    <p:anim calcmode="lin" valueType="num">
                                      <p:cBhvr>
                                        <p:cTn id="33" dur="500" fill="hold"/>
                                        <p:tgtEl>
                                          <p:spTgt spid="34"/>
                                        </p:tgtEl>
                                        <p:attrNameLst>
                                          <p:attrName>ppt_x</p:attrName>
                                        </p:attrNameLst>
                                      </p:cBhvr>
                                      <p:tavLst>
                                        <p:tav tm="0">
                                          <p:val>
                                            <p:strVal val="#ppt_x"/>
                                          </p:val>
                                        </p:tav>
                                        <p:tav tm="100000">
                                          <p:val>
                                            <p:strVal val="#ppt_x"/>
                                          </p:val>
                                        </p:tav>
                                      </p:tavLst>
                                    </p:anim>
                                    <p:anim calcmode="lin" valueType="num">
                                      <p:cBhvr>
                                        <p:cTn id="34" dur="500" fill="hold"/>
                                        <p:tgtEl>
                                          <p:spTgt spid="3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fade">
                                      <p:cBhvr>
                                        <p:cTn id="37" dur="500"/>
                                        <p:tgtEl>
                                          <p:spTgt spid="37"/>
                                        </p:tgtEl>
                                      </p:cBhvr>
                                    </p:animEffect>
                                    <p:anim calcmode="lin" valueType="num">
                                      <p:cBhvr>
                                        <p:cTn id="38" dur="500" fill="hold"/>
                                        <p:tgtEl>
                                          <p:spTgt spid="37"/>
                                        </p:tgtEl>
                                        <p:attrNameLst>
                                          <p:attrName>ppt_x</p:attrName>
                                        </p:attrNameLst>
                                      </p:cBhvr>
                                      <p:tavLst>
                                        <p:tav tm="0">
                                          <p:val>
                                            <p:strVal val="#ppt_x"/>
                                          </p:val>
                                        </p:tav>
                                        <p:tav tm="100000">
                                          <p:val>
                                            <p:strVal val="#ppt_x"/>
                                          </p:val>
                                        </p:tav>
                                      </p:tavLst>
                                    </p:anim>
                                    <p:anim calcmode="lin" valueType="num">
                                      <p:cBhvr>
                                        <p:cTn id="39" dur="500" fill="hold"/>
                                        <p:tgtEl>
                                          <p:spTgt spid="37"/>
                                        </p:tgtEl>
                                        <p:attrNameLst>
                                          <p:attrName>ppt_y</p:attrName>
                                        </p:attrNameLst>
                                      </p:cBhvr>
                                      <p:tavLst>
                                        <p:tav tm="0">
                                          <p:val>
                                            <p:strVal val="#ppt_y+.1"/>
                                          </p:val>
                                        </p:tav>
                                        <p:tav tm="100000">
                                          <p:val>
                                            <p:strVal val="#ppt_y"/>
                                          </p:val>
                                        </p:tav>
                                      </p:tavLst>
                                    </p:anim>
                                  </p:childTnLst>
                                </p:cTn>
                              </p:par>
                            </p:childTnLst>
                          </p:cTn>
                        </p:par>
                        <p:par>
                          <p:cTn id="40" fill="hold">
                            <p:stCondLst>
                              <p:cond delay="200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4102"/>
                                        </p:tgtEl>
                                        <p:attrNameLst>
                                          <p:attrName>style.visibility</p:attrName>
                                        </p:attrNameLst>
                                      </p:cBhvr>
                                      <p:to>
                                        <p:strVal val="visible"/>
                                      </p:to>
                                    </p:set>
                                    <p:anim calcmode="lin" valueType="num">
                                      <p:cBhvr>
                                        <p:cTn id="43" dur="500" fill="hold"/>
                                        <p:tgtEl>
                                          <p:spTgt spid="4102"/>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4102"/>
                                        </p:tgtEl>
                                        <p:attrNameLst>
                                          <p:attrName>ppt_y</p:attrName>
                                        </p:attrNameLst>
                                      </p:cBhvr>
                                      <p:tavLst>
                                        <p:tav tm="0">
                                          <p:val>
                                            <p:strVal val="#ppt_y"/>
                                          </p:val>
                                        </p:tav>
                                        <p:tav tm="100000">
                                          <p:val>
                                            <p:strVal val="#ppt_y"/>
                                          </p:val>
                                        </p:tav>
                                      </p:tavLst>
                                    </p:anim>
                                    <p:anim calcmode="lin" valueType="num">
                                      <p:cBhvr>
                                        <p:cTn id="45" dur="500" fill="hold"/>
                                        <p:tgtEl>
                                          <p:spTgt spid="4102"/>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4102"/>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4102"/>
                                        </p:tgtEl>
                                      </p:cBhvr>
                                    </p:animEffect>
                                  </p:childTnLst>
                                </p:cTn>
                              </p:par>
                            </p:childTnLst>
                          </p:cTn>
                        </p:par>
                        <p:par>
                          <p:cTn id="48" fill="hold">
                            <p:stCondLst>
                              <p:cond delay="3000"/>
                            </p:stCondLst>
                            <p:childTnLst>
                              <p:par>
                                <p:cTn id="49" presetID="10" presetClass="entr" presetSubtype="0" fill="hold" grpId="0" nodeType="afterEffect">
                                  <p:stCondLst>
                                    <p:cond delay="0"/>
                                  </p:stCondLst>
                                  <p:childTnLst>
                                    <p:set>
                                      <p:cBhvr>
                                        <p:cTn id="50" dur="1" fill="hold">
                                          <p:stCondLst>
                                            <p:cond delay="0"/>
                                          </p:stCondLst>
                                        </p:cTn>
                                        <p:tgtEl>
                                          <p:spTgt spid="4106"/>
                                        </p:tgtEl>
                                        <p:attrNameLst>
                                          <p:attrName>style.visibility</p:attrName>
                                        </p:attrNameLst>
                                      </p:cBhvr>
                                      <p:to>
                                        <p:strVal val="visible"/>
                                      </p:to>
                                    </p:set>
                                    <p:animEffect transition="in" filter="fade">
                                      <p:cBhvr>
                                        <p:cTn id="51" dur="500"/>
                                        <p:tgtEl>
                                          <p:spTgt spid="4106"/>
                                        </p:tgtEl>
                                      </p:cBhvr>
                                    </p:animEffect>
                                  </p:childTnLst>
                                </p:cTn>
                              </p:par>
                            </p:childTnLst>
                          </p:cTn>
                        </p:par>
                        <p:par>
                          <p:cTn id="52" fill="hold">
                            <p:stCondLst>
                              <p:cond delay="3500"/>
                            </p:stCondLst>
                            <p:childTnLst>
                              <p:par>
                                <p:cTn id="53" presetID="31" presetClass="entr" presetSubtype="0" fill="hold" nodeType="afterEffect">
                                  <p:stCondLst>
                                    <p:cond delay="0"/>
                                  </p:stCondLst>
                                  <p:childTnLst>
                                    <p:set>
                                      <p:cBhvr>
                                        <p:cTn id="54" dur="1" fill="hold">
                                          <p:stCondLst>
                                            <p:cond delay="0"/>
                                          </p:stCondLst>
                                        </p:cTn>
                                        <p:tgtEl>
                                          <p:spTgt spid="21"/>
                                        </p:tgtEl>
                                        <p:attrNameLst>
                                          <p:attrName>style.visibility</p:attrName>
                                        </p:attrNameLst>
                                      </p:cBhvr>
                                      <p:to>
                                        <p:strVal val="visible"/>
                                      </p:to>
                                    </p:set>
                                    <p:anim calcmode="lin" valueType="num">
                                      <p:cBhvr>
                                        <p:cTn id="55" dur="1000" fill="hold"/>
                                        <p:tgtEl>
                                          <p:spTgt spid="21"/>
                                        </p:tgtEl>
                                        <p:attrNameLst>
                                          <p:attrName>ppt_w</p:attrName>
                                        </p:attrNameLst>
                                      </p:cBhvr>
                                      <p:tavLst>
                                        <p:tav tm="0">
                                          <p:val>
                                            <p:fltVal val="0"/>
                                          </p:val>
                                        </p:tav>
                                        <p:tav tm="100000">
                                          <p:val>
                                            <p:strVal val="#ppt_w"/>
                                          </p:val>
                                        </p:tav>
                                      </p:tavLst>
                                    </p:anim>
                                    <p:anim calcmode="lin" valueType="num">
                                      <p:cBhvr>
                                        <p:cTn id="56" dur="1000" fill="hold"/>
                                        <p:tgtEl>
                                          <p:spTgt spid="21"/>
                                        </p:tgtEl>
                                        <p:attrNameLst>
                                          <p:attrName>ppt_h</p:attrName>
                                        </p:attrNameLst>
                                      </p:cBhvr>
                                      <p:tavLst>
                                        <p:tav tm="0">
                                          <p:val>
                                            <p:fltVal val="0"/>
                                          </p:val>
                                        </p:tav>
                                        <p:tav tm="100000">
                                          <p:val>
                                            <p:strVal val="#ppt_h"/>
                                          </p:val>
                                        </p:tav>
                                      </p:tavLst>
                                    </p:anim>
                                    <p:anim calcmode="lin" valueType="num">
                                      <p:cBhvr>
                                        <p:cTn id="57" dur="1000" fill="hold"/>
                                        <p:tgtEl>
                                          <p:spTgt spid="21"/>
                                        </p:tgtEl>
                                        <p:attrNameLst>
                                          <p:attrName>style.rotation</p:attrName>
                                        </p:attrNameLst>
                                      </p:cBhvr>
                                      <p:tavLst>
                                        <p:tav tm="0">
                                          <p:val>
                                            <p:fltVal val="90"/>
                                          </p:val>
                                        </p:tav>
                                        <p:tav tm="100000">
                                          <p:val>
                                            <p:fltVal val="0"/>
                                          </p:val>
                                        </p:tav>
                                      </p:tavLst>
                                    </p:anim>
                                    <p:animEffect transition="in" filter="fade">
                                      <p:cBhvr>
                                        <p:cTn id="58" dur="1000"/>
                                        <p:tgtEl>
                                          <p:spTgt spid="21"/>
                                        </p:tgtEl>
                                      </p:cBhvr>
                                    </p:animEffect>
                                  </p:childTnLst>
                                </p:cTn>
                              </p:par>
                              <p:par>
                                <p:cTn id="59" presetID="31" presetClass="entr" presetSubtype="0" fill="hold" nodeType="with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1000" fill="hold"/>
                                        <p:tgtEl>
                                          <p:spTgt spid="22"/>
                                        </p:tgtEl>
                                        <p:attrNameLst>
                                          <p:attrName>ppt_w</p:attrName>
                                        </p:attrNameLst>
                                      </p:cBhvr>
                                      <p:tavLst>
                                        <p:tav tm="0">
                                          <p:val>
                                            <p:fltVal val="0"/>
                                          </p:val>
                                        </p:tav>
                                        <p:tav tm="100000">
                                          <p:val>
                                            <p:strVal val="#ppt_w"/>
                                          </p:val>
                                        </p:tav>
                                      </p:tavLst>
                                    </p:anim>
                                    <p:anim calcmode="lin" valueType="num">
                                      <p:cBhvr>
                                        <p:cTn id="62" dur="1000" fill="hold"/>
                                        <p:tgtEl>
                                          <p:spTgt spid="22"/>
                                        </p:tgtEl>
                                        <p:attrNameLst>
                                          <p:attrName>ppt_h</p:attrName>
                                        </p:attrNameLst>
                                      </p:cBhvr>
                                      <p:tavLst>
                                        <p:tav tm="0">
                                          <p:val>
                                            <p:fltVal val="0"/>
                                          </p:val>
                                        </p:tav>
                                        <p:tav tm="100000">
                                          <p:val>
                                            <p:strVal val="#ppt_h"/>
                                          </p:val>
                                        </p:tav>
                                      </p:tavLst>
                                    </p:anim>
                                    <p:anim calcmode="lin" valueType="num">
                                      <p:cBhvr>
                                        <p:cTn id="63" dur="1000" fill="hold"/>
                                        <p:tgtEl>
                                          <p:spTgt spid="22"/>
                                        </p:tgtEl>
                                        <p:attrNameLst>
                                          <p:attrName>style.rotation</p:attrName>
                                        </p:attrNameLst>
                                      </p:cBhvr>
                                      <p:tavLst>
                                        <p:tav tm="0">
                                          <p:val>
                                            <p:fltVal val="90"/>
                                          </p:val>
                                        </p:tav>
                                        <p:tav tm="100000">
                                          <p:val>
                                            <p:fltVal val="0"/>
                                          </p:val>
                                        </p:tav>
                                      </p:tavLst>
                                    </p:anim>
                                    <p:animEffect transition="in" filter="fade">
                                      <p:cBhvr>
                                        <p:cTn id="64"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bldLvl="0" animBg="1"/>
      <p:bldP spid="6" grpId="0" animBg="1"/>
      <p:bldP spid="34" grpId="0" bldLvl="0" animBg="1"/>
      <p:bldP spid="35" grpId="0" bldLvl="0" animBg="1"/>
      <p:bldP spid="36" grpId="0" bldLvl="0" animBg="1"/>
      <p:bldP spid="37" grpId="0" bldLvl="0" animBg="1"/>
      <p:bldP spid="4102" grpId="0"/>
      <p:bldP spid="410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0" y="-21996"/>
            <a:ext cx="12192000" cy="3593236"/>
            <a:chOff x="0" y="-21996"/>
            <a:chExt cx="12192000" cy="3593236"/>
          </a:xfrm>
        </p:grpSpPr>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b="47605"/>
            <a:stretch>
              <a:fillRect/>
            </a:stretch>
          </p:blipFill>
          <p:spPr>
            <a:xfrm>
              <a:off x="0" y="-21996"/>
              <a:ext cx="4572000" cy="3593236"/>
            </a:xfrm>
            <a:prstGeom prst="rect">
              <a:avLst/>
            </a:prstGeom>
          </p:spPr>
        </p:pic>
        <p:pic>
          <p:nvPicPr>
            <p:cNvPr id="17" name="图片 16"/>
            <p:cNvPicPr>
              <a:picLocks noChangeAspect="1"/>
            </p:cNvPicPr>
            <p:nvPr/>
          </p:nvPicPr>
          <p:blipFill rotWithShape="1">
            <a:blip r:embed="rId3" cstate="print">
              <a:extLst>
                <a:ext uri="{28A0092B-C50C-407E-A947-70E740481C1C}">
                  <a14:useLocalDpi xmlns:a14="http://schemas.microsoft.com/office/drawing/2010/main" val="0"/>
                </a:ext>
              </a:extLst>
            </a:blip>
            <a:srcRect b="47605"/>
            <a:stretch>
              <a:fillRect/>
            </a:stretch>
          </p:blipFill>
          <p:spPr>
            <a:xfrm>
              <a:off x="4572000" y="-21996"/>
              <a:ext cx="4572000" cy="3593236"/>
            </a:xfrm>
            <a:prstGeom prst="rect">
              <a:avLst/>
            </a:prstGeom>
          </p:spPr>
        </p:pic>
        <p:pic>
          <p:nvPicPr>
            <p:cNvPr id="18" name="图片 17"/>
            <p:cNvPicPr>
              <a:picLocks noChangeAspect="1"/>
            </p:cNvPicPr>
            <p:nvPr/>
          </p:nvPicPr>
          <p:blipFill rotWithShape="1">
            <a:blip r:embed="rId3" cstate="print">
              <a:extLst>
                <a:ext uri="{28A0092B-C50C-407E-A947-70E740481C1C}">
                  <a14:useLocalDpi xmlns:a14="http://schemas.microsoft.com/office/drawing/2010/main" val="0"/>
                </a:ext>
              </a:extLst>
            </a:blip>
            <a:srcRect r="33333" b="47605"/>
            <a:stretch>
              <a:fillRect/>
            </a:stretch>
          </p:blipFill>
          <p:spPr>
            <a:xfrm>
              <a:off x="9144000" y="-21996"/>
              <a:ext cx="3048000" cy="3593236"/>
            </a:xfrm>
            <a:prstGeom prst="rect">
              <a:avLst/>
            </a:prstGeom>
          </p:spPr>
        </p:pic>
      </p:grpSp>
      <p:pic>
        <p:nvPicPr>
          <p:cNvPr id="20" name="图片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04000" y="3933906"/>
            <a:ext cx="5587999" cy="2924094"/>
          </a:xfrm>
          <a:prstGeom prst="rect">
            <a:avLst/>
          </a:prstGeom>
        </p:spPr>
      </p:pic>
      <p:pic>
        <p:nvPicPr>
          <p:cNvPr id="21" name="图片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4589" y="5116989"/>
            <a:ext cx="682134" cy="665360"/>
          </a:xfrm>
          <a:prstGeom prst="rect">
            <a:avLst/>
          </a:prstGeom>
        </p:spPr>
      </p:pic>
      <p:pic>
        <p:nvPicPr>
          <p:cNvPr id="22" name="图片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19915" y="5602057"/>
            <a:ext cx="403689" cy="571427"/>
          </a:xfrm>
          <a:prstGeom prst="rect">
            <a:avLst/>
          </a:prstGeom>
        </p:spPr>
      </p:pic>
      <p:sp>
        <p:nvSpPr>
          <p:cNvPr id="36" name="椭圆 35"/>
          <p:cNvSpPr/>
          <p:nvPr/>
        </p:nvSpPr>
        <p:spPr>
          <a:xfrm>
            <a:off x="1808265" y="3552232"/>
            <a:ext cx="795131" cy="795131"/>
          </a:xfrm>
          <a:prstGeom prst="ellipse">
            <a:avLst/>
          </a:prstGeom>
          <a:solidFill>
            <a:srgbClr val="87C0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7" name="组合 36"/>
          <p:cNvGrpSpPr/>
          <p:nvPr/>
        </p:nvGrpSpPr>
        <p:grpSpPr>
          <a:xfrm>
            <a:off x="1590099" y="1240712"/>
            <a:ext cx="3111112" cy="3101011"/>
            <a:chOff x="1590099" y="1878495"/>
            <a:chExt cx="3111112" cy="3101010"/>
          </a:xfrm>
        </p:grpSpPr>
        <p:sp>
          <p:nvSpPr>
            <p:cNvPr id="50" name="椭圆 49"/>
            <p:cNvSpPr/>
            <p:nvPr/>
          </p:nvSpPr>
          <p:spPr>
            <a:xfrm>
              <a:off x="1600201" y="1878495"/>
              <a:ext cx="3101010" cy="3101010"/>
            </a:xfrm>
            <a:prstGeom prst="ellipse">
              <a:avLst/>
            </a:prstGeom>
            <a:solidFill>
              <a:srgbClr val="DD8C8A">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51" name="组合 50"/>
            <p:cNvGrpSpPr/>
            <p:nvPr/>
          </p:nvGrpSpPr>
          <p:grpSpPr>
            <a:xfrm>
              <a:off x="1590099" y="2682219"/>
              <a:ext cx="3110948" cy="1455896"/>
              <a:chOff x="1828800" y="2477920"/>
              <a:chExt cx="3110948" cy="1455896"/>
            </a:xfrm>
          </p:grpSpPr>
          <p:sp>
            <p:nvSpPr>
              <p:cNvPr id="52" name="矩形 51"/>
              <p:cNvSpPr/>
              <p:nvPr/>
            </p:nvSpPr>
            <p:spPr>
              <a:xfrm>
                <a:off x="1828800" y="2477920"/>
                <a:ext cx="3110948" cy="9826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400" dirty="0">
                    <a:cs typeface="+mn-ea"/>
                    <a:sym typeface="+mn-lt"/>
                  </a:rPr>
                  <a:t>01</a:t>
                </a:r>
                <a:endParaRPr lang="zh-CN" altLang="en-US" sz="5400" dirty="0">
                  <a:cs typeface="+mn-ea"/>
                  <a:sym typeface="+mn-lt"/>
                </a:endParaRPr>
              </a:p>
            </p:txBody>
          </p:sp>
          <p:sp>
            <p:nvSpPr>
              <p:cNvPr id="53" name="矩形 52"/>
              <p:cNvSpPr/>
              <p:nvPr/>
            </p:nvSpPr>
            <p:spPr>
              <a:xfrm>
                <a:off x="2067339" y="3221636"/>
                <a:ext cx="2633870" cy="7121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en-US" altLang="zh-CN" sz="2800" dirty="0">
                    <a:cs typeface="+mn-ea"/>
                    <a:sym typeface="+mn-lt"/>
                  </a:rPr>
                  <a:t>CHAPTER</a:t>
                </a:r>
                <a:endParaRPr lang="zh-CN" altLang="en-US" sz="2800" dirty="0">
                  <a:cs typeface="+mn-ea"/>
                  <a:sym typeface="+mn-lt"/>
                </a:endParaRPr>
              </a:p>
            </p:txBody>
          </p:sp>
        </p:grpSp>
      </p:grpSp>
      <p:sp>
        <p:nvSpPr>
          <p:cNvPr id="54" name="椭圆 53"/>
          <p:cNvSpPr/>
          <p:nvPr/>
        </p:nvSpPr>
        <p:spPr>
          <a:xfrm>
            <a:off x="3459780" y="4367657"/>
            <a:ext cx="312303" cy="312303"/>
          </a:xfrm>
          <a:prstGeom prst="ellipse">
            <a:avLst/>
          </a:prstGeom>
          <a:solidFill>
            <a:srgbClr val="87C0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5" name="椭圆 54"/>
          <p:cNvSpPr/>
          <p:nvPr/>
        </p:nvSpPr>
        <p:spPr>
          <a:xfrm>
            <a:off x="3972608" y="3697794"/>
            <a:ext cx="580667" cy="580667"/>
          </a:xfrm>
          <a:prstGeom prst="ellipse">
            <a:avLst/>
          </a:prstGeom>
          <a:solidFill>
            <a:srgbClr val="B4D5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6" name="椭圆 55"/>
          <p:cNvSpPr/>
          <p:nvPr/>
        </p:nvSpPr>
        <p:spPr>
          <a:xfrm>
            <a:off x="1209767" y="4015181"/>
            <a:ext cx="312303" cy="312303"/>
          </a:xfrm>
          <a:prstGeom prst="ellipse">
            <a:avLst/>
          </a:prstGeom>
          <a:solidFill>
            <a:srgbClr val="B4D5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7" name="椭圆 56"/>
          <p:cNvSpPr/>
          <p:nvPr/>
        </p:nvSpPr>
        <p:spPr>
          <a:xfrm>
            <a:off x="730227" y="3027052"/>
            <a:ext cx="312303" cy="312303"/>
          </a:xfrm>
          <a:prstGeom prst="ellipse">
            <a:avLst/>
          </a:prstGeom>
          <a:solidFill>
            <a:srgbClr val="B4D5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8" name="椭圆 57"/>
          <p:cNvSpPr/>
          <p:nvPr/>
        </p:nvSpPr>
        <p:spPr>
          <a:xfrm>
            <a:off x="5780258" y="3524724"/>
            <a:ext cx="312303" cy="312303"/>
          </a:xfrm>
          <a:prstGeom prst="ellipse">
            <a:avLst/>
          </a:prstGeom>
          <a:solidFill>
            <a:srgbClr val="B4D5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59" name="Subtitle 2"/>
          <p:cNvSpPr txBox="1"/>
          <p:nvPr/>
        </p:nvSpPr>
        <p:spPr>
          <a:xfrm>
            <a:off x="5442396" y="3706248"/>
            <a:ext cx="4199005" cy="661409"/>
          </a:xfrm>
          <a:prstGeom prst="rect">
            <a:avLst/>
          </a:prstGeom>
        </p:spPr>
        <p:txBody>
          <a:bodyPr lIns="0" tIns="0" rIns="0" bIns="0">
            <a:normAutofit/>
          </a:bodyPr>
          <a:lstStyle>
            <a:lvl1pPr marL="0" indent="0" algn="ctr" defTabSz="914400" rtl="0" eaLnBrk="1" latinLnBrk="0" hangingPunct="1">
              <a:lnSpc>
                <a:spcPts val="1580"/>
              </a:lnSpc>
              <a:spcBef>
                <a:spcPts val="0"/>
              </a:spcBef>
              <a:buFont typeface="Arial" panose="020B0604020202020204" pitchFamily="34" charset="0"/>
              <a:buNone/>
              <a:defRPr sz="1055" kern="1200">
                <a:solidFill>
                  <a:srgbClr val="605F73"/>
                </a:solidFill>
                <a:latin typeface="+mn-lt"/>
                <a:ea typeface="+mn-ea"/>
                <a:cs typeface="+mn-cs"/>
              </a:defRPr>
            </a:lvl1pPr>
            <a:lvl2pPr marL="481965" indent="0" algn="ctr" defTabSz="914400" rtl="0" eaLnBrk="1" latinLnBrk="0" hangingPunct="1">
              <a:lnSpc>
                <a:spcPct val="90000"/>
              </a:lnSpc>
              <a:spcBef>
                <a:spcPts val="500"/>
              </a:spcBef>
              <a:buFont typeface="Arial" panose="020B0604020202020204" pitchFamily="34" charset="0"/>
              <a:buNone/>
              <a:defRPr sz="2110" kern="1200">
                <a:solidFill>
                  <a:schemeClr val="tx1"/>
                </a:solidFill>
                <a:latin typeface="+mn-lt"/>
                <a:ea typeface="+mn-ea"/>
                <a:cs typeface="+mn-cs"/>
              </a:defRPr>
            </a:lvl2pPr>
            <a:lvl3pPr marL="964565" indent="0" algn="ctr" defTabSz="914400" rtl="0" eaLnBrk="1" latinLnBrk="0" hangingPunct="1">
              <a:lnSpc>
                <a:spcPct val="90000"/>
              </a:lnSpc>
              <a:spcBef>
                <a:spcPts val="500"/>
              </a:spcBef>
              <a:buFont typeface="Arial" panose="020B0604020202020204" pitchFamily="34" charset="0"/>
              <a:buNone/>
              <a:defRPr sz="1900" kern="1200">
                <a:solidFill>
                  <a:schemeClr val="tx1"/>
                </a:solidFill>
                <a:latin typeface="+mn-lt"/>
                <a:ea typeface="+mn-ea"/>
                <a:cs typeface="+mn-cs"/>
              </a:defRPr>
            </a:lvl3pPr>
            <a:lvl4pPr marL="1446530" indent="0" algn="ctr" defTabSz="914400" rtl="0" eaLnBrk="1" latinLnBrk="0" hangingPunct="1">
              <a:lnSpc>
                <a:spcPct val="90000"/>
              </a:lnSpc>
              <a:spcBef>
                <a:spcPts val="500"/>
              </a:spcBef>
              <a:buFont typeface="Arial" panose="020B0604020202020204" pitchFamily="34" charset="0"/>
              <a:buNone/>
              <a:defRPr sz="1685" kern="1200">
                <a:solidFill>
                  <a:schemeClr val="tx1"/>
                </a:solidFill>
                <a:latin typeface="+mn-lt"/>
                <a:ea typeface="+mn-ea"/>
                <a:cs typeface="+mn-cs"/>
              </a:defRPr>
            </a:lvl4pPr>
            <a:lvl5pPr marL="1928495" indent="0" algn="ctr" defTabSz="914400" rtl="0" eaLnBrk="1" latinLnBrk="0" hangingPunct="1">
              <a:lnSpc>
                <a:spcPct val="90000"/>
              </a:lnSpc>
              <a:spcBef>
                <a:spcPts val="500"/>
              </a:spcBef>
              <a:buFont typeface="Arial" panose="020B0604020202020204" pitchFamily="34" charset="0"/>
              <a:buNone/>
              <a:defRPr sz="1685" kern="1200">
                <a:solidFill>
                  <a:schemeClr val="tx1"/>
                </a:solidFill>
                <a:latin typeface="+mn-lt"/>
                <a:ea typeface="+mn-ea"/>
                <a:cs typeface="+mn-cs"/>
              </a:defRPr>
            </a:lvl5pPr>
            <a:lvl6pPr marL="2411095" indent="0" algn="ctr" defTabSz="914400" rtl="0" eaLnBrk="1" latinLnBrk="0" hangingPunct="1">
              <a:lnSpc>
                <a:spcPct val="90000"/>
              </a:lnSpc>
              <a:spcBef>
                <a:spcPts val="500"/>
              </a:spcBef>
              <a:buFont typeface="Arial" panose="020B0604020202020204" pitchFamily="34" charset="0"/>
              <a:buNone/>
              <a:defRPr sz="1685" kern="1200">
                <a:solidFill>
                  <a:schemeClr val="tx1"/>
                </a:solidFill>
                <a:latin typeface="+mn-lt"/>
                <a:ea typeface="+mn-ea"/>
                <a:cs typeface="+mn-cs"/>
              </a:defRPr>
            </a:lvl6pPr>
            <a:lvl7pPr marL="2893060" indent="0" algn="ctr" defTabSz="914400" rtl="0" eaLnBrk="1" latinLnBrk="0" hangingPunct="1">
              <a:lnSpc>
                <a:spcPct val="90000"/>
              </a:lnSpc>
              <a:spcBef>
                <a:spcPts val="500"/>
              </a:spcBef>
              <a:buFont typeface="Arial" panose="020B0604020202020204" pitchFamily="34" charset="0"/>
              <a:buNone/>
              <a:defRPr sz="1685" kern="1200">
                <a:solidFill>
                  <a:schemeClr val="tx1"/>
                </a:solidFill>
                <a:latin typeface="+mn-lt"/>
                <a:ea typeface="+mn-ea"/>
                <a:cs typeface="+mn-cs"/>
              </a:defRPr>
            </a:lvl7pPr>
            <a:lvl8pPr marL="3375025" indent="0" algn="ctr" defTabSz="914400" rtl="0" eaLnBrk="1" latinLnBrk="0" hangingPunct="1">
              <a:lnSpc>
                <a:spcPct val="90000"/>
              </a:lnSpc>
              <a:spcBef>
                <a:spcPts val="500"/>
              </a:spcBef>
              <a:buFont typeface="Arial" panose="020B0604020202020204" pitchFamily="34" charset="0"/>
              <a:buNone/>
              <a:defRPr sz="1685" kern="1200">
                <a:solidFill>
                  <a:schemeClr val="tx1"/>
                </a:solidFill>
                <a:latin typeface="+mn-lt"/>
                <a:ea typeface="+mn-ea"/>
                <a:cs typeface="+mn-cs"/>
              </a:defRPr>
            </a:lvl8pPr>
            <a:lvl9pPr marL="3856990" indent="0" algn="ctr" defTabSz="914400" rtl="0" eaLnBrk="1" latinLnBrk="0" hangingPunct="1">
              <a:lnSpc>
                <a:spcPct val="90000"/>
              </a:lnSpc>
              <a:spcBef>
                <a:spcPts val="500"/>
              </a:spcBef>
              <a:buFont typeface="Arial" panose="020B0604020202020204" pitchFamily="34" charset="0"/>
              <a:buNone/>
              <a:defRPr sz="1685" kern="1200">
                <a:solidFill>
                  <a:schemeClr val="tx1"/>
                </a:solidFill>
                <a:latin typeface="+mn-lt"/>
                <a:ea typeface="+mn-ea"/>
                <a:cs typeface="+mn-cs"/>
              </a:defRPr>
            </a:lvl9pPr>
          </a:lstStyle>
          <a:p>
            <a:pPr fontAlgn="auto">
              <a:spcAft>
                <a:spcPts val="0"/>
              </a:spcAft>
            </a:pPr>
            <a:r>
              <a:rPr lang="en-US" dirty="0">
                <a:cs typeface="+mn-ea"/>
                <a:sym typeface="+mn-lt"/>
              </a:rPr>
              <a:t>The Big </a:t>
            </a:r>
            <a:r>
              <a:rPr lang="en-US" dirty="0" err="1">
                <a:cs typeface="+mn-ea"/>
                <a:sym typeface="+mn-lt"/>
              </a:rPr>
              <a:t>Oxmox</a:t>
            </a:r>
            <a:r>
              <a:rPr lang="en-US" dirty="0">
                <a:cs typeface="+mn-ea"/>
                <a:sym typeface="+mn-lt"/>
              </a:rPr>
              <a:t> advised her not to do so, because there were </a:t>
            </a:r>
          </a:p>
          <a:p>
            <a:pPr fontAlgn="auto">
              <a:spcAft>
                <a:spcPts val="0"/>
              </a:spcAft>
            </a:pPr>
            <a:r>
              <a:rPr lang="en-US" dirty="0">
                <a:cs typeface="+mn-ea"/>
                <a:sym typeface="+mn-lt"/>
              </a:rPr>
              <a:t>thousands of bad Commas, wild Question Marks and devious </a:t>
            </a:r>
          </a:p>
          <a:p>
            <a:pPr fontAlgn="auto">
              <a:spcAft>
                <a:spcPts val="0"/>
              </a:spcAft>
            </a:pPr>
            <a:r>
              <a:rPr lang="en-US" dirty="0" err="1">
                <a:cs typeface="+mn-ea"/>
                <a:sym typeface="+mn-lt"/>
              </a:rPr>
              <a:t>Semikoli</a:t>
            </a:r>
            <a:r>
              <a:rPr lang="en-US" dirty="0">
                <a:cs typeface="+mn-ea"/>
                <a:sym typeface="+mn-lt"/>
              </a:rPr>
              <a:t>, but the Little Blind Text didn’t listen.</a:t>
            </a:r>
          </a:p>
        </p:txBody>
      </p:sp>
      <p:sp>
        <p:nvSpPr>
          <p:cNvPr id="60" name="Text Placeholder 28"/>
          <p:cNvSpPr txBox="1"/>
          <p:nvPr/>
        </p:nvSpPr>
        <p:spPr>
          <a:xfrm>
            <a:off x="4923654" y="1952168"/>
            <a:ext cx="5411748" cy="1387187"/>
          </a:xfrm>
          <a:prstGeom prst="rect">
            <a:avLst/>
          </a:prstGeom>
        </p:spPr>
        <p:txBody>
          <a:bodyPr lIns="0" tIns="0" rIns="0" bIns="0">
            <a:noAutofit/>
          </a:bodyPr>
          <a:lstStyle>
            <a:lvl1pPr marL="228600" indent="-228600" algn="ctr" defTabSz="914400" rtl="0" eaLnBrk="1" latinLnBrk="0" hangingPunct="1">
              <a:lnSpc>
                <a:spcPct val="90000"/>
              </a:lnSpc>
              <a:spcBef>
                <a:spcPts val="1000"/>
              </a:spcBef>
              <a:buFont typeface="Arial" panose="020B0604020202020204" pitchFamily="34" charset="0"/>
              <a:buChar char="•"/>
              <a:defRPr lang="en-US" sz="3165" b="0" kern="1200" spc="200" baseline="0" dirty="0">
                <a:gradFill flip="none" rotWithShape="1">
                  <a:gsLst>
                    <a:gs pos="0">
                      <a:srgbClr val="58403A"/>
                    </a:gs>
                    <a:gs pos="20000">
                      <a:srgbClr val="B98763"/>
                    </a:gs>
                    <a:gs pos="50000">
                      <a:srgbClr val="FBC4AA"/>
                    </a:gs>
                    <a:gs pos="35000">
                      <a:srgbClr val="FBC4AA"/>
                    </a:gs>
                    <a:gs pos="80000">
                      <a:srgbClr val="784D31"/>
                    </a:gs>
                    <a:gs pos="65000">
                      <a:srgbClr val="BF896E"/>
                    </a:gs>
                    <a:gs pos="100000">
                      <a:srgbClr val="573827"/>
                    </a:gs>
                  </a:gsLst>
                  <a:lin ang="10800000" scaled="1"/>
                  <a:tileRect/>
                </a:gradFill>
                <a:latin typeface="+mj-lt"/>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4800" b="1" dirty="0">
                <a:solidFill>
                  <a:schemeClr val="accent3"/>
                </a:solidFill>
                <a:latin typeface="+mn-lt"/>
                <a:ea typeface="+mn-ea"/>
                <a:cs typeface="+mn-ea"/>
                <a:sym typeface="+mn-lt"/>
              </a:rPr>
              <a:t>点击添加</a:t>
            </a:r>
            <a:endParaRPr lang="en-US" altLang="zh-CN" sz="4800" b="1" dirty="0">
              <a:solidFill>
                <a:schemeClr val="accent3"/>
              </a:solidFill>
              <a:latin typeface="+mn-lt"/>
              <a:ea typeface="+mn-ea"/>
              <a:cs typeface="+mn-ea"/>
              <a:sym typeface="+mn-lt"/>
            </a:endParaRPr>
          </a:p>
          <a:p>
            <a:pPr marL="0" indent="0">
              <a:buNone/>
            </a:pPr>
            <a:r>
              <a:rPr lang="zh-CN" altLang="en-US" sz="4800" b="1" dirty="0">
                <a:solidFill>
                  <a:schemeClr val="accent3"/>
                </a:solidFill>
                <a:latin typeface="+mn-lt"/>
                <a:ea typeface="+mn-ea"/>
                <a:cs typeface="+mn-ea"/>
                <a:sym typeface="+mn-lt"/>
              </a:rPr>
              <a:t>相关标题文字</a:t>
            </a:r>
            <a:endParaRPr lang="en-US" altLang="zh-CN" sz="3600" b="1" dirty="0">
              <a:solidFill>
                <a:schemeClr val="accent3"/>
              </a:solidFill>
              <a:latin typeface="+mn-lt"/>
              <a:ea typeface="+mn-ea"/>
              <a:cs typeface="+mn-ea"/>
              <a:sym typeface="+mn-lt"/>
            </a:endParaRPr>
          </a:p>
        </p:txBody>
      </p:sp>
    </p:spTree>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1" presetClass="entr" presetSubtype="0" fill="hold"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1000" fill="hold"/>
                                        <p:tgtEl>
                                          <p:spTgt spid="21"/>
                                        </p:tgtEl>
                                        <p:attrNameLst>
                                          <p:attrName>ppt_w</p:attrName>
                                        </p:attrNameLst>
                                      </p:cBhvr>
                                      <p:tavLst>
                                        <p:tav tm="0">
                                          <p:val>
                                            <p:fltVal val="0"/>
                                          </p:val>
                                        </p:tav>
                                        <p:tav tm="100000">
                                          <p:val>
                                            <p:strVal val="#ppt_w"/>
                                          </p:val>
                                        </p:tav>
                                      </p:tavLst>
                                    </p:anim>
                                    <p:anim calcmode="lin" valueType="num">
                                      <p:cBhvr>
                                        <p:cTn id="14" dur="1000" fill="hold"/>
                                        <p:tgtEl>
                                          <p:spTgt spid="21"/>
                                        </p:tgtEl>
                                        <p:attrNameLst>
                                          <p:attrName>ppt_h</p:attrName>
                                        </p:attrNameLst>
                                      </p:cBhvr>
                                      <p:tavLst>
                                        <p:tav tm="0">
                                          <p:val>
                                            <p:fltVal val="0"/>
                                          </p:val>
                                        </p:tav>
                                        <p:tav tm="100000">
                                          <p:val>
                                            <p:strVal val="#ppt_h"/>
                                          </p:val>
                                        </p:tav>
                                      </p:tavLst>
                                    </p:anim>
                                    <p:anim calcmode="lin" valueType="num">
                                      <p:cBhvr>
                                        <p:cTn id="15" dur="1000" fill="hold"/>
                                        <p:tgtEl>
                                          <p:spTgt spid="21"/>
                                        </p:tgtEl>
                                        <p:attrNameLst>
                                          <p:attrName>style.rotation</p:attrName>
                                        </p:attrNameLst>
                                      </p:cBhvr>
                                      <p:tavLst>
                                        <p:tav tm="0">
                                          <p:val>
                                            <p:fltVal val="90"/>
                                          </p:val>
                                        </p:tav>
                                        <p:tav tm="100000">
                                          <p:val>
                                            <p:fltVal val="0"/>
                                          </p:val>
                                        </p:tav>
                                      </p:tavLst>
                                    </p:anim>
                                    <p:animEffect transition="in" filter="fade">
                                      <p:cBhvr>
                                        <p:cTn id="16" dur="1000"/>
                                        <p:tgtEl>
                                          <p:spTgt spid="21"/>
                                        </p:tgtEl>
                                      </p:cBhvr>
                                    </p:animEffect>
                                  </p:childTnLst>
                                </p:cTn>
                              </p:par>
                              <p:par>
                                <p:cTn id="17" presetID="31"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p:cTn id="19" dur="1000" fill="hold"/>
                                        <p:tgtEl>
                                          <p:spTgt spid="22"/>
                                        </p:tgtEl>
                                        <p:attrNameLst>
                                          <p:attrName>ppt_w</p:attrName>
                                        </p:attrNameLst>
                                      </p:cBhvr>
                                      <p:tavLst>
                                        <p:tav tm="0">
                                          <p:val>
                                            <p:fltVal val="0"/>
                                          </p:val>
                                        </p:tav>
                                        <p:tav tm="100000">
                                          <p:val>
                                            <p:strVal val="#ppt_w"/>
                                          </p:val>
                                        </p:tav>
                                      </p:tavLst>
                                    </p:anim>
                                    <p:anim calcmode="lin" valueType="num">
                                      <p:cBhvr>
                                        <p:cTn id="20" dur="1000" fill="hold"/>
                                        <p:tgtEl>
                                          <p:spTgt spid="22"/>
                                        </p:tgtEl>
                                        <p:attrNameLst>
                                          <p:attrName>ppt_h</p:attrName>
                                        </p:attrNameLst>
                                      </p:cBhvr>
                                      <p:tavLst>
                                        <p:tav tm="0">
                                          <p:val>
                                            <p:fltVal val="0"/>
                                          </p:val>
                                        </p:tav>
                                        <p:tav tm="100000">
                                          <p:val>
                                            <p:strVal val="#ppt_h"/>
                                          </p:val>
                                        </p:tav>
                                      </p:tavLst>
                                    </p:anim>
                                    <p:anim calcmode="lin" valueType="num">
                                      <p:cBhvr>
                                        <p:cTn id="21" dur="1000" fill="hold"/>
                                        <p:tgtEl>
                                          <p:spTgt spid="22"/>
                                        </p:tgtEl>
                                        <p:attrNameLst>
                                          <p:attrName>style.rotation</p:attrName>
                                        </p:attrNameLst>
                                      </p:cBhvr>
                                      <p:tavLst>
                                        <p:tav tm="0">
                                          <p:val>
                                            <p:fltVal val="90"/>
                                          </p:val>
                                        </p:tav>
                                        <p:tav tm="100000">
                                          <p:val>
                                            <p:fltVal val="0"/>
                                          </p:val>
                                        </p:tav>
                                      </p:tavLst>
                                    </p:anim>
                                    <p:animEffect transition="in" filter="fade">
                                      <p:cBhvr>
                                        <p:cTn id="22" dur="1000"/>
                                        <p:tgtEl>
                                          <p:spTgt spid="22"/>
                                        </p:tgtEl>
                                      </p:cBhvr>
                                    </p:animEffect>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wipe(up)">
                                      <p:cBhvr>
                                        <p:cTn id="26" dur="500"/>
                                        <p:tgtEl>
                                          <p:spTgt spid="37"/>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500"/>
                                        <p:tgtEl>
                                          <p:spTgt spid="36"/>
                                        </p:tgtEl>
                                      </p:cBhvr>
                                    </p:animEffect>
                                    <p:anim calcmode="lin" valueType="num">
                                      <p:cBhvr>
                                        <p:cTn id="31" dur="500" fill="hold"/>
                                        <p:tgtEl>
                                          <p:spTgt spid="36"/>
                                        </p:tgtEl>
                                        <p:attrNameLst>
                                          <p:attrName>ppt_x</p:attrName>
                                        </p:attrNameLst>
                                      </p:cBhvr>
                                      <p:tavLst>
                                        <p:tav tm="0">
                                          <p:val>
                                            <p:strVal val="#ppt_x"/>
                                          </p:val>
                                        </p:tav>
                                        <p:tav tm="100000">
                                          <p:val>
                                            <p:strVal val="#ppt_x"/>
                                          </p:val>
                                        </p:tav>
                                      </p:tavLst>
                                    </p:anim>
                                    <p:anim calcmode="lin" valueType="num">
                                      <p:cBhvr>
                                        <p:cTn id="32" dur="500" fill="hold"/>
                                        <p:tgtEl>
                                          <p:spTgt spid="36"/>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57"/>
                                        </p:tgtEl>
                                        <p:attrNameLst>
                                          <p:attrName>style.visibility</p:attrName>
                                        </p:attrNameLst>
                                      </p:cBhvr>
                                      <p:to>
                                        <p:strVal val="visible"/>
                                      </p:to>
                                    </p:set>
                                    <p:animEffect transition="in" filter="fade">
                                      <p:cBhvr>
                                        <p:cTn id="35" dur="500"/>
                                        <p:tgtEl>
                                          <p:spTgt spid="57"/>
                                        </p:tgtEl>
                                      </p:cBhvr>
                                    </p:animEffect>
                                    <p:anim calcmode="lin" valueType="num">
                                      <p:cBhvr>
                                        <p:cTn id="36" dur="500" fill="hold"/>
                                        <p:tgtEl>
                                          <p:spTgt spid="57"/>
                                        </p:tgtEl>
                                        <p:attrNameLst>
                                          <p:attrName>ppt_x</p:attrName>
                                        </p:attrNameLst>
                                      </p:cBhvr>
                                      <p:tavLst>
                                        <p:tav tm="0">
                                          <p:val>
                                            <p:strVal val="#ppt_x"/>
                                          </p:val>
                                        </p:tav>
                                        <p:tav tm="100000">
                                          <p:val>
                                            <p:strVal val="#ppt_x"/>
                                          </p:val>
                                        </p:tav>
                                      </p:tavLst>
                                    </p:anim>
                                    <p:anim calcmode="lin" valueType="num">
                                      <p:cBhvr>
                                        <p:cTn id="37" dur="500" fill="hold"/>
                                        <p:tgtEl>
                                          <p:spTgt spid="57"/>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56"/>
                                        </p:tgtEl>
                                        <p:attrNameLst>
                                          <p:attrName>style.visibility</p:attrName>
                                        </p:attrNameLst>
                                      </p:cBhvr>
                                      <p:to>
                                        <p:strVal val="visible"/>
                                      </p:to>
                                    </p:set>
                                    <p:animEffect transition="in" filter="fade">
                                      <p:cBhvr>
                                        <p:cTn id="40" dur="500"/>
                                        <p:tgtEl>
                                          <p:spTgt spid="56"/>
                                        </p:tgtEl>
                                      </p:cBhvr>
                                    </p:animEffect>
                                    <p:anim calcmode="lin" valueType="num">
                                      <p:cBhvr>
                                        <p:cTn id="41" dur="500" fill="hold"/>
                                        <p:tgtEl>
                                          <p:spTgt spid="56"/>
                                        </p:tgtEl>
                                        <p:attrNameLst>
                                          <p:attrName>ppt_x</p:attrName>
                                        </p:attrNameLst>
                                      </p:cBhvr>
                                      <p:tavLst>
                                        <p:tav tm="0">
                                          <p:val>
                                            <p:strVal val="#ppt_x"/>
                                          </p:val>
                                        </p:tav>
                                        <p:tav tm="100000">
                                          <p:val>
                                            <p:strVal val="#ppt_x"/>
                                          </p:val>
                                        </p:tav>
                                      </p:tavLst>
                                    </p:anim>
                                    <p:anim calcmode="lin" valueType="num">
                                      <p:cBhvr>
                                        <p:cTn id="42" dur="500" fill="hold"/>
                                        <p:tgtEl>
                                          <p:spTgt spid="56"/>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500"/>
                                        <p:tgtEl>
                                          <p:spTgt spid="54"/>
                                        </p:tgtEl>
                                      </p:cBhvr>
                                    </p:animEffect>
                                    <p:anim calcmode="lin" valueType="num">
                                      <p:cBhvr>
                                        <p:cTn id="46" dur="500" fill="hold"/>
                                        <p:tgtEl>
                                          <p:spTgt spid="54"/>
                                        </p:tgtEl>
                                        <p:attrNameLst>
                                          <p:attrName>ppt_x</p:attrName>
                                        </p:attrNameLst>
                                      </p:cBhvr>
                                      <p:tavLst>
                                        <p:tav tm="0">
                                          <p:val>
                                            <p:strVal val="#ppt_x"/>
                                          </p:val>
                                        </p:tav>
                                        <p:tav tm="100000">
                                          <p:val>
                                            <p:strVal val="#ppt_x"/>
                                          </p:val>
                                        </p:tav>
                                      </p:tavLst>
                                    </p:anim>
                                    <p:anim calcmode="lin" valueType="num">
                                      <p:cBhvr>
                                        <p:cTn id="47" dur="500" fill="hold"/>
                                        <p:tgtEl>
                                          <p:spTgt spid="54"/>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fade">
                                      <p:cBhvr>
                                        <p:cTn id="50" dur="500"/>
                                        <p:tgtEl>
                                          <p:spTgt spid="55"/>
                                        </p:tgtEl>
                                      </p:cBhvr>
                                    </p:animEffect>
                                    <p:anim calcmode="lin" valueType="num">
                                      <p:cBhvr>
                                        <p:cTn id="51" dur="500" fill="hold"/>
                                        <p:tgtEl>
                                          <p:spTgt spid="55"/>
                                        </p:tgtEl>
                                        <p:attrNameLst>
                                          <p:attrName>ppt_x</p:attrName>
                                        </p:attrNameLst>
                                      </p:cBhvr>
                                      <p:tavLst>
                                        <p:tav tm="0">
                                          <p:val>
                                            <p:strVal val="#ppt_x"/>
                                          </p:val>
                                        </p:tav>
                                        <p:tav tm="100000">
                                          <p:val>
                                            <p:strVal val="#ppt_x"/>
                                          </p:val>
                                        </p:tav>
                                      </p:tavLst>
                                    </p:anim>
                                    <p:anim calcmode="lin" valueType="num">
                                      <p:cBhvr>
                                        <p:cTn id="52" dur="500" fill="hold"/>
                                        <p:tgtEl>
                                          <p:spTgt spid="55"/>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500"/>
                                        <p:tgtEl>
                                          <p:spTgt spid="58"/>
                                        </p:tgtEl>
                                      </p:cBhvr>
                                    </p:animEffect>
                                    <p:anim calcmode="lin" valueType="num">
                                      <p:cBhvr>
                                        <p:cTn id="56" dur="500" fill="hold"/>
                                        <p:tgtEl>
                                          <p:spTgt spid="58"/>
                                        </p:tgtEl>
                                        <p:attrNameLst>
                                          <p:attrName>ppt_x</p:attrName>
                                        </p:attrNameLst>
                                      </p:cBhvr>
                                      <p:tavLst>
                                        <p:tav tm="0">
                                          <p:val>
                                            <p:strVal val="#ppt_x"/>
                                          </p:val>
                                        </p:tav>
                                        <p:tav tm="100000">
                                          <p:val>
                                            <p:strVal val="#ppt_x"/>
                                          </p:val>
                                        </p:tav>
                                      </p:tavLst>
                                    </p:anim>
                                    <p:anim calcmode="lin" valueType="num">
                                      <p:cBhvr>
                                        <p:cTn id="57" dur="5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2" presetClass="entr" presetSubtype="8"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500" fill="hold"/>
                                        <p:tgtEl>
                                          <p:spTgt spid="60"/>
                                        </p:tgtEl>
                                        <p:attrNameLst>
                                          <p:attrName>ppt_x</p:attrName>
                                        </p:attrNameLst>
                                      </p:cBhvr>
                                      <p:tavLst>
                                        <p:tav tm="0">
                                          <p:val>
                                            <p:strVal val="0-#ppt_w/2"/>
                                          </p:val>
                                        </p:tav>
                                        <p:tav tm="100000">
                                          <p:val>
                                            <p:strVal val="#ppt_x"/>
                                          </p:val>
                                        </p:tav>
                                      </p:tavLst>
                                    </p:anim>
                                    <p:anim calcmode="lin" valueType="num">
                                      <p:cBhvr additive="base">
                                        <p:cTn id="62" dur="500" fill="hold"/>
                                        <p:tgtEl>
                                          <p:spTgt spid="60"/>
                                        </p:tgtEl>
                                        <p:attrNameLst>
                                          <p:attrName>ppt_y</p:attrName>
                                        </p:attrNameLst>
                                      </p:cBhvr>
                                      <p:tavLst>
                                        <p:tav tm="0">
                                          <p:val>
                                            <p:strVal val="#ppt_y"/>
                                          </p:val>
                                        </p:tav>
                                        <p:tav tm="100000">
                                          <p:val>
                                            <p:strVal val="#ppt_y"/>
                                          </p:val>
                                        </p:tav>
                                      </p:tavLst>
                                    </p:anim>
                                  </p:childTnLst>
                                </p:cTn>
                              </p:par>
                            </p:childTnLst>
                          </p:cTn>
                        </p:par>
                        <p:par>
                          <p:cTn id="63" fill="hold">
                            <p:stCondLst>
                              <p:cond delay="3500"/>
                            </p:stCondLst>
                            <p:childTnLst>
                              <p:par>
                                <p:cTn id="64" presetID="2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wipe(down)">
                                      <p:cBhvr>
                                        <p:cTn id="66"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bldLvl="0" animBg="1"/>
      <p:bldP spid="54" grpId="0" bldLvl="0" animBg="1"/>
      <p:bldP spid="55" grpId="0" bldLvl="0" animBg="1"/>
      <p:bldP spid="56" grpId="0" bldLvl="0" animBg="1"/>
      <p:bldP spid="57" grpId="0" bldLvl="0" animBg="1"/>
      <p:bldP spid="58" grpId="0" bldLvl="0" animBg="1"/>
      <p:bldP spid="59" grpId="0"/>
      <p:bldP spid="6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Oval 30"/>
          <p:cNvSpPr/>
          <p:nvPr/>
        </p:nvSpPr>
        <p:spPr bwMode="auto">
          <a:xfrm>
            <a:off x="6373382" y="2169288"/>
            <a:ext cx="764860" cy="76506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218565">
              <a:defRPr/>
            </a:pPr>
            <a:endParaRPr lang="en-US" sz="900" dirty="0">
              <a:cs typeface="+mn-ea"/>
              <a:sym typeface="+mn-lt"/>
            </a:endParaRPr>
          </a:p>
        </p:txBody>
      </p:sp>
      <p:sp>
        <p:nvSpPr>
          <p:cNvPr id="36" name="Rectangle 35"/>
          <p:cNvSpPr/>
          <p:nvPr/>
        </p:nvSpPr>
        <p:spPr>
          <a:xfrm>
            <a:off x="7150697" y="4830172"/>
            <a:ext cx="750552" cy="372391"/>
          </a:xfrm>
          <a:prstGeom prst="rect">
            <a:avLst/>
          </a:prstGeom>
        </p:spPr>
        <p:txBody>
          <a:bodyPr wrap="none" lIns="109709" tIns="54855" rIns="109709" bIns="54855">
            <a:spAutoFit/>
          </a:bodyPr>
          <a:lstStyle/>
          <a:p>
            <a:r>
              <a:rPr lang="en-US" sz="1700" b="1" dirty="0">
                <a:cs typeface="+mn-ea"/>
                <a:sym typeface="+mn-lt"/>
              </a:rPr>
              <a:t>Engage</a:t>
            </a:r>
          </a:p>
        </p:txBody>
      </p:sp>
      <p:sp>
        <p:nvSpPr>
          <p:cNvPr id="37" name="TextBox 36"/>
          <p:cNvSpPr txBox="1"/>
          <p:nvPr/>
        </p:nvSpPr>
        <p:spPr>
          <a:xfrm>
            <a:off x="7164975" y="5099900"/>
            <a:ext cx="3221215" cy="449336"/>
          </a:xfrm>
          <a:prstGeom prst="rect">
            <a:avLst/>
          </a:prstGeom>
          <a:noFill/>
        </p:spPr>
        <p:txBody>
          <a:bodyPr wrap="square" lIns="109709" tIns="54855" rIns="109709" bIns="54855" rtlCol="0">
            <a:spAutoFit/>
          </a:bodyPr>
          <a:lstStyle/>
          <a:p>
            <a:r>
              <a:rPr lang="zh-CN" altLang="en-US" sz="1100" dirty="0">
                <a:solidFill>
                  <a:schemeClr val="tx1">
                    <a:lumMod val="50000"/>
                    <a:lumOff val="50000"/>
                  </a:schemeClr>
                </a:solidFill>
                <a:cs typeface="+mn-ea"/>
                <a:sym typeface="+mn-lt"/>
              </a:rPr>
              <a:t>此处添加详细文本描述，建议与标题相关并符合整体语言风格。</a:t>
            </a:r>
          </a:p>
        </p:txBody>
      </p:sp>
      <p:sp>
        <p:nvSpPr>
          <p:cNvPr id="85" name="Oval 84"/>
          <p:cNvSpPr/>
          <p:nvPr/>
        </p:nvSpPr>
        <p:spPr bwMode="auto">
          <a:xfrm>
            <a:off x="6356794" y="4841144"/>
            <a:ext cx="764860" cy="765060"/>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218565">
              <a:defRPr/>
            </a:pPr>
            <a:endParaRPr lang="en-US" sz="900" dirty="0">
              <a:cs typeface="+mn-ea"/>
              <a:sym typeface="+mn-lt"/>
            </a:endParaRPr>
          </a:p>
        </p:txBody>
      </p:sp>
      <p:sp>
        <p:nvSpPr>
          <p:cNvPr id="90" name="Oval 89"/>
          <p:cNvSpPr/>
          <p:nvPr/>
        </p:nvSpPr>
        <p:spPr bwMode="auto">
          <a:xfrm>
            <a:off x="6377202" y="3049115"/>
            <a:ext cx="764860" cy="76506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218565">
              <a:defRPr/>
            </a:pPr>
            <a:endParaRPr lang="en-US" sz="900" dirty="0">
              <a:cs typeface="+mn-ea"/>
              <a:sym typeface="+mn-lt"/>
            </a:endParaRPr>
          </a:p>
        </p:txBody>
      </p:sp>
      <p:sp>
        <p:nvSpPr>
          <p:cNvPr id="93" name="Oval 92"/>
          <p:cNvSpPr/>
          <p:nvPr/>
        </p:nvSpPr>
        <p:spPr bwMode="auto">
          <a:xfrm>
            <a:off x="6377202" y="3940454"/>
            <a:ext cx="764860" cy="76506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218565">
              <a:defRPr/>
            </a:pPr>
            <a:endParaRPr lang="en-US" sz="900" dirty="0">
              <a:cs typeface="+mn-ea"/>
              <a:sym typeface="+mn-lt"/>
            </a:endParaRPr>
          </a:p>
        </p:txBody>
      </p:sp>
      <p:sp>
        <p:nvSpPr>
          <p:cNvPr id="94" name="Rectangle 93"/>
          <p:cNvSpPr/>
          <p:nvPr/>
        </p:nvSpPr>
        <p:spPr>
          <a:xfrm>
            <a:off x="7180355" y="2166020"/>
            <a:ext cx="922074" cy="372391"/>
          </a:xfrm>
          <a:prstGeom prst="rect">
            <a:avLst/>
          </a:prstGeom>
        </p:spPr>
        <p:txBody>
          <a:bodyPr wrap="none" lIns="109709" tIns="54855" rIns="109709" bIns="54855">
            <a:spAutoFit/>
          </a:bodyPr>
          <a:lstStyle/>
          <a:p>
            <a:r>
              <a:rPr lang="en-US" sz="1700" b="1" dirty="0">
                <a:cs typeface="+mn-ea"/>
                <a:sym typeface="+mn-lt"/>
              </a:rPr>
              <a:t>Prioritize</a:t>
            </a:r>
          </a:p>
        </p:txBody>
      </p:sp>
      <p:sp>
        <p:nvSpPr>
          <p:cNvPr id="95" name="TextBox 94"/>
          <p:cNvSpPr txBox="1"/>
          <p:nvPr/>
        </p:nvSpPr>
        <p:spPr>
          <a:xfrm>
            <a:off x="7194633" y="2435748"/>
            <a:ext cx="3221215" cy="449336"/>
          </a:xfrm>
          <a:prstGeom prst="rect">
            <a:avLst/>
          </a:prstGeom>
          <a:noFill/>
        </p:spPr>
        <p:txBody>
          <a:bodyPr wrap="square" lIns="109709" tIns="54855" rIns="109709" bIns="54855" rtlCol="0">
            <a:spAutoFit/>
          </a:bodyPr>
          <a:lstStyle/>
          <a:p>
            <a:r>
              <a:rPr lang="zh-CN" altLang="en-US" sz="1100" dirty="0">
                <a:solidFill>
                  <a:schemeClr val="tx1">
                    <a:lumMod val="50000"/>
                    <a:lumOff val="50000"/>
                  </a:schemeClr>
                </a:solidFill>
                <a:cs typeface="+mn-ea"/>
                <a:sym typeface="+mn-lt"/>
              </a:rPr>
              <a:t>此处添加详细文本描述，建议与标题相关并符合整体语言风格。</a:t>
            </a:r>
          </a:p>
        </p:txBody>
      </p:sp>
      <p:sp>
        <p:nvSpPr>
          <p:cNvPr id="96" name="Rectangle 95"/>
          <p:cNvSpPr/>
          <p:nvPr/>
        </p:nvSpPr>
        <p:spPr>
          <a:xfrm>
            <a:off x="7183493" y="3043003"/>
            <a:ext cx="473233" cy="372391"/>
          </a:xfrm>
          <a:prstGeom prst="rect">
            <a:avLst/>
          </a:prstGeom>
        </p:spPr>
        <p:txBody>
          <a:bodyPr wrap="none" lIns="109709" tIns="54855" rIns="109709" bIns="54855">
            <a:spAutoFit/>
          </a:bodyPr>
          <a:lstStyle/>
          <a:p>
            <a:r>
              <a:rPr lang="en-US" sz="1700" b="1" dirty="0">
                <a:cs typeface="+mn-ea"/>
                <a:sym typeface="+mn-lt"/>
              </a:rPr>
              <a:t>Try</a:t>
            </a:r>
          </a:p>
        </p:txBody>
      </p:sp>
      <p:sp>
        <p:nvSpPr>
          <p:cNvPr id="97" name="TextBox 96"/>
          <p:cNvSpPr txBox="1"/>
          <p:nvPr/>
        </p:nvSpPr>
        <p:spPr>
          <a:xfrm>
            <a:off x="7197771" y="3312731"/>
            <a:ext cx="3221215" cy="449336"/>
          </a:xfrm>
          <a:prstGeom prst="rect">
            <a:avLst/>
          </a:prstGeom>
          <a:noFill/>
        </p:spPr>
        <p:txBody>
          <a:bodyPr wrap="square" lIns="109709" tIns="54855" rIns="109709" bIns="54855" rtlCol="0">
            <a:spAutoFit/>
          </a:bodyPr>
          <a:lstStyle/>
          <a:p>
            <a:r>
              <a:rPr lang="zh-CN" altLang="en-US" sz="1100" dirty="0">
                <a:solidFill>
                  <a:schemeClr val="tx1">
                    <a:lumMod val="50000"/>
                    <a:lumOff val="50000"/>
                  </a:schemeClr>
                </a:solidFill>
                <a:cs typeface="+mn-ea"/>
                <a:sym typeface="+mn-lt"/>
              </a:rPr>
              <a:t>此处添加详细文本描述，建议与标题相关并符合整体语言风格。</a:t>
            </a:r>
          </a:p>
        </p:txBody>
      </p:sp>
      <p:sp>
        <p:nvSpPr>
          <p:cNvPr id="98" name="Rectangle 97"/>
          <p:cNvSpPr/>
          <p:nvPr/>
        </p:nvSpPr>
        <p:spPr>
          <a:xfrm>
            <a:off x="7191494" y="3913787"/>
            <a:ext cx="1109624" cy="372391"/>
          </a:xfrm>
          <a:prstGeom prst="rect">
            <a:avLst/>
          </a:prstGeom>
        </p:spPr>
        <p:txBody>
          <a:bodyPr wrap="none" lIns="109709" tIns="54855" rIns="109709" bIns="54855">
            <a:spAutoFit/>
          </a:bodyPr>
          <a:lstStyle/>
          <a:p>
            <a:r>
              <a:rPr lang="en-US" sz="1700" b="1" dirty="0">
                <a:cs typeface="+mn-ea"/>
                <a:sym typeface="+mn-lt"/>
              </a:rPr>
              <a:t>Get A Coach</a:t>
            </a:r>
          </a:p>
        </p:txBody>
      </p:sp>
      <p:sp>
        <p:nvSpPr>
          <p:cNvPr id="99" name="TextBox 98"/>
          <p:cNvSpPr txBox="1"/>
          <p:nvPr/>
        </p:nvSpPr>
        <p:spPr>
          <a:xfrm>
            <a:off x="7205773" y="4183514"/>
            <a:ext cx="3221215" cy="449336"/>
          </a:xfrm>
          <a:prstGeom prst="rect">
            <a:avLst/>
          </a:prstGeom>
          <a:noFill/>
        </p:spPr>
        <p:txBody>
          <a:bodyPr wrap="square" lIns="109709" tIns="54855" rIns="109709" bIns="54855" rtlCol="0">
            <a:spAutoFit/>
          </a:bodyPr>
          <a:lstStyle/>
          <a:p>
            <a:r>
              <a:rPr lang="zh-CN" altLang="en-US" sz="1100" dirty="0">
                <a:solidFill>
                  <a:schemeClr val="tx1">
                    <a:lumMod val="50000"/>
                    <a:lumOff val="50000"/>
                  </a:schemeClr>
                </a:solidFill>
                <a:cs typeface="+mn-ea"/>
                <a:sym typeface="+mn-lt"/>
              </a:rPr>
              <a:t>此处添加详细文本描述，建议与标题相关并符合整体语言风格。</a:t>
            </a:r>
          </a:p>
        </p:txBody>
      </p:sp>
      <p:sp>
        <p:nvSpPr>
          <p:cNvPr id="25" name="Freeform 36"/>
          <p:cNvSpPr>
            <a:spLocks noChangeArrowheads="1"/>
          </p:cNvSpPr>
          <p:nvPr/>
        </p:nvSpPr>
        <p:spPr bwMode="auto">
          <a:xfrm>
            <a:off x="6605210" y="5046603"/>
            <a:ext cx="272695" cy="354873"/>
          </a:xfrm>
          <a:custGeom>
            <a:avLst/>
            <a:gdLst>
              <a:gd name="T0" fmla="*/ 115 w 320"/>
              <a:gd name="T1" fmla="*/ 62 h 417"/>
              <a:gd name="T2" fmla="*/ 115 w 320"/>
              <a:gd name="T3" fmla="*/ 62 h 417"/>
              <a:gd name="T4" fmla="*/ 62 w 320"/>
              <a:gd name="T5" fmla="*/ 0 h 417"/>
              <a:gd name="T6" fmla="*/ 0 w 320"/>
              <a:gd name="T7" fmla="*/ 62 h 417"/>
              <a:gd name="T8" fmla="*/ 36 w 320"/>
              <a:gd name="T9" fmla="*/ 115 h 417"/>
              <a:gd name="T10" fmla="*/ 36 w 320"/>
              <a:gd name="T11" fmla="*/ 301 h 417"/>
              <a:gd name="T12" fmla="*/ 0 w 320"/>
              <a:gd name="T13" fmla="*/ 354 h 417"/>
              <a:gd name="T14" fmla="*/ 62 w 320"/>
              <a:gd name="T15" fmla="*/ 416 h 417"/>
              <a:gd name="T16" fmla="*/ 115 w 320"/>
              <a:gd name="T17" fmla="*/ 354 h 417"/>
              <a:gd name="T18" fmla="*/ 80 w 320"/>
              <a:gd name="T19" fmla="*/ 301 h 417"/>
              <a:gd name="T20" fmla="*/ 80 w 320"/>
              <a:gd name="T21" fmla="*/ 115 h 417"/>
              <a:gd name="T22" fmla="*/ 115 w 320"/>
              <a:gd name="T23" fmla="*/ 62 h 417"/>
              <a:gd name="T24" fmla="*/ 98 w 320"/>
              <a:gd name="T25" fmla="*/ 354 h 417"/>
              <a:gd name="T26" fmla="*/ 98 w 320"/>
              <a:gd name="T27" fmla="*/ 354 h 417"/>
              <a:gd name="T28" fmla="*/ 62 w 320"/>
              <a:gd name="T29" fmla="*/ 390 h 417"/>
              <a:gd name="T30" fmla="*/ 27 w 320"/>
              <a:gd name="T31" fmla="*/ 354 h 417"/>
              <a:gd name="T32" fmla="*/ 62 w 320"/>
              <a:gd name="T33" fmla="*/ 319 h 417"/>
              <a:gd name="T34" fmla="*/ 98 w 320"/>
              <a:gd name="T35" fmla="*/ 354 h 417"/>
              <a:gd name="T36" fmla="*/ 62 w 320"/>
              <a:gd name="T37" fmla="*/ 88 h 417"/>
              <a:gd name="T38" fmla="*/ 62 w 320"/>
              <a:gd name="T39" fmla="*/ 88 h 417"/>
              <a:gd name="T40" fmla="*/ 27 w 320"/>
              <a:gd name="T41" fmla="*/ 62 h 417"/>
              <a:gd name="T42" fmla="*/ 62 w 320"/>
              <a:gd name="T43" fmla="*/ 27 h 417"/>
              <a:gd name="T44" fmla="*/ 98 w 320"/>
              <a:gd name="T45" fmla="*/ 62 h 417"/>
              <a:gd name="T46" fmla="*/ 62 w 320"/>
              <a:gd name="T47" fmla="*/ 88 h 417"/>
              <a:gd name="T48" fmla="*/ 284 w 320"/>
              <a:gd name="T49" fmla="*/ 301 h 417"/>
              <a:gd name="T50" fmla="*/ 284 w 320"/>
              <a:gd name="T51" fmla="*/ 301 h 417"/>
              <a:gd name="T52" fmla="*/ 284 w 320"/>
              <a:gd name="T53" fmla="*/ 115 h 417"/>
              <a:gd name="T54" fmla="*/ 319 w 320"/>
              <a:gd name="T55" fmla="*/ 62 h 417"/>
              <a:gd name="T56" fmla="*/ 257 w 320"/>
              <a:gd name="T57" fmla="*/ 0 h 417"/>
              <a:gd name="T58" fmla="*/ 195 w 320"/>
              <a:gd name="T59" fmla="*/ 62 h 417"/>
              <a:gd name="T60" fmla="*/ 239 w 320"/>
              <a:gd name="T61" fmla="*/ 115 h 417"/>
              <a:gd name="T62" fmla="*/ 239 w 320"/>
              <a:gd name="T63" fmla="*/ 301 h 417"/>
              <a:gd name="T64" fmla="*/ 195 w 320"/>
              <a:gd name="T65" fmla="*/ 354 h 417"/>
              <a:gd name="T66" fmla="*/ 257 w 320"/>
              <a:gd name="T67" fmla="*/ 416 h 417"/>
              <a:gd name="T68" fmla="*/ 319 w 320"/>
              <a:gd name="T69" fmla="*/ 354 h 417"/>
              <a:gd name="T70" fmla="*/ 284 w 320"/>
              <a:gd name="T71" fmla="*/ 301 h 417"/>
              <a:gd name="T72" fmla="*/ 221 w 320"/>
              <a:gd name="T73" fmla="*/ 62 h 417"/>
              <a:gd name="T74" fmla="*/ 221 w 320"/>
              <a:gd name="T75" fmla="*/ 62 h 417"/>
              <a:gd name="T76" fmla="*/ 257 w 320"/>
              <a:gd name="T77" fmla="*/ 27 h 417"/>
              <a:gd name="T78" fmla="*/ 292 w 320"/>
              <a:gd name="T79" fmla="*/ 62 h 417"/>
              <a:gd name="T80" fmla="*/ 257 w 320"/>
              <a:gd name="T81" fmla="*/ 88 h 417"/>
              <a:gd name="T82" fmla="*/ 221 w 320"/>
              <a:gd name="T83" fmla="*/ 62 h 417"/>
              <a:gd name="T84" fmla="*/ 257 w 320"/>
              <a:gd name="T85" fmla="*/ 390 h 417"/>
              <a:gd name="T86" fmla="*/ 257 w 320"/>
              <a:gd name="T87" fmla="*/ 390 h 417"/>
              <a:gd name="T88" fmla="*/ 221 w 320"/>
              <a:gd name="T89" fmla="*/ 354 h 417"/>
              <a:gd name="T90" fmla="*/ 257 w 320"/>
              <a:gd name="T91" fmla="*/ 319 h 417"/>
              <a:gd name="T92" fmla="*/ 292 w 320"/>
              <a:gd name="T93" fmla="*/ 354 h 417"/>
              <a:gd name="T94" fmla="*/ 257 w 320"/>
              <a:gd name="T95" fmla="*/ 39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0" h="417">
                <a:moveTo>
                  <a:pt x="115" y="62"/>
                </a:moveTo>
                <a:lnTo>
                  <a:pt x="115" y="62"/>
                </a:lnTo>
                <a:cubicBezTo>
                  <a:pt x="115" y="27"/>
                  <a:pt x="89" y="0"/>
                  <a:pt x="62" y="0"/>
                </a:cubicBezTo>
                <a:cubicBezTo>
                  <a:pt x="27" y="0"/>
                  <a:pt x="0" y="27"/>
                  <a:pt x="0" y="62"/>
                </a:cubicBezTo>
                <a:cubicBezTo>
                  <a:pt x="0" y="80"/>
                  <a:pt x="18" y="106"/>
                  <a:pt x="36" y="115"/>
                </a:cubicBezTo>
                <a:cubicBezTo>
                  <a:pt x="36" y="301"/>
                  <a:pt x="36" y="301"/>
                  <a:pt x="36" y="301"/>
                </a:cubicBezTo>
                <a:cubicBezTo>
                  <a:pt x="18" y="310"/>
                  <a:pt x="0" y="328"/>
                  <a:pt x="0" y="354"/>
                </a:cubicBezTo>
                <a:cubicBezTo>
                  <a:pt x="0" y="390"/>
                  <a:pt x="27" y="416"/>
                  <a:pt x="62" y="416"/>
                </a:cubicBezTo>
                <a:cubicBezTo>
                  <a:pt x="89" y="416"/>
                  <a:pt x="115" y="390"/>
                  <a:pt x="115" y="354"/>
                </a:cubicBezTo>
                <a:cubicBezTo>
                  <a:pt x="115" y="328"/>
                  <a:pt x="106" y="310"/>
                  <a:pt x="80" y="301"/>
                </a:cubicBezTo>
                <a:cubicBezTo>
                  <a:pt x="80" y="115"/>
                  <a:pt x="80" y="115"/>
                  <a:pt x="80" y="115"/>
                </a:cubicBezTo>
                <a:cubicBezTo>
                  <a:pt x="106" y="106"/>
                  <a:pt x="115" y="80"/>
                  <a:pt x="115" y="62"/>
                </a:cubicBezTo>
                <a:close/>
                <a:moveTo>
                  <a:pt x="98" y="354"/>
                </a:moveTo>
                <a:lnTo>
                  <a:pt x="98" y="354"/>
                </a:lnTo>
                <a:cubicBezTo>
                  <a:pt x="98" y="372"/>
                  <a:pt x="80" y="390"/>
                  <a:pt x="62" y="390"/>
                </a:cubicBezTo>
                <a:cubicBezTo>
                  <a:pt x="44" y="390"/>
                  <a:pt x="27" y="372"/>
                  <a:pt x="27" y="354"/>
                </a:cubicBezTo>
                <a:cubicBezTo>
                  <a:pt x="27" y="337"/>
                  <a:pt x="44" y="319"/>
                  <a:pt x="62" y="319"/>
                </a:cubicBezTo>
                <a:cubicBezTo>
                  <a:pt x="80" y="319"/>
                  <a:pt x="98" y="337"/>
                  <a:pt x="98" y="354"/>
                </a:cubicBezTo>
                <a:close/>
                <a:moveTo>
                  <a:pt x="62" y="88"/>
                </a:moveTo>
                <a:lnTo>
                  <a:pt x="62" y="88"/>
                </a:lnTo>
                <a:cubicBezTo>
                  <a:pt x="44" y="88"/>
                  <a:pt x="27" y="80"/>
                  <a:pt x="27" y="62"/>
                </a:cubicBezTo>
                <a:cubicBezTo>
                  <a:pt x="27" y="35"/>
                  <a:pt x="44" y="27"/>
                  <a:pt x="62" y="27"/>
                </a:cubicBezTo>
                <a:cubicBezTo>
                  <a:pt x="80" y="27"/>
                  <a:pt x="98" y="35"/>
                  <a:pt x="98" y="62"/>
                </a:cubicBezTo>
                <a:cubicBezTo>
                  <a:pt x="98" y="80"/>
                  <a:pt x="80" y="88"/>
                  <a:pt x="62" y="88"/>
                </a:cubicBezTo>
                <a:close/>
                <a:moveTo>
                  <a:pt x="284" y="301"/>
                </a:moveTo>
                <a:lnTo>
                  <a:pt x="284" y="301"/>
                </a:lnTo>
                <a:cubicBezTo>
                  <a:pt x="284" y="115"/>
                  <a:pt x="284" y="115"/>
                  <a:pt x="284" y="115"/>
                </a:cubicBezTo>
                <a:cubicBezTo>
                  <a:pt x="302" y="106"/>
                  <a:pt x="319" y="80"/>
                  <a:pt x="319" y="62"/>
                </a:cubicBezTo>
                <a:cubicBezTo>
                  <a:pt x="319" y="27"/>
                  <a:pt x="292" y="0"/>
                  <a:pt x="257" y="0"/>
                </a:cubicBezTo>
                <a:cubicBezTo>
                  <a:pt x="221" y="0"/>
                  <a:pt x="195" y="27"/>
                  <a:pt x="195" y="62"/>
                </a:cubicBezTo>
                <a:cubicBezTo>
                  <a:pt x="195" y="80"/>
                  <a:pt x="212" y="106"/>
                  <a:pt x="239" y="115"/>
                </a:cubicBezTo>
                <a:cubicBezTo>
                  <a:pt x="239" y="301"/>
                  <a:pt x="239" y="301"/>
                  <a:pt x="239" y="301"/>
                </a:cubicBezTo>
                <a:cubicBezTo>
                  <a:pt x="212" y="310"/>
                  <a:pt x="195" y="328"/>
                  <a:pt x="195" y="354"/>
                </a:cubicBezTo>
                <a:cubicBezTo>
                  <a:pt x="195" y="390"/>
                  <a:pt x="221" y="416"/>
                  <a:pt x="257" y="416"/>
                </a:cubicBezTo>
                <a:cubicBezTo>
                  <a:pt x="292" y="416"/>
                  <a:pt x="319" y="390"/>
                  <a:pt x="319" y="354"/>
                </a:cubicBezTo>
                <a:cubicBezTo>
                  <a:pt x="319" y="328"/>
                  <a:pt x="302" y="310"/>
                  <a:pt x="284" y="301"/>
                </a:cubicBezTo>
                <a:close/>
                <a:moveTo>
                  <a:pt x="221" y="62"/>
                </a:moveTo>
                <a:lnTo>
                  <a:pt x="221" y="62"/>
                </a:lnTo>
                <a:cubicBezTo>
                  <a:pt x="221" y="35"/>
                  <a:pt x="239" y="27"/>
                  <a:pt x="257" y="27"/>
                </a:cubicBezTo>
                <a:cubicBezTo>
                  <a:pt x="275" y="27"/>
                  <a:pt x="292" y="35"/>
                  <a:pt x="292" y="62"/>
                </a:cubicBezTo>
                <a:cubicBezTo>
                  <a:pt x="292" y="80"/>
                  <a:pt x="275" y="88"/>
                  <a:pt x="257" y="88"/>
                </a:cubicBezTo>
                <a:cubicBezTo>
                  <a:pt x="239" y="88"/>
                  <a:pt x="221" y="80"/>
                  <a:pt x="221" y="62"/>
                </a:cubicBezTo>
                <a:close/>
                <a:moveTo>
                  <a:pt x="257" y="390"/>
                </a:moveTo>
                <a:lnTo>
                  <a:pt x="257" y="390"/>
                </a:lnTo>
                <a:cubicBezTo>
                  <a:pt x="239" y="390"/>
                  <a:pt x="221" y="372"/>
                  <a:pt x="221" y="354"/>
                </a:cubicBezTo>
                <a:cubicBezTo>
                  <a:pt x="221" y="337"/>
                  <a:pt x="239" y="319"/>
                  <a:pt x="257" y="319"/>
                </a:cubicBezTo>
                <a:cubicBezTo>
                  <a:pt x="275" y="319"/>
                  <a:pt x="292" y="337"/>
                  <a:pt x="292" y="354"/>
                </a:cubicBezTo>
                <a:cubicBezTo>
                  <a:pt x="292" y="372"/>
                  <a:pt x="275" y="390"/>
                  <a:pt x="257" y="390"/>
                </a:cubicBezTo>
                <a:close/>
              </a:path>
            </a:pathLst>
          </a:custGeom>
          <a:solidFill>
            <a:schemeClr val="bg1"/>
          </a:solidFill>
          <a:ln>
            <a:noFill/>
          </a:ln>
          <a:effectLst/>
        </p:spPr>
        <p:txBody>
          <a:bodyPr wrap="none" anchor="ctr"/>
          <a:lstStyle/>
          <a:p>
            <a:endParaRPr lang="en-US" sz="900" dirty="0">
              <a:cs typeface="+mn-ea"/>
              <a:sym typeface="+mn-lt"/>
            </a:endParaRPr>
          </a:p>
        </p:txBody>
      </p:sp>
      <p:sp>
        <p:nvSpPr>
          <p:cNvPr id="26" name="Freeform 46"/>
          <p:cNvSpPr>
            <a:spLocks noChangeArrowheads="1"/>
          </p:cNvSpPr>
          <p:nvPr/>
        </p:nvSpPr>
        <p:spPr bwMode="auto">
          <a:xfrm>
            <a:off x="6582195" y="4130218"/>
            <a:ext cx="358509" cy="341439"/>
          </a:xfrm>
          <a:custGeom>
            <a:avLst/>
            <a:gdLst>
              <a:gd name="T0" fmla="*/ 363 w 461"/>
              <a:gd name="T1" fmla="*/ 336 h 443"/>
              <a:gd name="T2" fmla="*/ 363 w 461"/>
              <a:gd name="T3" fmla="*/ 336 h 443"/>
              <a:gd name="T4" fmla="*/ 284 w 461"/>
              <a:gd name="T5" fmla="*/ 248 h 443"/>
              <a:gd name="T6" fmla="*/ 310 w 461"/>
              <a:gd name="T7" fmla="*/ 195 h 443"/>
              <a:gd name="T8" fmla="*/ 328 w 461"/>
              <a:gd name="T9" fmla="*/ 151 h 443"/>
              <a:gd name="T10" fmla="*/ 319 w 461"/>
              <a:gd name="T11" fmla="*/ 132 h 443"/>
              <a:gd name="T12" fmla="*/ 328 w 461"/>
              <a:gd name="T13" fmla="*/ 88 h 443"/>
              <a:gd name="T14" fmla="*/ 230 w 461"/>
              <a:gd name="T15" fmla="*/ 0 h 443"/>
              <a:gd name="T16" fmla="*/ 132 w 461"/>
              <a:gd name="T17" fmla="*/ 88 h 443"/>
              <a:gd name="T18" fmla="*/ 141 w 461"/>
              <a:gd name="T19" fmla="*/ 132 h 443"/>
              <a:gd name="T20" fmla="*/ 132 w 461"/>
              <a:gd name="T21" fmla="*/ 151 h 443"/>
              <a:gd name="T22" fmla="*/ 150 w 461"/>
              <a:gd name="T23" fmla="*/ 195 h 443"/>
              <a:gd name="T24" fmla="*/ 177 w 461"/>
              <a:gd name="T25" fmla="*/ 248 h 443"/>
              <a:gd name="T26" fmla="*/ 97 w 461"/>
              <a:gd name="T27" fmla="*/ 336 h 443"/>
              <a:gd name="T28" fmla="*/ 0 w 461"/>
              <a:gd name="T29" fmla="*/ 398 h 443"/>
              <a:gd name="T30" fmla="*/ 0 w 461"/>
              <a:gd name="T31" fmla="*/ 442 h 443"/>
              <a:gd name="T32" fmla="*/ 230 w 461"/>
              <a:gd name="T33" fmla="*/ 442 h 443"/>
              <a:gd name="T34" fmla="*/ 460 w 461"/>
              <a:gd name="T35" fmla="*/ 442 h 443"/>
              <a:gd name="T36" fmla="*/ 460 w 461"/>
              <a:gd name="T37" fmla="*/ 398 h 443"/>
              <a:gd name="T38" fmla="*/ 363 w 461"/>
              <a:gd name="T39" fmla="*/ 336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61" h="443">
                <a:moveTo>
                  <a:pt x="363" y="336"/>
                </a:moveTo>
                <a:lnTo>
                  <a:pt x="363" y="336"/>
                </a:lnTo>
                <a:cubicBezTo>
                  <a:pt x="301" y="310"/>
                  <a:pt x="284" y="292"/>
                  <a:pt x="284" y="248"/>
                </a:cubicBezTo>
                <a:cubicBezTo>
                  <a:pt x="284" y="230"/>
                  <a:pt x="301" y="239"/>
                  <a:pt x="310" y="195"/>
                </a:cubicBezTo>
                <a:cubicBezTo>
                  <a:pt x="310" y="176"/>
                  <a:pt x="328" y="195"/>
                  <a:pt x="328" y="151"/>
                </a:cubicBezTo>
                <a:cubicBezTo>
                  <a:pt x="328" y="132"/>
                  <a:pt x="319" y="132"/>
                  <a:pt x="319" y="132"/>
                </a:cubicBezTo>
                <a:cubicBezTo>
                  <a:pt x="319" y="132"/>
                  <a:pt x="328" y="106"/>
                  <a:pt x="328" y="88"/>
                </a:cubicBezTo>
                <a:cubicBezTo>
                  <a:pt x="328" y="61"/>
                  <a:pt x="319" y="0"/>
                  <a:pt x="230" y="0"/>
                </a:cubicBezTo>
                <a:cubicBezTo>
                  <a:pt x="141" y="0"/>
                  <a:pt x="132" y="61"/>
                  <a:pt x="132" y="88"/>
                </a:cubicBezTo>
                <a:cubicBezTo>
                  <a:pt x="132" y="106"/>
                  <a:pt x="141" y="132"/>
                  <a:pt x="141" y="132"/>
                </a:cubicBezTo>
                <a:cubicBezTo>
                  <a:pt x="141" y="132"/>
                  <a:pt x="132" y="132"/>
                  <a:pt x="132" y="151"/>
                </a:cubicBezTo>
                <a:cubicBezTo>
                  <a:pt x="132" y="195"/>
                  <a:pt x="150" y="176"/>
                  <a:pt x="150" y="195"/>
                </a:cubicBezTo>
                <a:cubicBezTo>
                  <a:pt x="159" y="239"/>
                  <a:pt x="177" y="230"/>
                  <a:pt x="177" y="248"/>
                </a:cubicBezTo>
                <a:cubicBezTo>
                  <a:pt x="177" y="292"/>
                  <a:pt x="159" y="310"/>
                  <a:pt x="97" y="336"/>
                </a:cubicBezTo>
                <a:cubicBezTo>
                  <a:pt x="35" y="354"/>
                  <a:pt x="0" y="380"/>
                  <a:pt x="0" y="398"/>
                </a:cubicBezTo>
                <a:cubicBezTo>
                  <a:pt x="0" y="407"/>
                  <a:pt x="0" y="442"/>
                  <a:pt x="0" y="442"/>
                </a:cubicBezTo>
                <a:cubicBezTo>
                  <a:pt x="230" y="442"/>
                  <a:pt x="230" y="442"/>
                  <a:pt x="230" y="442"/>
                </a:cubicBezTo>
                <a:cubicBezTo>
                  <a:pt x="460" y="442"/>
                  <a:pt x="460" y="442"/>
                  <a:pt x="460" y="442"/>
                </a:cubicBezTo>
                <a:cubicBezTo>
                  <a:pt x="460" y="442"/>
                  <a:pt x="460" y="407"/>
                  <a:pt x="460" y="398"/>
                </a:cubicBezTo>
                <a:cubicBezTo>
                  <a:pt x="460" y="380"/>
                  <a:pt x="425" y="354"/>
                  <a:pt x="363" y="336"/>
                </a:cubicBezTo>
              </a:path>
            </a:pathLst>
          </a:custGeom>
          <a:solidFill>
            <a:schemeClr val="bg1"/>
          </a:solidFill>
          <a:ln>
            <a:noFill/>
          </a:ln>
          <a:effectLst/>
        </p:spPr>
        <p:txBody>
          <a:bodyPr wrap="none" anchor="ctr"/>
          <a:lstStyle/>
          <a:p>
            <a:endParaRPr lang="en-US" sz="900" dirty="0">
              <a:cs typeface="+mn-ea"/>
              <a:sym typeface="+mn-lt"/>
            </a:endParaRPr>
          </a:p>
        </p:txBody>
      </p:sp>
      <p:sp>
        <p:nvSpPr>
          <p:cNvPr id="27" name="Freeform 127"/>
          <p:cNvSpPr>
            <a:spLocks noChangeArrowheads="1"/>
          </p:cNvSpPr>
          <p:nvPr/>
        </p:nvSpPr>
        <p:spPr bwMode="auto">
          <a:xfrm>
            <a:off x="6559916" y="2382452"/>
            <a:ext cx="414209" cy="333566"/>
          </a:xfrm>
          <a:custGeom>
            <a:avLst/>
            <a:gdLst>
              <a:gd name="T0" fmla="*/ 169 w 497"/>
              <a:gd name="T1" fmla="*/ 196 h 400"/>
              <a:gd name="T2" fmla="*/ 169 w 497"/>
              <a:gd name="T3" fmla="*/ 196 h 400"/>
              <a:gd name="T4" fmla="*/ 248 w 497"/>
              <a:gd name="T5" fmla="*/ 275 h 400"/>
              <a:gd name="T6" fmla="*/ 328 w 497"/>
              <a:gd name="T7" fmla="*/ 196 h 400"/>
              <a:gd name="T8" fmla="*/ 248 w 497"/>
              <a:gd name="T9" fmla="*/ 116 h 400"/>
              <a:gd name="T10" fmla="*/ 169 w 497"/>
              <a:gd name="T11" fmla="*/ 196 h 400"/>
              <a:gd name="T12" fmla="*/ 116 w 497"/>
              <a:gd name="T13" fmla="*/ 169 h 400"/>
              <a:gd name="T14" fmla="*/ 116 w 497"/>
              <a:gd name="T15" fmla="*/ 169 h 400"/>
              <a:gd name="T16" fmla="*/ 248 w 497"/>
              <a:gd name="T17" fmla="*/ 63 h 400"/>
              <a:gd name="T18" fmla="*/ 345 w 497"/>
              <a:gd name="T19" fmla="*/ 98 h 400"/>
              <a:gd name="T20" fmla="*/ 390 w 497"/>
              <a:gd name="T21" fmla="*/ 98 h 400"/>
              <a:gd name="T22" fmla="*/ 390 w 497"/>
              <a:gd name="T23" fmla="*/ 54 h 400"/>
              <a:gd name="T24" fmla="*/ 248 w 497"/>
              <a:gd name="T25" fmla="*/ 0 h 400"/>
              <a:gd name="T26" fmla="*/ 62 w 497"/>
              <a:gd name="T27" fmla="*/ 143 h 400"/>
              <a:gd name="T28" fmla="*/ 0 w 497"/>
              <a:gd name="T29" fmla="*/ 143 h 400"/>
              <a:gd name="T30" fmla="*/ 0 w 497"/>
              <a:gd name="T31" fmla="*/ 196 h 400"/>
              <a:gd name="T32" fmla="*/ 80 w 497"/>
              <a:gd name="T33" fmla="*/ 196 h 400"/>
              <a:gd name="T34" fmla="*/ 116 w 497"/>
              <a:gd name="T35" fmla="*/ 169 h 400"/>
              <a:gd name="T36" fmla="*/ 416 w 497"/>
              <a:gd name="T37" fmla="*/ 196 h 400"/>
              <a:gd name="T38" fmla="*/ 416 w 497"/>
              <a:gd name="T39" fmla="*/ 196 h 400"/>
              <a:gd name="T40" fmla="*/ 381 w 497"/>
              <a:gd name="T41" fmla="*/ 231 h 400"/>
              <a:gd name="T42" fmla="*/ 248 w 497"/>
              <a:gd name="T43" fmla="*/ 337 h 400"/>
              <a:gd name="T44" fmla="*/ 151 w 497"/>
              <a:gd name="T45" fmla="*/ 293 h 400"/>
              <a:gd name="T46" fmla="*/ 107 w 497"/>
              <a:gd name="T47" fmla="*/ 293 h 400"/>
              <a:gd name="T48" fmla="*/ 107 w 497"/>
              <a:gd name="T49" fmla="*/ 337 h 400"/>
              <a:gd name="T50" fmla="*/ 248 w 497"/>
              <a:gd name="T51" fmla="*/ 399 h 400"/>
              <a:gd name="T52" fmla="*/ 435 w 497"/>
              <a:gd name="T53" fmla="*/ 257 h 400"/>
              <a:gd name="T54" fmla="*/ 496 w 497"/>
              <a:gd name="T55" fmla="*/ 257 h 400"/>
              <a:gd name="T56" fmla="*/ 496 w 497"/>
              <a:gd name="T57" fmla="*/ 196 h 400"/>
              <a:gd name="T58" fmla="*/ 416 w 497"/>
              <a:gd name="T59" fmla="*/ 19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7" h="400">
                <a:moveTo>
                  <a:pt x="169" y="196"/>
                </a:moveTo>
                <a:lnTo>
                  <a:pt x="169" y="196"/>
                </a:lnTo>
                <a:cubicBezTo>
                  <a:pt x="169" y="240"/>
                  <a:pt x="204" y="275"/>
                  <a:pt x="248" y="275"/>
                </a:cubicBezTo>
                <a:cubicBezTo>
                  <a:pt x="292" y="275"/>
                  <a:pt x="328" y="240"/>
                  <a:pt x="328" y="196"/>
                </a:cubicBezTo>
                <a:cubicBezTo>
                  <a:pt x="328" y="151"/>
                  <a:pt x="292" y="116"/>
                  <a:pt x="248" y="116"/>
                </a:cubicBezTo>
                <a:cubicBezTo>
                  <a:pt x="204" y="116"/>
                  <a:pt x="169" y="151"/>
                  <a:pt x="169" y="196"/>
                </a:cubicBezTo>
                <a:close/>
                <a:moveTo>
                  <a:pt x="116" y="169"/>
                </a:moveTo>
                <a:lnTo>
                  <a:pt x="116" y="169"/>
                </a:lnTo>
                <a:cubicBezTo>
                  <a:pt x="124" y="107"/>
                  <a:pt x="186" y="63"/>
                  <a:pt x="248" y="63"/>
                </a:cubicBezTo>
                <a:cubicBezTo>
                  <a:pt x="284" y="63"/>
                  <a:pt x="319" y="71"/>
                  <a:pt x="345" y="98"/>
                </a:cubicBezTo>
                <a:cubicBezTo>
                  <a:pt x="354" y="107"/>
                  <a:pt x="381" y="107"/>
                  <a:pt x="390" y="98"/>
                </a:cubicBezTo>
                <a:cubicBezTo>
                  <a:pt x="399" y="89"/>
                  <a:pt x="399" y="71"/>
                  <a:pt x="390" y="54"/>
                </a:cubicBezTo>
                <a:cubicBezTo>
                  <a:pt x="354" y="18"/>
                  <a:pt x="301" y="0"/>
                  <a:pt x="248" y="0"/>
                </a:cubicBezTo>
                <a:cubicBezTo>
                  <a:pt x="160" y="0"/>
                  <a:pt x="80" y="54"/>
                  <a:pt x="62" y="143"/>
                </a:cubicBezTo>
                <a:cubicBezTo>
                  <a:pt x="0" y="143"/>
                  <a:pt x="0" y="143"/>
                  <a:pt x="0" y="143"/>
                </a:cubicBezTo>
                <a:cubicBezTo>
                  <a:pt x="0" y="196"/>
                  <a:pt x="0" y="196"/>
                  <a:pt x="0" y="196"/>
                </a:cubicBezTo>
                <a:cubicBezTo>
                  <a:pt x="80" y="196"/>
                  <a:pt x="80" y="196"/>
                  <a:pt x="80" y="196"/>
                </a:cubicBezTo>
                <a:cubicBezTo>
                  <a:pt x="107" y="196"/>
                  <a:pt x="107" y="178"/>
                  <a:pt x="116" y="169"/>
                </a:cubicBezTo>
                <a:close/>
                <a:moveTo>
                  <a:pt x="416" y="196"/>
                </a:moveTo>
                <a:lnTo>
                  <a:pt x="416" y="196"/>
                </a:lnTo>
                <a:cubicBezTo>
                  <a:pt x="390" y="196"/>
                  <a:pt x="390" y="222"/>
                  <a:pt x="381" y="231"/>
                </a:cubicBezTo>
                <a:cubicBezTo>
                  <a:pt x="372" y="293"/>
                  <a:pt x="319" y="337"/>
                  <a:pt x="248" y="337"/>
                </a:cubicBezTo>
                <a:cubicBezTo>
                  <a:pt x="213" y="337"/>
                  <a:pt x="177" y="319"/>
                  <a:pt x="151" y="293"/>
                </a:cubicBezTo>
                <a:cubicBezTo>
                  <a:pt x="142" y="284"/>
                  <a:pt x="116" y="284"/>
                  <a:pt x="107" y="293"/>
                </a:cubicBezTo>
                <a:cubicBezTo>
                  <a:pt x="97" y="310"/>
                  <a:pt x="97" y="328"/>
                  <a:pt x="107" y="337"/>
                </a:cubicBezTo>
                <a:cubicBezTo>
                  <a:pt x="142" y="373"/>
                  <a:pt x="195" y="399"/>
                  <a:pt x="248" y="399"/>
                </a:cubicBezTo>
                <a:cubicBezTo>
                  <a:pt x="337" y="399"/>
                  <a:pt x="416" y="337"/>
                  <a:pt x="435" y="257"/>
                </a:cubicBezTo>
                <a:cubicBezTo>
                  <a:pt x="496" y="257"/>
                  <a:pt x="496" y="257"/>
                  <a:pt x="496" y="257"/>
                </a:cubicBezTo>
                <a:cubicBezTo>
                  <a:pt x="496" y="196"/>
                  <a:pt x="496" y="196"/>
                  <a:pt x="496" y="196"/>
                </a:cubicBezTo>
                <a:lnTo>
                  <a:pt x="416" y="196"/>
                </a:lnTo>
                <a:close/>
              </a:path>
            </a:pathLst>
          </a:custGeom>
          <a:solidFill>
            <a:schemeClr val="bg1"/>
          </a:solidFill>
          <a:ln>
            <a:noFill/>
          </a:ln>
          <a:effectLst/>
        </p:spPr>
        <p:txBody>
          <a:bodyPr wrap="none" anchor="ctr"/>
          <a:lstStyle/>
          <a:p>
            <a:endParaRPr lang="en-US" sz="900" dirty="0">
              <a:cs typeface="+mn-ea"/>
              <a:sym typeface="+mn-lt"/>
            </a:endParaRPr>
          </a:p>
        </p:txBody>
      </p:sp>
      <p:sp>
        <p:nvSpPr>
          <p:cNvPr id="30" name="Freeform 75"/>
          <p:cNvSpPr>
            <a:spLocks noChangeArrowheads="1"/>
          </p:cNvSpPr>
          <p:nvPr/>
        </p:nvSpPr>
        <p:spPr bwMode="auto">
          <a:xfrm>
            <a:off x="6594517" y="3297702"/>
            <a:ext cx="331434" cy="266907"/>
          </a:xfrm>
          <a:custGeom>
            <a:avLst/>
            <a:gdLst>
              <a:gd name="T0" fmla="*/ 443 w 497"/>
              <a:gd name="T1" fmla="*/ 0 h 400"/>
              <a:gd name="T2" fmla="*/ 443 w 497"/>
              <a:gd name="T3" fmla="*/ 0 h 400"/>
              <a:gd name="T4" fmla="*/ 53 w 497"/>
              <a:gd name="T5" fmla="*/ 0 h 400"/>
              <a:gd name="T6" fmla="*/ 0 w 497"/>
              <a:gd name="T7" fmla="*/ 44 h 400"/>
              <a:gd name="T8" fmla="*/ 0 w 497"/>
              <a:gd name="T9" fmla="*/ 346 h 400"/>
              <a:gd name="T10" fmla="*/ 53 w 497"/>
              <a:gd name="T11" fmla="*/ 399 h 400"/>
              <a:gd name="T12" fmla="*/ 443 w 497"/>
              <a:gd name="T13" fmla="*/ 399 h 400"/>
              <a:gd name="T14" fmla="*/ 496 w 497"/>
              <a:gd name="T15" fmla="*/ 346 h 400"/>
              <a:gd name="T16" fmla="*/ 496 w 497"/>
              <a:gd name="T17" fmla="*/ 44 h 400"/>
              <a:gd name="T18" fmla="*/ 443 w 497"/>
              <a:gd name="T19" fmla="*/ 0 h 400"/>
              <a:gd name="T20" fmla="*/ 443 w 497"/>
              <a:gd name="T21" fmla="*/ 346 h 400"/>
              <a:gd name="T22" fmla="*/ 443 w 497"/>
              <a:gd name="T23" fmla="*/ 346 h 400"/>
              <a:gd name="T24" fmla="*/ 53 w 497"/>
              <a:gd name="T25" fmla="*/ 346 h 400"/>
              <a:gd name="T26" fmla="*/ 53 w 497"/>
              <a:gd name="T27" fmla="*/ 44 h 400"/>
              <a:gd name="T28" fmla="*/ 443 w 497"/>
              <a:gd name="T29" fmla="*/ 44 h 400"/>
              <a:gd name="T30" fmla="*/ 443 w 497"/>
              <a:gd name="T31" fmla="*/ 346 h 400"/>
              <a:gd name="T32" fmla="*/ 222 w 497"/>
              <a:gd name="T33" fmla="*/ 249 h 400"/>
              <a:gd name="T34" fmla="*/ 222 w 497"/>
              <a:gd name="T35" fmla="*/ 249 h 400"/>
              <a:gd name="T36" fmla="*/ 97 w 497"/>
              <a:gd name="T37" fmla="*/ 249 h 400"/>
              <a:gd name="T38" fmla="*/ 97 w 497"/>
              <a:gd name="T39" fmla="*/ 293 h 400"/>
              <a:gd name="T40" fmla="*/ 222 w 497"/>
              <a:gd name="T41" fmla="*/ 293 h 400"/>
              <a:gd name="T42" fmla="*/ 222 w 497"/>
              <a:gd name="T43" fmla="*/ 249 h 400"/>
              <a:gd name="T44" fmla="*/ 222 w 497"/>
              <a:gd name="T45" fmla="*/ 178 h 400"/>
              <a:gd name="T46" fmla="*/ 222 w 497"/>
              <a:gd name="T47" fmla="*/ 178 h 400"/>
              <a:gd name="T48" fmla="*/ 97 w 497"/>
              <a:gd name="T49" fmla="*/ 178 h 400"/>
              <a:gd name="T50" fmla="*/ 97 w 497"/>
              <a:gd name="T51" fmla="*/ 222 h 400"/>
              <a:gd name="T52" fmla="*/ 222 w 497"/>
              <a:gd name="T53" fmla="*/ 222 h 400"/>
              <a:gd name="T54" fmla="*/ 222 w 497"/>
              <a:gd name="T55" fmla="*/ 178 h 400"/>
              <a:gd name="T56" fmla="*/ 222 w 497"/>
              <a:gd name="T57" fmla="*/ 98 h 400"/>
              <a:gd name="T58" fmla="*/ 222 w 497"/>
              <a:gd name="T59" fmla="*/ 98 h 400"/>
              <a:gd name="T60" fmla="*/ 97 w 497"/>
              <a:gd name="T61" fmla="*/ 98 h 400"/>
              <a:gd name="T62" fmla="*/ 97 w 497"/>
              <a:gd name="T63" fmla="*/ 143 h 400"/>
              <a:gd name="T64" fmla="*/ 222 w 497"/>
              <a:gd name="T65" fmla="*/ 143 h 400"/>
              <a:gd name="T66" fmla="*/ 222 w 497"/>
              <a:gd name="T67" fmla="*/ 98 h 400"/>
              <a:gd name="T68" fmla="*/ 389 w 497"/>
              <a:gd name="T69" fmla="*/ 257 h 400"/>
              <a:gd name="T70" fmla="*/ 389 w 497"/>
              <a:gd name="T71" fmla="*/ 257 h 400"/>
              <a:gd name="T72" fmla="*/ 354 w 497"/>
              <a:gd name="T73" fmla="*/ 231 h 400"/>
              <a:gd name="T74" fmla="*/ 381 w 497"/>
              <a:gd name="T75" fmla="*/ 151 h 400"/>
              <a:gd name="T76" fmla="*/ 336 w 497"/>
              <a:gd name="T77" fmla="*/ 98 h 400"/>
              <a:gd name="T78" fmla="*/ 292 w 497"/>
              <a:gd name="T79" fmla="*/ 151 h 400"/>
              <a:gd name="T80" fmla="*/ 319 w 497"/>
              <a:gd name="T81" fmla="*/ 231 h 400"/>
              <a:gd name="T82" fmla="*/ 275 w 497"/>
              <a:gd name="T83" fmla="*/ 257 h 400"/>
              <a:gd name="T84" fmla="*/ 275 w 497"/>
              <a:gd name="T85" fmla="*/ 293 h 400"/>
              <a:gd name="T86" fmla="*/ 398 w 497"/>
              <a:gd name="T87" fmla="*/ 293 h 400"/>
              <a:gd name="T88" fmla="*/ 389 w 497"/>
              <a:gd name="T89" fmla="*/ 257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97" h="400">
                <a:moveTo>
                  <a:pt x="443" y="0"/>
                </a:moveTo>
                <a:lnTo>
                  <a:pt x="443" y="0"/>
                </a:lnTo>
                <a:cubicBezTo>
                  <a:pt x="53" y="0"/>
                  <a:pt x="53" y="0"/>
                  <a:pt x="53" y="0"/>
                </a:cubicBezTo>
                <a:cubicBezTo>
                  <a:pt x="17" y="0"/>
                  <a:pt x="0" y="18"/>
                  <a:pt x="0" y="44"/>
                </a:cubicBezTo>
                <a:cubicBezTo>
                  <a:pt x="0" y="346"/>
                  <a:pt x="0" y="346"/>
                  <a:pt x="0" y="346"/>
                </a:cubicBezTo>
                <a:cubicBezTo>
                  <a:pt x="0" y="373"/>
                  <a:pt x="17" y="399"/>
                  <a:pt x="53" y="399"/>
                </a:cubicBezTo>
                <a:cubicBezTo>
                  <a:pt x="443" y="399"/>
                  <a:pt x="443" y="399"/>
                  <a:pt x="443" y="399"/>
                </a:cubicBezTo>
                <a:cubicBezTo>
                  <a:pt x="470" y="399"/>
                  <a:pt x="496" y="373"/>
                  <a:pt x="496" y="346"/>
                </a:cubicBezTo>
                <a:cubicBezTo>
                  <a:pt x="496" y="44"/>
                  <a:pt x="496" y="44"/>
                  <a:pt x="496" y="44"/>
                </a:cubicBezTo>
                <a:cubicBezTo>
                  <a:pt x="496" y="18"/>
                  <a:pt x="470" y="0"/>
                  <a:pt x="443" y="0"/>
                </a:cubicBezTo>
                <a:close/>
                <a:moveTo>
                  <a:pt x="443" y="346"/>
                </a:moveTo>
                <a:lnTo>
                  <a:pt x="443" y="346"/>
                </a:lnTo>
                <a:cubicBezTo>
                  <a:pt x="53" y="346"/>
                  <a:pt x="53" y="346"/>
                  <a:pt x="53" y="346"/>
                </a:cubicBezTo>
                <a:cubicBezTo>
                  <a:pt x="53" y="44"/>
                  <a:pt x="53" y="44"/>
                  <a:pt x="53" y="44"/>
                </a:cubicBezTo>
                <a:cubicBezTo>
                  <a:pt x="443" y="44"/>
                  <a:pt x="443" y="44"/>
                  <a:pt x="443" y="44"/>
                </a:cubicBezTo>
                <a:lnTo>
                  <a:pt x="443" y="346"/>
                </a:lnTo>
                <a:close/>
                <a:moveTo>
                  <a:pt x="222" y="249"/>
                </a:moveTo>
                <a:lnTo>
                  <a:pt x="222" y="249"/>
                </a:lnTo>
                <a:cubicBezTo>
                  <a:pt x="97" y="249"/>
                  <a:pt x="97" y="249"/>
                  <a:pt x="97" y="249"/>
                </a:cubicBezTo>
                <a:cubicBezTo>
                  <a:pt x="97" y="293"/>
                  <a:pt x="97" y="293"/>
                  <a:pt x="97" y="293"/>
                </a:cubicBezTo>
                <a:cubicBezTo>
                  <a:pt x="222" y="293"/>
                  <a:pt x="222" y="293"/>
                  <a:pt x="222" y="293"/>
                </a:cubicBezTo>
                <a:lnTo>
                  <a:pt x="222" y="249"/>
                </a:lnTo>
                <a:close/>
                <a:moveTo>
                  <a:pt x="222" y="178"/>
                </a:moveTo>
                <a:lnTo>
                  <a:pt x="222" y="178"/>
                </a:lnTo>
                <a:cubicBezTo>
                  <a:pt x="97" y="178"/>
                  <a:pt x="97" y="178"/>
                  <a:pt x="97" y="178"/>
                </a:cubicBezTo>
                <a:cubicBezTo>
                  <a:pt x="97" y="222"/>
                  <a:pt x="97" y="222"/>
                  <a:pt x="97" y="222"/>
                </a:cubicBezTo>
                <a:cubicBezTo>
                  <a:pt x="222" y="222"/>
                  <a:pt x="222" y="222"/>
                  <a:pt x="222" y="222"/>
                </a:cubicBezTo>
                <a:lnTo>
                  <a:pt x="222" y="178"/>
                </a:lnTo>
                <a:close/>
                <a:moveTo>
                  <a:pt x="222" y="98"/>
                </a:moveTo>
                <a:lnTo>
                  <a:pt x="222" y="98"/>
                </a:lnTo>
                <a:cubicBezTo>
                  <a:pt x="97" y="98"/>
                  <a:pt x="97" y="98"/>
                  <a:pt x="97" y="98"/>
                </a:cubicBezTo>
                <a:cubicBezTo>
                  <a:pt x="97" y="143"/>
                  <a:pt x="97" y="143"/>
                  <a:pt x="97" y="143"/>
                </a:cubicBezTo>
                <a:cubicBezTo>
                  <a:pt x="222" y="143"/>
                  <a:pt x="222" y="143"/>
                  <a:pt x="222" y="143"/>
                </a:cubicBezTo>
                <a:lnTo>
                  <a:pt x="222" y="98"/>
                </a:lnTo>
                <a:close/>
                <a:moveTo>
                  <a:pt x="389" y="257"/>
                </a:moveTo>
                <a:lnTo>
                  <a:pt x="389" y="257"/>
                </a:lnTo>
                <a:cubicBezTo>
                  <a:pt x="389" y="257"/>
                  <a:pt x="354" y="249"/>
                  <a:pt x="354" y="231"/>
                </a:cubicBezTo>
                <a:cubicBezTo>
                  <a:pt x="354" y="204"/>
                  <a:pt x="381" y="196"/>
                  <a:pt x="381" y="151"/>
                </a:cubicBezTo>
                <a:cubicBezTo>
                  <a:pt x="381" y="125"/>
                  <a:pt x="372" y="98"/>
                  <a:pt x="336" y="98"/>
                </a:cubicBezTo>
                <a:cubicBezTo>
                  <a:pt x="301" y="98"/>
                  <a:pt x="292" y="125"/>
                  <a:pt x="292" y="151"/>
                </a:cubicBezTo>
                <a:cubicBezTo>
                  <a:pt x="292" y="196"/>
                  <a:pt x="319" y="204"/>
                  <a:pt x="319" y="231"/>
                </a:cubicBezTo>
                <a:cubicBezTo>
                  <a:pt x="319" y="249"/>
                  <a:pt x="275" y="257"/>
                  <a:pt x="275" y="257"/>
                </a:cubicBezTo>
                <a:lnTo>
                  <a:pt x="275" y="293"/>
                </a:lnTo>
                <a:cubicBezTo>
                  <a:pt x="398" y="293"/>
                  <a:pt x="398" y="293"/>
                  <a:pt x="398" y="293"/>
                </a:cubicBezTo>
                <a:cubicBezTo>
                  <a:pt x="398" y="293"/>
                  <a:pt x="398" y="257"/>
                  <a:pt x="389" y="257"/>
                </a:cubicBezTo>
                <a:close/>
              </a:path>
            </a:pathLst>
          </a:custGeom>
          <a:solidFill>
            <a:schemeClr val="bg1"/>
          </a:solidFill>
          <a:ln>
            <a:noFill/>
          </a:ln>
          <a:effectLst/>
        </p:spPr>
        <p:txBody>
          <a:bodyPr wrap="none" anchor="ctr"/>
          <a:lstStyle/>
          <a:p>
            <a:endParaRPr lang="en-US" sz="900" dirty="0">
              <a:cs typeface="+mn-ea"/>
              <a:sym typeface="+mn-lt"/>
            </a:endParaRPr>
          </a:p>
        </p:txBody>
      </p:sp>
      <p:grpSp>
        <p:nvGrpSpPr>
          <p:cNvPr id="4" name="Group 3"/>
          <p:cNvGrpSpPr/>
          <p:nvPr/>
        </p:nvGrpSpPr>
        <p:grpSpPr>
          <a:xfrm>
            <a:off x="1461991" y="1396877"/>
            <a:ext cx="3955653" cy="4285073"/>
            <a:chOff x="2524195" y="2521528"/>
            <a:chExt cx="8742644" cy="9470716"/>
          </a:xfrm>
        </p:grpSpPr>
        <p:grpSp>
          <p:nvGrpSpPr>
            <p:cNvPr id="34" name="Group 33"/>
            <p:cNvGrpSpPr/>
            <p:nvPr/>
          </p:nvGrpSpPr>
          <p:grpSpPr>
            <a:xfrm>
              <a:off x="3800342" y="10064738"/>
              <a:ext cx="745888" cy="991444"/>
              <a:chOff x="9916767" y="11659096"/>
              <a:chExt cx="1032769" cy="1372771"/>
            </a:xfrm>
          </p:grpSpPr>
          <p:sp>
            <p:nvSpPr>
              <p:cNvPr id="86" name="Freeform 1092"/>
              <p:cNvSpPr>
                <a:spLocks noChangeArrowheads="1"/>
              </p:cNvSpPr>
              <p:nvPr/>
            </p:nvSpPr>
            <p:spPr bwMode="auto">
              <a:xfrm>
                <a:off x="9916767" y="12943702"/>
                <a:ext cx="75568" cy="88165"/>
              </a:xfrm>
              <a:custGeom>
                <a:avLst/>
                <a:gdLst>
                  <a:gd name="T0" fmla="*/ 3 w 26"/>
                  <a:gd name="T1" fmla="*/ 0 h 29"/>
                  <a:gd name="T2" fmla="*/ 3 w 26"/>
                  <a:gd name="T3" fmla="*/ 0 h 29"/>
                  <a:gd name="T4" fmla="*/ 3 w 26"/>
                  <a:gd name="T5" fmla="*/ 25 h 29"/>
                  <a:gd name="T6" fmla="*/ 25 w 26"/>
                  <a:gd name="T7" fmla="*/ 13 h 29"/>
                  <a:gd name="T8" fmla="*/ 3 w 26"/>
                  <a:gd name="T9" fmla="*/ 0 h 29"/>
                </a:gdLst>
                <a:ahLst/>
                <a:cxnLst>
                  <a:cxn ang="0">
                    <a:pos x="T0" y="T1"/>
                  </a:cxn>
                  <a:cxn ang="0">
                    <a:pos x="T2" y="T3"/>
                  </a:cxn>
                  <a:cxn ang="0">
                    <a:pos x="T4" y="T5"/>
                  </a:cxn>
                  <a:cxn ang="0">
                    <a:pos x="T6" y="T7"/>
                  </a:cxn>
                  <a:cxn ang="0">
                    <a:pos x="T8" y="T9"/>
                  </a:cxn>
                </a:cxnLst>
                <a:rect l="0" t="0" r="r" b="b"/>
                <a:pathLst>
                  <a:path w="26" h="29">
                    <a:moveTo>
                      <a:pt x="3" y="0"/>
                    </a:moveTo>
                    <a:lnTo>
                      <a:pt x="3" y="0"/>
                    </a:lnTo>
                    <a:cubicBezTo>
                      <a:pt x="3" y="4"/>
                      <a:pt x="0" y="22"/>
                      <a:pt x="3" y="25"/>
                    </a:cubicBezTo>
                    <a:cubicBezTo>
                      <a:pt x="3" y="28"/>
                      <a:pt x="22" y="13"/>
                      <a:pt x="25" y="13"/>
                    </a:cubicBezTo>
                    <a:cubicBezTo>
                      <a:pt x="22" y="7"/>
                      <a:pt x="13" y="0"/>
                      <a:pt x="3" y="0"/>
                    </a:cubicBezTo>
                  </a:path>
                </a:pathLst>
              </a:custGeom>
              <a:solidFill>
                <a:srgbClr val="FCB415"/>
              </a:solidFill>
              <a:ln>
                <a:noFill/>
              </a:ln>
              <a:effectLst/>
            </p:spPr>
            <p:txBody>
              <a:bodyPr wrap="none" lIns="121885" tIns="60942" rIns="121885" bIns="60942" anchor="ctr"/>
              <a:lstStyle/>
              <a:p>
                <a:endParaRPr lang="en-US" sz="900" dirty="0">
                  <a:cs typeface="+mn-ea"/>
                  <a:sym typeface="+mn-lt"/>
                </a:endParaRPr>
              </a:p>
            </p:txBody>
          </p:sp>
          <p:sp>
            <p:nvSpPr>
              <p:cNvPr id="87" name="Freeform 1093"/>
              <p:cNvSpPr>
                <a:spLocks noChangeArrowheads="1"/>
              </p:cNvSpPr>
              <p:nvPr/>
            </p:nvSpPr>
            <p:spPr bwMode="auto">
              <a:xfrm>
                <a:off x="9967144" y="11759852"/>
                <a:ext cx="692717" cy="944566"/>
              </a:xfrm>
              <a:custGeom>
                <a:avLst/>
                <a:gdLst>
                  <a:gd name="T0" fmla="*/ 12 w 243"/>
                  <a:gd name="T1" fmla="*/ 327 h 331"/>
                  <a:gd name="T2" fmla="*/ 12 w 243"/>
                  <a:gd name="T3" fmla="*/ 327 h 331"/>
                  <a:gd name="T4" fmla="*/ 18 w 243"/>
                  <a:gd name="T5" fmla="*/ 330 h 331"/>
                  <a:gd name="T6" fmla="*/ 242 w 243"/>
                  <a:gd name="T7" fmla="*/ 15 h 331"/>
                  <a:gd name="T8" fmla="*/ 224 w 243"/>
                  <a:gd name="T9" fmla="*/ 0 h 331"/>
                  <a:gd name="T10" fmla="*/ 0 w 243"/>
                  <a:gd name="T11" fmla="*/ 315 h 331"/>
                  <a:gd name="T12" fmla="*/ 9 w 243"/>
                  <a:gd name="T13" fmla="*/ 321 h 331"/>
                  <a:gd name="T14" fmla="*/ 12 w 243"/>
                  <a:gd name="T15" fmla="*/ 327 h 3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331">
                    <a:moveTo>
                      <a:pt x="12" y="327"/>
                    </a:moveTo>
                    <a:lnTo>
                      <a:pt x="12" y="327"/>
                    </a:lnTo>
                    <a:cubicBezTo>
                      <a:pt x="15" y="327"/>
                      <a:pt x="15" y="330"/>
                      <a:pt x="18" y="330"/>
                    </a:cubicBezTo>
                    <a:cubicBezTo>
                      <a:pt x="242" y="15"/>
                      <a:pt x="242" y="15"/>
                      <a:pt x="242" y="15"/>
                    </a:cubicBezTo>
                    <a:cubicBezTo>
                      <a:pt x="224" y="0"/>
                      <a:pt x="224" y="0"/>
                      <a:pt x="224" y="0"/>
                    </a:cubicBezTo>
                    <a:cubicBezTo>
                      <a:pt x="0" y="315"/>
                      <a:pt x="0" y="315"/>
                      <a:pt x="0" y="315"/>
                    </a:cubicBezTo>
                    <a:cubicBezTo>
                      <a:pt x="9" y="321"/>
                      <a:pt x="9" y="321"/>
                      <a:pt x="9" y="321"/>
                    </a:cubicBezTo>
                    <a:lnTo>
                      <a:pt x="12" y="327"/>
                    </a:lnTo>
                  </a:path>
                </a:pathLst>
              </a:custGeom>
              <a:solidFill>
                <a:srgbClr val="FCB415"/>
              </a:solidFill>
              <a:ln>
                <a:noFill/>
              </a:ln>
              <a:effectLst/>
            </p:spPr>
            <p:txBody>
              <a:bodyPr wrap="none" lIns="121885" tIns="60942" rIns="121885" bIns="60942" anchor="ctr"/>
              <a:lstStyle/>
              <a:p>
                <a:endParaRPr lang="en-US" sz="900" dirty="0">
                  <a:cs typeface="+mn-ea"/>
                  <a:sym typeface="+mn-lt"/>
                </a:endParaRPr>
              </a:p>
            </p:txBody>
          </p:sp>
          <p:sp>
            <p:nvSpPr>
              <p:cNvPr id="89" name="Freeform 1094"/>
              <p:cNvSpPr>
                <a:spLocks noChangeArrowheads="1"/>
              </p:cNvSpPr>
              <p:nvPr/>
            </p:nvSpPr>
            <p:spPr bwMode="auto">
              <a:xfrm>
                <a:off x="10080497" y="11848010"/>
                <a:ext cx="705308" cy="944560"/>
              </a:xfrm>
              <a:custGeom>
                <a:avLst/>
                <a:gdLst>
                  <a:gd name="T0" fmla="*/ 6 w 246"/>
                  <a:gd name="T1" fmla="*/ 318 h 331"/>
                  <a:gd name="T2" fmla="*/ 6 w 246"/>
                  <a:gd name="T3" fmla="*/ 318 h 331"/>
                  <a:gd name="T4" fmla="*/ 18 w 246"/>
                  <a:gd name="T5" fmla="*/ 327 h 331"/>
                  <a:gd name="T6" fmla="*/ 21 w 246"/>
                  <a:gd name="T7" fmla="*/ 330 h 331"/>
                  <a:gd name="T8" fmla="*/ 245 w 246"/>
                  <a:gd name="T9" fmla="*/ 12 h 331"/>
                  <a:gd name="T10" fmla="*/ 224 w 246"/>
                  <a:gd name="T11" fmla="*/ 0 h 331"/>
                  <a:gd name="T12" fmla="*/ 0 w 246"/>
                  <a:gd name="T13" fmla="*/ 315 h 331"/>
                  <a:gd name="T14" fmla="*/ 3 w 246"/>
                  <a:gd name="T15" fmla="*/ 315 h 331"/>
                  <a:gd name="T16" fmla="*/ 6 w 246"/>
                  <a:gd name="T17" fmla="*/ 318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6" h="331">
                    <a:moveTo>
                      <a:pt x="6" y="318"/>
                    </a:moveTo>
                    <a:lnTo>
                      <a:pt x="6" y="318"/>
                    </a:lnTo>
                    <a:cubicBezTo>
                      <a:pt x="18" y="327"/>
                      <a:pt x="18" y="327"/>
                      <a:pt x="18" y="327"/>
                    </a:cubicBezTo>
                    <a:cubicBezTo>
                      <a:pt x="18" y="327"/>
                      <a:pt x="18" y="327"/>
                      <a:pt x="21" y="330"/>
                    </a:cubicBezTo>
                    <a:cubicBezTo>
                      <a:pt x="245" y="12"/>
                      <a:pt x="245" y="12"/>
                      <a:pt x="245" y="12"/>
                    </a:cubicBezTo>
                    <a:cubicBezTo>
                      <a:pt x="224" y="0"/>
                      <a:pt x="224" y="0"/>
                      <a:pt x="224" y="0"/>
                    </a:cubicBezTo>
                    <a:cubicBezTo>
                      <a:pt x="0" y="315"/>
                      <a:pt x="0" y="315"/>
                      <a:pt x="0" y="315"/>
                    </a:cubicBezTo>
                    <a:lnTo>
                      <a:pt x="3" y="315"/>
                    </a:lnTo>
                    <a:lnTo>
                      <a:pt x="6" y="318"/>
                    </a:lnTo>
                  </a:path>
                </a:pathLst>
              </a:custGeom>
              <a:solidFill>
                <a:srgbClr val="FCB415"/>
              </a:solidFill>
              <a:ln>
                <a:noFill/>
              </a:ln>
              <a:effectLst/>
            </p:spPr>
            <p:txBody>
              <a:bodyPr wrap="none" lIns="121885" tIns="60942" rIns="121885" bIns="60942" anchor="ctr"/>
              <a:lstStyle/>
              <a:p>
                <a:endParaRPr lang="en-US" sz="900" dirty="0">
                  <a:cs typeface="+mn-ea"/>
                  <a:sym typeface="+mn-lt"/>
                </a:endParaRPr>
              </a:p>
            </p:txBody>
          </p:sp>
          <p:sp>
            <p:nvSpPr>
              <p:cNvPr id="91" name="Freeform 1095"/>
              <p:cNvSpPr>
                <a:spLocks noChangeArrowheads="1"/>
              </p:cNvSpPr>
              <p:nvPr/>
            </p:nvSpPr>
            <p:spPr bwMode="auto">
              <a:xfrm>
                <a:off x="10672451" y="11659096"/>
                <a:ext cx="277085" cy="239294"/>
              </a:xfrm>
              <a:custGeom>
                <a:avLst/>
                <a:gdLst>
                  <a:gd name="T0" fmla="*/ 88 w 95"/>
                  <a:gd name="T1" fmla="*/ 36 h 82"/>
                  <a:gd name="T2" fmla="*/ 88 w 95"/>
                  <a:gd name="T3" fmla="*/ 36 h 82"/>
                  <a:gd name="T4" fmla="*/ 39 w 95"/>
                  <a:gd name="T5" fmla="*/ 2 h 82"/>
                  <a:gd name="T6" fmla="*/ 30 w 95"/>
                  <a:gd name="T7" fmla="*/ 0 h 82"/>
                  <a:gd name="T8" fmla="*/ 21 w 95"/>
                  <a:gd name="T9" fmla="*/ 0 h 82"/>
                  <a:gd name="T10" fmla="*/ 0 w 95"/>
                  <a:gd name="T11" fmla="*/ 27 h 82"/>
                  <a:gd name="T12" fmla="*/ 78 w 95"/>
                  <a:gd name="T13" fmla="*/ 81 h 82"/>
                  <a:gd name="T14" fmla="*/ 94 w 95"/>
                  <a:gd name="T15" fmla="*/ 54 h 82"/>
                  <a:gd name="T16" fmla="*/ 88 w 95"/>
                  <a:gd name="T17" fmla="*/ 36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 h="82">
                    <a:moveTo>
                      <a:pt x="88" y="36"/>
                    </a:moveTo>
                    <a:lnTo>
                      <a:pt x="88" y="36"/>
                    </a:lnTo>
                    <a:cubicBezTo>
                      <a:pt x="39" y="2"/>
                      <a:pt x="39" y="2"/>
                      <a:pt x="39" y="2"/>
                    </a:cubicBezTo>
                    <a:cubicBezTo>
                      <a:pt x="36" y="0"/>
                      <a:pt x="33" y="0"/>
                      <a:pt x="30" y="0"/>
                    </a:cubicBezTo>
                    <a:cubicBezTo>
                      <a:pt x="27" y="0"/>
                      <a:pt x="24" y="0"/>
                      <a:pt x="21" y="0"/>
                    </a:cubicBezTo>
                    <a:cubicBezTo>
                      <a:pt x="0" y="27"/>
                      <a:pt x="0" y="27"/>
                      <a:pt x="0" y="27"/>
                    </a:cubicBezTo>
                    <a:cubicBezTo>
                      <a:pt x="78" y="81"/>
                      <a:pt x="78" y="81"/>
                      <a:pt x="78" y="81"/>
                    </a:cubicBezTo>
                    <a:cubicBezTo>
                      <a:pt x="94" y="54"/>
                      <a:pt x="94" y="54"/>
                      <a:pt x="94" y="54"/>
                    </a:cubicBezTo>
                    <a:cubicBezTo>
                      <a:pt x="94" y="48"/>
                      <a:pt x="94" y="39"/>
                      <a:pt x="88" y="36"/>
                    </a:cubicBezTo>
                  </a:path>
                </a:pathLst>
              </a:custGeom>
              <a:solidFill>
                <a:srgbClr val="FCB415"/>
              </a:solidFill>
              <a:ln>
                <a:noFill/>
              </a:ln>
              <a:effectLst/>
            </p:spPr>
            <p:txBody>
              <a:bodyPr wrap="none" lIns="121885" tIns="60942" rIns="121885" bIns="60942" anchor="ctr"/>
              <a:lstStyle/>
              <a:p>
                <a:endParaRPr lang="en-US" sz="900" dirty="0">
                  <a:cs typeface="+mn-ea"/>
                  <a:sym typeface="+mn-lt"/>
                </a:endParaRPr>
              </a:p>
            </p:txBody>
          </p:sp>
          <p:sp>
            <p:nvSpPr>
              <p:cNvPr id="104" name="Freeform 1096"/>
              <p:cNvSpPr>
                <a:spLocks noChangeArrowheads="1"/>
              </p:cNvSpPr>
              <p:nvPr/>
            </p:nvSpPr>
            <p:spPr bwMode="auto">
              <a:xfrm>
                <a:off x="10181258" y="11923578"/>
                <a:ext cx="692708" cy="931969"/>
              </a:xfrm>
              <a:custGeom>
                <a:avLst/>
                <a:gdLst>
                  <a:gd name="T0" fmla="*/ 0 w 243"/>
                  <a:gd name="T1" fmla="*/ 315 h 325"/>
                  <a:gd name="T2" fmla="*/ 0 w 243"/>
                  <a:gd name="T3" fmla="*/ 315 h 325"/>
                  <a:gd name="T4" fmla="*/ 6 w 243"/>
                  <a:gd name="T5" fmla="*/ 318 h 325"/>
                  <a:gd name="T6" fmla="*/ 9 w 243"/>
                  <a:gd name="T7" fmla="*/ 318 h 325"/>
                  <a:gd name="T8" fmla="*/ 18 w 243"/>
                  <a:gd name="T9" fmla="*/ 324 h 325"/>
                  <a:gd name="T10" fmla="*/ 242 w 243"/>
                  <a:gd name="T11" fmla="*/ 12 h 325"/>
                  <a:gd name="T12" fmla="*/ 227 w 243"/>
                  <a:gd name="T13" fmla="*/ 0 h 325"/>
                  <a:gd name="T14" fmla="*/ 0 w 243"/>
                  <a:gd name="T15" fmla="*/ 315 h 3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325">
                    <a:moveTo>
                      <a:pt x="0" y="315"/>
                    </a:moveTo>
                    <a:lnTo>
                      <a:pt x="0" y="315"/>
                    </a:lnTo>
                    <a:cubicBezTo>
                      <a:pt x="3" y="315"/>
                      <a:pt x="6" y="315"/>
                      <a:pt x="6" y="318"/>
                    </a:cubicBezTo>
                    <a:cubicBezTo>
                      <a:pt x="9" y="318"/>
                      <a:pt x="9" y="318"/>
                      <a:pt x="9" y="318"/>
                    </a:cubicBezTo>
                    <a:cubicBezTo>
                      <a:pt x="18" y="324"/>
                      <a:pt x="18" y="324"/>
                      <a:pt x="18" y="324"/>
                    </a:cubicBezTo>
                    <a:cubicBezTo>
                      <a:pt x="242" y="12"/>
                      <a:pt x="242" y="12"/>
                      <a:pt x="242" y="12"/>
                    </a:cubicBezTo>
                    <a:cubicBezTo>
                      <a:pt x="227" y="0"/>
                      <a:pt x="227" y="0"/>
                      <a:pt x="227" y="0"/>
                    </a:cubicBezTo>
                    <a:lnTo>
                      <a:pt x="0" y="315"/>
                    </a:lnTo>
                  </a:path>
                </a:pathLst>
              </a:custGeom>
              <a:solidFill>
                <a:srgbClr val="FCB415"/>
              </a:solidFill>
              <a:ln>
                <a:noFill/>
              </a:ln>
              <a:effectLst/>
            </p:spPr>
            <p:txBody>
              <a:bodyPr wrap="none" lIns="121885" tIns="60942" rIns="121885" bIns="60942" anchor="ctr"/>
              <a:lstStyle/>
              <a:p>
                <a:endParaRPr lang="en-US" sz="900" dirty="0">
                  <a:cs typeface="+mn-ea"/>
                  <a:sym typeface="+mn-lt"/>
                </a:endParaRPr>
              </a:p>
            </p:txBody>
          </p:sp>
          <p:sp>
            <p:nvSpPr>
              <p:cNvPr id="105" name="Freeform 1097"/>
              <p:cNvSpPr>
                <a:spLocks noChangeArrowheads="1"/>
              </p:cNvSpPr>
              <p:nvPr/>
            </p:nvSpPr>
            <p:spPr bwMode="auto">
              <a:xfrm>
                <a:off x="9941956" y="12729603"/>
                <a:ext cx="239306" cy="239285"/>
              </a:xfrm>
              <a:custGeom>
                <a:avLst/>
                <a:gdLst>
                  <a:gd name="T0" fmla="*/ 78 w 85"/>
                  <a:gd name="T1" fmla="*/ 48 h 83"/>
                  <a:gd name="T2" fmla="*/ 78 w 85"/>
                  <a:gd name="T3" fmla="*/ 48 h 83"/>
                  <a:gd name="T4" fmla="*/ 51 w 85"/>
                  <a:gd name="T5" fmla="*/ 27 h 83"/>
                  <a:gd name="T6" fmla="*/ 42 w 85"/>
                  <a:gd name="T7" fmla="*/ 21 h 83"/>
                  <a:gd name="T8" fmla="*/ 15 w 85"/>
                  <a:gd name="T9" fmla="*/ 3 h 83"/>
                  <a:gd name="T10" fmla="*/ 15 w 85"/>
                  <a:gd name="T11" fmla="*/ 0 h 83"/>
                  <a:gd name="T12" fmla="*/ 12 w 85"/>
                  <a:gd name="T13" fmla="*/ 0 h 83"/>
                  <a:gd name="T14" fmla="*/ 6 w 85"/>
                  <a:gd name="T15" fmla="*/ 15 h 83"/>
                  <a:gd name="T16" fmla="*/ 3 w 85"/>
                  <a:gd name="T17" fmla="*/ 21 h 83"/>
                  <a:gd name="T18" fmla="*/ 0 w 85"/>
                  <a:gd name="T19" fmla="*/ 57 h 83"/>
                  <a:gd name="T20" fmla="*/ 33 w 85"/>
                  <a:gd name="T21" fmla="*/ 82 h 83"/>
                  <a:gd name="T22" fmla="*/ 63 w 85"/>
                  <a:gd name="T23" fmla="*/ 63 h 83"/>
                  <a:gd name="T24" fmla="*/ 69 w 85"/>
                  <a:gd name="T25" fmla="*/ 60 h 83"/>
                  <a:gd name="T26" fmla="*/ 84 w 85"/>
                  <a:gd name="T27" fmla="*/ 51 h 83"/>
                  <a:gd name="T28" fmla="*/ 81 w 85"/>
                  <a:gd name="T29" fmla="*/ 48 h 83"/>
                  <a:gd name="T30" fmla="*/ 78 w 85"/>
                  <a:gd name="T31" fmla="*/ 4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5" h="83">
                    <a:moveTo>
                      <a:pt x="78" y="48"/>
                    </a:moveTo>
                    <a:lnTo>
                      <a:pt x="78" y="48"/>
                    </a:lnTo>
                    <a:cubicBezTo>
                      <a:pt x="69" y="45"/>
                      <a:pt x="57" y="36"/>
                      <a:pt x="51" y="27"/>
                    </a:cubicBezTo>
                    <a:cubicBezTo>
                      <a:pt x="42" y="21"/>
                      <a:pt x="42" y="21"/>
                      <a:pt x="42" y="21"/>
                    </a:cubicBezTo>
                    <a:cubicBezTo>
                      <a:pt x="33" y="18"/>
                      <a:pt x="21" y="9"/>
                      <a:pt x="15" y="3"/>
                    </a:cubicBezTo>
                    <a:lnTo>
                      <a:pt x="15" y="0"/>
                    </a:lnTo>
                    <a:cubicBezTo>
                      <a:pt x="12" y="0"/>
                      <a:pt x="12" y="0"/>
                      <a:pt x="12" y="0"/>
                    </a:cubicBezTo>
                    <a:cubicBezTo>
                      <a:pt x="9" y="0"/>
                      <a:pt x="6" y="6"/>
                      <a:pt x="6" y="15"/>
                    </a:cubicBezTo>
                    <a:cubicBezTo>
                      <a:pt x="3" y="21"/>
                      <a:pt x="3" y="21"/>
                      <a:pt x="3" y="21"/>
                    </a:cubicBezTo>
                    <a:cubicBezTo>
                      <a:pt x="0" y="57"/>
                      <a:pt x="0" y="57"/>
                      <a:pt x="0" y="57"/>
                    </a:cubicBezTo>
                    <a:cubicBezTo>
                      <a:pt x="9" y="60"/>
                      <a:pt x="24" y="66"/>
                      <a:pt x="33" y="82"/>
                    </a:cubicBezTo>
                    <a:cubicBezTo>
                      <a:pt x="63" y="63"/>
                      <a:pt x="63" y="63"/>
                      <a:pt x="63" y="63"/>
                    </a:cubicBezTo>
                    <a:cubicBezTo>
                      <a:pt x="69" y="60"/>
                      <a:pt x="69" y="60"/>
                      <a:pt x="69" y="60"/>
                    </a:cubicBezTo>
                    <a:cubicBezTo>
                      <a:pt x="78" y="57"/>
                      <a:pt x="81" y="54"/>
                      <a:pt x="84" y="51"/>
                    </a:cubicBezTo>
                    <a:cubicBezTo>
                      <a:pt x="81" y="48"/>
                      <a:pt x="81" y="48"/>
                      <a:pt x="81" y="48"/>
                    </a:cubicBezTo>
                    <a:cubicBezTo>
                      <a:pt x="81" y="48"/>
                      <a:pt x="81" y="48"/>
                      <a:pt x="78" y="48"/>
                    </a:cubicBezTo>
                  </a:path>
                </a:pathLst>
              </a:custGeom>
              <a:solidFill>
                <a:srgbClr val="FCB415"/>
              </a:solidFill>
              <a:ln>
                <a:noFill/>
              </a:ln>
              <a:effectLst/>
            </p:spPr>
            <p:txBody>
              <a:bodyPr wrap="none" lIns="121885" tIns="60942" rIns="121885" bIns="60942" anchor="ctr"/>
              <a:lstStyle/>
              <a:p>
                <a:endParaRPr lang="en-US" sz="900" dirty="0">
                  <a:cs typeface="+mn-ea"/>
                  <a:sym typeface="+mn-lt"/>
                </a:endParaRPr>
              </a:p>
            </p:txBody>
          </p:sp>
        </p:grpSp>
        <p:grpSp>
          <p:nvGrpSpPr>
            <p:cNvPr id="38" name="Group 37"/>
            <p:cNvGrpSpPr/>
            <p:nvPr/>
          </p:nvGrpSpPr>
          <p:grpSpPr>
            <a:xfrm rot="19385170">
              <a:off x="3988335" y="6990732"/>
              <a:ext cx="828523" cy="1189633"/>
              <a:chOff x="18561758" y="2385889"/>
              <a:chExt cx="2160750" cy="3102509"/>
            </a:xfrm>
          </p:grpSpPr>
          <p:sp>
            <p:nvSpPr>
              <p:cNvPr id="55" name="Freeform 277"/>
              <p:cNvSpPr/>
              <p:nvPr/>
            </p:nvSpPr>
            <p:spPr bwMode="auto">
              <a:xfrm>
                <a:off x="18561758" y="2385889"/>
                <a:ext cx="2160750" cy="3102509"/>
              </a:xfrm>
              <a:custGeom>
                <a:avLst/>
                <a:gdLst>
                  <a:gd name="T0" fmla="*/ 0 w 366"/>
                  <a:gd name="T1" fmla="*/ 494 h 527"/>
                  <a:gd name="T2" fmla="*/ 34 w 366"/>
                  <a:gd name="T3" fmla="*/ 527 h 527"/>
                  <a:gd name="T4" fmla="*/ 333 w 366"/>
                  <a:gd name="T5" fmla="*/ 527 h 527"/>
                  <a:gd name="T6" fmla="*/ 366 w 366"/>
                  <a:gd name="T7" fmla="*/ 494 h 527"/>
                  <a:gd name="T8" fmla="*/ 366 w 366"/>
                  <a:gd name="T9" fmla="*/ 34 h 527"/>
                  <a:gd name="T10" fmla="*/ 333 w 366"/>
                  <a:gd name="T11" fmla="*/ 0 h 527"/>
                  <a:gd name="T12" fmla="*/ 34 w 366"/>
                  <a:gd name="T13" fmla="*/ 0 h 527"/>
                  <a:gd name="T14" fmla="*/ 0 w 366"/>
                  <a:gd name="T15" fmla="*/ 34 h 527"/>
                  <a:gd name="T16" fmla="*/ 0 w 366"/>
                  <a:gd name="T17" fmla="*/ 494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6" h="527">
                    <a:moveTo>
                      <a:pt x="0" y="494"/>
                    </a:moveTo>
                    <a:cubicBezTo>
                      <a:pt x="0" y="512"/>
                      <a:pt x="15" y="527"/>
                      <a:pt x="34" y="527"/>
                    </a:cubicBezTo>
                    <a:cubicBezTo>
                      <a:pt x="333" y="527"/>
                      <a:pt x="333" y="527"/>
                      <a:pt x="333" y="527"/>
                    </a:cubicBezTo>
                    <a:cubicBezTo>
                      <a:pt x="351" y="527"/>
                      <a:pt x="366" y="512"/>
                      <a:pt x="366" y="494"/>
                    </a:cubicBezTo>
                    <a:cubicBezTo>
                      <a:pt x="366" y="34"/>
                      <a:pt x="366" y="34"/>
                      <a:pt x="366" y="34"/>
                    </a:cubicBezTo>
                    <a:cubicBezTo>
                      <a:pt x="366" y="15"/>
                      <a:pt x="351" y="0"/>
                      <a:pt x="333" y="0"/>
                    </a:cubicBezTo>
                    <a:cubicBezTo>
                      <a:pt x="34" y="0"/>
                      <a:pt x="34" y="0"/>
                      <a:pt x="34" y="0"/>
                    </a:cubicBezTo>
                    <a:cubicBezTo>
                      <a:pt x="15" y="0"/>
                      <a:pt x="0" y="15"/>
                      <a:pt x="0" y="34"/>
                    </a:cubicBezTo>
                    <a:lnTo>
                      <a:pt x="0" y="494"/>
                    </a:lnTo>
                    <a:close/>
                  </a:path>
                </a:pathLst>
              </a:custGeom>
              <a:solidFill>
                <a:srgbClr val="2D3539"/>
              </a:solidFill>
              <a:ln>
                <a:noFill/>
              </a:ln>
            </p:spPr>
            <p:txBody>
              <a:bodyPr vert="horz" wrap="square" lIns="45720" tIns="22860" rIns="45720" bIns="22860" numCol="1" anchor="t" anchorCtr="0" compatLnSpc="1"/>
              <a:lstStyle/>
              <a:p>
                <a:endParaRPr lang="en-US" sz="900" dirty="0">
                  <a:cs typeface="+mn-ea"/>
                  <a:sym typeface="+mn-lt"/>
                </a:endParaRPr>
              </a:p>
            </p:txBody>
          </p:sp>
          <p:sp>
            <p:nvSpPr>
              <p:cNvPr id="56" name="Rectangle 278"/>
              <p:cNvSpPr>
                <a:spLocks noChangeArrowheads="1"/>
              </p:cNvSpPr>
              <p:nvPr/>
            </p:nvSpPr>
            <p:spPr bwMode="auto">
              <a:xfrm>
                <a:off x="18721666" y="2532620"/>
                <a:ext cx="1842254" cy="2720479"/>
              </a:xfrm>
              <a:prstGeom prst="rect">
                <a:avLst/>
              </a:prstGeom>
              <a:solidFill>
                <a:srgbClr val="FFFFFF"/>
              </a:solidFill>
              <a:ln>
                <a:noFill/>
              </a:ln>
            </p:spPr>
            <p:txBody>
              <a:bodyPr vert="horz" wrap="square" lIns="45720" tIns="22860" rIns="45720" bIns="22860" numCol="1" anchor="t" anchorCtr="0" compatLnSpc="1"/>
              <a:lstStyle/>
              <a:p>
                <a:endParaRPr lang="en-US" sz="900" dirty="0">
                  <a:cs typeface="+mn-ea"/>
                  <a:sym typeface="+mn-lt"/>
                </a:endParaRPr>
              </a:p>
            </p:txBody>
          </p:sp>
          <p:sp>
            <p:nvSpPr>
              <p:cNvPr id="57" name="Freeform 281"/>
              <p:cNvSpPr/>
              <p:nvPr/>
            </p:nvSpPr>
            <p:spPr bwMode="auto">
              <a:xfrm>
                <a:off x="18815497" y="3457953"/>
                <a:ext cx="1671773" cy="1718475"/>
              </a:xfrm>
              <a:custGeom>
                <a:avLst/>
                <a:gdLst>
                  <a:gd name="T0" fmla="*/ 278 w 283"/>
                  <a:gd name="T1" fmla="*/ 292 h 292"/>
                  <a:gd name="T2" fmla="*/ 5 w 283"/>
                  <a:gd name="T3" fmla="*/ 292 h 292"/>
                  <a:gd name="T4" fmla="*/ 0 w 283"/>
                  <a:gd name="T5" fmla="*/ 287 h 292"/>
                  <a:gd name="T6" fmla="*/ 5 w 283"/>
                  <a:gd name="T7" fmla="*/ 283 h 292"/>
                  <a:gd name="T8" fmla="*/ 274 w 283"/>
                  <a:gd name="T9" fmla="*/ 283 h 292"/>
                  <a:gd name="T10" fmla="*/ 274 w 283"/>
                  <a:gd name="T11" fmla="*/ 5 h 292"/>
                  <a:gd name="T12" fmla="*/ 278 w 283"/>
                  <a:gd name="T13" fmla="*/ 0 h 292"/>
                  <a:gd name="T14" fmla="*/ 283 w 283"/>
                  <a:gd name="T15" fmla="*/ 5 h 292"/>
                  <a:gd name="T16" fmla="*/ 283 w 283"/>
                  <a:gd name="T17" fmla="*/ 287 h 292"/>
                  <a:gd name="T18" fmla="*/ 278 w 283"/>
                  <a:gd name="T19" fmla="*/ 292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3" h="292">
                    <a:moveTo>
                      <a:pt x="278" y="292"/>
                    </a:moveTo>
                    <a:cubicBezTo>
                      <a:pt x="5" y="292"/>
                      <a:pt x="5" y="292"/>
                      <a:pt x="5" y="292"/>
                    </a:cubicBezTo>
                    <a:cubicBezTo>
                      <a:pt x="2" y="292"/>
                      <a:pt x="0" y="290"/>
                      <a:pt x="0" y="287"/>
                    </a:cubicBezTo>
                    <a:cubicBezTo>
                      <a:pt x="0" y="285"/>
                      <a:pt x="2" y="283"/>
                      <a:pt x="5" y="283"/>
                    </a:cubicBezTo>
                    <a:cubicBezTo>
                      <a:pt x="274" y="283"/>
                      <a:pt x="274" y="283"/>
                      <a:pt x="274" y="283"/>
                    </a:cubicBezTo>
                    <a:cubicBezTo>
                      <a:pt x="274" y="5"/>
                      <a:pt x="274" y="5"/>
                      <a:pt x="274" y="5"/>
                    </a:cubicBezTo>
                    <a:cubicBezTo>
                      <a:pt x="274" y="2"/>
                      <a:pt x="276" y="0"/>
                      <a:pt x="278" y="0"/>
                    </a:cubicBezTo>
                    <a:cubicBezTo>
                      <a:pt x="281" y="0"/>
                      <a:pt x="283" y="2"/>
                      <a:pt x="283" y="5"/>
                    </a:cubicBezTo>
                    <a:cubicBezTo>
                      <a:pt x="283" y="287"/>
                      <a:pt x="283" y="287"/>
                      <a:pt x="283" y="287"/>
                    </a:cubicBezTo>
                    <a:cubicBezTo>
                      <a:pt x="283" y="290"/>
                      <a:pt x="281" y="292"/>
                      <a:pt x="278" y="292"/>
                    </a:cubicBezTo>
                    <a:close/>
                  </a:path>
                </a:pathLst>
              </a:custGeom>
              <a:solidFill>
                <a:srgbClr val="BCBCBC"/>
              </a:solidFill>
              <a:ln>
                <a:noFill/>
              </a:ln>
            </p:spPr>
            <p:txBody>
              <a:bodyPr vert="horz" wrap="square" lIns="45720" tIns="22860" rIns="45720" bIns="22860" numCol="1" anchor="t" anchorCtr="0" compatLnSpc="1"/>
              <a:lstStyle/>
              <a:p>
                <a:endParaRPr lang="en-US" sz="900" dirty="0">
                  <a:cs typeface="+mn-ea"/>
                  <a:sym typeface="+mn-lt"/>
                </a:endParaRPr>
              </a:p>
            </p:txBody>
          </p:sp>
          <p:sp>
            <p:nvSpPr>
              <p:cNvPr id="58" name="Freeform 282"/>
              <p:cNvSpPr/>
              <p:nvPr/>
            </p:nvSpPr>
            <p:spPr bwMode="auto">
              <a:xfrm>
                <a:off x="18857787" y="2822118"/>
                <a:ext cx="1433892" cy="70061"/>
              </a:xfrm>
              <a:custGeom>
                <a:avLst/>
                <a:gdLst>
                  <a:gd name="T0" fmla="*/ 243 w 243"/>
                  <a:gd name="T1" fmla="*/ 6 h 12"/>
                  <a:gd name="T2" fmla="*/ 237 w 243"/>
                  <a:gd name="T3" fmla="*/ 12 h 12"/>
                  <a:gd name="T4" fmla="*/ 6 w 243"/>
                  <a:gd name="T5" fmla="*/ 12 h 12"/>
                  <a:gd name="T6" fmla="*/ 0 w 243"/>
                  <a:gd name="T7" fmla="*/ 6 h 12"/>
                  <a:gd name="T8" fmla="*/ 0 w 243"/>
                  <a:gd name="T9" fmla="*/ 6 h 12"/>
                  <a:gd name="T10" fmla="*/ 6 w 243"/>
                  <a:gd name="T11" fmla="*/ 0 h 12"/>
                  <a:gd name="T12" fmla="*/ 237 w 243"/>
                  <a:gd name="T13" fmla="*/ 0 h 12"/>
                  <a:gd name="T14" fmla="*/ 243 w 243"/>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12">
                    <a:moveTo>
                      <a:pt x="243" y="6"/>
                    </a:moveTo>
                    <a:cubicBezTo>
                      <a:pt x="243" y="10"/>
                      <a:pt x="240" y="12"/>
                      <a:pt x="237" y="12"/>
                    </a:cubicBezTo>
                    <a:cubicBezTo>
                      <a:pt x="6" y="12"/>
                      <a:pt x="6" y="12"/>
                      <a:pt x="6" y="12"/>
                    </a:cubicBezTo>
                    <a:cubicBezTo>
                      <a:pt x="2" y="12"/>
                      <a:pt x="0" y="10"/>
                      <a:pt x="0" y="6"/>
                    </a:cubicBezTo>
                    <a:cubicBezTo>
                      <a:pt x="0" y="6"/>
                      <a:pt x="0" y="6"/>
                      <a:pt x="0" y="6"/>
                    </a:cubicBezTo>
                    <a:cubicBezTo>
                      <a:pt x="0" y="3"/>
                      <a:pt x="2" y="0"/>
                      <a:pt x="6" y="0"/>
                    </a:cubicBezTo>
                    <a:cubicBezTo>
                      <a:pt x="237" y="0"/>
                      <a:pt x="237" y="0"/>
                      <a:pt x="237" y="0"/>
                    </a:cubicBezTo>
                    <a:cubicBezTo>
                      <a:pt x="240" y="0"/>
                      <a:pt x="243" y="3"/>
                      <a:pt x="243" y="6"/>
                    </a:cubicBezTo>
                    <a:close/>
                  </a:path>
                </a:pathLst>
              </a:custGeom>
              <a:solidFill>
                <a:srgbClr val="8FD4BF"/>
              </a:solidFill>
              <a:ln>
                <a:noFill/>
              </a:ln>
            </p:spPr>
            <p:txBody>
              <a:bodyPr vert="horz" wrap="square" lIns="45720" tIns="22860" rIns="45720" bIns="22860" numCol="1" anchor="t" anchorCtr="0" compatLnSpc="1"/>
              <a:lstStyle/>
              <a:p>
                <a:endParaRPr lang="en-US" sz="900" dirty="0">
                  <a:cs typeface="+mn-ea"/>
                  <a:sym typeface="+mn-lt"/>
                </a:endParaRPr>
              </a:p>
            </p:txBody>
          </p:sp>
          <p:sp>
            <p:nvSpPr>
              <p:cNvPr id="63" name="Freeform 283"/>
              <p:cNvSpPr/>
              <p:nvPr/>
            </p:nvSpPr>
            <p:spPr bwMode="auto">
              <a:xfrm>
                <a:off x="18851179" y="2939767"/>
                <a:ext cx="796900" cy="70061"/>
              </a:xfrm>
              <a:custGeom>
                <a:avLst/>
                <a:gdLst>
                  <a:gd name="T0" fmla="*/ 129 w 135"/>
                  <a:gd name="T1" fmla="*/ 0 h 12"/>
                  <a:gd name="T2" fmla="*/ 6 w 135"/>
                  <a:gd name="T3" fmla="*/ 0 h 12"/>
                  <a:gd name="T4" fmla="*/ 0 w 135"/>
                  <a:gd name="T5" fmla="*/ 6 h 12"/>
                  <a:gd name="T6" fmla="*/ 6 w 135"/>
                  <a:gd name="T7" fmla="*/ 12 h 12"/>
                  <a:gd name="T8" fmla="*/ 129 w 135"/>
                  <a:gd name="T9" fmla="*/ 12 h 12"/>
                  <a:gd name="T10" fmla="*/ 135 w 135"/>
                  <a:gd name="T11" fmla="*/ 6 h 12"/>
                  <a:gd name="T12" fmla="*/ 129 w 135"/>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35" h="12">
                    <a:moveTo>
                      <a:pt x="129" y="0"/>
                    </a:moveTo>
                    <a:cubicBezTo>
                      <a:pt x="6" y="0"/>
                      <a:pt x="6" y="0"/>
                      <a:pt x="6" y="0"/>
                    </a:cubicBezTo>
                    <a:cubicBezTo>
                      <a:pt x="3" y="0"/>
                      <a:pt x="0" y="3"/>
                      <a:pt x="0" y="6"/>
                    </a:cubicBezTo>
                    <a:cubicBezTo>
                      <a:pt x="0" y="9"/>
                      <a:pt x="3" y="12"/>
                      <a:pt x="6" y="12"/>
                    </a:cubicBezTo>
                    <a:cubicBezTo>
                      <a:pt x="129" y="12"/>
                      <a:pt x="129" y="12"/>
                      <a:pt x="129" y="12"/>
                    </a:cubicBezTo>
                    <a:cubicBezTo>
                      <a:pt x="132" y="12"/>
                      <a:pt x="135" y="9"/>
                      <a:pt x="135" y="6"/>
                    </a:cubicBezTo>
                    <a:cubicBezTo>
                      <a:pt x="135" y="3"/>
                      <a:pt x="132" y="0"/>
                      <a:pt x="129" y="0"/>
                    </a:cubicBezTo>
                    <a:close/>
                  </a:path>
                </a:pathLst>
              </a:custGeom>
              <a:solidFill>
                <a:srgbClr val="8FD4BF"/>
              </a:solidFill>
              <a:ln>
                <a:noFill/>
              </a:ln>
            </p:spPr>
            <p:txBody>
              <a:bodyPr vert="horz" wrap="square" lIns="45720" tIns="22860" rIns="45720" bIns="22860" numCol="1" anchor="t" anchorCtr="0" compatLnSpc="1"/>
              <a:lstStyle/>
              <a:p>
                <a:endParaRPr lang="en-US" sz="900" dirty="0">
                  <a:cs typeface="+mn-ea"/>
                  <a:sym typeface="+mn-lt"/>
                </a:endParaRPr>
              </a:p>
            </p:txBody>
          </p:sp>
          <p:sp>
            <p:nvSpPr>
              <p:cNvPr id="64" name="Freeform 284"/>
              <p:cNvSpPr/>
              <p:nvPr/>
            </p:nvSpPr>
            <p:spPr bwMode="auto">
              <a:xfrm>
                <a:off x="19712836" y="2945054"/>
                <a:ext cx="377966" cy="64773"/>
              </a:xfrm>
              <a:custGeom>
                <a:avLst/>
                <a:gdLst>
                  <a:gd name="T0" fmla="*/ 59 w 64"/>
                  <a:gd name="T1" fmla="*/ 0 h 11"/>
                  <a:gd name="T2" fmla="*/ 6 w 64"/>
                  <a:gd name="T3" fmla="*/ 0 h 11"/>
                  <a:gd name="T4" fmla="*/ 0 w 64"/>
                  <a:gd name="T5" fmla="*/ 5 h 11"/>
                  <a:gd name="T6" fmla="*/ 6 w 64"/>
                  <a:gd name="T7" fmla="*/ 11 h 11"/>
                  <a:gd name="T8" fmla="*/ 59 w 64"/>
                  <a:gd name="T9" fmla="*/ 11 h 11"/>
                  <a:gd name="T10" fmla="*/ 64 w 64"/>
                  <a:gd name="T11" fmla="*/ 5 h 11"/>
                  <a:gd name="T12" fmla="*/ 59 w 64"/>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4" h="11">
                    <a:moveTo>
                      <a:pt x="59" y="0"/>
                    </a:moveTo>
                    <a:cubicBezTo>
                      <a:pt x="6" y="0"/>
                      <a:pt x="6" y="0"/>
                      <a:pt x="6" y="0"/>
                    </a:cubicBezTo>
                    <a:cubicBezTo>
                      <a:pt x="3" y="0"/>
                      <a:pt x="0" y="2"/>
                      <a:pt x="0" y="5"/>
                    </a:cubicBezTo>
                    <a:cubicBezTo>
                      <a:pt x="0" y="8"/>
                      <a:pt x="3" y="11"/>
                      <a:pt x="6" y="11"/>
                    </a:cubicBezTo>
                    <a:cubicBezTo>
                      <a:pt x="59" y="11"/>
                      <a:pt x="59" y="11"/>
                      <a:pt x="59" y="11"/>
                    </a:cubicBezTo>
                    <a:cubicBezTo>
                      <a:pt x="62" y="11"/>
                      <a:pt x="64" y="8"/>
                      <a:pt x="64" y="5"/>
                    </a:cubicBezTo>
                    <a:cubicBezTo>
                      <a:pt x="64" y="2"/>
                      <a:pt x="62" y="0"/>
                      <a:pt x="59" y="0"/>
                    </a:cubicBezTo>
                    <a:close/>
                  </a:path>
                </a:pathLst>
              </a:custGeom>
              <a:solidFill>
                <a:srgbClr val="8FD4BF"/>
              </a:solidFill>
              <a:ln>
                <a:noFill/>
              </a:ln>
            </p:spPr>
            <p:txBody>
              <a:bodyPr vert="horz" wrap="square" lIns="45720" tIns="22860" rIns="45720" bIns="22860" numCol="1" anchor="t" anchorCtr="0" compatLnSpc="1"/>
              <a:lstStyle/>
              <a:p>
                <a:endParaRPr lang="en-US" sz="900" dirty="0">
                  <a:cs typeface="+mn-ea"/>
                  <a:sym typeface="+mn-lt"/>
                </a:endParaRPr>
              </a:p>
            </p:txBody>
          </p:sp>
          <p:sp>
            <p:nvSpPr>
              <p:cNvPr id="65" name="Freeform 285"/>
              <p:cNvSpPr/>
              <p:nvPr/>
            </p:nvSpPr>
            <p:spPr bwMode="auto">
              <a:xfrm>
                <a:off x="18857787" y="3057417"/>
                <a:ext cx="1433892" cy="70061"/>
              </a:xfrm>
              <a:custGeom>
                <a:avLst/>
                <a:gdLst>
                  <a:gd name="T0" fmla="*/ 243 w 243"/>
                  <a:gd name="T1" fmla="*/ 6 h 12"/>
                  <a:gd name="T2" fmla="*/ 237 w 243"/>
                  <a:gd name="T3" fmla="*/ 12 h 12"/>
                  <a:gd name="T4" fmla="*/ 6 w 243"/>
                  <a:gd name="T5" fmla="*/ 12 h 12"/>
                  <a:gd name="T6" fmla="*/ 0 w 243"/>
                  <a:gd name="T7" fmla="*/ 6 h 12"/>
                  <a:gd name="T8" fmla="*/ 0 w 243"/>
                  <a:gd name="T9" fmla="*/ 6 h 12"/>
                  <a:gd name="T10" fmla="*/ 6 w 243"/>
                  <a:gd name="T11" fmla="*/ 0 h 12"/>
                  <a:gd name="T12" fmla="*/ 237 w 243"/>
                  <a:gd name="T13" fmla="*/ 0 h 12"/>
                  <a:gd name="T14" fmla="*/ 243 w 243"/>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12">
                    <a:moveTo>
                      <a:pt x="243" y="6"/>
                    </a:moveTo>
                    <a:cubicBezTo>
                      <a:pt x="243" y="10"/>
                      <a:pt x="241" y="12"/>
                      <a:pt x="237" y="12"/>
                    </a:cubicBezTo>
                    <a:cubicBezTo>
                      <a:pt x="6" y="12"/>
                      <a:pt x="6" y="12"/>
                      <a:pt x="6" y="12"/>
                    </a:cubicBezTo>
                    <a:cubicBezTo>
                      <a:pt x="3" y="12"/>
                      <a:pt x="0" y="10"/>
                      <a:pt x="0" y="6"/>
                    </a:cubicBezTo>
                    <a:cubicBezTo>
                      <a:pt x="0" y="6"/>
                      <a:pt x="0" y="6"/>
                      <a:pt x="0" y="6"/>
                    </a:cubicBezTo>
                    <a:cubicBezTo>
                      <a:pt x="0" y="3"/>
                      <a:pt x="3" y="0"/>
                      <a:pt x="6" y="0"/>
                    </a:cubicBezTo>
                    <a:cubicBezTo>
                      <a:pt x="237" y="0"/>
                      <a:pt x="237" y="0"/>
                      <a:pt x="237" y="0"/>
                    </a:cubicBezTo>
                    <a:cubicBezTo>
                      <a:pt x="241" y="0"/>
                      <a:pt x="243" y="3"/>
                      <a:pt x="243" y="6"/>
                    </a:cubicBezTo>
                    <a:close/>
                  </a:path>
                </a:pathLst>
              </a:custGeom>
              <a:solidFill>
                <a:srgbClr val="8FD4BF"/>
              </a:solidFill>
              <a:ln>
                <a:noFill/>
              </a:ln>
            </p:spPr>
            <p:txBody>
              <a:bodyPr vert="horz" wrap="square" lIns="45720" tIns="22860" rIns="45720" bIns="22860" numCol="1" anchor="t" anchorCtr="0" compatLnSpc="1"/>
              <a:lstStyle/>
              <a:p>
                <a:endParaRPr lang="en-US" sz="900" dirty="0">
                  <a:cs typeface="+mn-ea"/>
                  <a:sym typeface="+mn-lt"/>
                </a:endParaRPr>
              </a:p>
            </p:txBody>
          </p:sp>
          <p:sp>
            <p:nvSpPr>
              <p:cNvPr id="66" name="Freeform 286"/>
              <p:cNvSpPr/>
              <p:nvPr/>
            </p:nvSpPr>
            <p:spPr bwMode="auto">
              <a:xfrm>
                <a:off x="19282008" y="3192251"/>
                <a:ext cx="377966" cy="59485"/>
              </a:xfrm>
              <a:custGeom>
                <a:avLst/>
                <a:gdLst>
                  <a:gd name="T0" fmla="*/ 64 w 64"/>
                  <a:gd name="T1" fmla="*/ 5 h 10"/>
                  <a:gd name="T2" fmla="*/ 58 w 64"/>
                  <a:gd name="T3" fmla="*/ 10 h 10"/>
                  <a:gd name="T4" fmla="*/ 6 w 64"/>
                  <a:gd name="T5" fmla="*/ 10 h 10"/>
                  <a:gd name="T6" fmla="*/ 0 w 64"/>
                  <a:gd name="T7" fmla="*/ 5 h 10"/>
                  <a:gd name="T8" fmla="*/ 0 w 64"/>
                  <a:gd name="T9" fmla="*/ 5 h 10"/>
                  <a:gd name="T10" fmla="*/ 6 w 64"/>
                  <a:gd name="T11" fmla="*/ 0 h 10"/>
                  <a:gd name="T12" fmla="*/ 58 w 64"/>
                  <a:gd name="T13" fmla="*/ 0 h 10"/>
                  <a:gd name="T14" fmla="*/ 64 w 64"/>
                  <a:gd name="T15" fmla="*/ 5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10">
                    <a:moveTo>
                      <a:pt x="64" y="5"/>
                    </a:moveTo>
                    <a:cubicBezTo>
                      <a:pt x="64" y="8"/>
                      <a:pt x="61" y="10"/>
                      <a:pt x="58" y="10"/>
                    </a:cubicBezTo>
                    <a:cubicBezTo>
                      <a:pt x="6" y="10"/>
                      <a:pt x="6" y="10"/>
                      <a:pt x="6" y="10"/>
                    </a:cubicBezTo>
                    <a:cubicBezTo>
                      <a:pt x="3" y="10"/>
                      <a:pt x="0" y="8"/>
                      <a:pt x="0" y="5"/>
                    </a:cubicBezTo>
                    <a:cubicBezTo>
                      <a:pt x="0" y="5"/>
                      <a:pt x="0" y="5"/>
                      <a:pt x="0" y="5"/>
                    </a:cubicBezTo>
                    <a:cubicBezTo>
                      <a:pt x="0" y="2"/>
                      <a:pt x="3" y="0"/>
                      <a:pt x="6" y="0"/>
                    </a:cubicBezTo>
                    <a:cubicBezTo>
                      <a:pt x="58" y="0"/>
                      <a:pt x="58" y="0"/>
                      <a:pt x="58" y="0"/>
                    </a:cubicBezTo>
                    <a:cubicBezTo>
                      <a:pt x="61" y="0"/>
                      <a:pt x="64" y="2"/>
                      <a:pt x="64" y="5"/>
                    </a:cubicBezTo>
                    <a:close/>
                  </a:path>
                </a:pathLst>
              </a:custGeom>
              <a:solidFill>
                <a:srgbClr val="8FD4BF"/>
              </a:solidFill>
              <a:ln>
                <a:noFill/>
              </a:ln>
            </p:spPr>
            <p:txBody>
              <a:bodyPr vert="horz" wrap="square" lIns="45720" tIns="22860" rIns="45720" bIns="22860" numCol="1" anchor="t" anchorCtr="0" compatLnSpc="1"/>
              <a:lstStyle/>
              <a:p>
                <a:endParaRPr lang="en-US" sz="900" dirty="0">
                  <a:cs typeface="+mn-ea"/>
                  <a:sym typeface="+mn-lt"/>
                </a:endParaRPr>
              </a:p>
            </p:txBody>
          </p:sp>
          <p:sp>
            <p:nvSpPr>
              <p:cNvPr id="67" name="Freeform 287"/>
              <p:cNvSpPr/>
              <p:nvPr/>
            </p:nvSpPr>
            <p:spPr bwMode="auto">
              <a:xfrm>
                <a:off x="18857787" y="3192251"/>
                <a:ext cx="371358" cy="59485"/>
              </a:xfrm>
              <a:custGeom>
                <a:avLst/>
                <a:gdLst>
                  <a:gd name="T0" fmla="*/ 58 w 63"/>
                  <a:gd name="T1" fmla="*/ 0 h 10"/>
                  <a:gd name="T2" fmla="*/ 5 w 63"/>
                  <a:gd name="T3" fmla="*/ 0 h 10"/>
                  <a:gd name="T4" fmla="*/ 0 w 63"/>
                  <a:gd name="T5" fmla="*/ 5 h 10"/>
                  <a:gd name="T6" fmla="*/ 5 w 63"/>
                  <a:gd name="T7" fmla="*/ 10 h 10"/>
                  <a:gd name="T8" fmla="*/ 58 w 63"/>
                  <a:gd name="T9" fmla="*/ 10 h 10"/>
                  <a:gd name="T10" fmla="*/ 63 w 63"/>
                  <a:gd name="T11" fmla="*/ 5 h 10"/>
                  <a:gd name="T12" fmla="*/ 58 w 63"/>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63" h="10">
                    <a:moveTo>
                      <a:pt x="58" y="0"/>
                    </a:moveTo>
                    <a:cubicBezTo>
                      <a:pt x="5" y="0"/>
                      <a:pt x="5" y="0"/>
                      <a:pt x="5" y="0"/>
                    </a:cubicBezTo>
                    <a:cubicBezTo>
                      <a:pt x="2" y="0"/>
                      <a:pt x="0" y="2"/>
                      <a:pt x="0" y="5"/>
                    </a:cubicBezTo>
                    <a:cubicBezTo>
                      <a:pt x="0" y="8"/>
                      <a:pt x="2" y="10"/>
                      <a:pt x="5" y="10"/>
                    </a:cubicBezTo>
                    <a:cubicBezTo>
                      <a:pt x="58" y="10"/>
                      <a:pt x="58" y="10"/>
                      <a:pt x="58" y="10"/>
                    </a:cubicBezTo>
                    <a:cubicBezTo>
                      <a:pt x="61" y="10"/>
                      <a:pt x="63" y="8"/>
                      <a:pt x="63" y="5"/>
                    </a:cubicBezTo>
                    <a:cubicBezTo>
                      <a:pt x="63" y="2"/>
                      <a:pt x="61" y="0"/>
                      <a:pt x="58" y="0"/>
                    </a:cubicBezTo>
                    <a:close/>
                  </a:path>
                </a:pathLst>
              </a:custGeom>
              <a:solidFill>
                <a:srgbClr val="8FD4BF"/>
              </a:solidFill>
              <a:ln>
                <a:noFill/>
              </a:ln>
            </p:spPr>
            <p:txBody>
              <a:bodyPr vert="horz" wrap="square" lIns="45720" tIns="22860" rIns="45720" bIns="22860" numCol="1" anchor="t" anchorCtr="0" compatLnSpc="1"/>
              <a:lstStyle/>
              <a:p>
                <a:endParaRPr lang="en-US" sz="900" dirty="0">
                  <a:cs typeface="+mn-ea"/>
                  <a:sym typeface="+mn-lt"/>
                </a:endParaRPr>
              </a:p>
            </p:txBody>
          </p:sp>
          <p:sp>
            <p:nvSpPr>
              <p:cNvPr id="68" name="Freeform 288"/>
              <p:cNvSpPr/>
              <p:nvPr/>
            </p:nvSpPr>
            <p:spPr bwMode="auto">
              <a:xfrm>
                <a:off x="18845893" y="3357488"/>
                <a:ext cx="1433892" cy="70061"/>
              </a:xfrm>
              <a:custGeom>
                <a:avLst/>
                <a:gdLst>
                  <a:gd name="T0" fmla="*/ 243 w 243"/>
                  <a:gd name="T1" fmla="*/ 6 h 12"/>
                  <a:gd name="T2" fmla="*/ 237 w 243"/>
                  <a:gd name="T3" fmla="*/ 12 h 12"/>
                  <a:gd name="T4" fmla="*/ 6 w 243"/>
                  <a:gd name="T5" fmla="*/ 12 h 12"/>
                  <a:gd name="T6" fmla="*/ 0 w 243"/>
                  <a:gd name="T7" fmla="*/ 6 h 12"/>
                  <a:gd name="T8" fmla="*/ 0 w 243"/>
                  <a:gd name="T9" fmla="*/ 6 h 12"/>
                  <a:gd name="T10" fmla="*/ 6 w 243"/>
                  <a:gd name="T11" fmla="*/ 0 h 12"/>
                  <a:gd name="T12" fmla="*/ 237 w 243"/>
                  <a:gd name="T13" fmla="*/ 0 h 12"/>
                  <a:gd name="T14" fmla="*/ 243 w 243"/>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12">
                    <a:moveTo>
                      <a:pt x="243" y="6"/>
                    </a:moveTo>
                    <a:cubicBezTo>
                      <a:pt x="243" y="9"/>
                      <a:pt x="241" y="12"/>
                      <a:pt x="237" y="12"/>
                    </a:cubicBezTo>
                    <a:cubicBezTo>
                      <a:pt x="6" y="12"/>
                      <a:pt x="6" y="12"/>
                      <a:pt x="6" y="12"/>
                    </a:cubicBezTo>
                    <a:cubicBezTo>
                      <a:pt x="3" y="12"/>
                      <a:pt x="0" y="9"/>
                      <a:pt x="0" y="6"/>
                    </a:cubicBezTo>
                    <a:cubicBezTo>
                      <a:pt x="0" y="6"/>
                      <a:pt x="0" y="6"/>
                      <a:pt x="0" y="6"/>
                    </a:cubicBezTo>
                    <a:cubicBezTo>
                      <a:pt x="0" y="3"/>
                      <a:pt x="3" y="0"/>
                      <a:pt x="6" y="0"/>
                    </a:cubicBezTo>
                    <a:cubicBezTo>
                      <a:pt x="237" y="0"/>
                      <a:pt x="237" y="0"/>
                      <a:pt x="237" y="0"/>
                    </a:cubicBezTo>
                    <a:cubicBezTo>
                      <a:pt x="241" y="0"/>
                      <a:pt x="243" y="3"/>
                      <a:pt x="243" y="6"/>
                    </a:cubicBezTo>
                    <a:close/>
                  </a:path>
                </a:pathLst>
              </a:custGeom>
              <a:solidFill>
                <a:srgbClr val="8FD4BF"/>
              </a:solidFill>
              <a:ln>
                <a:noFill/>
              </a:ln>
            </p:spPr>
            <p:txBody>
              <a:bodyPr vert="horz" wrap="square" lIns="45720" tIns="22860" rIns="45720" bIns="22860" numCol="1" anchor="t" anchorCtr="0" compatLnSpc="1"/>
              <a:lstStyle/>
              <a:p>
                <a:endParaRPr lang="en-US" sz="900" dirty="0">
                  <a:cs typeface="+mn-ea"/>
                  <a:sym typeface="+mn-lt"/>
                </a:endParaRPr>
              </a:p>
            </p:txBody>
          </p:sp>
          <p:sp>
            <p:nvSpPr>
              <p:cNvPr id="69" name="Freeform 289"/>
              <p:cNvSpPr/>
              <p:nvPr/>
            </p:nvSpPr>
            <p:spPr bwMode="auto">
              <a:xfrm>
                <a:off x="18839286" y="3475138"/>
                <a:ext cx="796900" cy="64773"/>
              </a:xfrm>
              <a:custGeom>
                <a:avLst/>
                <a:gdLst>
                  <a:gd name="T0" fmla="*/ 130 w 135"/>
                  <a:gd name="T1" fmla="*/ 0 h 11"/>
                  <a:gd name="T2" fmla="*/ 6 w 135"/>
                  <a:gd name="T3" fmla="*/ 0 h 11"/>
                  <a:gd name="T4" fmla="*/ 0 w 135"/>
                  <a:gd name="T5" fmla="*/ 6 h 11"/>
                  <a:gd name="T6" fmla="*/ 6 w 135"/>
                  <a:gd name="T7" fmla="*/ 11 h 11"/>
                  <a:gd name="T8" fmla="*/ 130 w 135"/>
                  <a:gd name="T9" fmla="*/ 11 h 11"/>
                  <a:gd name="T10" fmla="*/ 135 w 135"/>
                  <a:gd name="T11" fmla="*/ 6 h 11"/>
                  <a:gd name="T12" fmla="*/ 130 w 135"/>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135" h="11">
                    <a:moveTo>
                      <a:pt x="130" y="0"/>
                    </a:moveTo>
                    <a:cubicBezTo>
                      <a:pt x="6" y="0"/>
                      <a:pt x="6" y="0"/>
                      <a:pt x="6" y="0"/>
                    </a:cubicBezTo>
                    <a:cubicBezTo>
                      <a:pt x="3" y="0"/>
                      <a:pt x="0" y="2"/>
                      <a:pt x="0" y="6"/>
                    </a:cubicBezTo>
                    <a:cubicBezTo>
                      <a:pt x="0" y="9"/>
                      <a:pt x="3" y="11"/>
                      <a:pt x="6" y="11"/>
                    </a:cubicBezTo>
                    <a:cubicBezTo>
                      <a:pt x="130" y="11"/>
                      <a:pt x="130" y="11"/>
                      <a:pt x="130" y="11"/>
                    </a:cubicBezTo>
                    <a:cubicBezTo>
                      <a:pt x="133" y="11"/>
                      <a:pt x="135" y="9"/>
                      <a:pt x="135" y="6"/>
                    </a:cubicBezTo>
                    <a:cubicBezTo>
                      <a:pt x="135" y="2"/>
                      <a:pt x="133" y="0"/>
                      <a:pt x="130" y="0"/>
                    </a:cubicBezTo>
                    <a:close/>
                  </a:path>
                </a:pathLst>
              </a:custGeom>
              <a:solidFill>
                <a:srgbClr val="8FD4BF"/>
              </a:solidFill>
              <a:ln>
                <a:noFill/>
              </a:ln>
            </p:spPr>
            <p:txBody>
              <a:bodyPr vert="horz" wrap="square" lIns="45720" tIns="22860" rIns="45720" bIns="22860" numCol="1" anchor="t" anchorCtr="0" compatLnSpc="1"/>
              <a:lstStyle/>
              <a:p>
                <a:endParaRPr lang="en-US" sz="900" dirty="0">
                  <a:cs typeface="+mn-ea"/>
                  <a:sym typeface="+mn-lt"/>
                </a:endParaRPr>
              </a:p>
            </p:txBody>
          </p:sp>
          <p:sp>
            <p:nvSpPr>
              <p:cNvPr id="70" name="Freeform 290"/>
              <p:cNvSpPr/>
              <p:nvPr/>
            </p:nvSpPr>
            <p:spPr bwMode="auto">
              <a:xfrm>
                <a:off x="19707550" y="3475138"/>
                <a:ext cx="371358" cy="64773"/>
              </a:xfrm>
              <a:custGeom>
                <a:avLst/>
                <a:gdLst>
                  <a:gd name="T0" fmla="*/ 58 w 63"/>
                  <a:gd name="T1" fmla="*/ 0 h 11"/>
                  <a:gd name="T2" fmla="*/ 5 w 63"/>
                  <a:gd name="T3" fmla="*/ 0 h 11"/>
                  <a:gd name="T4" fmla="*/ 0 w 63"/>
                  <a:gd name="T5" fmla="*/ 6 h 11"/>
                  <a:gd name="T6" fmla="*/ 5 w 63"/>
                  <a:gd name="T7" fmla="*/ 11 h 11"/>
                  <a:gd name="T8" fmla="*/ 58 w 63"/>
                  <a:gd name="T9" fmla="*/ 11 h 11"/>
                  <a:gd name="T10" fmla="*/ 63 w 63"/>
                  <a:gd name="T11" fmla="*/ 6 h 11"/>
                  <a:gd name="T12" fmla="*/ 58 w 63"/>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3" h="11">
                    <a:moveTo>
                      <a:pt x="58" y="0"/>
                    </a:moveTo>
                    <a:cubicBezTo>
                      <a:pt x="5" y="0"/>
                      <a:pt x="5" y="0"/>
                      <a:pt x="5" y="0"/>
                    </a:cubicBezTo>
                    <a:cubicBezTo>
                      <a:pt x="2" y="0"/>
                      <a:pt x="0" y="3"/>
                      <a:pt x="0" y="6"/>
                    </a:cubicBezTo>
                    <a:cubicBezTo>
                      <a:pt x="0" y="9"/>
                      <a:pt x="2" y="11"/>
                      <a:pt x="5" y="11"/>
                    </a:cubicBezTo>
                    <a:cubicBezTo>
                      <a:pt x="58" y="11"/>
                      <a:pt x="58" y="11"/>
                      <a:pt x="58" y="11"/>
                    </a:cubicBezTo>
                    <a:cubicBezTo>
                      <a:pt x="61" y="11"/>
                      <a:pt x="63" y="9"/>
                      <a:pt x="63" y="6"/>
                    </a:cubicBezTo>
                    <a:cubicBezTo>
                      <a:pt x="63" y="3"/>
                      <a:pt x="61" y="0"/>
                      <a:pt x="58" y="0"/>
                    </a:cubicBezTo>
                    <a:close/>
                  </a:path>
                </a:pathLst>
              </a:custGeom>
              <a:solidFill>
                <a:srgbClr val="8FD4BF"/>
              </a:solidFill>
              <a:ln>
                <a:noFill/>
              </a:ln>
            </p:spPr>
            <p:txBody>
              <a:bodyPr vert="horz" wrap="square" lIns="45720" tIns="22860" rIns="45720" bIns="22860" numCol="1" anchor="t" anchorCtr="0" compatLnSpc="1"/>
              <a:lstStyle/>
              <a:p>
                <a:endParaRPr lang="en-US" sz="900" dirty="0">
                  <a:cs typeface="+mn-ea"/>
                  <a:sym typeface="+mn-lt"/>
                </a:endParaRPr>
              </a:p>
            </p:txBody>
          </p:sp>
          <p:sp>
            <p:nvSpPr>
              <p:cNvPr id="71" name="Freeform 291"/>
              <p:cNvSpPr/>
              <p:nvPr/>
            </p:nvSpPr>
            <p:spPr bwMode="auto">
              <a:xfrm>
                <a:off x="18851179" y="3592787"/>
                <a:ext cx="1435214" cy="71383"/>
              </a:xfrm>
              <a:custGeom>
                <a:avLst/>
                <a:gdLst>
                  <a:gd name="T0" fmla="*/ 243 w 243"/>
                  <a:gd name="T1" fmla="*/ 6 h 12"/>
                  <a:gd name="T2" fmla="*/ 237 w 243"/>
                  <a:gd name="T3" fmla="*/ 12 h 12"/>
                  <a:gd name="T4" fmla="*/ 6 w 243"/>
                  <a:gd name="T5" fmla="*/ 12 h 12"/>
                  <a:gd name="T6" fmla="*/ 0 w 243"/>
                  <a:gd name="T7" fmla="*/ 6 h 12"/>
                  <a:gd name="T8" fmla="*/ 0 w 243"/>
                  <a:gd name="T9" fmla="*/ 6 h 12"/>
                  <a:gd name="T10" fmla="*/ 6 w 243"/>
                  <a:gd name="T11" fmla="*/ 0 h 12"/>
                  <a:gd name="T12" fmla="*/ 237 w 243"/>
                  <a:gd name="T13" fmla="*/ 0 h 12"/>
                  <a:gd name="T14" fmla="*/ 243 w 243"/>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12">
                    <a:moveTo>
                      <a:pt x="243" y="6"/>
                    </a:moveTo>
                    <a:cubicBezTo>
                      <a:pt x="243" y="9"/>
                      <a:pt x="240" y="12"/>
                      <a:pt x="237" y="12"/>
                    </a:cubicBezTo>
                    <a:cubicBezTo>
                      <a:pt x="6" y="12"/>
                      <a:pt x="6" y="12"/>
                      <a:pt x="6" y="12"/>
                    </a:cubicBezTo>
                    <a:cubicBezTo>
                      <a:pt x="2" y="12"/>
                      <a:pt x="0" y="9"/>
                      <a:pt x="0" y="6"/>
                    </a:cubicBezTo>
                    <a:cubicBezTo>
                      <a:pt x="0" y="6"/>
                      <a:pt x="0" y="6"/>
                      <a:pt x="0" y="6"/>
                    </a:cubicBezTo>
                    <a:cubicBezTo>
                      <a:pt x="0" y="3"/>
                      <a:pt x="2" y="0"/>
                      <a:pt x="6" y="0"/>
                    </a:cubicBezTo>
                    <a:cubicBezTo>
                      <a:pt x="237" y="0"/>
                      <a:pt x="237" y="0"/>
                      <a:pt x="237" y="0"/>
                    </a:cubicBezTo>
                    <a:cubicBezTo>
                      <a:pt x="240" y="0"/>
                      <a:pt x="243" y="3"/>
                      <a:pt x="243" y="6"/>
                    </a:cubicBezTo>
                    <a:close/>
                  </a:path>
                </a:pathLst>
              </a:custGeom>
              <a:solidFill>
                <a:srgbClr val="8FD4BF"/>
              </a:solidFill>
              <a:ln>
                <a:noFill/>
              </a:ln>
            </p:spPr>
            <p:txBody>
              <a:bodyPr vert="horz" wrap="square" lIns="45720" tIns="22860" rIns="45720" bIns="22860" numCol="1" anchor="t" anchorCtr="0" compatLnSpc="1"/>
              <a:lstStyle/>
              <a:p>
                <a:endParaRPr lang="en-US" sz="900" dirty="0">
                  <a:cs typeface="+mn-ea"/>
                  <a:sym typeface="+mn-lt"/>
                </a:endParaRPr>
              </a:p>
            </p:txBody>
          </p:sp>
          <p:sp>
            <p:nvSpPr>
              <p:cNvPr id="72" name="Freeform 292"/>
              <p:cNvSpPr/>
              <p:nvPr/>
            </p:nvSpPr>
            <p:spPr bwMode="auto">
              <a:xfrm>
                <a:off x="19276721" y="3722334"/>
                <a:ext cx="371358" cy="64773"/>
              </a:xfrm>
              <a:custGeom>
                <a:avLst/>
                <a:gdLst>
                  <a:gd name="T0" fmla="*/ 63 w 63"/>
                  <a:gd name="T1" fmla="*/ 6 h 11"/>
                  <a:gd name="T2" fmla="*/ 58 w 63"/>
                  <a:gd name="T3" fmla="*/ 11 h 11"/>
                  <a:gd name="T4" fmla="*/ 5 w 63"/>
                  <a:gd name="T5" fmla="*/ 11 h 11"/>
                  <a:gd name="T6" fmla="*/ 0 w 63"/>
                  <a:gd name="T7" fmla="*/ 6 h 11"/>
                  <a:gd name="T8" fmla="*/ 0 w 63"/>
                  <a:gd name="T9" fmla="*/ 6 h 11"/>
                  <a:gd name="T10" fmla="*/ 5 w 63"/>
                  <a:gd name="T11" fmla="*/ 0 h 11"/>
                  <a:gd name="T12" fmla="*/ 58 w 63"/>
                  <a:gd name="T13" fmla="*/ 0 h 11"/>
                  <a:gd name="T14" fmla="*/ 63 w 63"/>
                  <a:gd name="T15" fmla="*/ 6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 h="11">
                    <a:moveTo>
                      <a:pt x="63" y="6"/>
                    </a:moveTo>
                    <a:cubicBezTo>
                      <a:pt x="63" y="9"/>
                      <a:pt x="61" y="11"/>
                      <a:pt x="58" y="11"/>
                    </a:cubicBezTo>
                    <a:cubicBezTo>
                      <a:pt x="5" y="11"/>
                      <a:pt x="5" y="11"/>
                      <a:pt x="5" y="11"/>
                    </a:cubicBezTo>
                    <a:cubicBezTo>
                      <a:pt x="2" y="11"/>
                      <a:pt x="0" y="9"/>
                      <a:pt x="0" y="6"/>
                    </a:cubicBezTo>
                    <a:cubicBezTo>
                      <a:pt x="0" y="6"/>
                      <a:pt x="0" y="6"/>
                      <a:pt x="0" y="6"/>
                    </a:cubicBezTo>
                    <a:cubicBezTo>
                      <a:pt x="0" y="3"/>
                      <a:pt x="2" y="0"/>
                      <a:pt x="5" y="0"/>
                    </a:cubicBezTo>
                    <a:cubicBezTo>
                      <a:pt x="58" y="0"/>
                      <a:pt x="58" y="0"/>
                      <a:pt x="58" y="0"/>
                    </a:cubicBezTo>
                    <a:cubicBezTo>
                      <a:pt x="61" y="0"/>
                      <a:pt x="63" y="3"/>
                      <a:pt x="63" y="6"/>
                    </a:cubicBezTo>
                    <a:close/>
                  </a:path>
                </a:pathLst>
              </a:custGeom>
              <a:solidFill>
                <a:srgbClr val="8FD4BF"/>
              </a:solidFill>
              <a:ln>
                <a:noFill/>
              </a:ln>
            </p:spPr>
            <p:txBody>
              <a:bodyPr vert="horz" wrap="square" lIns="45720" tIns="22860" rIns="45720" bIns="22860" numCol="1" anchor="t" anchorCtr="0" compatLnSpc="1"/>
              <a:lstStyle/>
              <a:p>
                <a:endParaRPr lang="en-US" sz="900" dirty="0">
                  <a:cs typeface="+mn-ea"/>
                  <a:sym typeface="+mn-lt"/>
                </a:endParaRPr>
              </a:p>
            </p:txBody>
          </p:sp>
          <p:sp>
            <p:nvSpPr>
              <p:cNvPr id="73" name="Freeform 293"/>
              <p:cNvSpPr/>
              <p:nvPr/>
            </p:nvSpPr>
            <p:spPr bwMode="auto">
              <a:xfrm>
                <a:off x="18845893" y="3722334"/>
                <a:ext cx="377966" cy="64773"/>
              </a:xfrm>
              <a:custGeom>
                <a:avLst/>
                <a:gdLst>
                  <a:gd name="T0" fmla="*/ 58 w 64"/>
                  <a:gd name="T1" fmla="*/ 0 h 11"/>
                  <a:gd name="T2" fmla="*/ 5 w 64"/>
                  <a:gd name="T3" fmla="*/ 0 h 11"/>
                  <a:gd name="T4" fmla="*/ 0 w 64"/>
                  <a:gd name="T5" fmla="*/ 6 h 11"/>
                  <a:gd name="T6" fmla="*/ 5 w 64"/>
                  <a:gd name="T7" fmla="*/ 11 h 11"/>
                  <a:gd name="T8" fmla="*/ 58 w 64"/>
                  <a:gd name="T9" fmla="*/ 11 h 11"/>
                  <a:gd name="T10" fmla="*/ 64 w 64"/>
                  <a:gd name="T11" fmla="*/ 6 h 11"/>
                  <a:gd name="T12" fmla="*/ 58 w 64"/>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4" h="11">
                    <a:moveTo>
                      <a:pt x="58" y="0"/>
                    </a:moveTo>
                    <a:cubicBezTo>
                      <a:pt x="5" y="0"/>
                      <a:pt x="5" y="0"/>
                      <a:pt x="5" y="0"/>
                    </a:cubicBezTo>
                    <a:cubicBezTo>
                      <a:pt x="2" y="0"/>
                      <a:pt x="0" y="3"/>
                      <a:pt x="0" y="6"/>
                    </a:cubicBezTo>
                    <a:cubicBezTo>
                      <a:pt x="0" y="9"/>
                      <a:pt x="2" y="11"/>
                      <a:pt x="5" y="11"/>
                    </a:cubicBezTo>
                    <a:cubicBezTo>
                      <a:pt x="58" y="11"/>
                      <a:pt x="58" y="11"/>
                      <a:pt x="58" y="11"/>
                    </a:cubicBezTo>
                    <a:cubicBezTo>
                      <a:pt x="61" y="11"/>
                      <a:pt x="64" y="9"/>
                      <a:pt x="64" y="6"/>
                    </a:cubicBezTo>
                    <a:cubicBezTo>
                      <a:pt x="64" y="3"/>
                      <a:pt x="61" y="0"/>
                      <a:pt x="58" y="0"/>
                    </a:cubicBezTo>
                    <a:close/>
                  </a:path>
                </a:pathLst>
              </a:custGeom>
              <a:solidFill>
                <a:srgbClr val="8FD4BF"/>
              </a:solidFill>
              <a:ln>
                <a:noFill/>
              </a:ln>
            </p:spPr>
            <p:txBody>
              <a:bodyPr vert="horz" wrap="square" lIns="45720" tIns="22860" rIns="45720" bIns="22860" numCol="1" anchor="t" anchorCtr="0" compatLnSpc="1"/>
              <a:lstStyle/>
              <a:p>
                <a:endParaRPr lang="en-US" sz="900" dirty="0">
                  <a:cs typeface="+mn-ea"/>
                  <a:sym typeface="+mn-lt"/>
                </a:endParaRPr>
              </a:p>
            </p:txBody>
          </p:sp>
          <p:sp>
            <p:nvSpPr>
              <p:cNvPr id="74" name="Freeform 294"/>
              <p:cNvSpPr/>
              <p:nvPr/>
            </p:nvSpPr>
            <p:spPr bwMode="auto">
              <a:xfrm>
                <a:off x="18839286" y="4576284"/>
                <a:ext cx="1435214" cy="70061"/>
              </a:xfrm>
              <a:custGeom>
                <a:avLst/>
                <a:gdLst>
                  <a:gd name="T0" fmla="*/ 243 w 243"/>
                  <a:gd name="T1" fmla="*/ 6 h 12"/>
                  <a:gd name="T2" fmla="*/ 237 w 243"/>
                  <a:gd name="T3" fmla="*/ 12 h 12"/>
                  <a:gd name="T4" fmla="*/ 6 w 243"/>
                  <a:gd name="T5" fmla="*/ 12 h 12"/>
                  <a:gd name="T6" fmla="*/ 0 w 243"/>
                  <a:gd name="T7" fmla="*/ 6 h 12"/>
                  <a:gd name="T8" fmla="*/ 0 w 243"/>
                  <a:gd name="T9" fmla="*/ 6 h 12"/>
                  <a:gd name="T10" fmla="*/ 6 w 243"/>
                  <a:gd name="T11" fmla="*/ 0 h 12"/>
                  <a:gd name="T12" fmla="*/ 237 w 243"/>
                  <a:gd name="T13" fmla="*/ 0 h 12"/>
                  <a:gd name="T14" fmla="*/ 243 w 243"/>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12">
                    <a:moveTo>
                      <a:pt x="243" y="6"/>
                    </a:moveTo>
                    <a:cubicBezTo>
                      <a:pt x="243" y="9"/>
                      <a:pt x="240" y="12"/>
                      <a:pt x="237" y="12"/>
                    </a:cubicBezTo>
                    <a:cubicBezTo>
                      <a:pt x="6" y="12"/>
                      <a:pt x="6" y="12"/>
                      <a:pt x="6" y="12"/>
                    </a:cubicBezTo>
                    <a:cubicBezTo>
                      <a:pt x="2" y="12"/>
                      <a:pt x="0" y="9"/>
                      <a:pt x="0" y="6"/>
                    </a:cubicBezTo>
                    <a:cubicBezTo>
                      <a:pt x="0" y="6"/>
                      <a:pt x="0" y="6"/>
                      <a:pt x="0" y="6"/>
                    </a:cubicBezTo>
                    <a:cubicBezTo>
                      <a:pt x="0" y="2"/>
                      <a:pt x="2" y="0"/>
                      <a:pt x="6" y="0"/>
                    </a:cubicBezTo>
                    <a:cubicBezTo>
                      <a:pt x="237" y="0"/>
                      <a:pt x="237" y="0"/>
                      <a:pt x="237" y="0"/>
                    </a:cubicBezTo>
                    <a:cubicBezTo>
                      <a:pt x="240" y="0"/>
                      <a:pt x="243" y="2"/>
                      <a:pt x="243" y="6"/>
                    </a:cubicBezTo>
                    <a:close/>
                  </a:path>
                </a:pathLst>
              </a:custGeom>
              <a:solidFill>
                <a:srgbClr val="8FD4BF"/>
              </a:solidFill>
              <a:ln>
                <a:noFill/>
              </a:ln>
            </p:spPr>
            <p:txBody>
              <a:bodyPr vert="horz" wrap="square" lIns="45720" tIns="22860" rIns="45720" bIns="22860" numCol="1" anchor="t" anchorCtr="0" compatLnSpc="1"/>
              <a:lstStyle/>
              <a:p>
                <a:endParaRPr lang="en-US" sz="900" dirty="0">
                  <a:cs typeface="+mn-ea"/>
                  <a:sym typeface="+mn-lt"/>
                </a:endParaRPr>
              </a:p>
            </p:txBody>
          </p:sp>
          <p:sp>
            <p:nvSpPr>
              <p:cNvPr id="75" name="Freeform 295"/>
              <p:cNvSpPr/>
              <p:nvPr/>
            </p:nvSpPr>
            <p:spPr bwMode="auto">
              <a:xfrm>
                <a:off x="18833999" y="4693934"/>
                <a:ext cx="796900" cy="64773"/>
              </a:xfrm>
              <a:custGeom>
                <a:avLst/>
                <a:gdLst>
                  <a:gd name="T0" fmla="*/ 129 w 135"/>
                  <a:gd name="T1" fmla="*/ 0 h 11"/>
                  <a:gd name="T2" fmla="*/ 6 w 135"/>
                  <a:gd name="T3" fmla="*/ 0 h 11"/>
                  <a:gd name="T4" fmla="*/ 0 w 135"/>
                  <a:gd name="T5" fmla="*/ 5 h 11"/>
                  <a:gd name="T6" fmla="*/ 6 w 135"/>
                  <a:gd name="T7" fmla="*/ 11 h 11"/>
                  <a:gd name="T8" fmla="*/ 129 w 135"/>
                  <a:gd name="T9" fmla="*/ 11 h 11"/>
                  <a:gd name="T10" fmla="*/ 135 w 135"/>
                  <a:gd name="T11" fmla="*/ 5 h 11"/>
                  <a:gd name="T12" fmla="*/ 129 w 135"/>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135" h="11">
                    <a:moveTo>
                      <a:pt x="129" y="0"/>
                    </a:moveTo>
                    <a:cubicBezTo>
                      <a:pt x="6" y="0"/>
                      <a:pt x="6" y="0"/>
                      <a:pt x="6" y="0"/>
                    </a:cubicBezTo>
                    <a:cubicBezTo>
                      <a:pt x="2" y="0"/>
                      <a:pt x="0" y="2"/>
                      <a:pt x="0" y="5"/>
                    </a:cubicBezTo>
                    <a:cubicBezTo>
                      <a:pt x="0" y="9"/>
                      <a:pt x="2" y="11"/>
                      <a:pt x="6" y="11"/>
                    </a:cubicBezTo>
                    <a:cubicBezTo>
                      <a:pt x="129" y="11"/>
                      <a:pt x="129" y="11"/>
                      <a:pt x="129" y="11"/>
                    </a:cubicBezTo>
                    <a:cubicBezTo>
                      <a:pt x="132" y="11"/>
                      <a:pt x="135" y="9"/>
                      <a:pt x="135" y="5"/>
                    </a:cubicBezTo>
                    <a:cubicBezTo>
                      <a:pt x="135" y="2"/>
                      <a:pt x="132" y="0"/>
                      <a:pt x="129" y="0"/>
                    </a:cubicBezTo>
                    <a:close/>
                  </a:path>
                </a:pathLst>
              </a:custGeom>
              <a:solidFill>
                <a:srgbClr val="8FD4BF"/>
              </a:solidFill>
              <a:ln>
                <a:noFill/>
              </a:ln>
            </p:spPr>
            <p:txBody>
              <a:bodyPr vert="horz" wrap="square" lIns="45720" tIns="22860" rIns="45720" bIns="22860" numCol="1" anchor="t" anchorCtr="0" compatLnSpc="1"/>
              <a:lstStyle/>
              <a:p>
                <a:endParaRPr lang="en-US" sz="900" dirty="0">
                  <a:cs typeface="+mn-ea"/>
                  <a:sym typeface="+mn-lt"/>
                </a:endParaRPr>
              </a:p>
            </p:txBody>
          </p:sp>
          <p:sp>
            <p:nvSpPr>
              <p:cNvPr id="76" name="Freeform 296"/>
              <p:cNvSpPr/>
              <p:nvPr/>
            </p:nvSpPr>
            <p:spPr bwMode="auto">
              <a:xfrm>
                <a:off x="19695656" y="4693934"/>
                <a:ext cx="377966" cy="64773"/>
              </a:xfrm>
              <a:custGeom>
                <a:avLst/>
                <a:gdLst>
                  <a:gd name="T0" fmla="*/ 59 w 64"/>
                  <a:gd name="T1" fmla="*/ 0 h 11"/>
                  <a:gd name="T2" fmla="*/ 6 w 64"/>
                  <a:gd name="T3" fmla="*/ 0 h 11"/>
                  <a:gd name="T4" fmla="*/ 0 w 64"/>
                  <a:gd name="T5" fmla="*/ 6 h 11"/>
                  <a:gd name="T6" fmla="*/ 6 w 64"/>
                  <a:gd name="T7" fmla="*/ 11 h 11"/>
                  <a:gd name="T8" fmla="*/ 59 w 64"/>
                  <a:gd name="T9" fmla="*/ 11 h 11"/>
                  <a:gd name="T10" fmla="*/ 64 w 64"/>
                  <a:gd name="T11" fmla="*/ 6 h 11"/>
                  <a:gd name="T12" fmla="*/ 59 w 64"/>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4" h="11">
                    <a:moveTo>
                      <a:pt x="59" y="0"/>
                    </a:moveTo>
                    <a:cubicBezTo>
                      <a:pt x="6" y="0"/>
                      <a:pt x="6" y="0"/>
                      <a:pt x="6" y="0"/>
                    </a:cubicBezTo>
                    <a:cubicBezTo>
                      <a:pt x="3" y="0"/>
                      <a:pt x="0" y="3"/>
                      <a:pt x="0" y="6"/>
                    </a:cubicBezTo>
                    <a:cubicBezTo>
                      <a:pt x="0" y="9"/>
                      <a:pt x="3" y="11"/>
                      <a:pt x="6" y="11"/>
                    </a:cubicBezTo>
                    <a:cubicBezTo>
                      <a:pt x="59" y="11"/>
                      <a:pt x="59" y="11"/>
                      <a:pt x="59" y="11"/>
                    </a:cubicBezTo>
                    <a:cubicBezTo>
                      <a:pt x="62" y="11"/>
                      <a:pt x="64" y="9"/>
                      <a:pt x="64" y="6"/>
                    </a:cubicBezTo>
                    <a:cubicBezTo>
                      <a:pt x="64" y="3"/>
                      <a:pt x="62" y="0"/>
                      <a:pt x="59" y="0"/>
                    </a:cubicBezTo>
                    <a:close/>
                  </a:path>
                </a:pathLst>
              </a:custGeom>
              <a:solidFill>
                <a:srgbClr val="8FD4BF"/>
              </a:solidFill>
              <a:ln>
                <a:noFill/>
              </a:ln>
            </p:spPr>
            <p:txBody>
              <a:bodyPr vert="horz" wrap="square" lIns="45720" tIns="22860" rIns="45720" bIns="22860" numCol="1" anchor="t" anchorCtr="0" compatLnSpc="1"/>
              <a:lstStyle/>
              <a:p>
                <a:endParaRPr lang="en-US" sz="900" dirty="0">
                  <a:cs typeface="+mn-ea"/>
                  <a:sym typeface="+mn-lt"/>
                </a:endParaRPr>
              </a:p>
            </p:txBody>
          </p:sp>
          <p:sp>
            <p:nvSpPr>
              <p:cNvPr id="77" name="Freeform 297"/>
              <p:cNvSpPr/>
              <p:nvPr/>
            </p:nvSpPr>
            <p:spPr bwMode="auto">
              <a:xfrm>
                <a:off x="18839286" y="4811583"/>
                <a:ext cx="1435214" cy="71383"/>
              </a:xfrm>
              <a:custGeom>
                <a:avLst/>
                <a:gdLst>
                  <a:gd name="T0" fmla="*/ 243 w 243"/>
                  <a:gd name="T1" fmla="*/ 6 h 12"/>
                  <a:gd name="T2" fmla="*/ 237 w 243"/>
                  <a:gd name="T3" fmla="*/ 12 h 12"/>
                  <a:gd name="T4" fmla="*/ 6 w 243"/>
                  <a:gd name="T5" fmla="*/ 12 h 12"/>
                  <a:gd name="T6" fmla="*/ 0 w 243"/>
                  <a:gd name="T7" fmla="*/ 6 h 12"/>
                  <a:gd name="T8" fmla="*/ 0 w 243"/>
                  <a:gd name="T9" fmla="*/ 6 h 12"/>
                  <a:gd name="T10" fmla="*/ 6 w 243"/>
                  <a:gd name="T11" fmla="*/ 0 h 12"/>
                  <a:gd name="T12" fmla="*/ 237 w 243"/>
                  <a:gd name="T13" fmla="*/ 0 h 12"/>
                  <a:gd name="T14" fmla="*/ 243 w 243"/>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12">
                    <a:moveTo>
                      <a:pt x="243" y="6"/>
                    </a:moveTo>
                    <a:cubicBezTo>
                      <a:pt x="243" y="9"/>
                      <a:pt x="241" y="12"/>
                      <a:pt x="237" y="12"/>
                    </a:cubicBezTo>
                    <a:cubicBezTo>
                      <a:pt x="6" y="12"/>
                      <a:pt x="6" y="12"/>
                      <a:pt x="6" y="12"/>
                    </a:cubicBezTo>
                    <a:cubicBezTo>
                      <a:pt x="3" y="12"/>
                      <a:pt x="0" y="9"/>
                      <a:pt x="0" y="6"/>
                    </a:cubicBezTo>
                    <a:cubicBezTo>
                      <a:pt x="0" y="6"/>
                      <a:pt x="0" y="6"/>
                      <a:pt x="0" y="6"/>
                    </a:cubicBezTo>
                    <a:cubicBezTo>
                      <a:pt x="0" y="2"/>
                      <a:pt x="3" y="0"/>
                      <a:pt x="6" y="0"/>
                    </a:cubicBezTo>
                    <a:cubicBezTo>
                      <a:pt x="237" y="0"/>
                      <a:pt x="237" y="0"/>
                      <a:pt x="237" y="0"/>
                    </a:cubicBezTo>
                    <a:cubicBezTo>
                      <a:pt x="241" y="0"/>
                      <a:pt x="243" y="2"/>
                      <a:pt x="243" y="6"/>
                    </a:cubicBezTo>
                    <a:close/>
                  </a:path>
                </a:pathLst>
              </a:custGeom>
              <a:solidFill>
                <a:srgbClr val="8FD4BF"/>
              </a:solidFill>
              <a:ln>
                <a:noFill/>
              </a:ln>
            </p:spPr>
            <p:txBody>
              <a:bodyPr vert="horz" wrap="square" lIns="45720" tIns="22860" rIns="45720" bIns="22860" numCol="1" anchor="t" anchorCtr="0" compatLnSpc="1"/>
              <a:lstStyle/>
              <a:p>
                <a:endParaRPr lang="en-US" sz="900" dirty="0">
                  <a:cs typeface="+mn-ea"/>
                  <a:sym typeface="+mn-lt"/>
                </a:endParaRPr>
              </a:p>
            </p:txBody>
          </p:sp>
          <p:sp>
            <p:nvSpPr>
              <p:cNvPr id="78" name="Freeform 298"/>
              <p:cNvSpPr/>
              <p:nvPr/>
            </p:nvSpPr>
            <p:spPr bwMode="auto">
              <a:xfrm>
                <a:off x="19264828" y="4941130"/>
                <a:ext cx="377966" cy="64773"/>
              </a:xfrm>
              <a:custGeom>
                <a:avLst/>
                <a:gdLst>
                  <a:gd name="T0" fmla="*/ 64 w 64"/>
                  <a:gd name="T1" fmla="*/ 6 h 11"/>
                  <a:gd name="T2" fmla="*/ 58 w 64"/>
                  <a:gd name="T3" fmla="*/ 11 h 11"/>
                  <a:gd name="T4" fmla="*/ 6 w 64"/>
                  <a:gd name="T5" fmla="*/ 11 h 11"/>
                  <a:gd name="T6" fmla="*/ 0 w 64"/>
                  <a:gd name="T7" fmla="*/ 6 h 11"/>
                  <a:gd name="T8" fmla="*/ 0 w 64"/>
                  <a:gd name="T9" fmla="*/ 6 h 11"/>
                  <a:gd name="T10" fmla="*/ 6 w 64"/>
                  <a:gd name="T11" fmla="*/ 0 h 11"/>
                  <a:gd name="T12" fmla="*/ 58 w 64"/>
                  <a:gd name="T13" fmla="*/ 0 h 11"/>
                  <a:gd name="T14" fmla="*/ 64 w 64"/>
                  <a:gd name="T15" fmla="*/ 6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11">
                    <a:moveTo>
                      <a:pt x="64" y="6"/>
                    </a:moveTo>
                    <a:cubicBezTo>
                      <a:pt x="64" y="9"/>
                      <a:pt x="61" y="11"/>
                      <a:pt x="58" y="11"/>
                    </a:cubicBezTo>
                    <a:cubicBezTo>
                      <a:pt x="6" y="11"/>
                      <a:pt x="6" y="11"/>
                      <a:pt x="6" y="11"/>
                    </a:cubicBezTo>
                    <a:cubicBezTo>
                      <a:pt x="3" y="11"/>
                      <a:pt x="0" y="9"/>
                      <a:pt x="0" y="6"/>
                    </a:cubicBezTo>
                    <a:cubicBezTo>
                      <a:pt x="0" y="6"/>
                      <a:pt x="0" y="6"/>
                      <a:pt x="0" y="6"/>
                    </a:cubicBezTo>
                    <a:cubicBezTo>
                      <a:pt x="0" y="3"/>
                      <a:pt x="3" y="0"/>
                      <a:pt x="6" y="0"/>
                    </a:cubicBezTo>
                    <a:cubicBezTo>
                      <a:pt x="58" y="0"/>
                      <a:pt x="58" y="0"/>
                      <a:pt x="58" y="0"/>
                    </a:cubicBezTo>
                    <a:cubicBezTo>
                      <a:pt x="61" y="0"/>
                      <a:pt x="64" y="3"/>
                      <a:pt x="64" y="6"/>
                    </a:cubicBezTo>
                    <a:close/>
                  </a:path>
                </a:pathLst>
              </a:custGeom>
              <a:solidFill>
                <a:srgbClr val="8FD4BF"/>
              </a:solidFill>
              <a:ln>
                <a:noFill/>
              </a:ln>
            </p:spPr>
            <p:txBody>
              <a:bodyPr vert="horz" wrap="square" lIns="45720" tIns="22860" rIns="45720" bIns="22860" numCol="1" anchor="t" anchorCtr="0" compatLnSpc="1"/>
              <a:lstStyle/>
              <a:p>
                <a:endParaRPr lang="en-US" sz="900" dirty="0">
                  <a:cs typeface="+mn-ea"/>
                  <a:sym typeface="+mn-lt"/>
                </a:endParaRPr>
              </a:p>
            </p:txBody>
          </p:sp>
          <p:sp>
            <p:nvSpPr>
              <p:cNvPr id="79" name="Freeform 299"/>
              <p:cNvSpPr/>
              <p:nvPr/>
            </p:nvSpPr>
            <p:spPr bwMode="auto">
              <a:xfrm>
                <a:off x="18839286" y="4941130"/>
                <a:ext cx="372680" cy="64773"/>
              </a:xfrm>
              <a:custGeom>
                <a:avLst/>
                <a:gdLst>
                  <a:gd name="T0" fmla="*/ 58 w 63"/>
                  <a:gd name="T1" fmla="*/ 0 h 11"/>
                  <a:gd name="T2" fmla="*/ 5 w 63"/>
                  <a:gd name="T3" fmla="*/ 0 h 11"/>
                  <a:gd name="T4" fmla="*/ 0 w 63"/>
                  <a:gd name="T5" fmla="*/ 6 h 11"/>
                  <a:gd name="T6" fmla="*/ 5 w 63"/>
                  <a:gd name="T7" fmla="*/ 11 h 11"/>
                  <a:gd name="T8" fmla="*/ 58 w 63"/>
                  <a:gd name="T9" fmla="*/ 11 h 11"/>
                  <a:gd name="T10" fmla="*/ 63 w 63"/>
                  <a:gd name="T11" fmla="*/ 6 h 11"/>
                  <a:gd name="T12" fmla="*/ 58 w 63"/>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3" h="11">
                    <a:moveTo>
                      <a:pt x="58" y="0"/>
                    </a:moveTo>
                    <a:cubicBezTo>
                      <a:pt x="5" y="0"/>
                      <a:pt x="5" y="0"/>
                      <a:pt x="5" y="0"/>
                    </a:cubicBezTo>
                    <a:cubicBezTo>
                      <a:pt x="2" y="0"/>
                      <a:pt x="0" y="3"/>
                      <a:pt x="0" y="6"/>
                    </a:cubicBezTo>
                    <a:cubicBezTo>
                      <a:pt x="0" y="9"/>
                      <a:pt x="2" y="11"/>
                      <a:pt x="5" y="11"/>
                    </a:cubicBezTo>
                    <a:cubicBezTo>
                      <a:pt x="58" y="11"/>
                      <a:pt x="58" y="11"/>
                      <a:pt x="58" y="11"/>
                    </a:cubicBezTo>
                    <a:cubicBezTo>
                      <a:pt x="61" y="11"/>
                      <a:pt x="63" y="9"/>
                      <a:pt x="63" y="6"/>
                    </a:cubicBezTo>
                    <a:cubicBezTo>
                      <a:pt x="63" y="3"/>
                      <a:pt x="61" y="0"/>
                      <a:pt x="58" y="0"/>
                    </a:cubicBezTo>
                    <a:close/>
                  </a:path>
                </a:pathLst>
              </a:custGeom>
              <a:solidFill>
                <a:srgbClr val="8FD4BF"/>
              </a:solidFill>
              <a:ln>
                <a:noFill/>
              </a:ln>
            </p:spPr>
            <p:txBody>
              <a:bodyPr vert="horz" wrap="square" lIns="45720" tIns="22860" rIns="45720" bIns="22860" numCol="1" anchor="t" anchorCtr="0" compatLnSpc="1"/>
              <a:lstStyle/>
              <a:p>
                <a:endParaRPr lang="en-US" sz="900" dirty="0">
                  <a:cs typeface="+mn-ea"/>
                  <a:sym typeface="+mn-lt"/>
                </a:endParaRPr>
              </a:p>
            </p:txBody>
          </p:sp>
          <p:sp>
            <p:nvSpPr>
              <p:cNvPr id="80" name="Freeform 300"/>
              <p:cNvSpPr/>
              <p:nvPr/>
            </p:nvSpPr>
            <p:spPr bwMode="auto">
              <a:xfrm>
                <a:off x="18869681" y="3875675"/>
                <a:ext cx="1392924" cy="606754"/>
              </a:xfrm>
              <a:custGeom>
                <a:avLst/>
                <a:gdLst>
                  <a:gd name="T0" fmla="*/ 5 w 236"/>
                  <a:gd name="T1" fmla="*/ 103 h 103"/>
                  <a:gd name="T2" fmla="*/ 2 w 236"/>
                  <a:gd name="T3" fmla="*/ 102 h 103"/>
                  <a:gd name="T4" fmla="*/ 2 w 236"/>
                  <a:gd name="T5" fmla="*/ 95 h 103"/>
                  <a:gd name="T6" fmla="*/ 63 w 236"/>
                  <a:gd name="T7" fmla="*/ 29 h 103"/>
                  <a:gd name="T8" fmla="*/ 69 w 236"/>
                  <a:gd name="T9" fmla="*/ 28 h 103"/>
                  <a:gd name="T10" fmla="*/ 145 w 236"/>
                  <a:gd name="T11" fmla="*/ 80 h 103"/>
                  <a:gd name="T12" fmla="*/ 228 w 236"/>
                  <a:gd name="T13" fmla="*/ 1 h 103"/>
                  <a:gd name="T14" fmla="*/ 235 w 236"/>
                  <a:gd name="T15" fmla="*/ 2 h 103"/>
                  <a:gd name="T16" fmla="*/ 235 w 236"/>
                  <a:gd name="T17" fmla="*/ 8 h 103"/>
                  <a:gd name="T18" fmla="*/ 148 w 236"/>
                  <a:gd name="T19" fmla="*/ 90 h 103"/>
                  <a:gd name="T20" fmla="*/ 143 w 236"/>
                  <a:gd name="T21" fmla="*/ 90 h 103"/>
                  <a:gd name="T22" fmla="*/ 67 w 236"/>
                  <a:gd name="T23" fmla="*/ 38 h 103"/>
                  <a:gd name="T24" fmla="*/ 8 w 236"/>
                  <a:gd name="T25" fmla="*/ 101 h 103"/>
                  <a:gd name="T26" fmla="*/ 5 w 236"/>
                  <a:gd name="T27" fmla="*/ 10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6" h="103">
                    <a:moveTo>
                      <a:pt x="5" y="103"/>
                    </a:moveTo>
                    <a:cubicBezTo>
                      <a:pt x="4" y="103"/>
                      <a:pt x="3" y="102"/>
                      <a:pt x="2" y="102"/>
                    </a:cubicBezTo>
                    <a:cubicBezTo>
                      <a:pt x="0" y="100"/>
                      <a:pt x="0" y="97"/>
                      <a:pt x="2" y="95"/>
                    </a:cubicBezTo>
                    <a:cubicBezTo>
                      <a:pt x="63" y="29"/>
                      <a:pt x="63" y="29"/>
                      <a:pt x="63" y="29"/>
                    </a:cubicBezTo>
                    <a:cubicBezTo>
                      <a:pt x="65" y="27"/>
                      <a:pt x="68" y="27"/>
                      <a:pt x="69" y="28"/>
                    </a:cubicBezTo>
                    <a:cubicBezTo>
                      <a:pt x="145" y="80"/>
                      <a:pt x="145" y="80"/>
                      <a:pt x="145" y="80"/>
                    </a:cubicBezTo>
                    <a:cubicBezTo>
                      <a:pt x="228" y="1"/>
                      <a:pt x="228" y="1"/>
                      <a:pt x="228" y="1"/>
                    </a:cubicBezTo>
                    <a:cubicBezTo>
                      <a:pt x="230" y="0"/>
                      <a:pt x="233" y="0"/>
                      <a:pt x="235" y="2"/>
                    </a:cubicBezTo>
                    <a:cubicBezTo>
                      <a:pt x="236" y="3"/>
                      <a:pt x="236" y="6"/>
                      <a:pt x="235" y="8"/>
                    </a:cubicBezTo>
                    <a:cubicBezTo>
                      <a:pt x="148" y="90"/>
                      <a:pt x="148" y="90"/>
                      <a:pt x="148" y="90"/>
                    </a:cubicBezTo>
                    <a:cubicBezTo>
                      <a:pt x="147" y="91"/>
                      <a:pt x="145" y="91"/>
                      <a:pt x="143" y="90"/>
                    </a:cubicBezTo>
                    <a:cubicBezTo>
                      <a:pt x="67" y="38"/>
                      <a:pt x="67" y="38"/>
                      <a:pt x="67" y="38"/>
                    </a:cubicBezTo>
                    <a:cubicBezTo>
                      <a:pt x="8" y="101"/>
                      <a:pt x="8" y="101"/>
                      <a:pt x="8" y="101"/>
                    </a:cubicBezTo>
                    <a:cubicBezTo>
                      <a:pt x="7" y="102"/>
                      <a:pt x="6" y="103"/>
                      <a:pt x="5" y="103"/>
                    </a:cubicBezTo>
                    <a:close/>
                  </a:path>
                </a:pathLst>
              </a:custGeom>
              <a:solidFill>
                <a:srgbClr val="FF7352"/>
              </a:solidFill>
              <a:ln>
                <a:noFill/>
              </a:ln>
            </p:spPr>
            <p:txBody>
              <a:bodyPr vert="horz" wrap="square" lIns="45720" tIns="22860" rIns="45720" bIns="22860" numCol="1" anchor="t" anchorCtr="0" compatLnSpc="1"/>
              <a:lstStyle/>
              <a:p>
                <a:endParaRPr lang="en-US" sz="900" dirty="0">
                  <a:cs typeface="+mn-ea"/>
                  <a:sym typeface="+mn-lt"/>
                </a:endParaRPr>
              </a:p>
            </p:txBody>
          </p:sp>
          <p:sp>
            <p:nvSpPr>
              <p:cNvPr id="81" name="Oval 301"/>
              <p:cNvSpPr>
                <a:spLocks noChangeArrowheads="1"/>
              </p:cNvSpPr>
              <p:nvPr/>
            </p:nvSpPr>
            <p:spPr bwMode="auto">
              <a:xfrm>
                <a:off x="19181569" y="3993325"/>
                <a:ext cx="171803" cy="165238"/>
              </a:xfrm>
              <a:prstGeom prst="ellipse">
                <a:avLst/>
              </a:prstGeom>
              <a:solidFill>
                <a:srgbClr val="FF7352"/>
              </a:solidFill>
              <a:ln>
                <a:noFill/>
              </a:ln>
            </p:spPr>
            <p:txBody>
              <a:bodyPr vert="horz" wrap="square" lIns="45720" tIns="22860" rIns="45720" bIns="22860" numCol="1" anchor="t" anchorCtr="0" compatLnSpc="1"/>
              <a:lstStyle/>
              <a:p>
                <a:endParaRPr lang="en-US" sz="900" dirty="0">
                  <a:cs typeface="+mn-ea"/>
                  <a:sym typeface="+mn-lt"/>
                </a:endParaRPr>
              </a:p>
            </p:txBody>
          </p:sp>
          <p:sp>
            <p:nvSpPr>
              <p:cNvPr id="82" name="Oval 302"/>
              <p:cNvSpPr>
                <a:spLocks noChangeArrowheads="1"/>
              </p:cNvSpPr>
              <p:nvPr/>
            </p:nvSpPr>
            <p:spPr bwMode="auto">
              <a:xfrm>
                <a:off x="19659974" y="4276212"/>
                <a:ext cx="171803" cy="163916"/>
              </a:xfrm>
              <a:prstGeom prst="ellipse">
                <a:avLst/>
              </a:prstGeom>
              <a:solidFill>
                <a:srgbClr val="FF7352"/>
              </a:solidFill>
              <a:ln>
                <a:noFill/>
              </a:ln>
            </p:spPr>
            <p:txBody>
              <a:bodyPr vert="horz" wrap="square" lIns="45720" tIns="22860" rIns="45720" bIns="22860" numCol="1" anchor="t" anchorCtr="0" compatLnSpc="1"/>
              <a:lstStyle/>
              <a:p>
                <a:endParaRPr lang="en-US" sz="900" dirty="0">
                  <a:cs typeface="+mn-ea"/>
                  <a:sym typeface="+mn-lt"/>
                </a:endParaRPr>
              </a:p>
            </p:txBody>
          </p:sp>
        </p:grpSp>
        <p:grpSp>
          <p:nvGrpSpPr>
            <p:cNvPr id="39" name="Group 38"/>
            <p:cNvGrpSpPr/>
            <p:nvPr/>
          </p:nvGrpSpPr>
          <p:grpSpPr>
            <a:xfrm>
              <a:off x="4445019" y="2521528"/>
              <a:ext cx="1920847" cy="1914930"/>
              <a:chOff x="131763" y="111125"/>
              <a:chExt cx="3802063" cy="3789363"/>
            </a:xfrm>
          </p:grpSpPr>
          <p:sp>
            <p:nvSpPr>
              <p:cNvPr id="47" name="Freeform 5"/>
              <p:cNvSpPr/>
              <p:nvPr/>
            </p:nvSpPr>
            <p:spPr bwMode="auto">
              <a:xfrm>
                <a:off x="1874838" y="1930400"/>
                <a:ext cx="447675" cy="460375"/>
              </a:xfrm>
              <a:custGeom>
                <a:avLst/>
                <a:gdLst>
                  <a:gd name="T0" fmla="*/ 11 w 65"/>
                  <a:gd name="T1" fmla="*/ 0 h 67"/>
                  <a:gd name="T2" fmla="*/ 2 w 65"/>
                  <a:gd name="T3" fmla="*/ 8 h 67"/>
                  <a:gd name="T4" fmla="*/ 2 w 65"/>
                  <a:gd name="T5" fmla="*/ 18 h 67"/>
                  <a:gd name="T6" fmla="*/ 52 w 65"/>
                  <a:gd name="T7" fmla="*/ 67 h 67"/>
                  <a:gd name="T8" fmla="*/ 65 w 65"/>
                  <a:gd name="T9" fmla="*/ 54 h 67"/>
                  <a:gd name="T10" fmla="*/ 11 w 65"/>
                  <a:gd name="T11" fmla="*/ 0 h 67"/>
                </a:gdLst>
                <a:ahLst/>
                <a:cxnLst>
                  <a:cxn ang="0">
                    <a:pos x="T0" y="T1"/>
                  </a:cxn>
                  <a:cxn ang="0">
                    <a:pos x="T2" y="T3"/>
                  </a:cxn>
                  <a:cxn ang="0">
                    <a:pos x="T4" y="T5"/>
                  </a:cxn>
                  <a:cxn ang="0">
                    <a:pos x="T6" y="T7"/>
                  </a:cxn>
                  <a:cxn ang="0">
                    <a:pos x="T8" y="T9"/>
                  </a:cxn>
                  <a:cxn ang="0">
                    <a:pos x="T10" y="T11"/>
                  </a:cxn>
                </a:cxnLst>
                <a:rect l="0" t="0" r="r" b="b"/>
                <a:pathLst>
                  <a:path w="65" h="67">
                    <a:moveTo>
                      <a:pt x="11" y="0"/>
                    </a:moveTo>
                    <a:cubicBezTo>
                      <a:pt x="2" y="8"/>
                      <a:pt x="2" y="8"/>
                      <a:pt x="2" y="8"/>
                    </a:cubicBezTo>
                    <a:cubicBezTo>
                      <a:pt x="0" y="11"/>
                      <a:pt x="0" y="15"/>
                      <a:pt x="2" y="18"/>
                    </a:cubicBezTo>
                    <a:cubicBezTo>
                      <a:pt x="52" y="67"/>
                      <a:pt x="52" y="67"/>
                      <a:pt x="52" y="67"/>
                    </a:cubicBezTo>
                    <a:cubicBezTo>
                      <a:pt x="65" y="54"/>
                      <a:pt x="65" y="54"/>
                      <a:pt x="65" y="54"/>
                    </a:cubicBezTo>
                    <a:lnTo>
                      <a:pt x="11" y="0"/>
                    </a:lnTo>
                    <a:close/>
                  </a:path>
                </a:pathLst>
              </a:custGeom>
              <a:solidFill>
                <a:srgbClr val="FF7352"/>
              </a:solidFill>
              <a:ln>
                <a:noFill/>
              </a:ln>
            </p:spPr>
            <p:txBody>
              <a:bodyPr vert="horz" wrap="square" lIns="45720" tIns="22860" rIns="45720" bIns="22860" numCol="1" anchor="t" anchorCtr="0" compatLnSpc="1"/>
              <a:lstStyle/>
              <a:p>
                <a:endParaRPr lang="en-US" sz="900" dirty="0">
                  <a:cs typeface="+mn-ea"/>
                  <a:sym typeface="+mn-lt"/>
                </a:endParaRPr>
              </a:p>
            </p:txBody>
          </p:sp>
          <p:sp>
            <p:nvSpPr>
              <p:cNvPr id="48" name="Freeform 6"/>
              <p:cNvSpPr/>
              <p:nvPr/>
            </p:nvSpPr>
            <p:spPr bwMode="auto">
              <a:xfrm>
                <a:off x="2116138" y="2301875"/>
                <a:ext cx="1597025" cy="1598613"/>
              </a:xfrm>
              <a:custGeom>
                <a:avLst/>
                <a:gdLst>
                  <a:gd name="T0" fmla="*/ 17 w 232"/>
                  <a:gd name="T1" fmla="*/ 13 h 232"/>
                  <a:gd name="T2" fmla="*/ 2 w 232"/>
                  <a:gd name="T3" fmla="*/ 28 h 232"/>
                  <a:gd name="T4" fmla="*/ 2 w 232"/>
                  <a:gd name="T5" fmla="*/ 37 h 232"/>
                  <a:gd name="T6" fmla="*/ 194 w 232"/>
                  <a:gd name="T7" fmla="*/ 229 h 232"/>
                  <a:gd name="T8" fmla="*/ 204 w 232"/>
                  <a:gd name="T9" fmla="*/ 229 h 232"/>
                  <a:gd name="T10" fmla="*/ 232 w 232"/>
                  <a:gd name="T11" fmla="*/ 201 h 232"/>
                  <a:gd name="T12" fmla="*/ 38 w 232"/>
                  <a:gd name="T13" fmla="*/ 8 h 232"/>
                  <a:gd name="T14" fmla="*/ 30 w 232"/>
                  <a:gd name="T15" fmla="*/ 0 h 232"/>
                  <a:gd name="T16" fmla="*/ 17 w 232"/>
                  <a:gd name="T17" fmla="*/ 1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7" y="13"/>
                    </a:moveTo>
                    <a:cubicBezTo>
                      <a:pt x="2" y="28"/>
                      <a:pt x="2" y="28"/>
                      <a:pt x="2" y="28"/>
                    </a:cubicBezTo>
                    <a:cubicBezTo>
                      <a:pt x="0" y="31"/>
                      <a:pt x="0" y="35"/>
                      <a:pt x="2" y="37"/>
                    </a:cubicBezTo>
                    <a:cubicBezTo>
                      <a:pt x="194" y="229"/>
                      <a:pt x="194" y="229"/>
                      <a:pt x="194" y="229"/>
                    </a:cubicBezTo>
                    <a:cubicBezTo>
                      <a:pt x="197" y="232"/>
                      <a:pt x="201" y="232"/>
                      <a:pt x="204" y="229"/>
                    </a:cubicBezTo>
                    <a:cubicBezTo>
                      <a:pt x="232" y="201"/>
                      <a:pt x="232" y="201"/>
                      <a:pt x="232" y="201"/>
                    </a:cubicBezTo>
                    <a:cubicBezTo>
                      <a:pt x="38" y="8"/>
                      <a:pt x="38" y="8"/>
                      <a:pt x="38" y="8"/>
                    </a:cubicBezTo>
                    <a:cubicBezTo>
                      <a:pt x="30" y="0"/>
                      <a:pt x="30" y="0"/>
                      <a:pt x="30" y="0"/>
                    </a:cubicBezTo>
                    <a:lnTo>
                      <a:pt x="17" y="13"/>
                    </a:lnTo>
                    <a:close/>
                  </a:path>
                </a:pathLst>
              </a:custGeom>
              <a:solidFill>
                <a:srgbClr val="000529"/>
              </a:solidFill>
              <a:ln>
                <a:noFill/>
              </a:ln>
            </p:spPr>
            <p:txBody>
              <a:bodyPr vert="horz" wrap="square" lIns="45720" tIns="22860" rIns="45720" bIns="22860" numCol="1" anchor="t" anchorCtr="0" compatLnSpc="1"/>
              <a:lstStyle/>
              <a:p>
                <a:endParaRPr lang="en-US" sz="900" dirty="0">
                  <a:cs typeface="+mn-ea"/>
                  <a:sym typeface="+mn-lt"/>
                </a:endParaRPr>
              </a:p>
            </p:txBody>
          </p:sp>
          <p:sp>
            <p:nvSpPr>
              <p:cNvPr id="49" name="Freeform 7"/>
              <p:cNvSpPr/>
              <p:nvPr/>
            </p:nvSpPr>
            <p:spPr bwMode="auto">
              <a:xfrm>
                <a:off x="1951038" y="1839913"/>
                <a:ext cx="474663" cy="461963"/>
              </a:xfrm>
              <a:custGeom>
                <a:avLst/>
                <a:gdLst>
                  <a:gd name="T0" fmla="*/ 69 w 69"/>
                  <a:gd name="T1" fmla="*/ 52 h 67"/>
                  <a:gd name="T2" fmla="*/ 20 w 69"/>
                  <a:gd name="T3" fmla="*/ 2 h 67"/>
                  <a:gd name="T4" fmla="*/ 10 w 69"/>
                  <a:gd name="T5" fmla="*/ 2 h 67"/>
                  <a:gd name="T6" fmla="*/ 0 w 69"/>
                  <a:gd name="T7" fmla="*/ 13 h 67"/>
                  <a:gd name="T8" fmla="*/ 54 w 69"/>
                  <a:gd name="T9" fmla="*/ 67 h 67"/>
                  <a:gd name="T10" fmla="*/ 69 w 69"/>
                  <a:gd name="T11" fmla="*/ 52 h 67"/>
                </a:gdLst>
                <a:ahLst/>
                <a:cxnLst>
                  <a:cxn ang="0">
                    <a:pos x="T0" y="T1"/>
                  </a:cxn>
                  <a:cxn ang="0">
                    <a:pos x="T2" y="T3"/>
                  </a:cxn>
                  <a:cxn ang="0">
                    <a:pos x="T4" y="T5"/>
                  </a:cxn>
                  <a:cxn ang="0">
                    <a:pos x="T6" y="T7"/>
                  </a:cxn>
                  <a:cxn ang="0">
                    <a:pos x="T8" y="T9"/>
                  </a:cxn>
                  <a:cxn ang="0">
                    <a:pos x="T10" y="T11"/>
                  </a:cxn>
                </a:cxnLst>
                <a:rect l="0" t="0" r="r" b="b"/>
                <a:pathLst>
                  <a:path w="69" h="67">
                    <a:moveTo>
                      <a:pt x="69" y="52"/>
                    </a:moveTo>
                    <a:cubicBezTo>
                      <a:pt x="20" y="2"/>
                      <a:pt x="20" y="2"/>
                      <a:pt x="20" y="2"/>
                    </a:cubicBezTo>
                    <a:cubicBezTo>
                      <a:pt x="17" y="0"/>
                      <a:pt x="13" y="0"/>
                      <a:pt x="10" y="2"/>
                    </a:cubicBezTo>
                    <a:cubicBezTo>
                      <a:pt x="0" y="13"/>
                      <a:pt x="0" y="13"/>
                      <a:pt x="0" y="13"/>
                    </a:cubicBezTo>
                    <a:cubicBezTo>
                      <a:pt x="54" y="67"/>
                      <a:pt x="54" y="67"/>
                      <a:pt x="54" y="67"/>
                    </a:cubicBezTo>
                    <a:lnTo>
                      <a:pt x="69" y="52"/>
                    </a:lnTo>
                    <a:close/>
                  </a:path>
                </a:pathLst>
              </a:custGeom>
              <a:solidFill>
                <a:srgbClr val="FF9973"/>
              </a:solidFill>
              <a:ln>
                <a:noFill/>
              </a:ln>
            </p:spPr>
            <p:txBody>
              <a:bodyPr vert="horz" wrap="square" lIns="45720" tIns="22860" rIns="45720" bIns="22860" numCol="1" anchor="t" anchorCtr="0" compatLnSpc="1"/>
              <a:lstStyle/>
              <a:p>
                <a:endParaRPr lang="en-US" sz="900" dirty="0">
                  <a:cs typeface="+mn-ea"/>
                  <a:sym typeface="+mn-lt"/>
                </a:endParaRPr>
              </a:p>
            </p:txBody>
          </p:sp>
          <p:sp>
            <p:nvSpPr>
              <p:cNvPr id="50" name="Freeform 8"/>
              <p:cNvSpPr/>
              <p:nvPr/>
            </p:nvSpPr>
            <p:spPr bwMode="auto">
              <a:xfrm>
                <a:off x="2322513" y="2074863"/>
                <a:ext cx="1611313" cy="1611313"/>
              </a:xfrm>
              <a:custGeom>
                <a:avLst/>
                <a:gdLst>
                  <a:gd name="T0" fmla="*/ 30 w 234"/>
                  <a:gd name="T1" fmla="*/ 3 h 234"/>
                  <a:gd name="T2" fmla="*/ 15 w 234"/>
                  <a:gd name="T3" fmla="*/ 18 h 234"/>
                  <a:gd name="T4" fmla="*/ 0 w 234"/>
                  <a:gd name="T5" fmla="*/ 33 h 234"/>
                  <a:gd name="T6" fmla="*/ 8 w 234"/>
                  <a:gd name="T7" fmla="*/ 41 h 234"/>
                  <a:gd name="T8" fmla="*/ 202 w 234"/>
                  <a:gd name="T9" fmla="*/ 234 h 234"/>
                  <a:gd name="T10" fmla="*/ 232 w 234"/>
                  <a:gd name="T11" fmla="*/ 204 h 234"/>
                  <a:gd name="T12" fmla="*/ 232 w 234"/>
                  <a:gd name="T13" fmla="*/ 195 h 234"/>
                  <a:gd name="T14" fmla="*/ 40 w 234"/>
                  <a:gd name="T15" fmla="*/ 3 h 234"/>
                  <a:gd name="T16" fmla="*/ 30 w 234"/>
                  <a:gd name="T17" fmla="*/ 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4" h="234">
                    <a:moveTo>
                      <a:pt x="30" y="3"/>
                    </a:moveTo>
                    <a:cubicBezTo>
                      <a:pt x="15" y="18"/>
                      <a:pt x="15" y="18"/>
                      <a:pt x="15" y="18"/>
                    </a:cubicBezTo>
                    <a:cubicBezTo>
                      <a:pt x="0" y="33"/>
                      <a:pt x="0" y="33"/>
                      <a:pt x="0" y="33"/>
                    </a:cubicBezTo>
                    <a:cubicBezTo>
                      <a:pt x="8" y="41"/>
                      <a:pt x="8" y="41"/>
                      <a:pt x="8" y="41"/>
                    </a:cubicBezTo>
                    <a:cubicBezTo>
                      <a:pt x="202" y="234"/>
                      <a:pt x="202" y="234"/>
                      <a:pt x="202" y="234"/>
                    </a:cubicBezTo>
                    <a:cubicBezTo>
                      <a:pt x="232" y="204"/>
                      <a:pt x="232" y="204"/>
                      <a:pt x="232" y="204"/>
                    </a:cubicBezTo>
                    <a:cubicBezTo>
                      <a:pt x="234" y="202"/>
                      <a:pt x="234" y="197"/>
                      <a:pt x="232" y="195"/>
                    </a:cubicBezTo>
                    <a:cubicBezTo>
                      <a:pt x="40" y="3"/>
                      <a:pt x="40" y="3"/>
                      <a:pt x="40" y="3"/>
                    </a:cubicBezTo>
                    <a:cubicBezTo>
                      <a:pt x="37" y="0"/>
                      <a:pt x="33" y="0"/>
                      <a:pt x="30" y="3"/>
                    </a:cubicBezTo>
                    <a:close/>
                  </a:path>
                </a:pathLst>
              </a:custGeom>
              <a:solidFill>
                <a:srgbClr val="333754"/>
              </a:solidFill>
              <a:ln>
                <a:noFill/>
              </a:ln>
            </p:spPr>
            <p:txBody>
              <a:bodyPr vert="horz" wrap="square" lIns="45720" tIns="22860" rIns="45720" bIns="22860" numCol="1" anchor="t" anchorCtr="0" compatLnSpc="1"/>
              <a:lstStyle/>
              <a:p>
                <a:endParaRPr lang="en-US" sz="900" dirty="0">
                  <a:cs typeface="+mn-ea"/>
                  <a:sym typeface="+mn-lt"/>
                </a:endParaRPr>
              </a:p>
            </p:txBody>
          </p:sp>
          <p:sp>
            <p:nvSpPr>
              <p:cNvPr id="51" name="Freeform 9"/>
              <p:cNvSpPr/>
              <p:nvPr/>
            </p:nvSpPr>
            <p:spPr bwMode="auto">
              <a:xfrm>
                <a:off x="131763" y="111125"/>
                <a:ext cx="2355850" cy="2355850"/>
              </a:xfrm>
              <a:custGeom>
                <a:avLst/>
                <a:gdLst>
                  <a:gd name="T0" fmla="*/ 281 w 342"/>
                  <a:gd name="T1" fmla="*/ 61 h 342"/>
                  <a:gd name="T2" fmla="*/ 281 w 342"/>
                  <a:gd name="T3" fmla="*/ 282 h 342"/>
                  <a:gd name="T4" fmla="*/ 61 w 342"/>
                  <a:gd name="T5" fmla="*/ 282 h 342"/>
                  <a:gd name="T6" fmla="*/ 61 w 342"/>
                  <a:gd name="T7" fmla="*/ 61 h 342"/>
                  <a:gd name="T8" fmla="*/ 281 w 342"/>
                  <a:gd name="T9" fmla="*/ 61 h 342"/>
                </a:gdLst>
                <a:ahLst/>
                <a:cxnLst>
                  <a:cxn ang="0">
                    <a:pos x="T0" y="T1"/>
                  </a:cxn>
                  <a:cxn ang="0">
                    <a:pos x="T2" y="T3"/>
                  </a:cxn>
                  <a:cxn ang="0">
                    <a:pos x="T4" y="T5"/>
                  </a:cxn>
                  <a:cxn ang="0">
                    <a:pos x="T6" y="T7"/>
                  </a:cxn>
                  <a:cxn ang="0">
                    <a:pos x="T8" y="T9"/>
                  </a:cxn>
                </a:cxnLst>
                <a:rect l="0" t="0" r="r" b="b"/>
                <a:pathLst>
                  <a:path w="342" h="342">
                    <a:moveTo>
                      <a:pt x="281" y="61"/>
                    </a:moveTo>
                    <a:cubicBezTo>
                      <a:pt x="342" y="122"/>
                      <a:pt x="342" y="221"/>
                      <a:pt x="281" y="282"/>
                    </a:cubicBezTo>
                    <a:cubicBezTo>
                      <a:pt x="220" y="342"/>
                      <a:pt x="122" y="342"/>
                      <a:pt x="61" y="282"/>
                    </a:cubicBezTo>
                    <a:cubicBezTo>
                      <a:pt x="0" y="221"/>
                      <a:pt x="0" y="122"/>
                      <a:pt x="61" y="61"/>
                    </a:cubicBezTo>
                    <a:cubicBezTo>
                      <a:pt x="122" y="0"/>
                      <a:pt x="220" y="0"/>
                      <a:pt x="281" y="61"/>
                    </a:cubicBezTo>
                    <a:close/>
                  </a:path>
                </a:pathLst>
              </a:custGeom>
              <a:solidFill>
                <a:srgbClr val="000529"/>
              </a:solidFill>
              <a:ln>
                <a:noFill/>
              </a:ln>
            </p:spPr>
            <p:txBody>
              <a:bodyPr vert="horz" wrap="square" lIns="45720" tIns="22860" rIns="45720" bIns="22860" numCol="1" anchor="t" anchorCtr="0" compatLnSpc="1"/>
              <a:lstStyle/>
              <a:p>
                <a:endParaRPr lang="en-US" sz="900" dirty="0">
                  <a:cs typeface="+mn-ea"/>
                  <a:sym typeface="+mn-lt"/>
                </a:endParaRPr>
              </a:p>
            </p:txBody>
          </p:sp>
          <p:sp>
            <p:nvSpPr>
              <p:cNvPr id="52" name="Freeform 10"/>
              <p:cNvSpPr/>
              <p:nvPr/>
            </p:nvSpPr>
            <p:spPr bwMode="auto">
              <a:xfrm>
                <a:off x="393700" y="379413"/>
                <a:ext cx="1831975" cy="1825625"/>
              </a:xfrm>
              <a:custGeom>
                <a:avLst/>
                <a:gdLst>
                  <a:gd name="T0" fmla="*/ 218 w 266"/>
                  <a:gd name="T1" fmla="*/ 47 h 265"/>
                  <a:gd name="T2" fmla="*/ 218 w 266"/>
                  <a:gd name="T3" fmla="*/ 218 h 265"/>
                  <a:gd name="T4" fmla="*/ 48 w 266"/>
                  <a:gd name="T5" fmla="*/ 218 h 265"/>
                  <a:gd name="T6" fmla="*/ 48 w 266"/>
                  <a:gd name="T7" fmla="*/ 47 h 265"/>
                  <a:gd name="T8" fmla="*/ 218 w 266"/>
                  <a:gd name="T9" fmla="*/ 47 h 265"/>
                </a:gdLst>
                <a:ahLst/>
                <a:cxnLst>
                  <a:cxn ang="0">
                    <a:pos x="T0" y="T1"/>
                  </a:cxn>
                  <a:cxn ang="0">
                    <a:pos x="T2" y="T3"/>
                  </a:cxn>
                  <a:cxn ang="0">
                    <a:pos x="T4" y="T5"/>
                  </a:cxn>
                  <a:cxn ang="0">
                    <a:pos x="T6" y="T7"/>
                  </a:cxn>
                  <a:cxn ang="0">
                    <a:pos x="T8" y="T9"/>
                  </a:cxn>
                </a:cxnLst>
                <a:rect l="0" t="0" r="r" b="b"/>
                <a:pathLst>
                  <a:path w="266" h="265">
                    <a:moveTo>
                      <a:pt x="218" y="47"/>
                    </a:moveTo>
                    <a:cubicBezTo>
                      <a:pt x="266" y="94"/>
                      <a:pt x="266" y="171"/>
                      <a:pt x="218" y="218"/>
                    </a:cubicBezTo>
                    <a:cubicBezTo>
                      <a:pt x="171" y="265"/>
                      <a:pt x="95" y="265"/>
                      <a:pt x="48" y="218"/>
                    </a:cubicBezTo>
                    <a:cubicBezTo>
                      <a:pt x="0" y="171"/>
                      <a:pt x="0" y="94"/>
                      <a:pt x="48" y="47"/>
                    </a:cubicBezTo>
                    <a:cubicBezTo>
                      <a:pt x="95" y="0"/>
                      <a:pt x="171" y="0"/>
                      <a:pt x="218" y="47"/>
                    </a:cubicBezTo>
                    <a:close/>
                  </a:path>
                </a:pathLst>
              </a:custGeom>
              <a:solidFill>
                <a:srgbClr val="8FD4BF"/>
              </a:solidFill>
              <a:ln>
                <a:noFill/>
              </a:ln>
            </p:spPr>
            <p:txBody>
              <a:bodyPr vert="horz" wrap="square" lIns="45720" tIns="22860" rIns="45720" bIns="22860" numCol="1" anchor="t" anchorCtr="0" compatLnSpc="1"/>
              <a:lstStyle/>
              <a:p>
                <a:endParaRPr lang="en-US" sz="900" dirty="0">
                  <a:cs typeface="+mn-ea"/>
                  <a:sym typeface="+mn-lt"/>
                </a:endParaRPr>
              </a:p>
            </p:txBody>
          </p:sp>
          <p:sp>
            <p:nvSpPr>
              <p:cNvPr id="53" name="Freeform 11"/>
              <p:cNvSpPr/>
              <p:nvPr/>
            </p:nvSpPr>
            <p:spPr bwMode="auto">
              <a:xfrm>
                <a:off x="558800" y="758825"/>
                <a:ext cx="371475" cy="1033463"/>
              </a:xfrm>
              <a:custGeom>
                <a:avLst/>
                <a:gdLst>
                  <a:gd name="T0" fmla="*/ 51 w 54"/>
                  <a:gd name="T1" fmla="*/ 147 h 150"/>
                  <a:gd name="T2" fmla="*/ 40 w 54"/>
                  <a:gd name="T3" fmla="*/ 147 h 150"/>
                  <a:gd name="T4" fmla="*/ 40 w 54"/>
                  <a:gd name="T5" fmla="*/ 3 h 150"/>
                  <a:gd name="T6" fmla="*/ 51 w 54"/>
                  <a:gd name="T7" fmla="*/ 3 h 150"/>
                  <a:gd name="T8" fmla="*/ 51 w 54"/>
                  <a:gd name="T9" fmla="*/ 14 h 150"/>
                  <a:gd name="T10" fmla="*/ 51 w 54"/>
                  <a:gd name="T11" fmla="*/ 136 h 150"/>
                  <a:gd name="T12" fmla="*/ 51 w 54"/>
                  <a:gd name="T13" fmla="*/ 147 h 150"/>
                </a:gdLst>
                <a:ahLst/>
                <a:cxnLst>
                  <a:cxn ang="0">
                    <a:pos x="T0" y="T1"/>
                  </a:cxn>
                  <a:cxn ang="0">
                    <a:pos x="T2" y="T3"/>
                  </a:cxn>
                  <a:cxn ang="0">
                    <a:pos x="T4" y="T5"/>
                  </a:cxn>
                  <a:cxn ang="0">
                    <a:pos x="T6" y="T7"/>
                  </a:cxn>
                  <a:cxn ang="0">
                    <a:pos x="T8" y="T9"/>
                  </a:cxn>
                  <a:cxn ang="0">
                    <a:pos x="T10" y="T11"/>
                  </a:cxn>
                  <a:cxn ang="0">
                    <a:pos x="T12" y="T13"/>
                  </a:cxn>
                </a:cxnLst>
                <a:rect l="0" t="0" r="r" b="b"/>
                <a:pathLst>
                  <a:path w="54" h="150">
                    <a:moveTo>
                      <a:pt x="51" y="147"/>
                    </a:moveTo>
                    <a:cubicBezTo>
                      <a:pt x="48" y="150"/>
                      <a:pt x="43" y="150"/>
                      <a:pt x="40" y="147"/>
                    </a:cubicBezTo>
                    <a:cubicBezTo>
                      <a:pt x="0" y="107"/>
                      <a:pt x="0" y="43"/>
                      <a:pt x="40" y="3"/>
                    </a:cubicBezTo>
                    <a:cubicBezTo>
                      <a:pt x="43" y="0"/>
                      <a:pt x="48" y="0"/>
                      <a:pt x="51" y="3"/>
                    </a:cubicBezTo>
                    <a:cubicBezTo>
                      <a:pt x="54" y="6"/>
                      <a:pt x="54" y="11"/>
                      <a:pt x="51" y="14"/>
                    </a:cubicBezTo>
                    <a:cubicBezTo>
                      <a:pt x="17" y="47"/>
                      <a:pt x="17" y="102"/>
                      <a:pt x="51" y="136"/>
                    </a:cubicBezTo>
                    <a:cubicBezTo>
                      <a:pt x="54" y="139"/>
                      <a:pt x="54" y="144"/>
                      <a:pt x="51" y="147"/>
                    </a:cubicBezTo>
                    <a:close/>
                  </a:path>
                </a:pathLst>
              </a:custGeom>
              <a:solidFill>
                <a:srgbClr val="FFFFFF"/>
              </a:solidFill>
              <a:ln>
                <a:noFill/>
              </a:ln>
            </p:spPr>
            <p:txBody>
              <a:bodyPr vert="horz" wrap="square" lIns="45720" tIns="22860" rIns="45720" bIns="22860" numCol="1" anchor="t" anchorCtr="0" compatLnSpc="1"/>
              <a:lstStyle/>
              <a:p>
                <a:endParaRPr lang="en-US" sz="900" dirty="0">
                  <a:cs typeface="+mn-ea"/>
                  <a:sym typeface="+mn-lt"/>
                </a:endParaRPr>
              </a:p>
            </p:txBody>
          </p:sp>
          <p:sp>
            <p:nvSpPr>
              <p:cNvPr id="54" name="Freeform 12"/>
              <p:cNvSpPr/>
              <p:nvPr/>
            </p:nvSpPr>
            <p:spPr bwMode="auto">
              <a:xfrm>
                <a:off x="1041400" y="1819275"/>
                <a:ext cx="412750" cy="165100"/>
              </a:xfrm>
              <a:custGeom>
                <a:avLst/>
                <a:gdLst>
                  <a:gd name="T0" fmla="*/ 58 w 60"/>
                  <a:gd name="T1" fmla="*/ 20 h 24"/>
                  <a:gd name="T2" fmla="*/ 53 w 60"/>
                  <a:gd name="T3" fmla="*/ 22 h 24"/>
                  <a:gd name="T4" fmla="*/ 6 w 60"/>
                  <a:gd name="T5" fmla="*/ 16 h 24"/>
                  <a:gd name="T6" fmla="*/ 2 w 60"/>
                  <a:gd name="T7" fmla="*/ 6 h 24"/>
                  <a:gd name="T8" fmla="*/ 12 w 60"/>
                  <a:gd name="T9" fmla="*/ 1 h 24"/>
                  <a:gd name="T10" fmla="*/ 51 w 60"/>
                  <a:gd name="T11" fmla="*/ 6 h 24"/>
                  <a:gd name="T12" fmla="*/ 60 w 60"/>
                  <a:gd name="T13" fmla="*/ 13 h 24"/>
                  <a:gd name="T14" fmla="*/ 58 w 60"/>
                  <a:gd name="T15" fmla="*/ 20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24">
                    <a:moveTo>
                      <a:pt x="58" y="20"/>
                    </a:moveTo>
                    <a:cubicBezTo>
                      <a:pt x="57" y="21"/>
                      <a:pt x="55" y="22"/>
                      <a:pt x="53" y="22"/>
                    </a:cubicBezTo>
                    <a:cubicBezTo>
                      <a:pt x="37" y="24"/>
                      <a:pt x="21" y="22"/>
                      <a:pt x="6" y="16"/>
                    </a:cubicBezTo>
                    <a:cubicBezTo>
                      <a:pt x="2" y="15"/>
                      <a:pt x="0" y="10"/>
                      <a:pt x="2" y="6"/>
                    </a:cubicBezTo>
                    <a:cubicBezTo>
                      <a:pt x="3" y="2"/>
                      <a:pt x="8" y="0"/>
                      <a:pt x="12" y="1"/>
                    </a:cubicBezTo>
                    <a:cubicBezTo>
                      <a:pt x="24" y="6"/>
                      <a:pt x="38" y="8"/>
                      <a:pt x="51" y="6"/>
                    </a:cubicBezTo>
                    <a:cubicBezTo>
                      <a:pt x="56" y="6"/>
                      <a:pt x="60" y="9"/>
                      <a:pt x="60" y="13"/>
                    </a:cubicBezTo>
                    <a:cubicBezTo>
                      <a:pt x="60" y="16"/>
                      <a:pt x="59" y="18"/>
                      <a:pt x="58" y="20"/>
                    </a:cubicBezTo>
                    <a:close/>
                  </a:path>
                </a:pathLst>
              </a:custGeom>
              <a:solidFill>
                <a:srgbClr val="FFFFFF"/>
              </a:solidFill>
              <a:ln>
                <a:noFill/>
              </a:ln>
            </p:spPr>
            <p:txBody>
              <a:bodyPr vert="horz" wrap="square" lIns="45720" tIns="22860" rIns="45720" bIns="22860" numCol="1" anchor="t" anchorCtr="0" compatLnSpc="1"/>
              <a:lstStyle/>
              <a:p>
                <a:endParaRPr lang="en-US" sz="900" dirty="0">
                  <a:cs typeface="+mn-ea"/>
                  <a:sym typeface="+mn-lt"/>
                </a:endParaRPr>
              </a:p>
            </p:txBody>
          </p:sp>
        </p:grpSp>
        <p:grpSp>
          <p:nvGrpSpPr>
            <p:cNvPr id="127" name="Group 126"/>
            <p:cNvGrpSpPr/>
            <p:nvPr/>
          </p:nvGrpSpPr>
          <p:grpSpPr>
            <a:xfrm>
              <a:off x="2524195" y="3241842"/>
              <a:ext cx="8742644" cy="8750402"/>
              <a:chOff x="2865557" y="4639756"/>
              <a:chExt cx="3987931" cy="3991470"/>
            </a:xfrm>
          </p:grpSpPr>
          <p:grpSp>
            <p:nvGrpSpPr>
              <p:cNvPr id="128" name="Group 127"/>
              <p:cNvGrpSpPr/>
              <p:nvPr/>
            </p:nvGrpSpPr>
            <p:grpSpPr>
              <a:xfrm>
                <a:off x="4008752" y="4901590"/>
                <a:ext cx="2844736" cy="3729636"/>
                <a:chOff x="12795250" y="366713"/>
                <a:chExt cx="2738438" cy="3589337"/>
              </a:xfrm>
            </p:grpSpPr>
            <p:sp>
              <p:nvSpPr>
                <p:cNvPr id="139" name="Freeform 129"/>
                <p:cNvSpPr/>
                <p:nvPr/>
              </p:nvSpPr>
              <p:spPr bwMode="auto">
                <a:xfrm>
                  <a:off x="12795250" y="561975"/>
                  <a:ext cx="2687638" cy="3394075"/>
                </a:xfrm>
                <a:custGeom>
                  <a:avLst/>
                  <a:gdLst>
                    <a:gd name="T0" fmla="*/ 9 w 424"/>
                    <a:gd name="T1" fmla="*/ 0 h 536"/>
                    <a:gd name="T2" fmla="*/ 0 w 424"/>
                    <a:gd name="T3" fmla="*/ 25 h 536"/>
                    <a:gd name="T4" fmla="*/ 0 w 424"/>
                    <a:gd name="T5" fmla="*/ 497 h 536"/>
                    <a:gd name="T6" fmla="*/ 39 w 424"/>
                    <a:gd name="T7" fmla="*/ 536 h 536"/>
                    <a:gd name="T8" fmla="*/ 391 w 424"/>
                    <a:gd name="T9" fmla="*/ 536 h 536"/>
                    <a:gd name="T10" fmla="*/ 424 w 424"/>
                    <a:gd name="T11" fmla="*/ 519 h 536"/>
                    <a:gd name="T12" fmla="*/ 393 w 424"/>
                    <a:gd name="T13" fmla="*/ 534 h 536"/>
                    <a:gd name="T14" fmla="*/ 42 w 424"/>
                    <a:gd name="T15" fmla="*/ 534 h 536"/>
                    <a:gd name="T16" fmla="*/ 2 w 424"/>
                    <a:gd name="T17" fmla="*/ 494 h 536"/>
                    <a:gd name="T18" fmla="*/ 2 w 424"/>
                    <a:gd name="T19" fmla="*/ 22 h 536"/>
                    <a:gd name="T20" fmla="*/ 9 w 424"/>
                    <a:gd name="T21" fmla="*/ 0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4" h="536">
                      <a:moveTo>
                        <a:pt x="9" y="0"/>
                      </a:moveTo>
                      <a:cubicBezTo>
                        <a:pt x="3" y="6"/>
                        <a:pt x="0" y="15"/>
                        <a:pt x="0" y="25"/>
                      </a:cubicBezTo>
                      <a:cubicBezTo>
                        <a:pt x="0" y="497"/>
                        <a:pt x="0" y="497"/>
                        <a:pt x="0" y="497"/>
                      </a:cubicBezTo>
                      <a:cubicBezTo>
                        <a:pt x="0" y="519"/>
                        <a:pt x="18" y="536"/>
                        <a:pt x="39" y="536"/>
                      </a:cubicBezTo>
                      <a:cubicBezTo>
                        <a:pt x="391" y="536"/>
                        <a:pt x="391" y="536"/>
                        <a:pt x="391" y="536"/>
                      </a:cubicBezTo>
                      <a:cubicBezTo>
                        <a:pt x="405" y="536"/>
                        <a:pt x="416" y="530"/>
                        <a:pt x="424" y="519"/>
                      </a:cubicBezTo>
                      <a:cubicBezTo>
                        <a:pt x="416" y="528"/>
                        <a:pt x="405" y="534"/>
                        <a:pt x="393" y="534"/>
                      </a:cubicBezTo>
                      <a:cubicBezTo>
                        <a:pt x="42" y="534"/>
                        <a:pt x="42" y="534"/>
                        <a:pt x="42" y="534"/>
                      </a:cubicBezTo>
                      <a:cubicBezTo>
                        <a:pt x="20" y="534"/>
                        <a:pt x="2" y="516"/>
                        <a:pt x="2" y="494"/>
                      </a:cubicBezTo>
                      <a:cubicBezTo>
                        <a:pt x="2" y="22"/>
                        <a:pt x="2" y="22"/>
                        <a:pt x="2" y="22"/>
                      </a:cubicBezTo>
                      <a:cubicBezTo>
                        <a:pt x="2" y="14"/>
                        <a:pt x="5" y="6"/>
                        <a:pt x="9" y="0"/>
                      </a:cubicBezTo>
                    </a:path>
                  </a:pathLst>
                </a:custGeom>
                <a:solidFill>
                  <a:srgbClr val="939598"/>
                </a:solidFill>
                <a:ln>
                  <a:noFill/>
                </a:ln>
              </p:spPr>
              <p:txBody>
                <a:bodyPr vert="horz" wrap="square" lIns="45720" tIns="22860" rIns="45720" bIns="22860" numCol="1" anchor="t" anchorCtr="0" compatLnSpc="1"/>
                <a:lstStyle/>
                <a:p>
                  <a:endParaRPr lang="en-US" sz="900" dirty="0">
                    <a:cs typeface="+mn-ea"/>
                    <a:sym typeface="+mn-lt"/>
                  </a:endParaRPr>
                </a:p>
              </p:txBody>
            </p:sp>
            <p:sp>
              <p:nvSpPr>
                <p:cNvPr id="140" name="Freeform 130"/>
                <p:cNvSpPr/>
                <p:nvPr/>
              </p:nvSpPr>
              <p:spPr bwMode="auto">
                <a:xfrm>
                  <a:off x="12807950" y="455613"/>
                  <a:ext cx="2725738" cy="3487737"/>
                </a:xfrm>
                <a:custGeom>
                  <a:avLst/>
                  <a:gdLst>
                    <a:gd name="T0" fmla="*/ 430 w 430"/>
                    <a:gd name="T1" fmla="*/ 511 h 551"/>
                    <a:gd name="T2" fmla="*/ 391 w 430"/>
                    <a:gd name="T3" fmla="*/ 551 h 551"/>
                    <a:gd name="T4" fmla="*/ 40 w 430"/>
                    <a:gd name="T5" fmla="*/ 551 h 551"/>
                    <a:gd name="T6" fmla="*/ 0 w 430"/>
                    <a:gd name="T7" fmla="*/ 511 h 551"/>
                    <a:gd name="T8" fmla="*/ 0 w 430"/>
                    <a:gd name="T9" fmla="*/ 39 h 551"/>
                    <a:gd name="T10" fmla="*/ 40 w 430"/>
                    <a:gd name="T11" fmla="*/ 0 h 551"/>
                    <a:gd name="T12" fmla="*/ 391 w 430"/>
                    <a:gd name="T13" fmla="*/ 0 h 551"/>
                    <a:gd name="T14" fmla="*/ 430 w 430"/>
                    <a:gd name="T15" fmla="*/ 39 h 551"/>
                    <a:gd name="T16" fmla="*/ 430 w 430"/>
                    <a:gd name="T17" fmla="*/ 51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0" h="551">
                      <a:moveTo>
                        <a:pt x="430" y="511"/>
                      </a:moveTo>
                      <a:cubicBezTo>
                        <a:pt x="430" y="533"/>
                        <a:pt x="413" y="551"/>
                        <a:pt x="391" y="551"/>
                      </a:cubicBezTo>
                      <a:cubicBezTo>
                        <a:pt x="40" y="551"/>
                        <a:pt x="40" y="551"/>
                        <a:pt x="40" y="551"/>
                      </a:cubicBezTo>
                      <a:cubicBezTo>
                        <a:pt x="18" y="551"/>
                        <a:pt x="0" y="533"/>
                        <a:pt x="0" y="511"/>
                      </a:cubicBezTo>
                      <a:cubicBezTo>
                        <a:pt x="0" y="39"/>
                        <a:pt x="0" y="39"/>
                        <a:pt x="0" y="39"/>
                      </a:cubicBezTo>
                      <a:cubicBezTo>
                        <a:pt x="0" y="17"/>
                        <a:pt x="18" y="0"/>
                        <a:pt x="40" y="0"/>
                      </a:cubicBezTo>
                      <a:cubicBezTo>
                        <a:pt x="391" y="0"/>
                        <a:pt x="391" y="0"/>
                        <a:pt x="391" y="0"/>
                      </a:cubicBezTo>
                      <a:cubicBezTo>
                        <a:pt x="413" y="0"/>
                        <a:pt x="430" y="17"/>
                        <a:pt x="430" y="39"/>
                      </a:cubicBezTo>
                      <a:cubicBezTo>
                        <a:pt x="430" y="511"/>
                        <a:pt x="430" y="511"/>
                        <a:pt x="430" y="511"/>
                      </a:cubicBezTo>
                    </a:path>
                  </a:pathLst>
                </a:custGeom>
                <a:solidFill>
                  <a:srgbClr val="414042"/>
                </a:solidFill>
                <a:ln>
                  <a:noFill/>
                </a:ln>
              </p:spPr>
              <p:txBody>
                <a:bodyPr vert="horz" wrap="square" lIns="45720" tIns="22860" rIns="45720" bIns="22860" numCol="1" anchor="t" anchorCtr="0" compatLnSpc="1"/>
                <a:lstStyle/>
                <a:p>
                  <a:endParaRPr lang="en-US" sz="900" dirty="0">
                    <a:cs typeface="+mn-ea"/>
                    <a:sym typeface="+mn-lt"/>
                  </a:endParaRPr>
                </a:p>
              </p:txBody>
            </p:sp>
            <p:sp>
              <p:nvSpPr>
                <p:cNvPr id="141" name="Freeform 131"/>
                <p:cNvSpPr/>
                <p:nvPr/>
              </p:nvSpPr>
              <p:spPr bwMode="auto">
                <a:xfrm>
                  <a:off x="12934950" y="657225"/>
                  <a:ext cx="2459038" cy="3133725"/>
                </a:xfrm>
                <a:custGeom>
                  <a:avLst/>
                  <a:gdLst>
                    <a:gd name="T0" fmla="*/ 1549 w 1549"/>
                    <a:gd name="T1" fmla="*/ 0 h 1974"/>
                    <a:gd name="T2" fmla="*/ 1541 w 1549"/>
                    <a:gd name="T3" fmla="*/ 0 h 1974"/>
                    <a:gd name="T4" fmla="*/ 1541 w 1549"/>
                    <a:gd name="T5" fmla="*/ 1962 h 1974"/>
                    <a:gd name="T6" fmla="*/ 355 w 1549"/>
                    <a:gd name="T7" fmla="*/ 1962 h 1974"/>
                    <a:gd name="T8" fmla="*/ 0 w 1549"/>
                    <a:gd name="T9" fmla="*/ 1619 h 1974"/>
                    <a:gd name="T10" fmla="*/ 0 w 1549"/>
                    <a:gd name="T11" fmla="*/ 1619 h 1974"/>
                    <a:gd name="T12" fmla="*/ 363 w 1549"/>
                    <a:gd name="T13" fmla="*/ 1974 h 1974"/>
                    <a:gd name="T14" fmla="*/ 1549 w 1549"/>
                    <a:gd name="T15" fmla="*/ 1974 h 1974"/>
                    <a:gd name="T16" fmla="*/ 1549 w 1549"/>
                    <a:gd name="T17"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9" h="1974">
                      <a:moveTo>
                        <a:pt x="1549" y="0"/>
                      </a:moveTo>
                      <a:lnTo>
                        <a:pt x="1541" y="0"/>
                      </a:lnTo>
                      <a:lnTo>
                        <a:pt x="1541" y="1962"/>
                      </a:lnTo>
                      <a:lnTo>
                        <a:pt x="355" y="1962"/>
                      </a:lnTo>
                      <a:lnTo>
                        <a:pt x="0" y="1619"/>
                      </a:lnTo>
                      <a:lnTo>
                        <a:pt x="0" y="1619"/>
                      </a:lnTo>
                      <a:lnTo>
                        <a:pt x="363" y="1974"/>
                      </a:lnTo>
                      <a:lnTo>
                        <a:pt x="1549" y="1974"/>
                      </a:lnTo>
                      <a:lnTo>
                        <a:pt x="1549" y="0"/>
                      </a:lnTo>
                      <a:close/>
                    </a:path>
                  </a:pathLst>
                </a:custGeom>
                <a:solidFill>
                  <a:srgbClr val="1C1C1D"/>
                </a:solidFill>
                <a:ln>
                  <a:noFill/>
                </a:ln>
              </p:spPr>
              <p:txBody>
                <a:bodyPr vert="horz" wrap="square" lIns="45720" tIns="22860" rIns="45720" bIns="22860" numCol="1" anchor="t" anchorCtr="0" compatLnSpc="1"/>
                <a:lstStyle/>
                <a:p>
                  <a:endParaRPr lang="en-US" sz="900" dirty="0">
                    <a:cs typeface="+mn-ea"/>
                    <a:sym typeface="+mn-lt"/>
                  </a:endParaRPr>
                </a:p>
              </p:txBody>
            </p:sp>
            <p:sp>
              <p:nvSpPr>
                <p:cNvPr id="142" name="Freeform 132"/>
                <p:cNvSpPr/>
                <p:nvPr/>
              </p:nvSpPr>
              <p:spPr bwMode="auto">
                <a:xfrm>
                  <a:off x="12934950" y="657225"/>
                  <a:ext cx="2459038" cy="3133725"/>
                </a:xfrm>
                <a:custGeom>
                  <a:avLst/>
                  <a:gdLst>
                    <a:gd name="T0" fmla="*/ 1549 w 1549"/>
                    <a:gd name="T1" fmla="*/ 0 h 1974"/>
                    <a:gd name="T2" fmla="*/ 1541 w 1549"/>
                    <a:gd name="T3" fmla="*/ 0 h 1974"/>
                    <a:gd name="T4" fmla="*/ 1541 w 1549"/>
                    <a:gd name="T5" fmla="*/ 1962 h 1974"/>
                    <a:gd name="T6" fmla="*/ 355 w 1549"/>
                    <a:gd name="T7" fmla="*/ 1962 h 1974"/>
                    <a:gd name="T8" fmla="*/ 0 w 1549"/>
                    <a:gd name="T9" fmla="*/ 1619 h 1974"/>
                    <a:gd name="T10" fmla="*/ 0 w 1549"/>
                    <a:gd name="T11" fmla="*/ 1619 h 1974"/>
                    <a:gd name="T12" fmla="*/ 363 w 1549"/>
                    <a:gd name="T13" fmla="*/ 1974 h 1974"/>
                    <a:gd name="T14" fmla="*/ 1549 w 1549"/>
                    <a:gd name="T15" fmla="*/ 1974 h 1974"/>
                    <a:gd name="T16" fmla="*/ 1549 w 1549"/>
                    <a:gd name="T17"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9" h="1974">
                      <a:moveTo>
                        <a:pt x="1549" y="0"/>
                      </a:moveTo>
                      <a:lnTo>
                        <a:pt x="1541" y="0"/>
                      </a:lnTo>
                      <a:lnTo>
                        <a:pt x="1541" y="1962"/>
                      </a:lnTo>
                      <a:lnTo>
                        <a:pt x="355" y="1962"/>
                      </a:lnTo>
                      <a:lnTo>
                        <a:pt x="0" y="1619"/>
                      </a:lnTo>
                      <a:lnTo>
                        <a:pt x="0" y="1619"/>
                      </a:lnTo>
                      <a:lnTo>
                        <a:pt x="363" y="1974"/>
                      </a:lnTo>
                      <a:lnTo>
                        <a:pt x="1549" y="1974"/>
                      </a:lnTo>
                      <a:lnTo>
                        <a:pt x="1549" y="0"/>
                      </a:lnTo>
                    </a:path>
                  </a:pathLst>
                </a:custGeom>
                <a:noFill/>
                <a:ln>
                  <a:noFill/>
                </a:ln>
              </p:spPr>
              <p:txBody>
                <a:bodyPr vert="horz" wrap="square" lIns="45720" tIns="22860" rIns="45720" bIns="22860" numCol="1" anchor="t" anchorCtr="0" compatLnSpc="1"/>
                <a:lstStyle/>
                <a:p>
                  <a:endParaRPr lang="en-US" sz="900" dirty="0">
                    <a:cs typeface="+mn-ea"/>
                    <a:sym typeface="+mn-lt"/>
                  </a:endParaRPr>
                </a:p>
              </p:txBody>
            </p:sp>
            <p:sp>
              <p:nvSpPr>
                <p:cNvPr id="143" name="Freeform 133"/>
                <p:cNvSpPr/>
                <p:nvPr/>
              </p:nvSpPr>
              <p:spPr bwMode="auto">
                <a:xfrm>
                  <a:off x="12915900" y="644525"/>
                  <a:ext cx="2465388" cy="3127375"/>
                </a:xfrm>
                <a:custGeom>
                  <a:avLst/>
                  <a:gdLst>
                    <a:gd name="T0" fmla="*/ 367 w 1553"/>
                    <a:gd name="T1" fmla="*/ 1970 h 1970"/>
                    <a:gd name="T2" fmla="*/ 1553 w 1553"/>
                    <a:gd name="T3" fmla="*/ 1970 h 1970"/>
                    <a:gd name="T4" fmla="*/ 1553 w 1553"/>
                    <a:gd name="T5" fmla="*/ 0 h 1970"/>
                    <a:gd name="T6" fmla="*/ 0 w 1553"/>
                    <a:gd name="T7" fmla="*/ 0 h 1970"/>
                    <a:gd name="T8" fmla="*/ 0 w 1553"/>
                    <a:gd name="T9" fmla="*/ 1619 h 1970"/>
                    <a:gd name="T10" fmla="*/ 367 w 1553"/>
                    <a:gd name="T11" fmla="*/ 1970 h 1970"/>
                  </a:gdLst>
                  <a:ahLst/>
                  <a:cxnLst>
                    <a:cxn ang="0">
                      <a:pos x="T0" y="T1"/>
                    </a:cxn>
                    <a:cxn ang="0">
                      <a:pos x="T2" y="T3"/>
                    </a:cxn>
                    <a:cxn ang="0">
                      <a:pos x="T4" y="T5"/>
                    </a:cxn>
                    <a:cxn ang="0">
                      <a:pos x="T6" y="T7"/>
                    </a:cxn>
                    <a:cxn ang="0">
                      <a:pos x="T8" y="T9"/>
                    </a:cxn>
                    <a:cxn ang="0">
                      <a:pos x="T10" y="T11"/>
                    </a:cxn>
                  </a:cxnLst>
                  <a:rect l="0" t="0" r="r" b="b"/>
                  <a:pathLst>
                    <a:path w="1553" h="1970">
                      <a:moveTo>
                        <a:pt x="367" y="1970"/>
                      </a:moveTo>
                      <a:lnTo>
                        <a:pt x="1553" y="1970"/>
                      </a:lnTo>
                      <a:lnTo>
                        <a:pt x="1553" y="0"/>
                      </a:lnTo>
                      <a:lnTo>
                        <a:pt x="0" y="0"/>
                      </a:lnTo>
                      <a:lnTo>
                        <a:pt x="0" y="1619"/>
                      </a:lnTo>
                      <a:lnTo>
                        <a:pt x="367" y="1970"/>
                      </a:lnTo>
                      <a:close/>
                    </a:path>
                  </a:pathLst>
                </a:custGeom>
                <a:solidFill>
                  <a:srgbClr val="FFFCF5"/>
                </a:solidFill>
                <a:ln>
                  <a:noFill/>
                </a:ln>
              </p:spPr>
              <p:txBody>
                <a:bodyPr vert="horz" wrap="square" lIns="45720" tIns="22860" rIns="45720" bIns="22860" numCol="1" anchor="t" anchorCtr="0" compatLnSpc="1"/>
                <a:lstStyle/>
                <a:p>
                  <a:endParaRPr lang="en-US" sz="900" dirty="0">
                    <a:cs typeface="+mn-ea"/>
                    <a:sym typeface="+mn-lt"/>
                  </a:endParaRPr>
                </a:p>
              </p:txBody>
            </p:sp>
            <p:sp>
              <p:nvSpPr>
                <p:cNvPr id="144" name="Freeform 134"/>
                <p:cNvSpPr/>
                <p:nvPr/>
              </p:nvSpPr>
              <p:spPr bwMode="auto">
                <a:xfrm>
                  <a:off x="12915900" y="644525"/>
                  <a:ext cx="2465388" cy="3127375"/>
                </a:xfrm>
                <a:custGeom>
                  <a:avLst/>
                  <a:gdLst>
                    <a:gd name="T0" fmla="*/ 367 w 1553"/>
                    <a:gd name="T1" fmla="*/ 1970 h 1970"/>
                    <a:gd name="T2" fmla="*/ 1553 w 1553"/>
                    <a:gd name="T3" fmla="*/ 1970 h 1970"/>
                    <a:gd name="T4" fmla="*/ 1553 w 1553"/>
                    <a:gd name="T5" fmla="*/ 0 h 1970"/>
                    <a:gd name="T6" fmla="*/ 0 w 1553"/>
                    <a:gd name="T7" fmla="*/ 0 h 1970"/>
                    <a:gd name="T8" fmla="*/ 0 w 1553"/>
                    <a:gd name="T9" fmla="*/ 1619 h 1970"/>
                    <a:gd name="T10" fmla="*/ 367 w 1553"/>
                    <a:gd name="T11" fmla="*/ 1970 h 1970"/>
                  </a:gdLst>
                  <a:ahLst/>
                  <a:cxnLst>
                    <a:cxn ang="0">
                      <a:pos x="T0" y="T1"/>
                    </a:cxn>
                    <a:cxn ang="0">
                      <a:pos x="T2" y="T3"/>
                    </a:cxn>
                    <a:cxn ang="0">
                      <a:pos x="T4" y="T5"/>
                    </a:cxn>
                    <a:cxn ang="0">
                      <a:pos x="T6" y="T7"/>
                    </a:cxn>
                    <a:cxn ang="0">
                      <a:pos x="T8" y="T9"/>
                    </a:cxn>
                    <a:cxn ang="0">
                      <a:pos x="T10" y="T11"/>
                    </a:cxn>
                  </a:cxnLst>
                  <a:rect l="0" t="0" r="r" b="b"/>
                  <a:pathLst>
                    <a:path w="1553" h="1970">
                      <a:moveTo>
                        <a:pt x="367" y="1970"/>
                      </a:moveTo>
                      <a:lnTo>
                        <a:pt x="1553" y="1970"/>
                      </a:lnTo>
                      <a:lnTo>
                        <a:pt x="1553" y="0"/>
                      </a:lnTo>
                      <a:lnTo>
                        <a:pt x="0" y="0"/>
                      </a:lnTo>
                      <a:lnTo>
                        <a:pt x="0" y="1619"/>
                      </a:lnTo>
                      <a:lnTo>
                        <a:pt x="367" y="1970"/>
                      </a:lnTo>
                    </a:path>
                  </a:pathLst>
                </a:custGeom>
                <a:noFill/>
                <a:ln>
                  <a:noFill/>
                </a:ln>
              </p:spPr>
              <p:txBody>
                <a:bodyPr vert="horz" wrap="square" lIns="45720" tIns="22860" rIns="45720" bIns="22860" numCol="1" anchor="t" anchorCtr="0" compatLnSpc="1"/>
                <a:lstStyle/>
                <a:p>
                  <a:endParaRPr lang="en-US" sz="900" dirty="0">
                    <a:cs typeface="+mn-ea"/>
                    <a:sym typeface="+mn-lt"/>
                  </a:endParaRPr>
                </a:p>
              </p:txBody>
            </p:sp>
            <p:sp>
              <p:nvSpPr>
                <p:cNvPr id="145" name="Rectangle 135"/>
                <p:cNvSpPr>
                  <a:spLocks noChangeArrowheads="1"/>
                </p:cNvSpPr>
                <p:nvPr/>
              </p:nvSpPr>
              <p:spPr bwMode="auto">
                <a:xfrm>
                  <a:off x="14228763" y="3360738"/>
                  <a:ext cx="868363" cy="107950"/>
                </a:xfrm>
                <a:prstGeom prst="rect">
                  <a:avLst/>
                </a:prstGeom>
                <a:solidFill>
                  <a:srgbClr val="EB5055"/>
                </a:solidFill>
                <a:ln>
                  <a:noFill/>
                </a:ln>
              </p:spPr>
              <p:txBody>
                <a:bodyPr vert="horz" wrap="square" lIns="45720" tIns="22860" rIns="45720" bIns="22860" numCol="1" anchor="t" anchorCtr="0" compatLnSpc="1"/>
                <a:lstStyle/>
                <a:p>
                  <a:endParaRPr lang="en-US" sz="900" dirty="0">
                    <a:cs typeface="+mn-ea"/>
                    <a:sym typeface="+mn-lt"/>
                  </a:endParaRPr>
                </a:p>
              </p:txBody>
            </p:sp>
            <p:sp>
              <p:nvSpPr>
                <p:cNvPr id="146" name="Rectangle 136"/>
                <p:cNvSpPr>
                  <a:spLocks noChangeArrowheads="1"/>
                </p:cNvSpPr>
                <p:nvPr/>
              </p:nvSpPr>
              <p:spPr bwMode="auto">
                <a:xfrm>
                  <a:off x="13214350" y="1423988"/>
                  <a:ext cx="1882775" cy="50800"/>
                </a:xfrm>
                <a:prstGeom prst="rect">
                  <a:avLst/>
                </a:prstGeom>
                <a:solidFill>
                  <a:srgbClr val="A7A9AC"/>
                </a:solidFill>
                <a:ln>
                  <a:noFill/>
                </a:ln>
              </p:spPr>
              <p:txBody>
                <a:bodyPr vert="horz" wrap="square" lIns="45720" tIns="22860" rIns="45720" bIns="22860" numCol="1" anchor="t" anchorCtr="0" compatLnSpc="1"/>
                <a:lstStyle/>
                <a:p>
                  <a:endParaRPr lang="en-US" sz="900" dirty="0">
                    <a:cs typeface="+mn-ea"/>
                    <a:sym typeface="+mn-lt"/>
                  </a:endParaRPr>
                </a:p>
              </p:txBody>
            </p:sp>
            <p:sp>
              <p:nvSpPr>
                <p:cNvPr id="147" name="Rectangle 137"/>
                <p:cNvSpPr>
                  <a:spLocks noChangeArrowheads="1"/>
                </p:cNvSpPr>
                <p:nvPr/>
              </p:nvSpPr>
              <p:spPr bwMode="auto">
                <a:xfrm>
                  <a:off x="13214350" y="1619250"/>
                  <a:ext cx="1882775" cy="57150"/>
                </a:xfrm>
                <a:prstGeom prst="rect">
                  <a:avLst/>
                </a:prstGeom>
                <a:solidFill>
                  <a:srgbClr val="A7A9AC"/>
                </a:solidFill>
                <a:ln>
                  <a:noFill/>
                </a:ln>
              </p:spPr>
              <p:txBody>
                <a:bodyPr vert="horz" wrap="square" lIns="45720" tIns="22860" rIns="45720" bIns="22860" numCol="1" anchor="t" anchorCtr="0" compatLnSpc="1"/>
                <a:lstStyle/>
                <a:p>
                  <a:endParaRPr lang="en-US" sz="900" dirty="0">
                    <a:cs typeface="+mn-ea"/>
                    <a:sym typeface="+mn-lt"/>
                  </a:endParaRPr>
                </a:p>
              </p:txBody>
            </p:sp>
            <p:sp>
              <p:nvSpPr>
                <p:cNvPr id="148" name="Rectangle 138"/>
                <p:cNvSpPr>
                  <a:spLocks noChangeArrowheads="1"/>
                </p:cNvSpPr>
                <p:nvPr/>
              </p:nvSpPr>
              <p:spPr bwMode="auto">
                <a:xfrm>
                  <a:off x="13214350" y="1822450"/>
                  <a:ext cx="1882775" cy="50800"/>
                </a:xfrm>
                <a:prstGeom prst="rect">
                  <a:avLst/>
                </a:prstGeom>
                <a:solidFill>
                  <a:srgbClr val="A7A9AC"/>
                </a:solidFill>
                <a:ln>
                  <a:noFill/>
                </a:ln>
              </p:spPr>
              <p:txBody>
                <a:bodyPr vert="horz" wrap="square" lIns="45720" tIns="22860" rIns="45720" bIns="22860" numCol="1" anchor="t" anchorCtr="0" compatLnSpc="1"/>
                <a:lstStyle/>
                <a:p>
                  <a:endParaRPr lang="en-US" sz="900" dirty="0">
                    <a:cs typeface="+mn-ea"/>
                    <a:sym typeface="+mn-lt"/>
                  </a:endParaRPr>
                </a:p>
              </p:txBody>
            </p:sp>
            <p:sp>
              <p:nvSpPr>
                <p:cNvPr id="149" name="Rectangle 139"/>
                <p:cNvSpPr>
                  <a:spLocks noChangeArrowheads="1"/>
                </p:cNvSpPr>
                <p:nvPr/>
              </p:nvSpPr>
              <p:spPr bwMode="auto">
                <a:xfrm>
                  <a:off x="13214350" y="2019300"/>
                  <a:ext cx="1882775" cy="57150"/>
                </a:xfrm>
                <a:prstGeom prst="rect">
                  <a:avLst/>
                </a:prstGeom>
                <a:solidFill>
                  <a:srgbClr val="A7A9AC"/>
                </a:solidFill>
                <a:ln>
                  <a:noFill/>
                </a:ln>
              </p:spPr>
              <p:txBody>
                <a:bodyPr vert="horz" wrap="square" lIns="45720" tIns="22860" rIns="45720" bIns="22860" numCol="1" anchor="t" anchorCtr="0" compatLnSpc="1"/>
                <a:lstStyle/>
                <a:p>
                  <a:endParaRPr lang="en-US" sz="900" dirty="0">
                    <a:cs typeface="+mn-ea"/>
                    <a:sym typeface="+mn-lt"/>
                  </a:endParaRPr>
                </a:p>
              </p:txBody>
            </p:sp>
            <p:sp>
              <p:nvSpPr>
                <p:cNvPr id="150" name="Rectangle 140"/>
                <p:cNvSpPr>
                  <a:spLocks noChangeArrowheads="1"/>
                </p:cNvSpPr>
                <p:nvPr/>
              </p:nvSpPr>
              <p:spPr bwMode="auto">
                <a:xfrm>
                  <a:off x="13214350" y="2220913"/>
                  <a:ext cx="1882775" cy="57150"/>
                </a:xfrm>
                <a:prstGeom prst="rect">
                  <a:avLst/>
                </a:prstGeom>
                <a:solidFill>
                  <a:srgbClr val="A7A9AC"/>
                </a:solidFill>
                <a:ln>
                  <a:noFill/>
                </a:ln>
              </p:spPr>
              <p:txBody>
                <a:bodyPr vert="horz" wrap="square" lIns="45720" tIns="22860" rIns="45720" bIns="22860" numCol="1" anchor="t" anchorCtr="0" compatLnSpc="1"/>
                <a:lstStyle/>
                <a:p>
                  <a:endParaRPr lang="en-US" sz="900" dirty="0">
                    <a:cs typeface="+mn-ea"/>
                    <a:sym typeface="+mn-lt"/>
                  </a:endParaRPr>
                </a:p>
              </p:txBody>
            </p:sp>
            <p:sp>
              <p:nvSpPr>
                <p:cNvPr id="151" name="Rectangle 141"/>
                <p:cNvSpPr>
                  <a:spLocks noChangeArrowheads="1"/>
                </p:cNvSpPr>
                <p:nvPr/>
              </p:nvSpPr>
              <p:spPr bwMode="auto">
                <a:xfrm>
                  <a:off x="13214350" y="2424113"/>
                  <a:ext cx="1882775" cy="50800"/>
                </a:xfrm>
                <a:prstGeom prst="rect">
                  <a:avLst/>
                </a:prstGeom>
                <a:solidFill>
                  <a:srgbClr val="A7A9AC"/>
                </a:solidFill>
                <a:ln>
                  <a:noFill/>
                </a:ln>
              </p:spPr>
              <p:txBody>
                <a:bodyPr vert="horz" wrap="square" lIns="45720" tIns="22860" rIns="45720" bIns="22860" numCol="1" anchor="t" anchorCtr="0" compatLnSpc="1"/>
                <a:lstStyle/>
                <a:p>
                  <a:endParaRPr lang="en-US" sz="900" dirty="0">
                    <a:cs typeface="+mn-ea"/>
                    <a:sym typeface="+mn-lt"/>
                  </a:endParaRPr>
                </a:p>
              </p:txBody>
            </p:sp>
            <p:sp>
              <p:nvSpPr>
                <p:cNvPr id="152" name="Rectangle 142"/>
                <p:cNvSpPr>
                  <a:spLocks noChangeArrowheads="1"/>
                </p:cNvSpPr>
                <p:nvPr/>
              </p:nvSpPr>
              <p:spPr bwMode="auto">
                <a:xfrm>
                  <a:off x="13214350" y="2619375"/>
                  <a:ext cx="1882775" cy="57150"/>
                </a:xfrm>
                <a:prstGeom prst="rect">
                  <a:avLst/>
                </a:prstGeom>
                <a:solidFill>
                  <a:srgbClr val="A7A9AC"/>
                </a:solidFill>
                <a:ln>
                  <a:noFill/>
                </a:ln>
              </p:spPr>
              <p:txBody>
                <a:bodyPr vert="horz" wrap="square" lIns="45720" tIns="22860" rIns="45720" bIns="22860" numCol="1" anchor="t" anchorCtr="0" compatLnSpc="1"/>
                <a:lstStyle/>
                <a:p>
                  <a:endParaRPr lang="en-US" sz="900" dirty="0">
                    <a:cs typeface="+mn-ea"/>
                    <a:sym typeface="+mn-lt"/>
                  </a:endParaRPr>
                </a:p>
              </p:txBody>
            </p:sp>
            <p:sp>
              <p:nvSpPr>
                <p:cNvPr id="153" name="Rectangle 143"/>
                <p:cNvSpPr>
                  <a:spLocks noChangeArrowheads="1"/>
                </p:cNvSpPr>
                <p:nvPr/>
              </p:nvSpPr>
              <p:spPr bwMode="auto">
                <a:xfrm>
                  <a:off x="13214350" y="2822575"/>
                  <a:ext cx="1882775" cy="50800"/>
                </a:xfrm>
                <a:prstGeom prst="rect">
                  <a:avLst/>
                </a:prstGeom>
                <a:solidFill>
                  <a:srgbClr val="A7A9AC"/>
                </a:solidFill>
                <a:ln>
                  <a:noFill/>
                </a:ln>
              </p:spPr>
              <p:txBody>
                <a:bodyPr vert="horz" wrap="square" lIns="45720" tIns="22860" rIns="45720" bIns="22860" numCol="1" anchor="t" anchorCtr="0" compatLnSpc="1"/>
                <a:lstStyle/>
                <a:p>
                  <a:endParaRPr lang="en-US" sz="900" dirty="0">
                    <a:cs typeface="+mn-ea"/>
                    <a:sym typeface="+mn-lt"/>
                  </a:endParaRPr>
                </a:p>
              </p:txBody>
            </p:sp>
            <p:sp>
              <p:nvSpPr>
                <p:cNvPr id="154" name="Rectangle 144"/>
                <p:cNvSpPr>
                  <a:spLocks noChangeArrowheads="1"/>
                </p:cNvSpPr>
                <p:nvPr/>
              </p:nvSpPr>
              <p:spPr bwMode="auto">
                <a:xfrm>
                  <a:off x="13214350" y="3025775"/>
                  <a:ext cx="1882775" cy="50800"/>
                </a:xfrm>
                <a:prstGeom prst="rect">
                  <a:avLst/>
                </a:prstGeom>
                <a:solidFill>
                  <a:srgbClr val="A7A9AC"/>
                </a:solidFill>
                <a:ln>
                  <a:noFill/>
                </a:ln>
              </p:spPr>
              <p:txBody>
                <a:bodyPr vert="horz" wrap="square" lIns="45720" tIns="22860" rIns="45720" bIns="22860" numCol="1" anchor="t" anchorCtr="0" compatLnSpc="1"/>
                <a:lstStyle/>
                <a:p>
                  <a:endParaRPr lang="en-US" sz="900" dirty="0">
                    <a:cs typeface="+mn-ea"/>
                    <a:sym typeface="+mn-lt"/>
                  </a:endParaRPr>
                </a:p>
              </p:txBody>
            </p:sp>
            <p:sp>
              <p:nvSpPr>
                <p:cNvPr id="155" name="Rectangle 145"/>
                <p:cNvSpPr>
                  <a:spLocks noChangeArrowheads="1"/>
                </p:cNvSpPr>
                <p:nvPr/>
              </p:nvSpPr>
              <p:spPr bwMode="auto">
                <a:xfrm>
                  <a:off x="13511213" y="1006475"/>
                  <a:ext cx="1325563" cy="106362"/>
                </a:xfrm>
                <a:prstGeom prst="rect">
                  <a:avLst/>
                </a:prstGeom>
                <a:solidFill>
                  <a:srgbClr val="A7A9AC"/>
                </a:solidFill>
                <a:ln>
                  <a:noFill/>
                </a:ln>
              </p:spPr>
              <p:txBody>
                <a:bodyPr vert="horz" wrap="square" lIns="45720" tIns="22860" rIns="45720" bIns="22860" numCol="1" anchor="t" anchorCtr="0" compatLnSpc="1"/>
                <a:lstStyle/>
                <a:p>
                  <a:endParaRPr lang="en-US" sz="900" dirty="0">
                    <a:cs typeface="+mn-ea"/>
                    <a:sym typeface="+mn-lt"/>
                  </a:endParaRPr>
                </a:p>
              </p:txBody>
            </p:sp>
            <p:sp>
              <p:nvSpPr>
                <p:cNvPr id="156" name="Freeform 146"/>
                <p:cNvSpPr/>
                <p:nvPr/>
              </p:nvSpPr>
              <p:spPr bwMode="auto">
                <a:xfrm>
                  <a:off x="12915900" y="3214688"/>
                  <a:ext cx="595313" cy="557212"/>
                </a:xfrm>
                <a:custGeom>
                  <a:avLst/>
                  <a:gdLst>
                    <a:gd name="T0" fmla="*/ 375 w 375"/>
                    <a:gd name="T1" fmla="*/ 0 h 351"/>
                    <a:gd name="T2" fmla="*/ 0 w 375"/>
                    <a:gd name="T3" fmla="*/ 0 h 351"/>
                    <a:gd name="T4" fmla="*/ 367 w 375"/>
                    <a:gd name="T5" fmla="*/ 351 h 351"/>
                    <a:gd name="T6" fmla="*/ 375 w 375"/>
                    <a:gd name="T7" fmla="*/ 0 h 351"/>
                  </a:gdLst>
                  <a:ahLst/>
                  <a:cxnLst>
                    <a:cxn ang="0">
                      <a:pos x="T0" y="T1"/>
                    </a:cxn>
                    <a:cxn ang="0">
                      <a:pos x="T2" y="T3"/>
                    </a:cxn>
                    <a:cxn ang="0">
                      <a:pos x="T4" y="T5"/>
                    </a:cxn>
                    <a:cxn ang="0">
                      <a:pos x="T6" y="T7"/>
                    </a:cxn>
                  </a:cxnLst>
                  <a:rect l="0" t="0" r="r" b="b"/>
                  <a:pathLst>
                    <a:path w="375" h="351">
                      <a:moveTo>
                        <a:pt x="375" y="0"/>
                      </a:moveTo>
                      <a:lnTo>
                        <a:pt x="0" y="0"/>
                      </a:lnTo>
                      <a:lnTo>
                        <a:pt x="367" y="351"/>
                      </a:lnTo>
                      <a:lnTo>
                        <a:pt x="375" y="0"/>
                      </a:lnTo>
                      <a:close/>
                    </a:path>
                  </a:pathLst>
                </a:custGeom>
                <a:solidFill>
                  <a:srgbClr val="BCBCB8"/>
                </a:solidFill>
                <a:ln>
                  <a:noFill/>
                </a:ln>
              </p:spPr>
              <p:txBody>
                <a:bodyPr vert="horz" wrap="square" lIns="45720" tIns="22860" rIns="45720" bIns="22860" numCol="1" anchor="t" anchorCtr="0" compatLnSpc="1"/>
                <a:lstStyle/>
                <a:p>
                  <a:endParaRPr lang="en-US" sz="900" dirty="0">
                    <a:cs typeface="+mn-ea"/>
                    <a:sym typeface="+mn-lt"/>
                  </a:endParaRPr>
                </a:p>
              </p:txBody>
            </p:sp>
            <p:sp>
              <p:nvSpPr>
                <p:cNvPr id="157" name="Freeform 147"/>
                <p:cNvSpPr/>
                <p:nvPr/>
              </p:nvSpPr>
              <p:spPr bwMode="auto">
                <a:xfrm>
                  <a:off x="12915900" y="3214688"/>
                  <a:ext cx="595313" cy="557212"/>
                </a:xfrm>
                <a:custGeom>
                  <a:avLst/>
                  <a:gdLst>
                    <a:gd name="T0" fmla="*/ 375 w 375"/>
                    <a:gd name="T1" fmla="*/ 0 h 351"/>
                    <a:gd name="T2" fmla="*/ 0 w 375"/>
                    <a:gd name="T3" fmla="*/ 0 h 351"/>
                    <a:gd name="T4" fmla="*/ 367 w 375"/>
                    <a:gd name="T5" fmla="*/ 351 h 351"/>
                    <a:gd name="T6" fmla="*/ 375 w 375"/>
                    <a:gd name="T7" fmla="*/ 0 h 351"/>
                  </a:gdLst>
                  <a:ahLst/>
                  <a:cxnLst>
                    <a:cxn ang="0">
                      <a:pos x="T0" y="T1"/>
                    </a:cxn>
                    <a:cxn ang="0">
                      <a:pos x="T2" y="T3"/>
                    </a:cxn>
                    <a:cxn ang="0">
                      <a:pos x="T4" y="T5"/>
                    </a:cxn>
                    <a:cxn ang="0">
                      <a:pos x="T6" y="T7"/>
                    </a:cxn>
                  </a:cxnLst>
                  <a:rect l="0" t="0" r="r" b="b"/>
                  <a:pathLst>
                    <a:path w="375" h="351">
                      <a:moveTo>
                        <a:pt x="375" y="0"/>
                      </a:moveTo>
                      <a:lnTo>
                        <a:pt x="0" y="0"/>
                      </a:lnTo>
                      <a:lnTo>
                        <a:pt x="367" y="351"/>
                      </a:lnTo>
                      <a:lnTo>
                        <a:pt x="375" y="0"/>
                      </a:lnTo>
                    </a:path>
                  </a:pathLst>
                </a:custGeom>
                <a:noFill/>
                <a:ln>
                  <a:noFill/>
                </a:ln>
              </p:spPr>
              <p:txBody>
                <a:bodyPr vert="horz" wrap="square" lIns="45720" tIns="22860" rIns="45720" bIns="22860" numCol="1" anchor="t" anchorCtr="0" compatLnSpc="1"/>
                <a:lstStyle/>
                <a:p>
                  <a:endParaRPr lang="en-US" sz="900" dirty="0">
                    <a:cs typeface="+mn-ea"/>
                    <a:sym typeface="+mn-lt"/>
                  </a:endParaRPr>
                </a:p>
              </p:txBody>
            </p:sp>
            <p:sp>
              <p:nvSpPr>
                <p:cNvPr id="158" name="Freeform 148"/>
                <p:cNvSpPr/>
                <p:nvPr/>
              </p:nvSpPr>
              <p:spPr bwMode="auto">
                <a:xfrm>
                  <a:off x="12915900" y="3214688"/>
                  <a:ext cx="582613" cy="557212"/>
                </a:xfrm>
                <a:custGeom>
                  <a:avLst/>
                  <a:gdLst>
                    <a:gd name="T0" fmla="*/ 351 w 367"/>
                    <a:gd name="T1" fmla="*/ 20 h 351"/>
                    <a:gd name="T2" fmla="*/ 0 w 367"/>
                    <a:gd name="T3" fmla="*/ 0 h 351"/>
                    <a:gd name="T4" fmla="*/ 367 w 367"/>
                    <a:gd name="T5" fmla="*/ 351 h 351"/>
                    <a:gd name="T6" fmla="*/ 351 w 367"/>
                    <a:gd name="T7" fmla="*/ 20 h 351"/>
                  </a:gdLst>
                  <a:ahLst/>
                  <a:cxnLst>
                    <a:cxn ang="0">
                      <a:pos x="T0" y="T1"/>
                    </a:cxn>
                    <a:cxn ang="0">
                      <a:pos x="T2" y="T3"/>
                    </a:cxn>
                    <a:cxn ang="0">
                      <a:pos x="T4" y="T5"/>
                    </a:cxn>
                    <a:cxn ang="0">
                      <a:pos x="T6" y="T7"/>
                    </a:cxn>
                  </a:cxnLst>
                  <a:rect l="0" t="0" r="r" b="b"/>
                  <a:pathLst>
                    <a:path w="367" h="351">
                      <a:moveTo>
                        <a:pt x="351" y="20"/>
                      </a:moveTo>
                      <a:lnTo>
                        <a:pt x="0" y="0"/>
                      </a:lnTo>
                      <a:lnTo>
                        <a:pt x="367" y="351"/>
                      </a:lnTo>
                      <a:lnTo>
                        <a:pt x="351" y="20"/>
                      </a:lnTo>
                      <a:close/>
                    </a:path>
                  </a:pathLst>
                </a:custGeom>
                <a:solidFill>
                  <a:srgbClr val="F2EFE9"/>
                </a:solidFill>
                <a:ln>
                  <a:noFill/>
                </a:ln>
              </p:spPr>
              <p:txBody>
                <a:bodyPr vert="horz" wrap="square" lIns="45720" tIns="22860" rIns="45720" bIns="22860" numCol="1" anchor="t" anchorCtr="0" compatLnSpc="1"/>
                <a:lstStyle/>
                <a:p>
                  <a:endParaRPr lang="en-US" sz="900" dirty="0">
                    <a:cs typeface="+mn-ea"/>
                    <a:sym typeface="+mn-lt"/>
                  </a:endParaRPr>
                </a:p>
              </p:txBody>
            </p:sp>
            <p:sp>
              <p:nvSpPr>
                <p:cNvPr id="159" name="Rectangle 149"/>
                <p:cNvSpPr>
                  <a:spLocks noChangeArrowheads="1"/>
                </p:cNvSpPr>
                <p:nvPr/>
              </p:nvSpPr>
              <p:spPr bwMode="auto">
                <a:xfrm>
                  <a:off x="13682663" y="366713"/>
                  <a:ext cx="944563" cy="290512"/>
                </a:xfrm>
                <a:prstGeom prst="rect">
                  <a:avLst/>
                </a:prstGeom>
                <a:solidFill>
                  <a:srgbClr val="1E1E1F"/>
                </a:solidFill>
                <a:ln>
                  <a:noFill/>
                </a:ln>
              </p:spPr>
              <p:txBody>
                <a:bodyPr vert="horz" wrap="square" lIns="45720" tIns="22860" rIns="45720" bIns="22860" numCol="1" anchor="t" anchorCtr="0" compatLnSpc="1"/>
                <a:lstStyle/>
                <a:p>
                  <a:endParaRPr lang="en-US" sz="900" dirty="0">
                    <a:cs typeface="+mn-ea"/>
                    <a:sym typeface="+mn-lt"/>
                  </a:endParaRPr>
                </a:p>
              </p:txBody>
            </p:sp>
          </p:grpSp>
          <p:grpSp>
            <p:nvGrpSpPr>
              <p:cNvPr id="129" name="Group 128"/>
              <p:cNvGrpSpPr/>
              <p:nvPr/>
            </p:nvGrpSpPr>
            <p:grpSpPr>
              <a:xfrm>
                <a:off x="4915488" y="4639756"/>
                <a:ext cx="998195" cy="540472"/>
                <a:chOff x="17801829" y="5891398"/>
                <a:chExt cx="954592" cy="516864"/>
              </a:xfrm>
            </p:grpSpPr>
            <p:sp>
              <p:nvSpPr>
                <p:cNvPr id="137" name="Freeform 279"/>
                <p:cNvSpPr/>
                <p:nvPr/>
              </p:nvSpPr>
              <p:spPr bwMode="auto">
                <a:xfrm>
                  <a:off x="17801829" y="5891398"/>
                  <a:ext cx="954592" cy="516864"/>
                </a:xfrm>
                <a:custGeom>
                  <a:avLst/>
                  <a:gdLst>
                    <a:gd name="T0" fmla="*/ 115 w 167"/>
                    <a:gd name="T1" fmla="*/ 42 h 88"/>
                    <a:gd name="T2" fmla="*/ 117 w 167"/>
                    <a:gd name="T3" fmla="*/ 33 h 88"/>
                    <a:gd name="T4" fmla="*/ 83 w 167"/>
                    <a:gd name="T5" fmla="*/ 0 h 88"/>
                    <a:gd name="T6" fmla="*/ 50 w 167"/>
                    <a:gd name="T7" fmla="*/ 33 h 88"/>
                    <a:gd name="T8" fmla="*/ 51 w 167"/>
                    <a:gd name="T9" fmla="*/ 42 h 88"/>
                    <a:gd name="T10" fmla="*/ 0 w 167"/>
                    <a:gd name="T11" fmla="*/ 42 h 88"/>
                    <a:gd name="T12" fmla="*/ 0 w 167"/>
                    <a:gd name="T13" fmla="*/ 88 h 88"/>
                    <a:gd name="T14" fmla="*/ 167 w 167"/>
                    <a:gd name="T15" fmla="*/ 88 h 88"/>
                    <a:gd name="T16" fmla="*/ 167 w 167"/>
                    <a:gd name="T17" fmla="*/ 42 h 88"/>
                    <a:gd name="T18" fmla="*/ 115 w 167"/>
                    <a:gd name="T19" fmla="*/ 42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7" h="88">
                      <a:moveTo>
                        <a:pt x="115" y="42"/>
                      </a:moveTo>
                      <a:cubicBezTo>
                        <a:pt x="116" y="39"/>
                        <a:pt x="117" y="36"/>
                        <a:pt x="117" y="33"/>
                      </a:cubicBezTo>
                      <a:cubicBezTo>
                        <a:pt x="117" y="15"/>
                        <a:pt x="102" y="0"/>
                        <a:pt x="83" y="0"/>
                      </a:cubicBezTo>
                      <a:cubicBezTo>
                        <a:pt x="65" y="0"/>
                        <a:pt x="50" y="15"/>
                        <a:pt x="50" y="33"/>
                      </a:cubicBezTo>
                      <a:cubicBezTo>
                        <a:pt x="50" y="36"/>
                        <a:pt x="51" y="39"/>
                        <a:pt x="51" y="42"/>
                      </a:cubicBezTo>
                      <a:cubicBezTo>
                        <a:pt x="0" y="42"/>
                        <a:pt x="0" y="42"/>
                        <a:pt x="0" y="42"/>
                      </a:cubicBezTo>
                      <a:cubicBezTo>
                        <a:pt x="0" y="88"/>
                        <a:pt x="0" y="88"/>
                        <a:pt x="0" y="88"/>
                      </a:cubicBezTo>
                      <a:cubicBezTo>
                        <a:pt x="167" y="88"/>
                        <a:pt x="167" y="88"/>
                        <a:pt x="167" y="88"/>
                      </a:cubicBezTo>
                      <a:cubicBezTo>
                        <a:pt x="167" y="42"/>
                        <a:pt x="167" y="42"/>
                        <a:pt x="167" y="42"/>
                      </a:cubicBezTo>
                      <a:lnTo>
                        <a:pt x="115" y="42"/>
                      </a:lnTo>
                      <a:close/>
                    </a:path>
                  </a:pathLst>
                </a:custGeom>
                <a:solidFill>
                  <a:srgbClr val="FFB033"/>
                </a:solidFill>
                <a:ln>
                  <a:noFill/>
                </a:ln>
              </p:spPr>
              <p:txBody>
                <a:bodyPr vert="horz" wrap="square" lIns="45720" tIns="22860" rIns="45720" bIns="22860" numCol="1" anchor="t" anchorCtr="0" compatLnSpc="1"/>
                <a:lstStyle/>
                <a:p>
                  <a:endParaRPr lang="en-US" sz="900" dirty="0">
                    <a:cs typeface="+mn-ea"/>
                    <a:sym typeface="+mn-lt"/>
                  </a:endParaRPr>
                </a:p>
              </p:txBody>
            </p:sp>
            <p:sp>
              <p:nvSpPr>
                <p:cNvPr id="138" name="Oval 280"/>
                <p:cNvSpPr>
                  <a:spLocks noChangeArrowheads="1"/>
                </p:cNvSpPr>
                <p:nvPr/>
              </p:nvSpPr>
              <p:spPr bwMode="auto">
                <a:xfrm>
                  <a:off x="18167266" y="5973356"/>
                  <a:ext cx="229951" cy="230011"/>
                </a:xfrm>
                <a:prstGeom prst="ellipse">
                  <a:avLst/>
                </a:prstGeom>
                <a:solidFill>
                  <a:srgbClr val="000529"/>
                </a:solidFill>
                <a:ln>
                  <a:noFill/>
                </a:ln>
              </p:spPr>
              <p:txBody>
                <a:bodyPr vert="horz" wrap="square" lIns="45720" tIns="22860" rIns="45720" bIns="22860" numCol="1" anchor="t" anchorCtr="0" compatLnSpc="1"/>
                <a:lstStyle/>
                <a:p>
                  <a:endParaRPr lang="en-US" sz="900" dirty="0">
                    <a:cs typeface="+mn-ea"/>
                    <a:sym typeface="+mn-lt"/>
                  </a:endParaRPr>
                </a:p>
              </p:txBody>
            </p:sp>
          </p:grpSp>
          <p:grpSp>
            <p:nvGrpSpPr>
              <p:cNvPr id="130" name="Group 129"/>
              <p:cNvGrpSpPr/>
              <p:nvPr/>
            </p:nvGrpSpPr>
            <p:grpSpPr>
              <a:xfrm rot="1080935">
                <a:off x="2865557" y="5552197"/>
                <a:ext cx="2681043" cy="955676"/>
                <a:chOff x="485775" y="495300"/>
                <a:chExt cx="5238750" cy="1866901"/>
              </a:xfrm>
            </p:grpSpPr>
            <p:sp>
              <p:nvSpPr>
                <p:cNvPr id="131" name="Freeform 5"/>
                <p:cNvSpPr/>
                <p:nvPr/>
              </p:nvSpPr>
              <p:spPr bwMode="auto">
                <a:xfrm>
                  <a:off x="4603750" y="1674813"/>
                  <a:ext cx="1120775" cy="687388"/>
                </a:xfrm>
                <a:custGeom>
                  <a:avLst/>
                  <a:gdLst>
                    <a:gd name="T0" fmla="*/ 6 w 117"/>
                    <a:gd name="T1" fmla="*/ 29 h 71"/>
                    <a:gd name="T2" fmla="*/ 0 w 117"/>
                    <a:gd name="T3" fmla="*/ 58 h 71"/>
                    <a:gd name="T4" fmla="*/ 63 w 117"/>
                    <a:gd name="T5" fmla="*/ 71 h 71"/>
                    <a:gd name="T6" fmla="*/ 115 w 117"/>
                    <a:gd name="T7" fmla="*/ 55 h 71"/>
                    <a:gd name="T8" fmla="*/ 115 w 117"/>
                    <a:gd name="T9" fmla="*/ 55 h 71"/>
                    <a:gd name="T10" fmla="*/ 115 w 117"/>
                    <a:gd name="T11" fmla="*/ 53 h 71"/>
                    <a:gd name="T12" fmla="*/ 68 w 117"/>
                    <a:gd name="T13" fmla="*/ 43 h 71"/>
                    <a:gd name="T14" fmla="*/ 62 w 117"/>
                    <a:gd name="T15" fmla="*/ 46 h 71"/>
                    <a:gd name="T16" fmla="*/ 57 w 117"/>
                    <a:gd name="T17" fmla="*/ 39 h 71"/>
                    <a:gd name="T18" fmla="*/ 64 w 117"/>
                    <a:gd name="T19" fmla="*/ 35 h 71"/>
                    <a:gd name="T20" fmla="*/ 68 w 117"/>
                    <a:gd name="T21" fmla="*/ 40 h 71"/>
                    <a:gd name="T22" fmla="*/ 116 w 117"/>
                    <a:gd name="T23" fmla="*/ 50 h 71"/>
                    <a:gd name="T24" fmla="*/ 117 w 117"/>
                    <a:gd name="T25" fmla="*/ 48 h 71"/>
                    <a:gd name="T26" fmla="*/ 117 w 117"/>
                    <a:gd name="T27" fmla="*/ 48 h 71"/>
                    <a:gd name="T28" fmla="*/ 75 w 117"/>
                    <a:gd name="T29" fmla="*/ 13 h 71"/>
                    <a:gd name="T30" fmla="*/ 12 w 117"/>
                    <a:gd name="T31" fmla="*/ 0 h 71"/>
                    <a:gd name="T32" fmla="*/ 6 w 117"/>
                    <a:gd name="T33" fmla="*/ 29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 h="71">
                      <a:moveTo>
                        <a:pt x="6" y="29"/>
                      </a:moveTo>
                      <a:cubicBezTo>
                        <a:pt x="0" y="58"/>
                        <a:pt x="0" y="58"/>
                        <a:pt x="0" y="58"/>
                      </a:cubicBezTo>
                      <a:cubicBezTo>
                        <a:pt x="63" y="71"/>
                        <a:pt x="63" y="71"/>
                        <a:pt x="63" y="71"/>
                      </a:cubicBezTo>
                      <a:cubicBezTo>
                        <a:pt x="76" y="58"/>
                        <a:pt x="95" y="51"/>
                        <a:pt x="115" y="55"/>
                      </a:cubicBezTo>
                      <a:cubicBezTo>
                        <a:pt x="115" y="55"/>
                        <a:pt x="115" y="55"/>
                        <a:pt x="115" y="55"/>
                      </a:cubicBezTo>
                      <a:cubicBezTo>
                        <a:pt x="115" y="53"/>
                        <a:pt x="115" y="53"/>
                        <a:pt x="115" y="53"/>
                      </a:cubicBezTo>
                      <a:cubicBezTo>
                        <a:pt x="68" y="43"/>
                        <a:pt x="68" y="43"/>
                        <a:pt x="68" y="43"/>
                      </a:cubicBezTo>
                      <a:cubicBezTo>
                        <a:pt x="67" y="45"/>
                        <a:pt x="64" y="47"/>
                        <a:pt x="62" y="46"/>
                      </a:cubicBezTo>
                      <a:cubicBezTo>
                        <a:pt x="59" y="45"/>
                        <a:pt x="57" y="42"/>
                        <a:pt x="57" y="39"/>
                      </a:cubicBezTo>
                      <a:cubicBezTo>
                        <a:pt x="58" y="36"/>
                        <a:pt x="61" y="34"/>
                        <a:pt x="64" y="35"/>
                      </a:cubicBezTo>
                      <a:cubicBezTo>
                        <a:pt x="67" y="36"/>
                        <a:pt x="68" y="38"/>
                        <a:pt x="68" y="40"/>
                      </a:cubicBezTo>
                      <a:cubicBezTo>
                        <a:pt x="116" y="50"/>
                        <a:pt x="116" y="50"/>
                        <a:pt x="116" y="50"/>
                      </a:cubicBezTo>
                      <a:cubicBezTo>
                        <a:pt x="117" y="48"/>
                        <a:pt x="117" y="48"/>
                        <a:pt x="117" y="48"/>
                      </a:cubicBezTo>
                      <a:cubicBezTo>
                        <a:pt x="117" y="48"/>
                        <a:pt x="117" y="48"/>
                        <a:pt x="117" y="48"/>
                      </a:cubicBezTo>
                      <a:cubicBezTo>
                        <a:pt x="97" y="44"/>
                        <a:pt x="82" y="30"/>
                        <a:pt x="75" y="13"/>
                      </a:cubicBezTo>
                      <a:cubicBezTo>
                        <a:pt x="12" y="0"/>
                        <a:pt x="12" y="0"/>
                        <a:pt x="12" y="0"/>
                      </a:cubicBezTo>
                      <a:lnTo>
                        <a:pt x="6" y="29"/>
                      </a:lnTo>
                      <a:close/>
                    </a:path>
                  </a:pathLst>
                </a:custGeom>
                <a:solidFill>
                  <a:srgbClr val="1D8C96"/>
                </a:solidFill>
                <a:ln>
                  <a:noFill/>
                </a:ln>
              </p:spPr>
              <p:txBody>
                <a:bodyPr vert="horz" wrap="square" lIns="45720" tIns="22860" rIns="45720" bIns="22860" numCol="1" anchor="t" anchorCtr="0" compatLnSpc="1"/>
                <a:lstStyle/>
                <a:p>
                  <a:endParaRPr lang="en-US" sz="900" dirty="0">
                    <a:cs typeface="+mn-ea"/>
                    <a:sym typeface="+mn-lt"/>
                  </a:endParaRPr>
                </a:p>
              </p:txBody>
            </p:sp>
            <p:sp>
              <p:nvSpPr>
                <p:cNvPr id="132" name="Freeform 6"/>
                <p:cNvSpPr/>
                <p:nvPr/>
              </p:nvSpPr>
              <p:spPr bwMode="auto">
                <a:xfrm>
                  <a:off x="1549400" y="989013"/>
                  <a:ext cx="3351213" cy="1335088"/>
                </a:xfrm>
                <a:custGeom>
                  <a:avLst/>
                  <a:gdLst>
                    <a:gd name="T0" fmla="*/ 2111 w 2111"/>
                    <a:gd name="T1" fmla="*/ 420 h 841"/>
                    <a:gd name="T2" fmla="*/ 2027 w 2111"/>
                    <a:gd name="T3" fmla="*/ 841 h 841"/>
                    <a:gd name="T4" fmla="*/ 0 w 2111"/>
                    <a:gd name="T5" fmla="*/ 426 h 841"/>
                    <a:gd name="T6" fmla="*/ 84 w 2111"/>
                    <a:gd name="T7" fmla="*/ 0 h 841"/>
                    <a:gd name="T8" fmla="*/ 2111 w 2111"/>
                    <a:gd name="T9" fmla="*/ 420 h 841"/>
                  </a:gdLst>
                  <a:ahLst/>
                  <a:cxnLst>
                    <a:cxn ang="0">
                      <a:pos x="T0" y="T1"/>
                    </a:cxn>
                    <a:cxn ang="0">
                      <a:pos x="T2" y="T3"/>
                    </a:cxn>
                    <a:cxn ang="0">
                      <a:pos x="T4" y="T5"/>
                    </a:cxn>
                    <a:cxn ang="0">
                      <a:pos x="T6" y="T7"/>
                    </a:cxn>
                    <a:cxn ang="0">
                      <a:pos x="T8" y="T9"/>
                    </a:cxn>
                  </a:cxnLst>
                  <a:rect l="0" t="0" r="r" b="b"/>
                  <a:pathLst>
                    <a:path w="2111" h="841">
                      <a:moveTo>
                        <a:pt x="2111" y="420"/>
                      </a:moveTo>
                      <a:lnTo>
                        <a:pt x="2027" y="841"/>
                      </a:lnTo>
                      <a:lnTo>
                        <a:pt x="0" y="426"/>
                      </a:lnTo>
                      <a:lnTo>
                        <a:pt x="84" y="0"/>
                      </a:lnTo>
                      <a:lnTo>
                        <a:pt x="2111" y="420"/>
                      </a:lnTo>
                      <a:close/>
                    </a:path>
                  </a:pathLst>
                </a:custGeom>
                <a:solidFill>
                  <a:srgbClr val="0EB3BF"/>
                </a:solidFill>
                <a:ln>
                  <a:noFill/>
                </a:ln>
              </p:spPr>
              <p:txBody>
                <a:bodyPr vert="horz" wrap="square" lIns="45720" tIns="22860" rIns="45720" bIns="22860" numCol="1" anchor="t" anchorCtr="0" compatLnSpc="1"/>
                <a:lstStyle/>
                <a:p>
                  <a:endParaRPr lang="en-US" sz="900" dirty="0">
                    <a:cs typeface="+mn-ea"/>
                    <a:sym typeface="+mn-lt"/>
                  </a:endParaRPr>
                </a:p>
              </p:txBody>
            </p:sp>
            <p:sp>
              <p:nvSpPr>
                <p:cNvPr id="133" name="Freeform 7"/>
                <p:cNvSpPr/>
                <p:nvPr/>
              </p:nvSpPr>
              <p:spPr bwMode="auto">
                <a:xfrm>
                  <a:off x="1414463" y="958850"/>
                  <a:ext cx="3352800" cy="1344613"/>
                </a:xfrm>
                <a:custGeom>
                  <a:avLst/>
                  <a:gdLst>
                    <a:gd name="T0" fmla="*/ 2112 w 2112"/>
                    <a:gd name="T1" fmla="*/ 421 h 847"/>
                    <a:gd name="T2" fmla="*/ 2027 w 2112"/>
                    <a:gd name="T3" fmla="*/ 847 h 847"/>
                    <a:gd name="T4" fmla="*/ 0 w 2112"/>
                    <a:gd name="T5" fmla="*/ 427 h 847"/>
                    <a:gd name="T6" fmla="*/ 85 w 2112"/>
                    <a:gd name="T7" fmla="*/ 0 h 847"/>
                    <a:gd name="T8" fmla="*/ 2112 w 2112"/>
                    <a:gd name="T9" fmla="*/ 421 h 847"/>
                  </a:gdLst>
                  <a:ahLst/>
                  <a:cxnLst>
                    <a:cxn ang="0">
                      <a:pos x="T0" y="T1"/>
                    </a:cxn>
                    <a:cxn ang="0">
                      <a:pos x="T2" y="T3"/>
                    </a:cxn>
                    <a:cxn ang="0">
                      <a:pos x="T4" y="T5"/>
                    </a:cxn>
                    <a:cxn ang="0">
                      <a:pos x="T6" y="T7"/>
                    </a:cxn>
                    <a:cxn ang="0">
                      <a:pos x="T8" y="T9"/>
                    </a:cxn>
                  </a:cxnLst>
                  <a:rect l="0" t="0" r="r" b="b"/>
                  <a:pathLst>
                    <a:path w="2112" h="847">
                      <a:moveTo>
                        <a:pt x="2112" y="421"/>
                      </a:moveTo>
                      <a:lnTo>
                        <a:pt x="2027" y="847"/>
                      </a:lnTo>
                      <a:lnTo>
                        <a:pt x="0" y="427"/>
                      </a:lnTo>
                      <a:lnTo>
                        <a:pt x="85" y="0"/>
                      </a:lnTo>
                      <a:lnTo>
                        <a:pt x="2112" y="421"/>
                      </a:lnTo>
                      <a:close/>
                    </a:path>
                  </a:pathLst>
                </a:custGeom>
                <a:solidFill>
                  <a:srgbClr val="FDC000"/>
                </a:solidFill>
                <a:ln>
                  <a:noFill/>
                </a:ln>
              </p:spPr>
              <p:txBody>
                <a:bodyPr vert="horz" wrap="square" lIns="45720" tIns="22860" rIns="45720" bIns="22860" numCol="1" anchor="t" anchorCtr="0" compatLnSpc="1"/>
                <a:lstStyle/>
                <a:p>
                  <a:endParaRPr lang="en-US" sz="900" dirty="0">
                    <a:cs typeface="+mn-ea"/>
                    <a:sym typeface="+mn-lt"/>
                  </a:endParaRPr>
                </a:p>
              </p:txBody>
            </p:sp>
            <p:sp>
              <p:nvSpPr>
                <p:cNvPr id="134" name="Freeform 8"/>
                <p:cNvSpPr/>
                <p:nvPr/>
              </p:nvSpPr>
              <p:spPr bwMode="auto">
                <a:xfrm>
                  <a:off x="485775" y="736600"/>
                  <a:ext cx="536575" cy="862013"/>
                </a:xfrm>
                <a:custGeom>
                  <a:avLst/>
                  <a:gdLst>
                    <a:gd name="T0" fmla="*/ 37 w 56"/>
                    <a:gd name="T1" fmla="*/ 88 h 89"/>
                    <a:gd name="T2" fmla="*/ 39 w 56"/>
                    <a:gd name="T3" fmla="*/ 89 h 89"/>
                    <a:gd name="T4" fmla="*/ 56 w 56"/>
                    <a:gd name="T5" fmla="*/ 5 h 89"/>
                    <a:gd name="T6" fmla="*/ 54 w 56"/>
                    <a:gd name="T7" fmla="*/ 4 h 89"/>
                    <a:gd name="T8" fmla="*/ 5 w 56"/>
                    <a:gd name="T9" fmla="*/ 38 h 89"/>
                    <a:gd name="T10" fmla="*/ 37 w 56"/>
                    <a:gd name="T11" fmla="*/ 88 h 89"/>
                  </a:gdLst>
                  <a:ahLst/>
                  <a:cxnLst>
                    <a:cxn ang="0">
                      <a:pos x="T0" y="T1"/>
                    </a:cxn>
                    <a:cxn ang="0">
                      <a:pos x="T2" y="T3"/>
                    </a:cxn>
                    <a:cxn ang="0">
                      <a:pos x="T4" y="T5"/>
                    </a:cxn>
                    <a:cxn ang="0">
                      <a:pos x="T6" y="T7"/>
                    </a:cxn>
                    <a:cxn ang="0">
                      <a:pos x="T8" y="T9"/>
                    </a:cxn>
                    <a:cxn ang="0">
                      <a:pos x="T10" y="T11"/>
                    </a:cxn>
                  </a:cxnLst>
                  <a:rect l="0" t="0" r="r" b="b"/>
                  <a:pathLst>
                    <a:path w="56" h="89">
                      <a:moveTo>
                        <a:pt x="37" y="88"/>
                      </a:moveTo>
                      <a:cubicBezTo>
                        <a:pt x="39" y="89"/>
                        <a:pt x="39" y="89"/>
                        <a:pt x="39" y="89"/>
                      </a:cubicBezTo>
                      <a:cubicBezTo>
                        <a:pt x="56" y="5"/>
                        <a:pt x="56" y="5"/>
                        <a:pt x="56" y="5"/>
                      </a:cubicBezTo>
                      <a:cubicBezTo>
                        <a:pt x="54" y="4"/>
                        <a:pt x="54" y="4"/>
                        <a:pt x="54" y="4"/>
                      </a:cubicBezTo>
                      <a:cubicBezTo>
                        <a:pt x="32" y="0"/>
                        <a:pt x="10" y="15"/>
                        <a:pt x="5" y="38"/>
                      </a:cubicBezTo>
                      <a:cubicBezTo>
                        <a:pt x="0" y="61"/>
                        <a:pt x="15" y="83"/>
                        <a:pt x="37" y="88"/>
                      </a:cubicBezTo>
                      <a:close/>
                    </a:path>
                  </a:pathLst>
                </a:custGeom>
                <a:solidFill>
                  <a:srgbClr val="FDC000"/>
                </a:solidFill>
                <a:ln>
                  <a:noFill/>
                </a:ln>
              </p:spPr>
              <p:txBody>
                <a:bodyPr vert="horz" wrap="square" lIns="45720" tIns="22860" rIns="45720" bIns="22860" numCol="1" anchor="t" anchorCtr="0" compatLnSpc="1"/>
                <a:lstStyle/>
                <a:p>
                  <a:endParaRPr lang="en-US" sz="900" dirty="0">
                    <a:cs typeface="+mn-ea"/>
                    <a:sym typeface="+mn-lt"/>
                  </a:endParaRPr>
                </a:p>
              </p:txBody>
            </p:sp>
            <p:sp>
              <p:nvSpPr>
                <p:cNvPr id="135" name="Freeform 9"/>
                <p:cNvSpPr/>
                <p:nvPr/>
              </p:nvSpPr>
              <p:spPr bwMode="auto">
                <a:xfrm>
                  <a:off x="858838" y="495300"/>
                  <a:ext cx="2087563" cy="1373188"/>
                </a:xfrm>
                <a:custGeom>
                  <a:avLst/>
                  <a:gdLst>
                    <a:gd name="T0" fmla="*/ 17 w 218"/>
                    <a:gd name="T1" fmla="*/ 30 h 142"/>
                    <a:gd name="T2" fmla="*/ 0 w 218"/>
                    <a:gd name="T3" fmla="*/ 114 h 142"/>
                    <a:gd name="T4" fmla="*/ 137 w 218"/>
                    <a:gd name="T5" fmla="*/ 142 h 142"/>
                    <a:gd name="T6" fmla="*/ 145 w 218"/>
                    <a:gd name="T7" fmla="*/ 136 h 142"/>
                    <a:gd name="T8" fmla="*/ 159 w 218"/>
                    <a:gd name="T9" fmla="*/ 65 h 142"/>
                    <a:gd name="T10" fmla="*/ 154 w 218"/>
                    <a:gd name="T11" fmla="*/ 58 h 142"/>
                    <a:gd name="T12" fmla="*/ 31 w 218"/>
                    <a:gd name="T13" fmla="*/ 32 h 142"/>
                    <a:gd name="T14" fmla="*/ 54 w 218"/>
                    <a:gd name="T15" fmla="*/ 18 h 142"/>
                    <a:gd name="T16" fmla="*/ 206 w 218"/>
                    <a:gd name="T17" fmla="*/ 49 h 142"/>
                    <a:gd name="T18" fmla="*/ 206 w 218"/>
                    <a:gd name="T19" fmla="*/ 49 h 142"/>
                    <a:gd name="T20" fmla="*/ 216 w 218"/>
                    <a:gd name="T21" fmla="*/ 44 h 142"/>
                    <a:gd name="T22" fmla="*/ 216 w 218"/>
                    <a:gd name="T23" fmla="*/ 44 h 142"/>
                    <a:gd name="T24" fmla="*/ 218 w 218"/>
                    <a:gd name="T25" fmla="*/ 36 h 142"/>
                    <a:gd name="T26" fmla="*/ 57 w 218"/>
                    <a:gd name="T27" fmla="*/ 3 h 142"/>
                    <a:gd name="T28" fmla="*/ 17 w 218"/>
                    <a:gd name="T29" fmla="*/ 3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8" h="142">
                      <a:moveTo>
                        <a:pt x="17" y="30"/>
                      </a:moveTo>
                      <a:cubicBezTo>
                        <a:pt x="0" y="114"/>
                        <a:pt x="0" y="114"/>
                        <a:pt x="0" y="114"/>
                      </a:cubicBezTo>
                      <a:cubicBezTo>
                        <a:pt x="137" y="142"/>
                        <a:pt x="137" y="142"/>
                        <a:pt x="137" y="142"/>
                      </a:cubicBezTo>
                      <a:cubicBezTo>
                        <a:pt x="140" y="142"/>
                        <a:pt x="144" y="140"/>
                        <a:pt x="145" y="136"/>
                      </a:cubicBezTo>
                      <a:cubicBezTo>
                        <a:pt x="159" y="65"/>
                        <a:pt x="159" y="65"/>
                        <a:pt x="159" y="65"/>
                      </a:cubicBezTo>
                      <a:cubicBezTo>
                        <a:pt x="160" y="62"/>
                        <a:pt x="158" y="58"/>
                        <a:pt x="154" y="58"/>
                      </a:cubicBezTo>
                      <a:cubicBezTo>
                        <a:pt x="31" y="32"/>
                        <a:pt x="31" y="32"/>
                        <a:pt x="31" y="32"/>
                      </a:cubicBezTo>
                      <a:cubicBezTo>
                        <a:pt x="33" y="22"/>
                        <a:pt x="44" y="15"/>
                        <a:pt x="54" y="18"/>
                      </a:cubicBezTo>
                      <a:cubicBezTo>
                        <a:pt x="206" y="49"/>
                        <a:pt x="206" y="49"/>
                        <a:pt x="206" y="49"/>
                      </a:cubicBezTo>
                      <a:cubicBezTo>
                        <a:pt x="206" y="49"/>
                        <a:pt x="206" y="49"/>
                        <a:pt x="206" y="49"/>
                      </a:cubicBezTo>
                      <a:cubicBezTo>
                        <a:pt x="210" y="49"/>
                        <a:pt x="215" y="47"/>
                        <a:pt x="216" y="44"/>
                      </a:cubicBezTo>
                      <a:cubicBezTo>
                        <a:pt x="216" y="44"/>
                        <a:pt x="216" y="44"/>
                        <a:pt x="216" y="44"/>
                      </a:cubicBezTo>
                      <a:cubicBezTo>
                        <a:pt x="218" y="36"/>
                        <a:pt x="218" y="36"/>
                        <a:pt x="218" y="36"/>
                      </a:cubicBezTo>
                      <a:cubicBezTo>
                        <a:pt x="57" y="3"/>
                        <a:pt x="57" y="3"/>
                        <a:pt x="57" y="3"/>
                      </a:cubicBezTo>
                      <a:cubicBezTo>
                        <a:pt x="39" y="0"/>
                        <a:pt x="21" y="11"/>
                        <a:pt x="17" y="30"/>
                      </a:cubicBezTo>
                      <a:close/>
                    </a:path>
                  </a:pathLst>
                </a:custGeom>
                <a:solidFill>
                  <a:srgbClr val="1D8C96"/>
                </a:solidFill>
                <a:ln>
                  <a:noFill/>
                </a:ln>
              </p:spPr>
              <p:txBody>
                <a:bodyPr vert="horz" wrap="square" lIns="45720" tIns="22860" rIns="45720" bIns="22860" numCol="1" anchor="t" anchorCtr="0" compatLnSpc="1"/>
                <a:lstStyle/>
                <a:p>
                  <a:endParaRPr lang="en-US" sz="900" dirty="0">
                    <a:cs typeface="+mn-ea"/>
                    <a:sym typeface="+mn-lt"/>
                  </a:endParaRPr>
                </a:p>
              </p:txBody>
            </p:sp>
            <p:sp>
              <p:nvSpPr>
                <p:cNvPr id="136" name="Freeform 10"/>
                <p:cNvSpPr/>
                <p:nvPr/>
              </p:nvSpPr>
              <p:spPr bwMode="auto">
                <a:xfrm>
                  <a:off x="993775" y="804863"/>
                  <a:ext cx="344488" cy="850900"/>
                </a:xfrm>
                <a:custGeom>
                  <a:avLst/>
                  <a:gdLst>
                    <a:gd name="T0" fmla="*/ 114 w 217"/>
                    <a:gd name="T1" fmla="*/ 536 h 536"/>
                    <a:gd name="T2" fmla="*/ 217 w 217"/>
                    <a:gd name="T3" fmla="*/ 24 h 536"/>
                    <a:gd name="T4" fmla="*/ 102 w 217"/>
                    <a:gd name="T5" fmla="*/ 0 h 536"/>
                    <a:gd name="T6" fmla="*/ 0 w 217"/>
                    <a:gd name="T7" fmla="*/ 512 h 536"/>
                    <a:gd name="T8" fmla="*/ 114 w 217"/>
                    <a:gd name="T9" fmla="*/ 536 h 536"/>
                  </a:gdLst>
                  <a:ahLst/>
                  <a:cxnLst>
                    <a:cxn ang="0">
                      <a:pos x="T0" y="T1"/>
                    </a:cxn>
                    <a:cxn ang="0">
                      <a:pos x="T2" y="T3"/>
                    </a:cxn>
                    <a:cxn ang="0">
                      <a:pos x="T4" y="T5"/>
                    </a:cxn>
                    <a:cxn ang="0">
                      <a:pos x="T6" y="T7"/>
                    </a:cxn>
                    <a:cxn ang="0">
                      <a:pos x="T8" y="T9"/>
                    </a:cxn>
                  </a:cxnLst>
                  <a:rect l="0" t="0" r="r" b="b"/>
                  <a:pathLst>
                    <a:path w="217" h="536">
                      <a:moveTo>
                        <a:pt x="114" y="536"/>
                      </a:moveTo>
                      <a:lnTo>
                        <a:pt x="217" y="24"/>
                      </a:lnTo>
                      <a:lnTo>
                        <a:pt x="102" y="0"/>
                      </a:lnTo>
                      <a:lnTo>
                        <a:pt x="0" y="512"/>
                      </a:lnTo>
                      <a:lnTo>
                        <a:pt x="114" y="536"/>
                      </a:lnTo>
                      <a:close/>
                    </a:path>
                  </a:pathLst>
                </a:custGeom>
                <a:solidFill>
                  <a:srgbClr val="FDC000"/>
                </a:solidFill>
                <a:ln>
                  <a:noFill/>
                </a:ln>
              </p:spPr>
              <p:txBody>
                <a:bodyPr vert="horz" wrap="square" lIns="45720" tIns="22860" rIns="45720" bIns="22860" numCol="1" anchor="t" anchorCtr="0" compatLnSpc="1"/>
                <a:lstStyle/>
                <a:p>
                  <a:endParaRPr lang="en-US" sz="900" dirty="0">
                    <a:cs typeface="+mn-ea"/>
                    <a:sym typeface="+mn-lt"/>
                  </a:endParaRPr>
                </a:p>
              </p:txBody>
            </p:sp>
          </p:grpSp>
        </p:grpSp>
      </p:grpSp>
    </p:spTree>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1"/>
                                        </p:tgtEl>
                                        <p:attrNameLst>
                                          <p:attrName>style.visibility</p:attrName>
                                        </p:attrNameLst>
                                      </p:cBhvr>
                                      <p:to>
                                        <p:strVal val="visible"/>
                                      </p:to>
                                    </p:set>
                                    <p:anim calcmode="lin" valueType="num">
                                      <p:cBhvr>
                                        <p:cTn id="13" dur="500" fill="hold"/>
                                        <p:tgtEl>
                                          <p:spTgt spid="31"/>
                                        </p:tgtEl>
                                        <p:attrNameLst>
                                          <p:attrName>ppt_w</p:attrName>
                                        </p:attrNameLst>
                                      </p:cBhvr>
                                      <p:tavLst>
                                        <p:tav tm="0">
                                          <p:val>
                                            <p:fltVal val="0"/>
                                          </p:val>
                                        </p:tav>
                                        <p:tav tm="100000">
                                          <p:val>
                                            <p:strVal val="#ppt_w"/>
                                          </p:val>
                                        </p:tav>
                                      </p:tavLst>
                                    </p:anim>
                                    <p:anim calcmode="lin" valueType="num">
                                      <p:cBhvr>
                                        <p:cTn id="14" dur="500" fill="hold"/>
                                        <p:tgtEl>
                                          <p:spTgt spid="31"/>
                                        </p:tgtEl>
                                        <p:attrNameLst>
                                          <p:attrName>ppt_h</p:attrName>
                                        </p:attrNameLst>
                                      </p:cBhvr>
                                      <p:tavLst>
                                        <p:tav tm="0">
                                          <p:val>
                                            <p:fltVal val="0"/>
                                          </p:val>
                                        </p:tav>
                                        <p:tav tm="100000">
                                          <p:val>
                                            <p:strVal val="#ppt_h"/>
                                          </p:val>
                                        </p:tav>
                                      </p:tavLst>
                                    </p:anim>
                                    <p:animEffect transition="in" filter="fade">
                                      <p:cBhvr>
                                        <p:cTn id="15" dur="500"/>
                                        <p:tgtEl>
                                          <p:spTgt spid="31"/>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p:cTn id="18" dur="500" fill="hold"/>
                                        <p:tgtEl>
                                          <p:spTgt spid="27"/>
                                        </p:tgtEl>
                                        <p:attrNameLst>
                                          <p:attrName>ppt_w</p:attrName>
                                        </p:attrNameLst>
                                      </p:cBhvr>
                                      <p:tavLst>
                                        <p:tav tm="0">
                                          <p:val>
                                            <p:fltVal val="0"/>
                                          </p:val>
                                        </p:tav>
                                        <p:tav tm="100000">
                                          <p:val>
                                            <p:strVal val="#ppt_w"/>
                                          </p:val>
                                        </p:tav>
                                      </p:tavLst>
                                    </p:anim>
                                    <p:anim calcmode="lin" valueType="num">
                                      <p:cBhvr>
                                        <p:cTn id="19" dur="500" fill="hold"/>
                                        <p:tgtEl>
                                          <p:spTgt spid="27"/>
                                        </p:tgtEl>
                                        <p:attrNameLst>
                                          <p:attrName>ppt_h</p:attrName>
                                        </p:attrNameLst>
                                      </p:cBhvr>
                                      <p:tavLst>
                                        <p:tav tm="0">
                                          <p:val>
                                            <p:fltVal val="0"/>
                                          </p:val>
                                        </p:tav>
                                        <p:tav tm="100000">
                                          <p:val>
                                            <p:strVal val="#ppt_h"/>
                                          </p:val>
                                        </p:tav>
                                      </p:tavLst>
                                    </p:anim>
                                    <p:animEffect transition="in" filter="fade">
                                      <p:cBhvr>
                                        <p:cTn id="20" dur="500"/>
                                        <p:tgtEl>
                                          <p:spTgt spid="27"/>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94"/>
                                        </p:tgtEl>
                                        <p:attrNameLst>
                                          <p:attrName>style.visibility</p:attrName>
                                        </p:attrNameLst>
                                      </p:cBhvr>
                                      <p:to>
                                        <p:strVal val="visible"/>
                                      </p:to>
                                    </p:set>
                                    <p:anim calcmode="lin" valueType="num">
                                      <p:cBhvr>
                                        <p:cTn id="23" dur="500" fill="hold"/>
                                        <p:tgtEl>
                                          <p:spTgt spid="94"/>
                                        </p:tgtEl>
                                        <p:attrNameLst>
                                          <p:attrName>ppt_w</p:attrName>
                                        </p:attrNameLst>
                                      </p:cBhvr>
                                      <p:tavLst>
                                        <p:tav tm="0">
                                          <p:val>
                                            <p:fltVal val="0"/>
                                          </p:val>
                                        </p:tav>
                                        <p:tav tm="100000">
                                          <p:val>
                                            <p:strVal val="#ppt_w"/>
                                          </p:val>
                                        </p:tav>
                                      </p:tavLst>
                                    </p:anim>
                                    <p:anim calcmode="lin" valueType="num">
                                      <p:cBhvr>
                                        <p:cTn id="24" dur="500" fill="hold"/>
                                        <p:tgtEl>
                                          <p:spTgt spid="94"/>
                                        </p:tgtEl>
                                        <p:attrNameLst>
                                          <p:attrName>ppt_h</p:attrName>
                                        </p:attrNameLst>
                                      </p:cBhvr>
                                      <p:tavLst>
                                        <p:tav tm="0">
                                          <p:val>
                                            <p:fltVal val="0"/>
                                          </p:val>
                                        </p:tav>
                                        <p:tav tm="100000">
                                          <p:val>
                                            <p:strVal val="#ppt_h"/>
                                          </p:val>
                                        </p:tav>
                                      </p:tavLst>
                                    </p:anim>
                                    <p:animEffect transition="in" filter="fade">
                                      <p:cBhvr>
                                        <p:cTn id="25" dur="500"/>
                                        <p:tgtEl>
                                          <p:spTgt spid="94"/>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95"/>
                                        </p:tgtEl>
                                        <p:attrNameLst>
                                          <p:attrName>style.visibility</p:attrName>
                                        </p:attrNameLst>
                                      </p:cBhvr>
                                      <p:to>
                                        <p:strVal val="visible"/>
                                      </p:to>
                                    </p:set>
                                    <p:anim calcmode="lin" valueType="num">
                                      <p:cBhvr>
                                        <p:cTn id="28" dur="500" fill="hold"/>
                                        <p:tgtEl>
                                          <p:spTgt spid="95"/>
                                        </p:tgtEl>
                                        <p:attrNameLst>
                                          <p:attrName>ppt_w</p:attrName>
                                        </p:attrNameLst>
                                      </p:cBhvr>
                                      <p:tavLst>
                                        <p:tav tm="0">
                                          <p:val>
                                            <p:fltVal val="0"/>
                                          </p:val>
                                        </p:tav>
                                        <p:tav tm="100000">
                                          <p:val>
                                            <p:strVal val="#ppt_w"/>
                                          </p:val>
                                        </p:tav>
                                      </p:tavLst>
                                    </p:anim>
                                    <p:anim calcmode="lin" valueType="num">
                                      <p:cBhvr>
                                        <p:cTn id="29" dur="500" fill="hold"/>
                                        <p:tgtEl>
                                          <p:spTgt spid="95"/>
                                        </p:tgtEl>
                                        <p:attrNameLst>
                                          <p:attrName>ppt_h</p:attrName>
                                        </p:attrNameLst>
                                      </p:cBhvr>
                                      <p:tavLst>
                                        <p:tav tm="0">
                                          <p:val>
                                            <p:fltVal val="0"/>
                                          </p:val>
                                        </p:tav>
                                        <p:tav tm="100000">
                                          <p:val>
                                            <p:strVal val="#ppt_h"/>
                                          </p:val>
                                        </p:tav>
                                      </p:tavLst>
                                    </p:anim>
                                    <p:animEffect transition="in" filter="fade">
                                      <p:cBhvr>
                                        <p:cTn id="30" dur="500"/>
                                        <p:tgtEl>
                                          <p:spTgt spid="95"/>
                                        </p:tgtEl>
                                      </p:cBhvr>
                                    </p:animEffect>
                                  </p:childTnLst>
                                </p:cTn>
                              </p:par>
                            </p:childTnLst>
                          </p:cTn>
                        </p:par>
                        <p:par>
                          <p:cTn id="31" fill="hold">
                            <p:stCondLst>
                              <p:cond delay="1000"/>
                            </p:stCondLst>
                            <p:childTnLst>
                              <p:par>
                                <p:cTn id="32" presetID="53" presetClass="entr" presetSubtype="16" fill="hold" grpId="0" nodeType="afterEffect">
                                  <p:stCondLst>
                                    <p:cond delay="0"/>
                                  </p:stCondLst>
                                  <p:childTnLst>
                                    <p:set>
                                      <p:cBhvr>
                                        <p:cTn id="33" dur="1" fill="hold">
                                          <p:stCondLst>
                                            <p:cond delay="0"/>
                                          </p:stCondLst>
                                        </p:cTn>
                                        <p:tgtEl>
                                          <p:spTgt spid="90"/>
                                        </p:tgtEl>
                                        <p:attrNameLst>
                                          <p:attrName>style.visibility</p:attrName>
                                        </p:attrNameLst>
                                      </p:cBhvr>
                                      <p:to>
                                        <p:strVal val="visible"/>
                                      </p:to>
                                    </p:set>
                                    <p:anim calcmode="lin" valueType="num">
                                      <p:cBhvr>
                                        <p:cTn id="34" dur="500" fill="hold"/>
                                        <p:tgtEl>
                                          <p:spTgt spid="90"/>
                                        </p:tgtEl>
                                        <p:attrNameLst>
                                          <p:attrName>ppt_w</p:attrName>
                                        </p:attrNameLst>
                                      </p:cBhvr>
                                      <p:tavLst>
                                        <p:tav tm="0">
                                          <p:val>
                                            <p:fltVal val="0"/>
                                          </p:val>
                                        </p:tav>
                                        <p:tav tm="100000">
                                          <p:val>
                                            <p:strVal val="#ppt_w"/>
                                          </p:val>
                                        </p:tav>
                                      </p:tavLst>
                                    </p:anim>
                                    <p:anim calcmode="lin" valueType="num">
                                      <p:cBhvr>
                                        <p:cTn id="35" dur="500" fill="hold"/>
                                        <p:tgtEl>
                                          <p:spTgt spid="90"/>
                                        </p:tgtEl>
                                        <p:attrNameLst>
                                          <p:attrName>ppt_h</p:attrName>
                                        </p:attrNameLst>
                                      </p:cBhvr>
                                      <p:tavLst>
                                        <p:tav tm="0">
                                          <p:val>
                                            <p:fltVal val="0"/>
                                          </p:val>
                                        </p:tav>
                                        <p:tav tm="100000">
                                          <p:val>
                                            <p:strVal val="#ppt_h"/>
                                          </p:val>
                                        </p:tav>
                                      </p:tavLst>
                                    </p:anim>
                                    <p:animEffect transition="in" filter="fade">
                                      <p:cBhvr>
                                        <p:cTn id="36" dur="500"/>
                                        <p:tgtEl>
                                          <p:spTgt spid="90"/>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 calcmode="lin" valueType="num">
                                      <p:cBhvr>
                                        <p:cTn id="39" dur="500" fill="hold"/>
                                        <p:tgtEl>
                                          <p:spTgt spid="30"/>
                                        </p:tgtEl>
                                        <p:attrNameLst>
                                          <p:attrName>ppt_w</p:attrName>
                                        </p:attrNameLst>
                                      </p:cBhvr>
                                      <p:tavLst>
                                        <p:tav tm="0">
                                          <p:val>
                                            <p:fltVal val="0"/>
                                          </p:val>
                                        </p:tav>
                                        <p:tav tm="100000">
                                          <p:val>
                                            <p:strVal val="#ppt_w"/>
                                          </p:val>
                                        </p:tav>
                                      </p:tavLst>
                                    </p:anim>
                                    <p:anim calcmode="lin" valueType="num">
                                      <p:cBhvr>
                                        <p:cTn id="40" dur="500" fill="hold"/>
                                        <p:tgtEl>
                                          <p:spTgt spid="30"/>
                                        </p:tgtEl>
                                        <p:attrNameLst>
                                          <p:attrName>ppt_h</p:attrName>
                                        </p:attrNameLst>
                                      </p:cBhvr>
                                      <p:tavLst>
                                        <p:tav tm="0">
                                          <p:val>
                                            <p:fltVal val="0"/>
                                          </p:val>
                                        </p:tav>
                                        <p:tav tm="100000">
                                          <p:val>
                                            <p:strVal val="#ppt_h"/>
                                          </p:val>
                                        </p:tav>
                                      </p:tavLst>
                                    </p:anim>
                                    <p:animEffect transition="in" filter="fade">
                                      <p:cBhvr>
                                        <p:cTn id="41" dur="500"/>
                                        <p:tgtEl>
                                          <p:spTgt spid="3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p:cTn id="44" dur="500" fill="hold"/>
                                        <p:tgtEl>
                                          <p:spTgt spid="96"/>
                                        </p:tgtEl>
                                        <p:attrNameLst>
                                          <p:attrName>ppt_w</p:attrName>
                                        </p:attrNameLst>
                                      </p:cBhvr>
                                      <p:tavLst>
                                        <p:tav tm="0">
                                          <p:val>
                                            <p:fltVal val="0"/>
                                          </p:val>
                                        </p:tav>
                                        <p:tav tm="100000">
                                          <p:val>
                                            <p:strVal val="#ppt_w"/>
                                          </p:val>
                                        </p:tav>
                                      </p:tavLst>
                                    </p:anim>
                                    <p:anim calcmode="lin" valueType="num">
                                      <p:cBhvr>
                                        <p:cTn id="45" dur="500" fill="hold"/>
                                        <p:tgtEl>
                                          <p:spTgt spid="96"/>
                                        </p:tgtEl>
                                        <p:attrNameLst>
                                          <p:attrName>ppt_h</p:attrName>
                                        </p:attrNameLst>
                                      </p:cBhvr>
                                      <p:tavLst>
                                        <p:tav tm="0">
                                          <p:val>
                                            <p:fltVal val="0"/>
                                          </p:val>
                                        </p:tav>
                                        <p:tav tm="100000">
                                          <p:val>
                                            <p:strVal val="#ppt_h"/>
                                          </p:val>
                                        </p:tav>
                                      </p:tavLst>
                                    </p:anim>
                                    <p:animEffect transition="in" filter="fade">
                                      <p:cBhvr>
                                        <p:cTn id="46" dur="500"/>
                                        <p:tgtEl>
                                          <p:spTgt spid="96"/>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97"/>
                                        </p:tgtEl>
                                        <p:attrNameLst>
                                          <p:attrName>style.visibility</p:attrName>
                                        </p:attrNameLst>
                                      </p:cBhvr>
                                      <p:to>
                                        <p:strVal val="visible"/>
                                      </p:to>
                                    </p:set>
                                    <p:anim calcmode="lin" valueType="num">
                                      <p:cBhvr>
                                        <p:cTn id="49" dur="500" fill="hold"/>
                                        <p:tgtEl>
                                          <p:spTgt spid="97"/>
                                        </p:tgtEl>
                                        <p:attrNameLst>
                                          <p:attrName>ppt_w</p:attrName>
                                        </p:attrNameLst>
                                      </p:cBhvr>
                                      <p:tavLst>
                                        <p:tav tm="0">
                                          <p:val>
                                            <p:fltVal val="0"/>
                                          </p:val>
                                        </p:tav>
                                        <p:tav tm="100000">
                                          <p:val>
                                            <p:strVal val="#ppt_w"/>
                                          </p:val>
                                        </p:tav>
                                      </p:tavLst>
                                    </p:anim>
                                    <p:anim calcmode="lin" valueType="num">
                                      <p:cBhvr>
                                        <p:cTn id="50" dur="500" fill="hold"/>
                                        <p:tgtEl>
                                          <p:spTgt spid="97"/>
                                        </p:tgtEl>
                                        <p:attrNameLst>
                                          <p:attrName>ppt_h</p:attrName>
                                        </p:attrNameLst>
                                      </p:cBhvr>
                                      <p:tavLst>
                                        <p:tav tm="0">
                                          <p:val>
                                            <p:fltVal val="0"/>
                                          </p:val>
                                        </p:tav>
                                        <p:tav tm="100000">
                                          <p:val>
                                            <p:strVal val="#ppt_h"/>
                                          </p:val>
                                        </p:tav>
                                      </p:tavLst>
                                    </p:anim>
                                    <p:animEffect transition="in" filter="fade">
                                      <p:cBhvr>
                                        <p:cTn id="51" dur="500"/>
                                        <p:tgtEl>
                                          <p:spTgt spid="97"/>
                                        </p:tgtEl>
                                      </p:cBhvr>
                                    </p:animEffect>
                                  </p:childTnLst>
                                </p:cTn>
                              </p:par>
                            </p:childTnLst>
                          </p:cTn>
                        </p:par>
                        <p:par>
                          <p:cTn id="52" fill="hold">
                            <p:stCondLst>
                              <p:cond delay="1500"/>
                            </p:stCondLst>
                            <p:childTnLst>
                              <p:par>
                                <p:cTn id="53" presetID="53" presetClass="entr" presetSubtype="16"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 calcmode="lin" valueType="num">
                                      <p:cBhvr>
                                        <p:cTn id="55" dur="500" fill="hold"/>
                                        <p:tgtEl>
                                          <p:spTgt spid="93"/>
                                        </p:tgtEl>
                                        <p:attrNameLst>
                                          <p:attrName>ppt_w</p:attrName>
                                        </p:attrNameLst>
                                      </p:cBhvr>
                                      <p:tavLst>
                                        <p:tav tm="0">
                                          <p:val>
                                            <p:fltVal val="0"/>
                                          </p:val>
                                        </p:tav>
                                        <p:tav tm="100000">
                                          <p:val>
                                            <p:strVal val="#ppt_w"/>
                                          </p:val>
                                        </p:tav>
                                      </p:tavLst>
                                    </p:anim>
                                    <p:anim calcmode="lin" valueType="num">
                                      <p:cBhvr>
                                        <p:cTn id="56" dur="500" fill="hold"/>
                                        <p:tgtEl>
                                          <p:spTgt spid="93"/>
                                        </p:tgtEl>
                                        <p:attrNameLst>
                                          <p:attrName>ppt_h</p:attrName>
                                        </p:attrNameLst>
                                      </p:cBhvr>
                                      <p:tavLst>
                                        <p:tav tm="0">
                                          <p:val>
                                            <p:fltVal val="0"/>
                                          </p:val>
                                        </p:tav>
                                        <p:tav tm="100000">
                                          <p:val>
                                            <p:strVal val="#ppt_h"/>
                                          </p:val>
                                        </p:tav>
                                      </p:tavLst>
                                    </p:anim>
                                    <p:animEffect transition="in" filter="fade">
                                      <p:cBhvr>
                                        <p:cTn id="57" dur="500"/>
                                        <p:tgtEl>
                                          <p:spTgt spid="93"/>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fltVal val="0"/>
                                          </p:val>
                                        </p:tav>
                                        <p:tav tm="100000">
                                          <p:val>
                                            <p:strVal val="#ppt_h"/>
                                          </p:val>
                                        </p:tav>
                                      </p:tavLst>
                                    </p:anim>
                                    <p:animEffect transition="in" filter="fade">
                                      <p:cBhvr>
                                        <p:cTn id="62" dur="500"/>
                                        <p:tgtEl>
                                          <p:spTgt spid="2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99"/>
                                        </p:tgtEl>
                                        <p:attrNameLst>
                                          <p:attrName>style.visibility</p:attrName>
                                        </p:attrNameLst>
                                      </p:cBhvr>
                                      <p:to>
                                        <p:strVal val="visible"/>
                                      </p:to>
                                    </p:set>
                                    <p:anim calcmode="lin" valueType="num">
                                      <p:cBhvr>
                                        <p:cTn id="70" dur="500" fill="hold"/>
                                        <p:tgtEl>
                                          <p:spTgt spid="99"/>
                                        </p:tgtEl>
                                        <p:attrNameLst>
                                          <p:attrName>ppt_w</p:attrName>
                                        </p:attrNameLst>
                                      </p:cBhvr>
                                      <p:tavLst>
                                        <p:tav tm="0">
                                          <p:val>
                                            <p:fltVal val="0"/>
                                          </p:val>
                                        </p:tav>
                                        <p:tav tm="100000">
                                          <p:val>
                                            <p:strVal val="#ppt_w"/>
                                          </p:val>
                                        </p:tav>
                                      </p:tavLst>
                                    </p:anim>
                                    <p:anim calcmode="lin" valueType="num">
                                      <p:cBhvr>
                                        <p:cTn id="71" dur="500" fill="hold"/>
                                        <p:tgtEl>
                                          <p:spTgt spid="99"/>
                                        </p:tgtEl>
                                        <p:attrNameLst>
                                          <p:attrName>ppt_h</p:attrName>
                                        </p:attrNameLst>
                                      </p:cBhvr>
                                      <p:tavLst>
                                        <p:tav tm="0">
                                          <p:val>
                                            <p:fltVal val="0"/>
                                          </p:val>
                                        </p:tav>
                                        <p:tav tm="100000">
                                          <p:val>
                                            <p:strVal val="#ppt_h"/>
                                          </p:val>
                                        </p:tav>
                                      </p:tavLst>
                                    </p:anim>
                                    <p:animEffect transition="in" filter="fade">
                                      <p:cBhvr>
                                        <p:cTn id="72" dur="500"/>
                                        <p:tgtEl>
                                          <p:spTgt spid="99"/>
                                        </p:tgtEl>
                                      </p:cBhvr>
                                    </p:animEffect>
                                  </p:childTnLst>
                                </p:cTn>
                              </p:par>
                            </p:childTnLst>
                          </p:cTn>
                        </p:par>
                        <p:par>
                          <p:cTn id="73" fill="hold">
                            <p:stCondLst>
                              <p:cond delay="2000"/>
                            </p:stCondLst>
                            <p:childTnLst>
                              <p:par>
                                <p:cTn id="74" presetID="53" presetClass="entr" presetSubtype="16" fill="hold" grpId="0" nodeType="afterEffect">
                                  <p:stCondLst>
                                    <p:cond delay="0"/>
                                  </p:stCondLst>
                                  <p:childTnLst>
                                    <p:set>
                                      <p:cBhvr>
                                        <p:cTn id="75" dur="1" fill="hold">
                                          <p:stCondLst>
                                            <p:cond delay="0"/>
                                          </p:stCondLst>
                                        </p:cTn>
                                        <p:tgtEl>
                                          <p:spTgt spid="85"/>
                                        </p:tgtEl>
                                        <p:attrNameLst>
                                          <p:attrName>style.visibility</p:attrName>
                                        </p:attrNameLst>
                                      </p:cBhvr>
                                      <p:to>
                                        <p:strVal val="visible"/>
                                      </p:to>
                                    </p:set>
                                    <p:anim calcmode="lin" valueType="num">
                                      <p:cBhvr>
                                        <p:cTn id="76" dur="500" fill="hold"/>
                                        <p:tgtEl>
                                          <p:spTgt spid="85"/>
                                        </p:tgtEl>
                                        <p:attrNameLst>
                                          <p:attrName>ppt_w</p:attrName>
                                        </p:attrNameLst>
                                      </p:cBhvr>
                                      <p:tavLst>
                                        <p:tav tm="0">
                                          <p:val>
                                            <p:fltVal val="0"/>
                                          </p:val>
                                        </p:tav>
                                        <p:tav tm="100000">
                                          <p:val>
                                            <p:strVal val="#ppt_w"/>
                                          </p:val>
                                        </p:tav>
                                      </p:tavLst>
                                    </p:anim>
                                    <p:anim calcmode="lin" valueType="num">
                                      <p:cBhvr>
                                        <p:cTn id="77" dur="500" fill="hold"/>
                                        <p:tgtEl>
                                          <p:spTgt spid="85"/>
                                        </p:tgtEl>
                                        <p:attrNameLst>
                                          <p:attrName>ppt_h</p:attrName>
                                        </p:attrNameLst>
                                      </p:cBhvr>
                                      <p:tavLst>
                                        <p:tav tm="0">
                                          <p:val>
                                            <p:fltVal val="0"/>
                                          </p:val>
                                        </p:tav>
                                        <p:tav tm="100000">
                                          <p:val>
                                            <p:strVal val="#ppt_h"/>
                                          </p:val>
                                        </p:tav>
                                      </p:tavLst>
                                    </p:anim>
                                    <p:animEffect transition="in" filter="fade">
                                      <p:cBhvr>
                                        <p:cTn id="78" dur="500"/>
                                        <p:tgtEl>
                                          <p:spTgt spid="85"/>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36"/>
                                        </p:tgtEl>
                                        <p:attrNameLst>
                                          <p:attrName>style.visibility</p:attrName>
                                        </p:attrNameLst>
                                      </p:cBhvr>
                                      <p:to>
                                        <p:strVal val="visible"/>
                                      </p:to>
                                    </p:set>
                                    <p:anim calcmode="lin" valueType="num">
                                      <p:cBhvr>
                                        <p:cTn id="86" dur="500" fill="hold"/>
                                        <p:tgtEl>
                                          <p:spTgt spid="36"/>
                                        </p:tgtEl>
                                        <p:attrNameLst>
                                          <p:attrName>ppt_w</p:attrName>
                                        </p:attrNameLst>
                                      </p:cBhvr>
                                      <p:tavLst>
                                        <p:tav tm="0">
                                          <p:val>
                                            <p:fltVal val="0"/>
                                          </p:val>
                                        </p:tav>
                                        <p:tav tm="100000">
                                          <p:val>
                                            <p:strVal val="#ppt_w"/>
                                          </p:val>
                                        </p:tav>
                                      </p:tavLst>
                                    </p:anim>
                                    <p:anim calcmode="lin" valueType="num">
                                      <p:cBhvr>
                                        <p:cTn id="87" dur="500" fill="hold"/>
                                        <p:tgtEl>
                                          <p:spTgt spid="36"/>
                                        </p:tgtEl>
                                        <p:attrNameLst>
                                          <p:attrName>ppt_h</p:attrName>
                                        </p:attrNameLst>
                                      </p:cBhvr>
                                      <p:tavLst>
                                        <p:tav tm="0">
                                          <p:val>
                                            <p:fltVal val="0"/>
                                          </p:val>
                                        </p:tav>
                                        <p:tav tm="100000">
                                          <p:val>
                                            <p:strVal val="#ppt_h"/>
                                          </p:val>
                                        </p:tav>
                                      </p:tavLst>
                                    </p:anim>
                                    <p:animEffect transition="in" filter="fade">
                                      <p:cBhvr>
                                        <p:cTn id="88" dur="500"/>
                                        <p:tgtEl>
                                          <p:spTgt spid="36"/>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7"/>
                                        </p:tgtEl>
                                        <p:attrNameLst>
                                          <p:attrName>style.visibility</p:attrName>
                                        </p:attrNameLst>
                                      </p:cBhvr>
                                      <p:to>
                                        <p:strVal val="visible"/>
                                      </p:to>
                                    </p:set>
                                    <p:anim calcmode="lin" valueType="num">
                                      <p:cBhvr>
                                        <p:cTn id="91" dur="500" fill="hold"/>
                                        <p:tgtEl>
                                          <p:spTgt spid="37"/>
                                        </p:tgtEl>
                                        <p:attrNameLst>
                                          <p:attrName>ppt_w</p:attrName>
                                        </p:attrNameLst>
                                      </p:cBhvr>
                                      <p:tavLst>
                                        <p:tav tm="0">
                                          <p:val>
                                            <p:fltVal val="0"/>
                                          </p:val>
                                        </p:tav>
                                        <p:tav tm="100000">
                                          <p:val>
                                            <p:strVal val="#ppt_w"/>
                                          </p:val>
                                        </p:tav>
                                      </p:tavLst>
                                    </p:anim>
                                    <p:anim calcmode="lin" valueType="num">
                                      <p:cBhvr>
                                        <p:cTn id="92" dur="500" fill="hold"/>
                                        <p:tgtEl>
                                          <p:spTgt spid="37"/>
                                        </p:tgtEl>
                                        <p:attrNameLst>
                                          <p:attrName>ppt_h</p:attrName>
                                        </p:attrNameLst>
                                      </p:cBhvr>
                                      <p:tavLst>
                                        <p:tav tm="0">
                                          <p:val>
                                            <p:fltVal val="0"/>
                                          </p:val>
                                        </p:tav>
                                        <p:tav tm="100000">
                                          <p:val>
                                            <p:strVal val="#ppt_h"/>
                                          </p:val>
                                        </p:tav>
                                      </p:tavLst>
                                    </p:anim>
                                    <p:animEffect transition="in" filter="fade">
                                      <p:cBhvr>
                                        <p:cTn id="9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bldLvl="0" animBg="1"/>
      <p:bldP spid="36" grpId="0"/>
      <p:bldP spid="37" grpId="0"/>
      <p:bldP spid="85" grpId="0" bldLvl="0" animBg="1"/>
      <p:bldP spid="90" grpId="0" bldLvl="0" animBg="1"/>
      <p:bldP spid="93" grpId="0" bldLvl="0" animBg="1"/>
      <p:bldP spid="94" grpId="0"/>
      <p:bldP spid="95" grpId="0"/>
      <p:bldP spid="96" grpId="0"/>
      <p:bldP spid="97" grpId="0"/>
      <p:bldP spid="98" grpId="0"/>
      <p:bldP spid="99" grpId="0"/>
      <p:bldP spid="25" grpId="0" bldLvl="0" animBg="1"/>
      <p:bldP spid="26" grpId="0" bldLvl="0" animBg="1"/>
      <p:bldP spid="27" grpId="0" bldLvl="0" animBg="1"/>
      <p:bldP spid="30"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Group 6"/>
          <p:cNvGrpSpPr/>
          <p:nvPr/>
        </p:nvGrpSpPr>
        <p:grpSpPr>
          <a:xfrm>
            <a:off x="1490280" y="4203259"/>
            <a:ext cx="646764" cy="648072"/>
            <a:chOff x="2495600" y="3102417"/>
            <a:chExt cx="646764" cy="648072"/>
          </a:xfrm>
        </p:grpSpPr>
        <p:grpSp>
          <p:nvGrpSpPr>
            <p:cNvPr id="45" name="组合 79"/>
            <p:cNvGrpSpPr/>
            <p:nvPr/>
          </p:nvGrpSpPr>
          <p:grpSpPr bwMode="auto">
            <a:xfrm>
              <a:off x="2495600" y="3102417"/>
              <a:ext cx="646764" cy="648072"/>
              <a:chOff x="6379729" y="2488774"/>
              <a:chExt cx="2513016" cy="2513016"/>
            </a:xfrm>
          </p:grpSpPr>
          <p:sp>
            <p:nvSpPr>
              <p:cNvPr id="47"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b="0" i="0" u="none" strike="noStrike" kern="0" cap="none" spc="0" normalizeH="0" baseline="0" noProof="0">
                  <a:ln>
                    <a:noFill/>
                  </a:ln>
                  <a:solidFill>
                    <a:srgbClr val="FFFFFF"/>
                  </a:solidFill>
                  <a:effectLst/>
                  <a:uLnTx/>
                  <a:uFillTx/>
                  <a:cs typeface="+mn-ea"/>
                  <a:sym typeface="+mn-lt"/>
                </a:endParaRPr>
              </a:p>
            </p:txBody>
          </p:sp>
          <p:sp>
            <p:nvSpPr>
              <p:cNvPr id="48" name="任意多边形 83"/>
              <p:cNvSpPr/>
              <p:nvPr/>
            </p:nvSpPr>
            <p:spPr>
              <a:xfrm rot="16377237">
                <a:off x="6397834" y="2506880"/>
                <a:ext cx="2476803" cy="2476801"/>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b="0" i="0" u="none" strike="noStrike" kern="0" cap="none" spc="0" normalizeH="0" baseline="0" noProof="0">
                  <a:ln>
                    <a:noFill/>
                  </a:ln>
                  <a:solidFill>
                    <a:srgbClr val="FFFFFF"/>
                  </a:solidFill>
                  <a:effectLst/>
                  <a:uLnTx/>
                  <a:uFillTx/>
                  <a:latin typeface="+mn-lt"/>
                  <a:ea typeface="+mn-ea"/>
                  <a:cs typeface="+mn-ea"/>
                  <a:sym typeface="+mn-lt"/>
                </a:endParaRPr>
              </a:p>
            </p:txBody>
          </p:sp>
        </p:grpSp>
        <p:sp>
          <p:nvSpPr>
            <p:cNvPr id="46" name="椭圆 80"/>
            <p:cNvSpPr/>
            <p:nvPr/>
          </p:nvSpPr>
          <p:spPr bwMode="auto">
            <a:xfrm>
              <a:off x="2631544" y="3238636"/>
              <a:ext cx="374874" cy="375634"/>
            </a:xfrm>
            <a:prstGeom prst="ellipse">
              <a:avLst/>
            </a:prstGeom>
            <a:solidFill>
              <a:schemeClr val="accent1"/>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b="0" i="0" u="none" strike="noStrike" kern="0" cap="none" spc="0" normalizeH="0" baseline="0" noProof="0">
                <a:ln>
                  <a:noFill/>
                </a:ln>
                <a:solidFill>
                  <a:srgbClr val="FFFFFF"/>
                </a:solidFill>
                <a:effectLst/>
                <a:uLnTx/>
                <a:uFillTx/>
                <a:latin typeface="+mn-lt"/>
                <a:ea typeface="+mn-ea"/>
                <a:cs typeface="+mn-ea"/>
                <a:sym typeface="+mn-lt"/>
              </a:endParaRPr>
            </a:p>
          </p:txBody>
        </p:sp>
      </p:grpSp>
      <p:grpSp>
        <p:nvGrpSpPr>
          <p:cNvPr id="49" name="Group 11"/>
          <p:cNvGrpSpPr/>
          <p:nvPr/>
        </p:nvGrpSpPr>
        <p:grpSpPr>
          <a:xfrm>
            <a:off x="4249327" y="3766075"/>
            <a:ext cx="646764" cy="648072"/>
            <a:chOff x="2495600" y="3102417"/>
            <a:chExt cx="646764" cy="648072"/>
          </a:xfrm>
        </p:grpSpPr>
        <p:grpSp>
          <p:nvGrpSpPr>
            <p:cNvPr id="50" name="组合 79"/>
            <p:cNvGrpSpPr/>
            <p:nvPr/>
          </p:nvGrpSpPr>
          <p:grpSpPr bwMode="auto">
            <a:xfrm>
              <a:off x="2495600" y="3102417"/>
              <a:ext cx="646764" cy="648072"/>
              <a:chOff x="6379729" y="2488774"/>
              <a:chExt cx="2513016" cy="2513016"/>
            </a:xfrm>
          </p:grpSpPr>
          <p:sp>
            <p:nvSpPr>
              <p:cNvPr id="52"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b="0" i="0" u="none" strike="noStrike" kern="0" cap="none" spc="0" normalizeH="0" baseline="0" noProof="0">
                  <a:ln>
                    <a:noFill/>
                  </a:ln>
                  <a:solidFill>
                    <a:srgbClr val="FFFFFF"/>
                  </a:solidFill>
                  <a:effectLst/>
                  <a:uLnTx/>
                  <a:uFillTx/>
                  <a:cs typeface="+mn-ea"/>
                  <a:sym typeface="+mn-lt"/>
                </a:endParaRPr>
              </a:p>
            </p:txBody>
          </p:sp>
          <p:sp>
            <p:nvSpPr>
              <p:cNvPr id="53" name="任意多边形 83"/>
              <p:cNvSpPr/>
              <p:nvPr/>
            </p:nvSpPr>
            <p:spPr>
              <a:xfrm rot="16377237">
                <a:off x="6397834" y="2506880"/>
                <a:ext cx="2476803" cy="2476801"/>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b="0" i="0" u="none" strike="noStrike" kern="0" cap="none" spc="0" normalizeH="0" baseline="0" noProof="0">
                  <a:ln>
                    <a:noFill/>
                  </a:ln>
                  <a:solidFill>
                    <a:srgbClr val="FFFFFF"/>
                  </a:solidFill>
                  <a:effectLst/>
                  <a:uLnTx/>
                  <a:uFillTx/>
                  <a:latin typeface="+mn-lt"/>
                  <a:ea typeface="+mn-ea"/>
                  <a:cs typeface="+mn-ea"/>
                  <a:sym typeface="+mn-lt"/>
                </a:endParaRPr>
              </a:p>
            </p:txBody>
          </p:sp>
        </p:grpSp>
        <p:sp>
          <p:nvSpPr>
            <p:cNvPr id="51" name="椭圆 80"/>
            <p:cNvSpPr/>
            <p:nvPr/>
          </p:nvSpPr>
          <p:spPr bwMode="auto">
            <a:xfrm>
              <a:off x="2631544" y="3238636"/>
              <a:ext cx="374874" cy="375634"/>
            </a:xfrm>
            <a:prstGeom prst="ellipse">
              <a:avLst/>
            </a:prstGeom>
            <a:solidFill>
              <a:schemeClr val="accent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b="0" i="0" u="none" strike="noStrike" kern="0" cap="none" spc="0" normalizeH="0" baseline="0" noProof="0">
                <a:ln>
                  <a:noFill/>
                </a:ln>
                <a:solidFill>
                  <a:srgbClr val="FFFFFF"/>
                </a:solidFill>
                <a:effectLst/>
                <a:uLnTx/>
                <a:uFillTx/>
                <a:latin typeface="+mn-lt"/>
                <a:ea typeface="+mn-ea"/>
                <a:cs typeface="+mn-ea"/>
                <a:sym typeface="+mn-lt"/>
              </a:endParaRPr>
            </a:p>
          </p:txBody>
        </p:sp>
      </p:grpSp>
      <p:grpSp>
        <p:nvGrpSpPr>
          <p:cNvPr id="54" name="Group 16"/>
          <p:cNvGrpSpPr/>
          <p:nvPr/>
        </p:nvGrpSpPr>
        <p:grpSpPr>
          <a:xfrm>
            <a:off x="7209559" y="3312292"/>
            <a:ext cx="646764" cy="648072"/>
            <a:chOff x="2495600" y="3102417"/>
            <a:chExt cx="646764" cy="648072"/>
          </a:xfrm>
        </p:grpSpPr>
        <p:grpSp>
          <p:nvGrpSpPr>
            <p:cNvPr id="55" name="组合 79"/>
            <p:cNvGrpSpPr/>
            <p:nvPr/>
          </p:nvGrpSpPr>
          <p:grpSpPr bwMode="auto">
            <a:xfrm>
              <a:off x="2495600" y="3102417"/>
              <a:ext cx="646764" cy="648072"/>
              <a:chOff x="6379729" y="2488774"/>
              <a:chExt cx="2513016" cy="2513016"/>
            </a:xfrm>
          </p:grpSpPr>
          <p:sp>
            <p:nvSpPr>
              <p:cNvPr id="57"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b="0" i="0" u="none" strike="noStrike" kern="0" cap="none" spc="0" normalizeH="0" baseline="0" noProof="0">
                  <a:ln>
                    <a:noFill/>
                  </a:ln>
                  <a:solidFill>
                    <a:srgbClr val="FFFFFF"/>
                  </a:solidFill>
                  <a:effectLst/>
                  <a:uLnTx/>
                  <a:uFillTx/>
                  <a:cs typeface="+mn-ea"/>
                  <a:sym typeface="+mn-lt"/>
                </a:endParaRPr>
              </a:p>
            </p:txBody>
          </p:sp>
          <p:sp>
            <p:nvSpPr>
              <p:cNvPr id="58" name="任意多边形 83"/>
              <p:cNvSpPr/>
              <p:nvPr/>
            </p:nvSpPr>
            <p:spPr>
              <a:xfrm rot="16377237">
                <a:off x="6397834" y="2506880"/>
                <a:ext cx="2476803" cy="2476801"/>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b="0" i="0" u="none" strike="noStrike" kern="0" cap="none" spc="0" normalizeH="0" baseline="0" noProof="0">
                  <a:ln>
                    <a:noFill/>
                  </a:ln>
                  <a:solidFill>
                    <a:srgbClr val="FFFFFF"/>
                  </a:solidFill>
                  <a:effectLst/>
                  <a:uLnTx/>
                  <a:uFillTx/>
                  <a:latin typeface="+mn-lt"/>
                  <a:ea typeface="+mn-ea"/>
                  <a:cs typeface="+mn-ea"/>
                  <a:sym typeface="+mn-lt"/>
                </a:endParaRPr>
              </a:p>
            </p:txBody>
          </p:sp>
        </p:grpSp>
        <p:sp>
          <p:nvSpPr>
            <p:cNvPr id="56" name="椭圆 80"/>
            <p:cNvSpPr/>
            <p:nvPr/>
          </p:nvSpPr>
          <p:spPr bwMode="auto">
            <a:xfrm>
              <a:off x="2631544" y="3238636"/>
              <a:ext cx="374874" cy="375634"/>
            </a:xfrm>
            <a:prstGeom prst="ellipse">
              <a:avLst/>
            </a:prstGeom>
            <a:solidFill>
              <a:schemeClr val="accent3"/>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b="0" i="0" u="none" strike="noStrike" kern="0" cap="none" spc="0" normalizeH="0" baseline="0" noProof="0">
                <a:ln>
                  <a:noFill/>
                </a:ln>
                <a:solidFill>
                  <a:srgbClr val="FFFFFF"/>
                </a:solidFill>
                <a:effectLst/>
                <a:uLnTx/>
                <a:uFillTx/>
                <a:latin typeface="+mn-lt"/>
                <a:ea typeface="+mn-ea"/>
                <a:cs typeface="+mn-ea"/>
                <a:sym typeface="+mn-lt"/>
              </a:endParaRPr>
            </a:p>
          </p:txBody>
        </p:sp>
      </p:grpSp>
      <p:grpSp>
        <p:nvGrpSpPr>
          <p:cNvPr id="62" name="Group 21"/>
          <p:cNvGrpSpPr/>
          <p:nvPr/>
        </p:nvGrpSpPr>
        <p:grpSpPr>
          <a:xfrm>
            <a:off x="10113943" y="2905935"/>
            <a:ext cx="646764" cy="648072"/>
            <a:chOff x="2495600" y="3102417"/>
            <a:chExt cx="646764" cy="648072"/>
          </a:xfrm>
        </p:grpSpPr>
        <p:grpSp>
          <p:nvGrpSpPr>
            <p:cNvPr id="63" name="组合 79"/>
            <p:cNvGrpSpPr/>
            <p:nvPr/>
          </p:nvGrpSpPr>
          <p:grpSpPr bwMode="auto">
            <a:xfrm>
              <a:off x="2495600" y="3102417"/>
              <a:ext cx="646764" cy="648072"/>
              <a:chOff x="6379729" y="2488774"/>
              <a:chExt cx="2513016" cy="2513016"/>
            </a:xfrm>
          </p:grpSpPr>
          <p:sp>
            <p:nvSpPr>
              <p:cNvPr id="65"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b="0" i="0" u="none" strike="noStrike" kern="0" cap="none" spc="0" normalizeH="0" baseline="0" noProof="0">
                  <a:ln>
                    <a:noFill/>
                  </a:ln>
                  <a:solidFill>
                    <a:srgbClr val="FFFFFF"/>
                  </a:solidFill>
                  <a:effectLst/>
                  <a:uLnTx/>
                  <a:uFillTx/>
                  <a:cs typeface="+mn-ea"/>
                  <a:sym typeface="+mn-lt"/>
                </a:endParaRPr>
              </a:p>
            </p:txBody>
          </p:sp>
          <p:sp>
            <p:nvSpPr>
              <p:cNvPr id="66" name="任意多边形 83"/>
              <p:cNvSpPr/>
              <p:nvPr/>
            </p:nvSpPr>
            <p:spPr>
              <a:xfrm rot="16377237">
                <a:off x="6397834" y="2506880"/>
                <a:ext cx="2476803" cy="2476801"/>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b="0" i="0" u="none" strike="noStrike" kern="0" cap="none" spc="0" normalizeH="0" baseline="0" noProof="0">
                  <a:ln>
                    <a:noFill/>
                  </a:ln>
                  <a:solidFill>
                    <a:srgbClr val="FFFFFF"/>
                  </a:solidFill>
                  <a:effectLst/>
                  <a:uLnTx/>
                  <a:uFillTx/>
                  <a:latin typeface="+mn-lt"/>
                  <a:ea typeface="+mn-ea"/>
                  <a:cs typeface="+mn-ea"/>
                  <a:sym typeface="+mn-lt"/>
                </a:endParaRPr>
              </a:p>
            </p:txBody>
          </p:sp>
        </p:grpSp>
        <p:sp>
          <p:nvSpPr>
            <p:cNvPr id="64" name="椭圆 80"/>
            <p:cNvSpPr/>
            <p:nvPr/>
          </p:nvSpPr>
          <p:spPr bwMode="auto">
            <a:xfrm>
              <a:off x="2631544" y="3238636"/>
              <a:ext cx="374874" cy="375634"/>
            </a:xfrm>
            <a:prstGeom prst="ellipse">
              <a:avLst/>
            </a:prstGeom>
            <a:solidFill>
              <a:schemeClr val="accent4"/>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b="0" i="0" u="none" strike="noStrike" kern="0" cap="none" spc="0" normalizeH="0" baseline="0" noProof="0">
                <a:ln>
                  <a:noFill/>
                </a:ln>
                <a:solidFill>
                  <a:srgbClr val="FFFFFF"/>
                </a:solidFill>
                <a:effectLst/>
                <a:uLnTx/>
                <a:uFillTx/>
                <a:latin typeface="+mn-lt"/>
                <a:ea typeface="+mn-ea"/>
                <a:cs typeface="+mn-ea"/>
                <a:sym typeface="+mn-lt"/>
              </a:endParaRPr>
            </a:p>
          </p:txBody>
        </p:sp>
      </p:grpSp>
      <p:sp>
        <p:nvSpPr>
          <p:cNvPr id="67" name="Teardrop 26"/>
          <p:cNvSpPr/>
          <p:nvPr/>
        </p:nvSpPr>
        <p:spPr>
          <a:xfrm rot="8228570">
            <a:off x="1243892" y="2723771"/>
            <a:ext cx="1139536" cy="1177043"/>
          </a:xfrm>
          <a:prstGeom prst="teardrop">
            <a:avLst/>
          </a:prstGeom>
          <a:solidFill>
            <a:srgbClr val="F2F2F2"/>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a:cs typeface="+mn-ea"/>
              <a:sym typeface="+mn-lt"/>
            </a:endParaRPr>
          </a:p>
        </p:txBody>
      </p:sp>
      <p:sp>
        <p:nvSpPr>
          <p:cNvPr id="68" name="Teardrop 27"/>
          <p:cNvSpPr/>
          <p:nvPr/>
        </p:nvSpPr>
        <p:spPr>
          <a:xfrm rot="8228570">
            <a:off x="4011037" y="2317413"/>
            <a:ext cx="1139536" cy="1177043"/>
          </a:xfrm>
          <a:prstGeom prst="teardrop">
            <a:avLst/>
          </a:prstGeom>
          <a:solidFill>
            <a:srgbClr val="F2F2F2"/>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a:cs typeface="+mn-ea"/>
              <a:sym typeface="+mn-lt"/>
            </a:endParaRPr>
          </a:p>
        </p:txBody>
      </p:sp>
      <p:sp>
        <p:nvSpPr>
          <p:cNvPr id="69" name="Teardrop 28"/>
          <p:cNvSpPr/>
          <p:nvPr/>
        </p:nvSpPr>
        <p:spPr>
          <a:xfrm rot="8228570">
            <a:off x="6963175" y="1887740"/>
            <a:ext cx="1139536" cy="1177043"/>
          </a:xfrm>
          <a:prstGeom prst="teardrop">
            <a:avLst/>
          </a:prstGeom>
          <a:solidFill>
            <a:srgbClr val="F2F2F2"/>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a:cs typeface="+mn-ea"/>
              <a:sym typeface="+mn-lt"/>
            </a:endParaRPr>
          </a:p>
        </p:txBody>
      </p:sp>
      <p:sp>
        <p:nvSpPr>
          <p:cNvPr id="70" name="Teardrop 29"/>
          <p:cNvSpPr/>
          <p:nvPr/>
        </p:nvSpPr>
        <p:spPr>
          <a:xfrm rot="8228570">
            <a:off x="9877616" y="1469185"/>
            <a:ext cx="1139536" cy="1177043"/>
          </a:xfrm>
          <a:prstGeom prst="teardrop">
            <a:avLst/>
          </a:prstGeom>
          <a:solidFill>
            <a:srgbClr val="F2F2F2"/>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a:cs typeface="+mn-ea"/>
              <a:sym typeface="+mn-lt"/>
            </a:endParaRPr>
          </a:p>
        </p:txBody>
      </p:sp>
      <p:sp>
        <p:nvSpPr>
          <p:cNvPr id="71" name="TextBox 30"/>
          <p:cNvSpPr txBox="1"/>
          <p:nvPr/>
        </p:nvSpPr>
        <p:spPr>
          <a:xfrm>
            <a:off x="1461761" y="3140876"/>
            <a:ext cx="745717" cy="461665"/>
          </a:xfrm>
          <a:prstGeom prst="rect">
            <a:avLst/>
          </a:prstGeom>
          <a:noFill/>
        </p:spPr>
        <p:txBody>
          <a:bodyPr wrap="none" rtlCol="0">
            <a:spAutoFit/>
          </a:bodyPr>
          <a:lstStyle/>
          <a:p>
            <a:r>
              <a:rPr lang="en-US" sz="2400">
                <a:solidFill>
                  <a:schemeClr val="tx1">
                    <a:lumMod val="50000"/>
                    <a:lumOff val="50000"/>
                  </a:schemeClr>
                </a:solidFill>
                <a:cs typeface="+mn-ea"/>
                <a:sym typeface="+mn-lt"/>
              </a:rPr>
              <a:t>Step 1</a:t>
            </a:r>
            <a:endParaRPr lang="vi-VN" sz="2400">
              <a:solidFill>
                <a:schemeClr val="tx1">
                  <a:lumMod val="50000"/>
                  <a:lumOff val="50000"/>
                </a:schemeClr>
              </a:solidFill>
              <a:cs typeface="+mn-ea"/>
              <a:sym typeface="+mn-lt"/>
            </a:endParaRPr>
          </a:p>
        </p:txBody>
      </p:sp>
      <p:sp>
        <p:nvSpPr>
          <p:cNvPr id="72" name="TextBox 31"/>
          <p:cNvSpPr txBox="1"/>
          <p:nvPr/>
        </p:nvSpPr>
        <p:spPr>
          <a:xfrm>
            <a:off x="4186675" y="2725791"/>
            <a:ext cx="803425" cy="461665"/>
          </a:xfrm>
          <a:prstGeom prst="rect">
            <a:avLst/>
          </a:prstGeom>
          <a:noFill/>
        </p:spPr>
        <p:txBody>
          <a:bodyPr wrap="none" rtlCol="0">
            <a:spAutoFit/>
          </a:bodyPr>
          <a:lstStyle/>
          <a:p>
            <a:r>
              <a:rPr lang="en-US" sz="2400">
                <a:solidFill>
                  <a:schemeClr val="tx1">
                    <a:lumMod val="50000"/>
                    <a:lumOff val="50000"/>
                  </a:schemeClr>
                </a:solidFill>
                <a:cs typeface="+mn-ea"/>
                <a:sym typeface="+mn-lt"/>
              </a:rPr>
              <a:t>Step 2</a:t>
            </a:r>
            <a:endParaRPr lang="vi-VN" sz="2400">
              <a:solidFill>
                <a:schemeClr val="tx1">
                  <a:lumMod val="50000"/>
                  <a:lumOff val="50000"/>
                </a:schemeClr>
              </a:solidFill>
              <a:cs typeface="+mn-ea"/>
              <a:sym typeface="+mn-lt"/>
            </a:endParaRPr>
          </a:p>
        </p:txBody>
      </p:sp>
      <p:sp>
        <p:nvSpPr>
          <p:cNvPr id="105" name="TextBox 32"/>
          <p:cNvSpPr txBox="1"/>
          <p:nvPr/>
        </p:nvSpPr>
        <p:spPr>
          <a:xfrm>
            <a:off x="7146907" y="2309236"/>
            <a:ext cx="813043" cy="461665"/>
          </a:xfrm>
          <a:prstGeom prst="rect">
            <a:avLst/>
          </a:prstGeom>
          <a:noFill/>
        </p:spPr>
        <p:txBody>
          <a:bodyPr wrap="none" rtlCol="0">
            <a:spAutoFit/>
          </a:bodyPr>
          <a:lstStyle/>
          <a:p>
            <a:r>
              <a:rPr lang="en-US" sz="2400">
                <a:solidFill>
                  <a:schemeClr val="tx1">
                    <a:lumMod val="50000"/>
                    <a:lumOff val="50000"/>
                  </a:schemeClr>
                </a:solidFill>
                <a:cs typeface="+mn-ea"/>
                <a:sym typeface="+mn-lt"/>
              </a:rPr>
              <a:t>Step 3</a:t>
            </a:r>
            <a:endParaRPr lang="vi-VN" sz="2400">
              <a:solidFill>
                <a:schemeClr val="tx1">
                  <a:lumMod val="50000"/>
                  <a:lumOff val="50000"/>
                </a:schemeClr>
              </a:solidFill>
              <a:cs typeface="+mn-ea"/>
              <a:sym typeface="+mn-lt"/>
            </a:endParaRPr>
          </a:p>
        </p:txBody>
      </p:sp>
      <p:sp>
        <p:nvSpPr>
          <p:cNvPr id="106" name="TextBox 33"/>
          <p:cNvSpPr txBox="1"/>
          <p:nvPr/>
        </p:nvSpPr>
        <p:spPr>
          <a:xfrm>
            <a:off x="10074808" y="1879187"/>
            <a:ext cx="801823" cy="461665"/>
          </a:xfrm>
          <a:prstGeom prst="rect">
            <a:avLst/>
          </a:prstGeom>
          <a:noFill/>
        </p:spPr>
        <p:txBody>
          <a:bodyPr wrap="none" rtlCol="0">
            <a:spAutoFit/>
          </a:bodyPr>
          <a:lstStyle/>
          <a:p>
            <a:r>
              <a:rPr lang="en-US" sz="2400">
                <a:solidFill>
                  <a:schemeClr val="tx1">
                    <a:lumMod val="50000"/>
                    <a:lumOff val="50000"/>
                  </a:schemeClr>
                </a:solidFill>
                <a:cs typeface="+mn-ea"/>
                <a:sym typeface="+mn-lt"/>
              </a:rPr>
              <a:t>Step 4</a:t>
            </a:r>
            <a:endParaRPr lang="vi-VN" sz="2400">
              <a:solidFill>
                <a:schemeClr val="tx1">
                  <a:lumMod val="50000"/>
                  <a:lumOff val="50000"/>
                </a:schemeClr>
              </a:solidFill>
              <a:cs typeface="+mn-ea"/>
              <a:sym typeface="+mn-lt"/>
            </a:endParaRPr>
          </a:p>
        </p:txBody>
      </p:sp>
      <p:sp>
        <p:nvSpPr>
          <p:cNvPr id="107" name="TextBox 34"/>
          <p:cNvSpPr txBox="1"/>
          <p:nvPr/>
        </p:nvSpPr>
        <p:spPr>
          <a:xfrm>
            <a:off x="1104327" y="4923339"/>
            <a:ext cx="1418665" cy="398780"/>
          </a:xfrm>
          <a:prstGeom prst="rect">
            <a:avLst/>
          </a:prstGeom>
          <a:noFill/>
        </p:spPr>
        <p:txBody>
          <a:bodyPr wrap="square" rtlCol="0">
            <a:spAutoFit/>
          </a:bodyPr>
          <a:lstStyle/>
          <a:p>
            <a:r>
              <a:rPr lang="en-US" sz="2000">
                <a:solidFill>
                  <a:schemeClr val="tx1">
                    <a:lumMod val="65000"/>
                    <a:lumOff val="35000"/>
                  </a:schemeClr>
                </a:solidFill>
                <a:cs typeface="+mn-ea"/>
                <a:sym typeface="+mn-lt"/>
              </a:rPr>
              <a:t>Photoshop </a:t>
            </a:r>
          </a:p>
        </p:txBody>
      </p:sp>
      <p:sp>
        <p:nvSpPr>
          <p:cNvPr id="108" name="TextBox 35"/>
          <p:cNvSpPr txBox="1"/>
          <p:nvPr/>
        </p:nvSpPr>
        <p:spPr>
          <a:xfrm>
            <a:off x="3849152" y="4355021"/>
            <a:ext cx="1536936" cy="398780"/>
          </a:xfrm>
          <a:prstGeom prst="rect">
            <a:avLst/>
          </a:prstGeom>
          <a:noFill/>
        </p:spPr>
        <p:txBody>
          <a:bodyPr wrap="square" rtlCol="0">
            <a:spAutoFit/>
          </a:bodyPr>
          <a:lstStyle/>
          <a:p>
            <a:r>
              <a:rPr lang="en-US" sz="2000">
                <a:solidFill>
                  <a:schemeClr val="tx1">
                    <a:lumMod val="65000"/>
                    <a:lumOff val="35000"/>
                  </a:schemeClr>
                </a:solidFill>
                <a:cs typeface="+mn-ea"/>
                <a:sym typeface="+mn-lt"/>
              </a:rPr>
              <a:t>Adobe muse</a:t>
            </a:r>
          </a:p>
        </p:txBody>
      </p:sp>
      <p:sp>
        <p:nvSpPr>
          <p:cNvPr id="109" name="TextBox 36"/>
          <p:cNvSpPr txBox="1"/>
          <p:nvPr/>
        </p:nvSpPr>
        <p:spPr>
          <a:xfrm>
            <a:off x="6970176" y="3913509"/>
            <a:ext cx="1418665" cy="398780"/>
          </a:xfrm>
          <a:prstGeom prst="rect">
            <a:avLst/>
          </a:prstGeom>
          <a:noFill/>
        </p:spPr>
        <p:txBody>
          <a:bodyPr wrap="square" rtlCol="0">
            <a:spAutoFit/>
          </a:bodyPr>
          <a:lstStyle/>
          <a:p>
            <a:r>
              <a:rPr lang="en-US" sz="2000">
                <a:solidFill>
                  <a:schemeClr val="tx1">
                    <a:lumMod val="65000"/>
                    <a:lumOff val="35000"/>
                  </a:schemeClr>
                </a:solidFill>
                <a:cs typeface="+mn-ea"/>
                <a:sym typeface="+mn-lt"/>
              </a:rPr>
              <a:t>Illustrator </a:t>
            </a:r>
          </a:p>
        </p:txBody>
      </p:sp>
      <p:sp>
        <p:nvSpPr>
          <p:cNvPr id="110" name="TextBox 37"/>
          <p:cNvSpPr txBox="1"/>
          <p:nvPr/>
        </p:nvSpPr>
        <p:spPr>
          <a:xfrm>
            <a:off x="9939899" y="3554171"/>
            <a:ext cx="1418665" cy="398780"/>
          </a:xfrm>
          <a:prstGeom prst="rect">
            <a:avLst/>
          </a:prstGeom>
          <a:noFill/>
        </p:spPr>
        <p:txBody>
          <a:bodyPr wrap="square" rtlCol="0">
            <a:spAutoFit/>
          </a:bodyPr>
          <a:lstStyle/>
          <a:p>
            <a:r>
              <a:rPr lang="en-US" sz="2000">
                <a:solidFill>
                  <a:schemeClr val="tx1">
                    <a:lumMod val="65000"/>
                    <a:lumOff val="35000"/>
                  </a:schemeClr>
                </a:solidFill>
                <a:cs typeface="+mn-ea"/>
                <a:sym typeface="+mn-lt"/>
              </a:rPr>
              <a:t>Indesign </a:t>
            </a:r>
          </a:p>
        </p:txBody>
      </p:sp>
      <p:sp>
        <p:nvSpPr>
          <p:cNvPr id="111" name="Content Placeholder 2"/>
          <p:cNvSpPr txBox="1"/>
          <p:nvPr/>
        </p:nvSpPr>
        <p:spPr>
          <a:xfrm>
            <a:off x="407368" y="5336855"/>
            <a:ext cx="2655305" cy="72967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zh-CN" altLang="en-US" sz="1400" dirty="0">
                <a:solidFill>
                  <a:schemeClr val="tx1">
                    <a:lumMod val="50000"/>
                    <a:lumOff val="50000"/>
                  </a:schemeClr>
                </a:solidFill>
                <a:cs typeface="+mn-ea"/>
                <a:sym typeface="+mn-lt"/>
              </a:rPr>
              <a:t>此处添加详细文本描述，建议与标题相关并符合整体语言风格。</a:t>
            </a:r>
          </a:p>
        </p:txBody>
      </p:sp>
      <p:sp>
        <p:nvSpPr>
          <p:cNvPr id="112" name="Content Placeholder 2"/>
          <p:cNvSpPr txBox="1"/>
          <p:nvPr/>
        </p:nvSpPr>
        <p:spPr>
          <a:xfrm>
            <a:off x="3287688" y="4763209"/>
            <a:ext cx="2655305" cy="72967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zh-CN" altLang="en-US" sz="1400" dirty="0">
                <a:solidFill>
                  <a:schemeClr val="tx1">
                    <a:lumMod val="50000"/>
                    <a:lumOff val="50000"/>
                  </a:schemeClr>
                </a:solidFill>
                <a:cs typeface="+mn-ea"/>
                <a:sym typeface="+mn-lt"/>
              </a:rPr>
              <a:t>此处添加详细文本描述，建议与标题相关并符合整体语言风格。</a:t>
            </a:r>
          </a:p>
        </p:txBody>
      </p:sp>
      <p:sp>
        <p:nvSpPr>
          <p:cNvPr id="113" name="Content Placeholder 2"/>
          <p:cNvSpPr txBox="1"/>
          <p:nvPr/>
        </p:nvSpPr>
        <p:spPr>
          <a:xfrm>
            <a:off x="6286940" y="4318680"/>
            <a:ext cx="2655305" cy="72967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zh-CN" altLang="en-US" sz="1400" dirty="0">
                <a:solidFill>
                  <a:schemeClr val="tx1">
                    <a:lumMod val="50000"/>
                    <a:lumOff val="50000"/>
                  </a:schemeClr>
                </a:solidFill>
                <a:cs typeface="+mn-ea"/>
                <a:sym typeface="+mn-lt"/>
              </a:rPr>
              <a:t>此处添加详细文本描述，建议与标题相关并符合整体语言风格。</a:t>
            </a:r>
          </a:p>
        </p:txBody>
      </p:sp>
      <p:sp>
        <p:nvSpPr>
          <p:cNvPr id="114" name="Content Placeholder 2"/>
          <p:cNvSpPr txBox="1"/>
          <p:nvPr/>
        </p:nvSpPr>
        <p:spPr>
          <a:xfrm>
            <a:off x="9147604" y="3962359"/>
            <a:ext cx="2655305" cy="72967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zh-CN" altLang="en-US" sz="1400" dirty="0">
                <a:solidFill>
                  <a:schemeClr val="tx1">
                    <a:lumMod val="50000"/>
                    <a:lumOff val="50000"/>
                  </a:schemeClr>
                </a:solidFill>
                <a:cs typeface="+mn-ea"/>
                <a:sym typeface="+mn-lt"/>
              </a:rPr>
              <a:t>此处添加详细文本描述，建议与标题相关并符合整体语言风格。</a:t>
            </a:r>
          </a:p>
        </p:txBody>
      </p:sp>
      <p:grpSp>
        <p:nvGrpSpPr>
          <p:cNvPr id="115" name="Group 1"/>
          <p:cNvGrpSpPr/>
          <p:nvPr/>
        </p:nvGrpSpPr>
        <p:grpSpPr>
          <a:xfrm>
            <a:off x="479425" y="4624915"/>
            <a:ext cx="11233151" cy="1455027"/>
            <a:chOff x="479425" y="4624915"/>
            <a:chExt cx="11233150" cy="1455026"/>
          </a:xfrm>
        </p:grpSpPr>
        <p:sp>
          <p:nvSpPr>
            <p:cNvPr id="116" name="Rectangle 48"/>
            <p:cNvSpPr/>
            <p:nvPr/>
          </p:nvSpPr>
          <p:spPr>
            <a:xfrm>
              <a:off x="479425" y="6017780"/>
              <a:ext cx="2583248" cy="6216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a:cs typeface="+mn-ea"/>
                <a:sym typeface="+mn-lt"/>
              </a:endParaRPr>
            </a:p>
          </p:txBody>
        </p:sp>
        <p:sp>
          <p:nvSpPr>
            <p:cNvPr id="117" name="Rectangle 49"/>
            <p:cNvSpPr/>
            <p:nvPr/>
          </p:nvSpPr>
          <p:spPr>
            <a:xfrm rot="16200000">
              <a:off x="2785458" y="5763554"/>
              <a:ext cx="587053"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a:cs typeface="+mn-ea"/>
                <a:sym typeface="+mn-lt"/>
              </a:endParaRPr>
            </a:p>
          </p:txBody>
        </p:sp>
        <p:sp>
          <p:nvSpPr>
            <p:cNvPr id="118" name="Rectangle 50"/>
            <p:cNvSpPr/>
            <p:nvPr/>
          </p:nvSpPr>
          <p:spPr>
            <a:xfrm>
              <a:off x="3101844" y="5492472"/>
              <a:ext cx="2994156" cy="731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a:cs typeface="+mn-ea"/>
                <a:sym typeface="+mn-lt"/>
              </a:endParaRPr>
            </a:p>
          </p:txBody>
        </p:sp>
        <p:sp>
          <p:nvSpPr>
            <p:cNvPr id="119" name="Rectangle 51"/>
            <p:cNvSpPr/>
            <p:nvPr/>
          </p:nvSpPr>
          <p:spPr>
            <a:xfrm rot="16200000">
              <a:off x="5811478" y="5248249"/>
              <a:ext cx="587468" cy="472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a:cs typeface="+mn-ea"/>
                <a:sym typeface="+mn-lt"/>
              </a:endParaRPr>
            </a:p>
          </p:txBody>
        </p:sp>
        <p:sp>
          <p:nvSpPr>
            <p:cNvPr id="120" name="Rectangle 52"/>
            <p:cNvSpPr/>
            <p:nvPr/>
          </p:nvSpPr>
          <p:spPr>
            <a:xfrm>
              <a:off x="6096000" y="4980281"/>
              <a:ext cx="2994156" cy="731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a:cs typeface="+mn-ea"/>
                <a:sym typeface="+mn-lt"/>
              </a:endParaRPr>
            </a:p>
          </p:txBody>
        </p:sp>
        <p:sp>
          <p:nvSpPr>
            <p:cNvPr id="121" name="Rectangle 53"/>
            <p:cNvSpPr/>
            <p:nvPr/>
          </p:nvSpPr>
          <p:spPr>
            <a:xfrm rot="16200000">
              <a:off x="8864661" y="4818972"/>
              <a:ext cx="413054"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a:cs typeface="+mn-ea"/>
                <a:sym typeface="+mn-lt"/>
              </a:endParaRPr>
            </a:p>
          </p:txBody>
        </p:sp>
        <p:sp>
          <p:nvSpPr>
            <p:cNvPr id="122" name="Rectangle 54"/>
            <p:cNvSpPr/>
            <p:nvPr/>
          </p:nvSpPr>
          <p:spPr>
            <a:xfrm>
              <a:off x="9048328" y="4624915"/>
              <a:ext cx="2664247" cy="5834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a:cs typeface="+mn-ea"/>
                <a:sym typeface="+mn-lt"/>
              </a:endParaRPr>
            </a:p>
          </p:txBody>
        </p:sp>
      </p:grpSp>
    </p:spTree>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1000"/>
                                        <p:tgtEl>
                                          <p:spTgt spid="1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Effect transition="in" filter="fade">
                                      <p:cBhvr>
                                        <p:cTn id="11" dur="1000"/>
                                        <p:tgtEl>
                                          <p:spTgt spid="67"/>
                                        </p:tgtEl>
                                      </p:cBhvr>
                                    </p:animEffect>
                                    <p:anim calcmode="lin" valueType="num">
                                      <p:cBhvr>
                                        <p:cTn id="12" dur="1000" fill="hold"/>
                                        <p:tgtEl>
                                          <p:spTgt spid="67"/>
                                        </p:tgtEl>
                                        <p:attrNameLst>
                                          <p:attrName>ppt_x</p:attrName>
                                        </p:attrNameLst>
                                      </p:cBhvr>
                                      <p:tavLst>
                                        <p:tav tm="0">
                                          <p:val>
                                            <p:strVal val="#ppt_x"/>
                                          </p:val>
                                        </p:tav>
                                        <p:tav tm="100000">
                                          <p:val>
                                            <p:strVal val="#ppt_x"/>
                                          </p:val>
                                        </p:tav>
                                      </p:tavLst>
                                    </p:anim>
                                    <p:anim calcmode="lin" valueType="num">
                                      <p:cBhvr>
                                        <p:cTn id="13" dur="1000" fill="hold"/>
                                        <p:tgtEl>
                                          <p:spTgt spid="67"/>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1"/>
                                        </p:tgtEl>
                                        <p:attrNameLst>
                                          <p:attrName>style.visibility</p:attrName>
                                        </p:attrNameLst>
                                      </p:cBhvr>
                                      <p:to>
                                        <p:strVal val="visible"/>
                                      </p:to>
                                    </p:set>
                                    <p:animEffect transition="in" filter="fade">
                                      <p:cBhvr>
                                        <p:cTn id="16" dur="1000"/>
                                        <p:tgtEl>
                                          <p:spTgt spid="71"/>
                                        </p:tgtEl>
                                      </p:cBhvr>
                                    </p:animEffect>
                                    <p:anim calcmode="lin" valueType="num">
                                      <p:cBhvr>
                                        <p:cTn id="17" dur="1000" fill="hold"/>
                                        <p:tgtEl>
                                          <p:spTgt spid="71"/>
                                        </p:tgtEl>
                                        <p:attrNameLst>
                                          <p:attrName>ppt_x</p:attrName>
                                        </p:attrNameLst>
                                      </p:cBhvr>
                                      <p:tavLst>
                                        <p:tav tm="0">
                                          <p:val>
                                            <p:strVal val="#ppt_x"/>
                                          </p:val>
                                        </p:tav>
                                        <p:tav tm="100000">
                                          <p:val>
                                            <p:strVal val="#ppt_x"/>
                                          </p:val>
                                        </p:tav>
                                      </p:tavLst>
                                    </p:anim>
                                    <p:anim calcmode="lin" valueType="num">
                                      <p:cBhvr>
                                        <p:cTn id="18" dur="1000" fill="hold"/>
                                        <p:tgtEl>
                                          <p:spTgt spid="71"/>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10" presetClass="entr" presetSubtype="0"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fade">
                                      <p:cBhvr>
                                        <p:cTn id="22" dur="500"/>
                                        <p:tgtEl>
                                          <p:spTgt spid="44"/>
                                        </p:tgtEl>
                                      </p:cBhvr>
                                    </p:animEffect>
                                  </p:childTnLst>
                                </p:cTn>
                              </p:par>
                            </p:childTnLst>
                          </p:cTn>
                        </p:par>
                        <p:par>
                          <p:cTn id="23" fill="hold">
                            <p:stCondLst>
                              <p:cond delay="2500"/>
                            </p:stCondLst>
                            <p:childTnLst>
                              <p:par>
                                <p:cTn id="24" presetID="14" presetClass="entr" presetSubtype="10"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Effect transition="in" filter="randombar(horizontal)">
                                      <p:cBhvr>
                                        <p:cTn id="26" dur="500"/>
                                        <p:tgtEl>
                                          <p:spTgt spid="107"/>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111"/>
                                        </p:tgtEl>
                                        <p:attrNameLst>
                                          <p:attrName>style.visibility</p:attrName>
                                        </p:attrNameLst>
                                      </p:cBhvr>
                                      <p:to>
                                        <p:strVal val="visible"/>
                                      </p:to>
                                    </p:set>
                                    <p:animEffect transition="in" filter="randombar(horizontal)">
                                      <p:cBhvr>
                                        <p:cTn id="29" dur="500"/>
                                        <p:tgtEl>
                                          <p:spTgt spid="111"/>
                                        </p:tgtEl>
                                      </p:cBhvr>
                                    </p:animEffect>
                                  </p:childTnLst>
                                </p:cTn>
                              </p:par>
                            </p:childTnLst>
                          </p:cTn>
                        </p:par>
                        <p:par>
                          <p:cTn id="30" fill="hold">
                            <p:stCondLst>
                              <p:cond delay="3000"/>
                            </p:stCondLst>
                            <p:childTnLst>
                              <p:par>
                                <p:cTn id="31" presetID="47" presetClass="entr" presetSubtype="0" fill="hold" grpId="0" nodeType="afterEffect">
                                  <p:stCondLst>
                                    <p:cond delay="0"/>
                                  </p:stCondLst>
                                  <p:childTnLst>
                                    <p:set>
                                      <p:cBhvr>
                                        <p:cTn id="32" dur="1" fill="hold">
                                          <p:stCondLst>
                                            <p:cond delay="0"/>
                                          </p:stCondLst>
                                        </p:cTn>
                                        <p:tgtEl>
                                          <p:spTgt spid="68"/>
                                        </p:tgtEl>
                                        <p:attrNameLst>
                                          <p:attrName>style.visibility</p:attrName>
                                        </p:attrNameLst>
                                      </p:cBhvr>
                                      <p:to>
                                        <p:strVal val="visible"/>
                                      </p:to>
                                    </p:set>
                                    <p:animEffect transition="in" filter="fade">
                                      <p:cBhvr>
                                        <p:cTn id="33" dur="1000"/>
                                        <p:tgtEl>
                                          <p:spTgt spid="68"/>
                                        </p:tgtEl>
                                      </p:cBhvr>
                                    </p:animEffect>
                                    <p:anim calcmode="lin" valueType="num">
                                      <p:cBhvr>
                                        <p:cTn id="34" dur="1000" fill="hold"/>
                                        <p:tgtEl>
                                          <p:spTgt spid="68"/>
                                        </p:tgtEl>
                                        <p:attrNameLst>
                                          <p:attrName>ppt_x</p:attrName>
                                        </p:attrNameLst>
                                      </p:cBhvr>
                                      <p:tavLst>
                                        <p:tav tm="0">
                                          <p:val>
                                            <p:strVal val="#ppt_x"/>
                                          </p:val>
                                        </p:tav>
                                        <p:tav tm="100000">
                                          <p:val>
                                            <p:strVal val="#ppt_x"/>
                                          </p:val>
                                        </p:tav>
                                      </p:tavLst>
                                    </p:anim>
                                    <p:anim calcmode="lin" valueType="num">
                                      <p:cBhvr>
                                        <p:cTn id="35" dur="1000" fill="hold"/>
                                        <p:tgtEl>
                                          <p:spTgt spid="68"/>
                                        </p:tgtEl>
                                        <p:attrNameLst>
                                          <p:attrName>ppt_y</p:attrName>
                                        </p:attrNameLst>
                                      </p:cBhvr>
                                      <p:tavLst>
                                        <p:tav tm="0">
                                          <p:val>
                                            <p:strVal val="#ppt_y-.1"/>
                                          </p:val>
                                        </p:tav>
                                        <p:tav tm="100000">
                                          <p:val>
                                            <p:strVal val="#ppt_y"/>
                                          </p:val>
                                        </p:tav>
                                      </p:tavLst>
                                    </p:anim>
                                  </p:childTnLst>
                                </p:cTn>
                              </p:par>
                              <p:par>
                                <p:cTn id="36" presetID="47" presetClass="entr" presetSubtype="0" fill="hold" grpId="0" nodeType="withEffect">
                                  <p:stCondLst>
                                    <p:cond delay="0"/>
                                  </p:stCondLst>
                                  <p:childTnLst>
                                    <p:set>
                                      <p:cBhvr>
                                        <p:cTn id="37" dur="1" fill="hold">
                                          <p:stCondLst>
                                            <p:cond delay="0"/>
                                          </p:stCondLst>
                                        </p:cTn>
                                        <p:tgtEl>
                                          <p:spTgt spid="72"/>
                                        </p:tgtEl>
                                        <p:attrNameLst>
                                          <p:attrName>style.visibility</p:attrName>
                                        </p:attrNameLst>
                                      </p:cBhvr>
                                      <p:to>
                                        <p:strVal val="visible"/>
                                      </p:to>
                                    </p:set>
                                    <p:animEffect transition="in" filter="fade">
                                      <p:cBhvr>
                                        <p:cTn id="38" dur="1000"/>
                                        <p:tgtEl>
                                          <p:spTgt spid="72"/>
                                        </p:tgtEl>
                                      </p:cBhvr>
                                    </p:animEffect>
                                    <p:anim calcmode="lin" valueType="num">
                                      <p:cBhvr>
                                        <p:cTn id="39" dur="1000" fill="hold"/>
                                        <p:tgtEl>
                                          <p:spTgt spid="72"/>
                                        </p:tgtEl>
                                        <p:attrNameLst>
                                          <p:attrName>ppt_x</p:attrName>
                                        </p:attrNameLst>
                                      </p:cBhvr>
                                      <p:tavLst>
                                        <p:tav tm="0">
                                          <p:val>
                                            <p:strVal val="#ppt_x"/>
                                          </p:val>
                                        </p:tav>
                                        <p:tav tm="100000">
                                          <p:val>
                                            <p:strVal val="#ppt_x"/>
                                          </p:val>
                                        </p:tav>
                                      </p:tavLst>
                                    </p:anim>
                                    <p:anim calcmode="lin" valueType="num">
                                      <p:cBhvr>
                                        <p:cTn id="40" dur="1000" fill="hold"/>
                                        <p:tgtEl>
                                          <p:spTgt spid="72"/>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10" presetClass="entr" presetSubtype="0" fill="hold" nodeType="afterEffect">
                                  <p:stCondLst>
                                    <p:cond delay="0"/>
                                  </p:stCondLst>
                                  <p:childTnLst>
                                    <p:set>
                                      <p:cBhvr>
                                        <p:cTn id="43" dur="1" fill="hold">
                                          <p:stCondLst>
                                            <p:cond delay="0"/>
                                          </p:stCondLst>
                                        </p:cTn>
                                        <p:tgtEl>
                                          <p:spTgt spid="49"/>
                                        </p:tgtEl>
                                        <p:attrNameLst>
                                          <p:attrName>style.visibility</p:attrName>
                                        </p:attrNameLst>
                                      </p:cBhvr>
                                      <p:to>
                                        <p:strVal val="visible"/>
                                      </p:to>
                                    </p:set>
                                    <p:animEffect transition="in" filter="fade">
                                      <p:cBhvr>
                                        <p:cTn id="44" dur="500"/>
                                        <p:tgtEl>
                                          <p:spTgt spid="49"/>
                                        </p:tgtEl>
                                      </p:cBhvr>
                                    </p:animEffect>
                                  </p:childTnLst>
                                </p:cTn>
                              </p:par>
                            </p:childTnLst>
                          </p:cTn>
                        </p:par>
                        <p:par>
                          <p:cTn id="45" fill="hold">
                            <p:stCondLst>
                              <p:cond delay="4500"/>
                            </p:stCondLst>
                            <p:childTnLst>
                              <p:par>
                                <p:cTn id="46" presetID="14" presetClass="entr" presetSubtype="10" fill="hold" grpId="0" nodeType="afterEffect">
                                  <p:stCondLst>
                                    <p:cond delay="0"/>
                                  </p:stCondLst>
                                  <p:childTnLst>
                                    <p:set>
                                      <p:cBhvr>
                                        <p:cTn id="47" dur="1" fill="hold">
                                          <p:stCondLst>
                                            <p:cond delay="0"/>
                                          </p:stCondLst>
                                        </p:cTn>
                                        <p:tgtEl>
                                          <p:spTgt spid="108"/>
                                        </p:tgtEl>
                                        <p:attrNameLst>
                                          <p:attrName>style.visibility</p:attrName>
                                        </p:attrNameLst>
                                      </p:cBhvr>
                                      <p:to>
                                        <p:strVal val="visible"/>
                                      </p:to>
                                    </p:set>
                                    <p:animEffect transition="in" filter="randombar(horizontal)">
                                      <p:cBhvr>
                                        <p:cTn id="48" dur="500"/>
                                        <p:tgtEl>
                                          <p:spTgt spid="108"/>
                                        </p:tgtEl>
                                      </p:cBhvr>
                                    </p:animEffect>
                                  </p:childTnLst>
                                </p:cTn>
                              </p:par>
                              <p:par>
                                <p:cTn id="49" presetID="14" presetClass="entr" presetSubtype="10" fill="hold" grpId="0" nodeType="withEffect">
                                  <p:stCondLst>
                                    <p:cond delay="0"/>
                                  </p:stCondLst>
                                  <p:childTnLst>
                                    <p:set>
                                      <p:cBhvr>
                                        <p:cTn id="50" dur="1" fill="hold">
                                          <p:stCondLst>
                                            <p:cond delay="0"/>
                                          </p:stCondLst>
                                        </p:cTn>
                                        <p:tgtEl>
                                          <p:spTgt spid="112"/>
                                        </p:tgtEl>
                                        <p:attrNameLst>
                                          <p:attrName>style.visibility</p:attrName>
                                        </p:attrNameLst>
                                      </p:cBhvr>
                                      <p:to>
                                        <p:strVal val="visible"/>
                                      </p:to>
                                    </p:set>
                                    <p:animEffect transition="in" filter="randombar(horizontal)">
                                      <p:cBhvr>
                                        <p:cTn id="51" dur="500"/>
                                        <p:tgtEl>
                                          <p:spTgt spid="112"/>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fade">
                                      <p:cBhvr>
                                        <p:cTn id="55" dur="1000"/>
                                        <p:tgtEl>
                                          <p:spTgt spid="69"/>
                                        </p:tgtEl>
                                      </p:cBhvr>
                                    </p:animEffect>
                                    <p:anim calcmode="lin" valueType="num">
                                      <p:cBhvr>
                                        <p:cTn id="56" dur="1000" fill="hold"/>
                                        <p:tgtEl>
                                          <p:spTgt spid="69"/>
                                        </p:tgtEl>
                                        <p:attrNameLst>
                                          <p:attrName>ppt_x</p:attrName>
                                        </p:attrNameLst>
                                      </p:cBhvr>
                                      <p:tavLst>
                                        <p:tav tm="0">
                                          <p:val>
                                            <p:strVal val="#ppt_x"/>
                                          </p:val>
                                        </p:tav>
                                        <p:tav tm="100000">
                                          <p:val>
                                            <p:strVal val="#ppt_x"/>
                                          </p:val>
                                        </p:tav>
                                      </p:tavLst>
                                    </p:anim>
                                    <p:anim calcmode="lin" valueType="num">
                                      <p:cBhvr>
                                        <p:cTn id="57" dur="1000" fill="hold"/>
                                        <p:tgtEl>
                                          <p:spTgt spid="69"/>
                                        </p:tgtEl>
                                        <p:attrNameLst>
                                          <p:attrName>ppt_y</p:attrName>
                                        </p:attrNameLst>
                                      </p:cBhvr>
                                      <p:tavLst>
                                        <p:tav tm="0">
                                          <p:val>
                                            <p:strVal val="#ppt_y-.1"/>
                                          </p:val>
                                        </p:tav>
                                        <p:tav tm="100000">
                                          <p:val>
                                            <p:strVal val="#ppt_y"/>
                                          </p:val>
                                        </p:tav>
                                      </p:tavLst>
                                    </p:anim>
                                  </p:childTnLst>
                                </p:cTn>
                              </p:par>
                              <p:par>
                                <p:cTn id="58" presetID="47" presetClass="entr" presetSubtype="0" fill="hold" grpId="0" nodeType="with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fade">
                                      <p:cBhvr>
                                        <p:cTn id="60" dur="1000"/>
                                        <p:tgtEl>
                                          <p:spTgt spid="105"/>
                                        </p:tgtEl>
                                      </p:cBhvr>
                                    </p:animEffect>
                                    <p:anim calcmode="lin" valueType="num">
                                      <p:cBhvr>
                                        <p:cTn id="61" dur="1000" fill="hold"/>
                                        <p:tgtEl>
                                          <p:spTgt spid="105"/>
                                        </p:tgtEl>
                                        <p:attrNameLst>
                                          <p:attrName>ppt_x</p:attrName>
                                        </p:attrNameLst>
                                      </p:cBhvr>
                                      <p:tavLst>
                                        <p:tav tm="0">
                                          <p:val>
                                            <p:strVal val="#ppt_x"/>
                                          </p:val>
                                        </p:tav>
                                        <p:tav tm="100000">
                                          <p:val>
                                            <p:strVal val="#ppt_x"/>
                                          </p:val>
                                        </p:tav>
                                      </p:tavLst>
                                    </p:anim>
                                    <p:anim calcmode="lin" valueType="num">
                                      <p:cBhvr>
                                        <p:cTn id="62" dur="1000" fill="hold"/>
                                        <p:tgtEl>
                                          <p:spTgt spid="105"/>
                                        </p:tgtEl>
                                        <p:attrNameLst>
                                          <p:attrName>ppt_y</p:attrName>
                                        </p:attrNameLst>
                                      </p:cBhvr>
                                      <p:tavLst>
                                        <p:tav tm="0">
                                          <p:val>
                                            <p:strVal val="#ppt_y-.1"/>
                                          </p:val>
                                        </p:tav>
                                        <p:tav tm="100000">
                                          <p:val>
                                            <p:strVal val="#ppt_y"/>
                                          </p:val>
                                        </p:tav>
                                      </p:tavLst>
                                    </p:anim>
                                  </p:childTnLst>
                                </p:cTn>
                              </p:par>
                            </p:childTnLst>
                          </p:cTn>
                        </p:par>
                        <p:par>
                          <p:cTn id="63" fill="hold">
                            <p:stCondLst>
                              <p:cond delay="6000"/>
                            </p:stCondLst>
                            <p:childTnLst>
                              <p:par>
                                <p:cTn id="64" presetID="10" presetClass="entr" presetSubtype="0" fill="hold" nodeType="after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fade">
                                      <p:cBhvr>
                                        <p:cTn id="66" dur="500"/>
                                        <p:tgtEl>
                                          <p:spTgt spid="54"/>
                                        </p:tgtEl>
                                      </p:cBhvr>
                                    </p:animEffect>
                                  </p:childTnLst>
                                </p:cTn>
                              </p:par>
                            </p:childTnLst>
                          </p:cTn>
                        </p:par>
                        <p:par>
                          <p:cTn id="67" fill="hold">
                            <p:stCondLst>
                              <p:cond delay="6500"/>
                            </p:stCondLst>
                            <p:childTnLst>
                              <p:par>
                                <p:cTn id="68" presetID="14" presetClass="entr" presetSubtype="10" fill="hold" grpId="0" nodeType="afterEffect">
                                  <p:stCondLst>
                                    <p:cond delay="0"/>
                                  </p:stCondLst>
                                  <p:childTnLst>
                                    <p:set>
                                      <p:cBhvr>
                                        <p:cTn id="69" dur="1" fill="hold">
                                          <p:stCondLst>
                                            <p:cond delay="0"/>
                                          </p:stCondLst>
                                        </p:cTn>
                                        <p:tgtEl>
                                          <p:spTgt spid="109"/>
                                        </p:tgtEl>
                                        <p:attrNameLst>
                                          <p:attrName>style.visibility</p:attrName>
                                        </p:attrNameLst>
                                      </p:cBhvr>
                                      <p:to>
                                        <p:strVal val="visible"/>
                                      </p:to>
                                    </p:set>
                                    <p:animEffect transition="in" filter="randombar(horizontal)">
                                      <p:cBhvr>
                                        <p:cTn id="70" dur="500"/>
                                        <p:tgtEl>
                                          <p:spTgt spid="109"/>
                                        </p:tgtEl>
                                      </p:cBhvr>
                                    </p:animEffect>
                                  </p:childTnLst>
                                </p:cTn>
                              </p:par>
                              <p:par>
                                <p:cTn id="71" presetID="14" presetClass="entr" presetSubtype="10" fill="hold" grpId="0" nodeType="withEffect">
                                  <p:stCondLst>
                                    <p:cond delay="0"/>
                                  </p:stCondLst>
                                  <p:childTnLst>
                                    <p:set>
                                      <p:cBhvr>
                                        <p:cTn id="72" dur="1" fill="hold">
                                          <p:stCondLst>
                                            <p:cond delay="0"/>
                                          </p:stCondLst>
                                        </p:cTn>
                                        <p:tgtEl>
                                          <p:spTgt spid="113"/>
                                        </p:tgtEl>
                                        <p:attrNameLst>
                                          <p:attrName>style.visibility</p:attrName>
                                        </p:attrNameLst>
                                      </p:cBhvr>
                                      <p:to>
                                        <p:strVal val="visible"/>
                                      </p:to>
                                    </p:set>
                                    <p:animEffect transition="in" filter="randombar(horizontal)">
                                      <p:cBhvr>
                                        <p:cTn id="73" dur="500"/>
                                        <p:tgtEl>
                                          <p:spTgt spid="113"/>
                                        </p:tgtEl>
                                      </p:cBhvr>
                                    </p:animEffect>
                                  </p:childTnLst>
                                </p:cTn>
                              </p:par>
                            </p:childTnLst>
                          </p:cTn>
                        </p:par>
                        <p:par>
                          <p:cTn id="74" fill="hold">
                            <p:stCondLst>
                              <p:cond delay="7000"/>
                            </p:stCondLst>
                            <p:childTnLst>
                              <p:par>
                                <p:cTn id="75" presetID="47" presetClass="entr" presetSubtype="0" fill="hold" grpId="0"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fade">
                                      <p:cBhvr>
                                        <p:cTn id="77" dur="1000"/>
                                        <p:tgtEl>
                                          <p:spTgt spid="70"/>
                                        </p:tgtEl>
                                      </p:cBhvr>
                                    </p:animEffect>
                                    <p:anim calcmode="lin" valueType="num">
                                      <p:cBhvr>
                                        <p:cTn id="78" dur="1000" fill="hold"/>
                                        <p:tgtEl>
                                          <p:spTgt spid="70"/>
                                        </p:tgtEl>
                                        <p:attrNameLst>
                                          <p:attrName>ppt_x</p:attrName>
                                        </p:attrNameLst>
                                      </p:cBhvr>
                                      <p:tavLst>
                                        <p:tav tm="0">
                                          <p:val>
                                            <p:strVal val="#ppt_x"/>
                                          </p:val>
                                        </p:tav>
                                        <p:tav tm="100000">
                                          <p:val>
                                            <p:strVal val="#ppt_x"/>
                                          </p:val>
                                        </p:tav>
                                      </p:tavLst>
                                    </p:anim>
                                    <p:anim calcmode="lin" valueType="num">
                                      <p:cBhvr>
                                        <p:cTn id="79" dur="1000" fill="hold"/>
                                        <p:tgtEl>
                                          <p:spTgt spid="70"/>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106"/>
                                        </p:tgtEl>
                                        <p:attrNameLst>
                                          <p:attrName>style.visibility</p:attrName>
                                        </p:attrNameLst>
                                      </p:cBhvr>
                                      <p:to>
                                        <p:strVal val="visible"/>
                                      </p:to>
                                    </p:set>
                                    <p:animEffect transition="in" filter="fade">
                                      <p:cBhvr>
                                        <p:cTn id="82" dur="1000"/>
                                        <p:tgtEl>
                                          <p:spTgt spid="106"/>
                                        </p:tgtEl>
                                      </p:cBhvr>
                                    </p:animEffect>
                                    <p:anim calcmode="lin" valueType="num">
                                      <p:cBhvr>
                                        <p:cTn id="83" dur="1000" fill="hold"/>
                                        <p:tgtEl>
                                          <p:spTgt spid="106"/>
                                        </p:tgtEl>
                                        <p:attrNameLst>
                                          <p:attrName>ppt_x</p:attrName>
                                        </p:attrNameLst>
                                      </p:cBhvr>
                                      <p:tavLst>
                                        <p:tav tm="0">
                                          <p:val>
                                            <p:strVal val="#ppt_x"/>
                                          </p:val>
                                        </p:tav>
                                        <p:tav tm="100000">
                                          <p:val>
                                            <p:strVal val="#ppt_x"/>
                                          </p:val>
                                        </p:tav>
                                      </p:tavLst>
                                    </p:anim>
                                    <p:anim calcmode="lin" valueType="num">
                                      <p:cBhvr>
                                        <p:cTn id="84" dur="1000" fill="hold"/>
                                        <p:tgtEl>
                                          <p:spTgt spid="106"/>
                                        </p:tgtEl>
                                        <p:attrNameLst>
                                          <p:attrName>ppt_y</p:attrName>
                                        </p:attrNameLst>
                                      </p:cBhvr>
                                      <p:tavLst>
                                        <p:tav tm="0">
                                          <p:val>
                                            <p:strVal val="#ppt_y-.1"/>
                                          </p:val>
                                        </p:tav>
                                        <p:tav tm="100000">
                                          <p:val>
                                            <p:strVal val="#ppt_y"/>
                                          </p:val>
                                        </p:tav>
                                      </p:tavLst>
                                    </p:anim>
                                  </p:childTnLst>
                                </p:cTn>
                              </p:par>
                            </p:childTnLst>
                          </p:cTn>
                        </p:par>
                        <p:par>
                          <p:cTn id="85" fill="hold">
                            <p:stCondLst>
                              <p:cond delay="8000"/>
                            </p:stCondLst>
                            <p:childTnLst>
                              <p:par>
                                <p:cTn id="86" presetID="10" presetClass="entr" presetSubtype="0"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fade">
                                      <p:cBhvr>
                                        <p:cTn id="88" dur="500"/>
                                        <p:tgtEl>
                                          <p:spTgt spid="62"/>
                                        </p:tgtEl>
                                      </p:cBhvr>
                                    </p:animEffect>
                                  </p:childTnLst>
                                </p:cTn>
                              </p:par>
                            </p:childTnLst>
                          </p:cTn>
                        </p:par>
                        <p:par>
                          <p:cTn id="89" fill="hold">
                            <p:stCondLst>
                              <p:cond delay="8500"/>
                            </p:stCondLst>
                            <p:childTnLst>
                              <p:par>
                                <p:cTn id="90" presetID="14" presetClass="entr" presetSubtype="10" fill="hold" grpId="0" nodeType="afterEffect">
                                  <p:stCondLst>
                                    <p:cond delay="0"/>
                                  </p:stCondLst>
                                  <p:childTnLst>
                                    <p:set>
                                      <p:cBhvr>
                                        <p:cTn id="91" dur="1" fill="hold">
                                          <p:stCondLst>
                                            <p:cond delay="0"/>
                                          </p:stCondLst>
                                        </p:cTn>
                                        <p:tgtEl>
                                          <p:spTgt spid="110"/>
                                        </p:tgtEl>
                                        <p:attrNameLst>
                                          <p:attrName>style.visibility</p:attrName>
                                        </p:attrNameLst>
                                      </p:cBhvr>
                                      <p:to>
                                        <p:strVal val="visible"/>
                                      </p:to>
                                    </p:set>
                                    <p:animEffect transition="in" filter="randombar(horizontal)">
                                      <p:cBhvr>
                                        <p:cTn id="92" dur="500"/>
                                        <p:tgtEl>
                                          <p:spTgt spid="110"/>
                                        </p:tgtEl>
                                      </p:cBhvr>
                                    </p:animEffect>
                                  </p:childTnLst>
                                </p:cTn>
                              </p:par>
                              <p:par>
                                <p:cTn id="93" presetID="14" presetClass="entr" presetSubtype="10" fill="hold" grpId="0" nodeType="withEffect">
                                  <p:stCondLst>
                                    <p:cond delay="0"/>
                                  </p:stCondLst>
                                  <p:childTnLst>
                                    <p:set>
                                      <p:cBhvr>
                                        <p:cTn id="94" dur="1" fill="hold">
                                          <p:stCondLst>
                                            <p:cond delay="0"/>
                                          </p:stCondLst>
                                        </p:cTn>
                                        <p:tgtEl>
                                          <p:spTgt spid="114"/>
                                        </p:tgtEl>
                                        <p:attrNameLst>
                                          <p:attrName>style.visibility</p:attrName>
                                        </p:attrNameLst>
                                      </p:cBhvr>
                                      <p:to>
                                        <p:strVal val="visible"/>
                                      </p:to>
                                    </p:set>
                                    <p:animEffect transition="in" filter="randombar(horizontal)">
                                      <p:cBhvr>
                                        <p:cTn id="95" dur="5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bldLvl="0" animBg="1"/>
      <p:bldP spid="68" grpId="0" bldLvl="0" animBg="1"/>
      <p:bldP spid="69" grpId="0" bldLvl="0" animBg="1"/>
      <p:bldP spid="70" grpId="0" bldLvl="0" animBg="1"/>
      <p:bldP spid="71" grpId="0"/>
      <p:bldP spid="72" grpId="0"/>
      <p:bldP spid="105" grpId="0"/>
      <p:bldP spid="106" grpId="0"/>
      <p:bldP spid="107" grpId="0"/>
      <p:bldP spid="108" grpId="0"/>
      <p:bldP spid="109" grpId="0"/>
      <p:bldP spid="110" grpId="0"/>
      <p:bldP spid="111" grpId="0"/>
      <p:bldP spid="112" grpId="0"/>
      <p:bldP spid="113" grpId="0"/>
      <p:bldP spid="1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p:nvPr/>
        </p:nvSpPr>
        <p:spPr>
          <a:xfrm>
            <a:off x="479425" y="5433895"/>
            <a:ext cx="11233151" cy="814033"/>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base">
              <a:lnSpc>
                <a:spcPct val="150000"/>
              </a:lnSpc>
              <a:spcBef>
                <a:spcPct val="0"/>
              </a:spcBef>
              <a:spcAft>
                <a:spcPct val="0"/>
              </a:spcAft>
              <a:buNone/>
            </a:pPr>
            <a:r>
              <a:rPr lang="zh-CN" altLang="en-US" dirty="0">
                <a:solidFill>
                  <a:schemeClr val="tx1">
                    <a:lumMod val="50000"/>
                    <a:lumOff val="50000"/>
                  </a:schemeClr>
                </a:solidFill>
                <a:cs typeface="+mn-ea"/>
                <a:sym typeface="+mn-lt"/>
              </a:rPr>
              <a:t>此处添加详细文本描述，建议与标题相关并符合整体语言风格。此处添加详细文本描述，建议与标题相关并符合整体语言风格。</a:t>
            </a:r>
          </a:p>
          <a:p>
            <a:pPr marL="0" indent="0" algn="ctr" fontAlgn="base">
              <a:lnSpc>
                <a:spcPct val="150000"/>
              </a:lnSpc>
              <a:spcBef>
                <a:spcPct val="0"/>
              </a:spcBef>
              <a:spcAft>
                <a:spcPct val="0"/>
              </a:spcAft>
              <a:buNone/>
            </a:pPr>
            <a:r>
              <a:rPr lang="zh-CN" altLang="en-US" dirty="0">
                <a:solidFill>
                  <a:schemeClr val="tx1">
                    <a:lumMod val="50000"/>
                    <a:lumOff val="50000"/>
                  </a:schemeClr>
                </a:solidFill>
                <a:cs typeface="+mn-ea"/>
                <a:sym typeface="+mn-lt"/>
              </a:rPr>
              <a:t>此处添加详细文本描述，建议与标题相关并符合整体语言风格。</a:t>
            </a:r>
          </a:p>
          <a:p>
            <a:pPr marL="0" indent="0" algn="ctr" fontAlgn="base">
              <a:lnSpc>
                <a:spcPct val="150000"/>
              </a:lnSpc>
              <a:spcBef>
                <a:spcPct val="0"/>
              </a:spcBef>
              <a:spcAft>
                <a:spcPct val="0"/>
              </a:spcAft>
              <a:buNone/>
            </a:pPr>
            <a:r>
              <a:rPr lang="zh-CN" altLang="en-US" dirty="0">
                <a:solidFill>
                  <a:schemeClr val="tx1">
                    <a:lumMod val="50000"/>
                    <a:lumOff val="50000"/>
                  </a:schemeClr>
                </a:solidFill>
                <a:cs typeface="+mn-ea"/>
                <a:sym typeface="+mn-lt"/>
              </a:rPr>
              <a:t>此处添加详细文本描述，建议与标题相关并符合整体语言风格。</a:t>
            </a:r>
          </a:p>
          <a:p>
            <a:pPr marL="0" indent="0" algn="ctr" fontAlgn="base">
              <a:lnSpc>
                <a:spcPct val="150000"/>
              </a:lnSpc>
              <a:spcBef>
                <a:spcPct val="0"/>
              </a:spcBef>
              <a:spcAft>
                <a:spcPct val="0"/>
              </a:spcAft>
              <a:buNone/>
            </a:pPr>
            <a:endParaRPr lang="zh-CN" altLang="en-US" dirty="0">
              <a:solidFill>
                <a:schemeClr val="tx1">
                  <a:lumMod val="50000"/>
                  <a:lumOff val="50000"/>
                </a:schemeClr>
              </a:solidFill>
              <a:cs typeface="+mn-ea"/>
              <a:sym typeface="+mn-lt"/>
            </a:endParaRPr>
          </a:p>
        </p:txBody>
      </p:sp>
      <p:grpSp>
        <p:nvGrpSpPr>
          <p:cNvPr id="5" name="Group 7"/>
          <p:cNvGrpSpPr/>
          <p:nvPr/>
        </p:nvGrpSpPr>
        <p:grpSpPr>
          <a:xfrm>
            <a:off x="1189311" y="1872951"/>
            <a:ext cx="9525344" cy="3774911"/>
            <a:chOff x="891983" y="1060511"/>
            <a:chExt cx="7144008" cy="2831183"/>
          </a:xfrm>
        </p:grpSpPr>
        <p:sp>
          <p:nvSpPr>
            <p:cNvPr id="6" name="L-Shape 8"/>
            <p:cNvSpPr/>
            <p:nvPr/>
          </p:nvSpPr>
          <p:spPr>
            <a:xfrm rot="5400000">
              <a:off x="1222103" y="2087926"/>
              <a:ext cx="994371" cy="1654611"/>
            </a:xfrm>
            <a:prstGeom prst="corner">
              <a:avLst>
                <a:gd name="adj1" fmla="val 16120"/>
                <a:gd name="adj2" fmla="val 16110"/>
              </a:avLst>
            </a:prstGeom>
            <a:solidFill>
              <a:schemeClr val="accent1"/>
            </a:solidFill>
            <a:ln>
              <a:solidFill>
                <a:schemeClr val="accent1"/>
              </a:solidFill>
            </a:ln>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cs typeface="+mn-ea"/>
                <a:sym typeface="+mn-lt"/>
              </a:endParaRPr>
            </a:p>
          </p:txBody>
        </p:sp>
        <p:sp>
          <p:nvSpPr>
            <p:cNvPr id="7" name="Freeform 9"/>
            <p:cNvSpPr/>
            <p:nvPr/>
          </p:nvSpPr>
          <p:spPr>
            <a:xfrm>
              <a:off x="1056118" y="2582298"/>
              <a:ext cx="1493792" cy="1309396"/>
            </a:xfrm>
            <a:custGeom>
              <a:avLst/>
              <a:gdLst>
                <a:gd name="connsiteX0" fmla="*/ 0 w 1493792"/>
                <a:gd name="connsiteY0" fmla="*/ 0 h 1309396"/>
                <a:gd name="connsiteX1" fmla="*/ 1493792 w 1493792"/>
                <a:gd name="connsiteY1" fmla="*/ 0 h 1309396"/>
                <a:gd name="connsiteX2" fmla="*/ 1493792 w 1493792"/>
                <a:gd name="connsiteY2" fmla="*/ 1309396 h 1309396"/>
                <a:gd name="connsiteX3" fmla="*/ 0 w 1493792"/>
                <a:gd name="connsiteY3" fmla="*/ 1309396 h 1309396"/>
                <a:gd name="connsiteX4" fmla="*/ 0 w 1493792"/>
                <a:gd name="connsiteY4" fmla="*/ 0 h 1309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3792" h="1309396">
                  <a:moveTo>
                    <a:pt x="0" y="0"/>
                  </a:moveTo>
                  <a:lnTo>
                    <a:pt x="1493792" y="0"/>
                  </a:lnTo>
                  <a:lnTo>
                    <a:pt x="1493792" y="1309396"/>
                  </a:lnTo>
                  <a:lnTo>
                    <a:pt x="0" y="1309396"/>
                  </a:lnTo>
                  <a:lnTo>
                    <a:pt x="0" y="0"/>
                  </a:lnTo>
                  <a:close/>
                </a:path>
              </a:pathLst>
            </a:custGeom>
            <a:ln>
              <a:noFill/>
            </a:ln>
          </p:spPr>
          <p:style>
            <a:lnRef idx="0">
              <a:scrgbClr r="0" g="0" b="0"/>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60960" rIns="60960" bIns="60960" numCol="1" spcCol="1270" anchor="t" anchorCtr="0">
              <a:noAutofit/>
            </a:bodyPr>
            <a:lstStyle/>
            <a:p>
              <a:pPr algn="ctr" defTabSz="710565">
                <a:lnSpc>
                  <a:spcPct val="90000"/>
                </a:lnSpc>
                <a:spcBef>
                  <a:spcPct val="0"/>
                </a:spcBef>
                <a:spcAft>
                  <a:spcPct val="35000"/>
                </a:spcAft>
              </a:pPr>
              <a:endParaRPr lang="en-US" sz="1600" b="1" dirty="0">
                <a:solidFill>
                  <a:schemeClr val="bg1">
                    <a:lumMod val="65000"/>
                  </a:schemeClr>
                </a:solidFill>
                <a:cs typeface="+mn-ea"/>
                <a:sym typeface="+mn-lt"/>
              </a:endParaRPr>
            </a:p>
            <a:p>
              <a:pPr algn="ctr" defTabSz="710565">
                <a:lnSpc>
                  <a:spcPct val="90000"/>
                </a:lnSpc>
                <a:spcBef>
                  <a:spcPct val="0"/>
                </a:spcBef>
                <a:spcAft>
                  <a:spcPct val="35000"/>
                </a:spcAft>
              </a:pPr>
              <a:endParaRPr lang="en-US" sz="1600" b="1" dirty="0">
                <a:solidFill>
                  <a:schemeClr val="bg1">
                    <a:lumMod val="65000"/>
                  </a:schemeClr>
                </a:solidFill>
                <a:cs typeface="+mn-ea"/>
                <a:sym typeface="+mn-lt"/>
              </a:endParaRPr>
            </a:p>
          </p:txBody>
        </p:sp>
        <p:sp>
          <p:nvSpPr>
            <p:cNvPr id="8" name="Isosceles Triangle 10"/>
            <p:cNvSpPr/>
            <p:nvPr/>
          </p:nvSpPr>
          <p:spPr>
            <a:xfrm>
              <a:off x="2268063" y="1966112"/>
              <a:ext cx="281847" cy="281847"/>
            </a:xfrm>
            <a:prstGeom prst="triangle">
              <a:avLst>
                <a:gd name="adj" fmla="val 100000"/>
              </a:avLst>
            </a:prstGeom>
            <a:solidFill>
              <a:schemeClr val="accent1"/>
            </a:solidFill>
            <a:ln>
              <a:solidFill>
                <a:schemeClr val="accent1"/>
              </a:solidFill>
            </a:ln>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a:lstStyle/>
            <a:p>
              <a:endParaRPr lang="zh-CN" altLang="en-US">
                <a:cs typeface="+mn-ea"/>
                <a:sym typeface="+mn-lt"/>
              </a:endParaRPr>
            </a:p>
          </p:txBody>
        </p:sp>
        <p:sp>
          <p:nvSpPr>
            <p:cNvPr id="9" name="L-Shape 11"/>
            <p:cNvSpPr/>
            <p:nvPr/>
          </p:nvSpPr>
          <p:spPr>
            <a:xfrm rot="5400000">
              <a:off x="3050797" y="1635414"/>
              <a:ext cx="994371" cy="1654611"/>
            </a:xfrm>
            <a:prstGeom prst="corner">
              <a:avLst>
                <a:gd name="adj1" fmla="val 16120"/>
                <a:gd name="adj2" fmla="val 16110"/>
              </a:avLst>
            </a:prstGeom>
            <a:solidFill>
              <a:schemeClr val="accent2"/>
            </a:solidFill>
            <a:ln>
              <a:solidFill>
                <a:schemeClr val="accent2"/>
              </a:solidFill>
            </a:ln>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endParaRPr lang="zh-CN" altLang="en-US">
                <a:cs typeface="+mn-ea"/>
                <a:sym typeface="+mn-lt"/>
              </a:endParaRPr>
            </a:p>
          </p:txBody>
        </p:sp>
        <p:sp>
          <p:nvSpPr>
            <p:cNvPr id="10" name="Freeform 12"/>
            <p:cNvSpPr/>
            <p:nvPr/>
          </p:nvSpPr>
          <p:spPr>
            <a:xfrm>
              <a:off x="2884812" y="2129786"/>
              <a:ext cx="1493792" cy="1309396"/>
            </a:xfrm>
            <a:custGeom>
              <a:avLst/>
              <a:gdLst>
                <a:gd name="connsiteX0" fmla="*/ 0 w 1493792"/>
                <a:gd name="connsiteY0" fmla="*/ 0 h 1309396"/>
                <a:gd name="connsiteX1" fmla="*/ 1493792 w 1493792"/>
                <a:gd name="connsiteY1" fmla="*/ 0 h 1309396"/>
                <a:gd name="connsiteX2" fmla="*/ 1493792 w 1493792"/>
                <a:gd name="connsiteY2" fmla="*/ 1309396 h 1309396"/>
                <a:gd name="connsiteX3" fmla="*/ 0 w 1493792"/>
                <a:gd name="connsiteY3" fmla="*/ 1309396 h 1309396"/>
                <a:gd name="connsiteX4" fmla="*/ 0 w 1493792"/>
                <a:gd name="connsiteY4" fmla="*/ 0 h 1309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3792" h="1309396">
                  <a:moveTo>
                    <a:pt x="0" y="0"/>
                  </a:moveTo>
                  <a:lnTo>
                    <a:pt x="1493792" y="0"/>
                  </a:lnTo>
                  <a:lnTo>
                    <a:pt x="1493792" y="1309396"/>
                  </a:lnTo>
                  <a:lnTo>
                    <a:pt x="0" y="1309396"/>
                  </a:lnTo>
                  <a:lnTo>
                    <a:pt x="0" y="0"/>
                  </a:lnTo>
                  <a:close/>
                </a:path>
              </a:pathLst>
            </a:custGeom>
            <a:ln>
              <a:noFill/>
            </a:ln>
          </p:spPr>
          <p:style>
            <a:lnRef idx="0">
              <a:scrgbClr r="0" g="0" b="0"/>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60960" rIns="60960" bIns="60960" numCol="1" spcCol="1270" anchor="t" anchorCtr="0">
              <a:noAutofit/>
            </a:bodyPr>
            <a:lstStyle/>
            <a:p>
              <a:pPr algn="ctr" defTabSz="710565">
                <a:lnSpc>
                  <a:spcPct val="90000"/>
                </a:lnSpc>
                <a:spcBef>
                  <a:spcPct val="0"/>
                </a:spcBef>
                <a:spcAft>
                  <a:spcPct val="35000"/>
                </a:spcAft>
              </a:pPr>
              <a:endParaRPr lang="en-US" sz="1600" b="1" dirty="0">
                <a:solidFill>
                  <a:schemeClr val="bg1">
                    <a:lumMod val="65000"/>
                  </a:schemeClr>
                </a:solidFill>
                <a:cs typeface="+mn-ea"/>
                <a:sym typeface="+mn-lt"/>
              </a:endParaRPr>
            </a:p>
            <a:p>
              <a:pPr algn="ctr" defTabSz="710565">
                <a:lnSpc>
                  <a:spcPct val="90000"/>
                </a:lnSpc>
                <a:spcBef>
                  <a:spcPct val="0"/>
                </a:spcBef>
                <a:spcAft>
                  <a:spcPct val="35000"/>
                </a:spcAft>
              </a:pPr>
              <a:endParaRPr lang="en-US" sz="1600" b="1" dirty="0">
                <a:solidFill>
                  <a:schemeClr val="bg1">
                    <a:lumMod val="65000"/>
                  </a:schemeClr>
                </a:solidFill>
                <a:cs typeface="+mn-ea"/>
                <a:sym typeface="+mn-lt"/>
              </a:endParaRPr>
            </a:p>
          </p:txBody>
        </p:sp>
        <p:sp>
          <p:nvSpPr>
            <p:cNvPr id="11" name="Isosceles Triangle 13"/>
            <p:cNvSpPr/>
            <p:nvPr/>
          </p:nvSpPr>
          <p:spPr>
            <a:xfrm>
              <a:off x="4096757" y="1513600"/>
              <a:ext cx="281847" cy="281847"/>
            </a:xfrm>
            <a:prstGeom prst="triangle">
              <a:avLst>
                <a:gd name="adj" fmla="val 100000"/>
              </a:avLst>
            </a:prstGeom>
            <a:solidFill>
              <a:schemeClr val="accent2"/>
            </a:solidFill>
            <a:ln>
              <a:solidFill>
                <a:schemeClr val="accent2"/>
              </a:solidFill>
            </a:ln>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lstStyle/>
            <a:p>
              <a:endParaRPr lang="zh-CN" altLang="en-US">
                <a:cs typeface="+mn-ea"/>
                <a:sym typeface="+mn-lt"/>
              </a:endParaRPr>
            </a:p>
          </p:txBody>
        </p:sp>
        <p:sp>
          <p:nvSpPr>
            <p:cNvPr id="12" name="L-Shape 14"/>
            <p:cNvSpPr/>
            <p:nvPr/>
          </p:nvSpPr>
          <p:spPr>
            <a:xfrm rot="5400000">
              <a:off x="4879491" y="1182902"/>
              <a:ext cx="994371" cy="1654611"/>
            </a:xfrm>
            <a:prstGeom prst="corner">
              <a:avLst>
                <a:gd name="adj1" fmla="val 16120"/>
                <a:gd name="adj2" fmla="val 16110"/>
              </a:avLst>
            </a:prstGeom>
            <a:solidFill>
              <a:schemeClr val="accent3"/>
            </a:solidFill>
            <a:ln>
              <a:solidFill>
                <a:schemeClr val="accent3"/>
              </a:solidFill>
            </a:ln>
          </p:spPr>
          <p:style>
            <a:lnRef idx="2">
              <a:schemeClr val="accent6">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a:lstStyle/>
            <a:p>
              <a:endParaRPr lang="zh-CN" altLang="en-US">
                <a:cs typeface="+mn-ea"/>
                <a:sym typeface="+mn-lt"/>
              </a:endParaRPr>
            </a:p>
          </p:txBody>
        </p:sp>
        <p:sp>
          <p:nvSpPr>
            <p:cNvPr id="13" name="Freeform 15"/>
            <p:cNvSpPr/>
            <p:nvPr/>
          </p:nvSpPr>
          <p:spPr>
            <a:xfrm>
              <a:off x="4713506" y="1677274"/>
              <a:ext cx="1493792" cy="1309396"/>
            </a:xfrm>
            <a:custGeom>
              <a:avLst/>
              <a:gdLst>
                <a:gd name="connsiteX0" fmla="*/ 0 w 1493792"/>
                <a:gd name="connsiteY0" fmla="*/ 0 h 1309396"/>
                <a:gd name="connsiteX1" fmla="*/ 1493792 w 1493792"/>
                <a:gd name="connsiteY1" fmla="*/ 0 h 1309396"/>
                <a:gd name="connsiteX2" fmla="*/ 1493792 w 1493792"/>
                <a:gd name="connsiteY2" fmla="*/ 1309396 h 1309396"/>
                <a:gd name="connsiteX3" fmla="*/ 0 w 1493792"/>
                <a:gd name="connsiteY3" fmla="*/ 1309396 h 1309396"/>
                <a:gd name="connsiteX4" fmla="*/ 0 w 1493792"/>
                <a:gd name="connsiteY4" fmla="*/ 0 h 1309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3792" h="1309396">
                  <a:moveTo>
                    <a:pt x="0" y="0"/>
                  </a:moveTo>
                  <a:lnTo>
                    <a:pt x="1493792" y="0"/>
                  </a:lnTo>
                  <a:lnTo>
                    <a:pt x="1493792" y="1309396"/>
                  </a:lnTo>
                  <a:lnTo>
                    <a:pt x="0" y="1309396"/>
                  </a:lnTo>
                  <a:lnTo>
                    <a:pt x="0" y="0"/>
                  </a:lnTo>
                  <a:close/>
                </a:path>
              </a:pathLst>
            </a:custGeom>
            <a:ln>
              <a:noFill/>
            </a:ln>
          </p:spPr>
          <p:style>
            <a:lnRef idx="0">
              <a:scrgbClr r="0" g="0" b="0"/>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60960" rIns="60960" bIns="60960" numCol="1" spcCol="1270" anchor="t" anchorCtr="0">
              <a:noAutofit/>
            </a:bodyPr>
            <a:lstStyle/>
            <a:p>
              <a:pPr algn="ctr" defTabSz="710565">
                <a:lnSpc>
                  <a:spcPct val="90000"/>
                </a:lnSpc>
                <a:spcBef>
                  <a:spcPct val="0"/>
                </a:spcBef>
                <a:spcAft>
                  <a:spcPct val="35000"/>
                </a:spcAft>
              </a:pPr>
              <a:endParaRPr lang="en-US" sz="1600" b="1" dirty="0">
                <a:solidFill>
                  <a:schemeClr val="bg1">
                    <a:lumMod val="65000"/>
                  </a:schemeClr>
                </a:solidFill>
                <a:cs typeface="+mn-ea"/>
                <a:sym typeface="+mn-lt"/>
              </a:endParaRPr>
            </a:p>
            <a:p>
              <a:pPr algn="ctr" defTabSz="710565">
                <a:lnSpc>
                  <a:spcPct val="90000"/>
                </a:lnSpc>
                <a:spcBef>
                  <a:spcPct val="0"/>
                </a:spcBef>
                <a:spcAft>
                  <a:spcPct val="35000"/>
                </a:spcAft>
              </a:pPr>
              <a:endParaRPr lang="en-US" sz="1600" b="1" dirty="0">
                <a:solidFill>
                  <a:schemeClr val="bg1">
                    <a:lumMod val="65000"/>
                  </a:schemeClr>
                </a:solidFill>
                <a:cs typeface="+mn-ea"/>
                <a:sym typeface="+mn-lt"/>
              </a:endParaRPr>
            </a:p>
          </p:txBody>
        </p:sp>
        <p:sp>
          <p:nvSpPr>
            <p:cNvPr id="14" name="Isosceles Triangle 16"/>
            <p:cNvSpPr/>
            <p:nvPr/>
          </p:nvSpPr>
          <p:spPr>
            <a:xfrm>
              <a:off x="5925450" y="1061088"/>
              <a:ext cx="281847" cy="281847"/>
            </a:xfrm>
            <a:prstGeom prst="triangle">
              <a:avLst>
                <a:gd name="adj" fmla="val 100000"/>
              </a:avLst>
            </a:prstGeom>
            <a:solidFill>
              <a:schemeClr val="accent3"/>
            </a:solidFill>
            <a:ln>
              <a:solidFill>
                <a:schemeClr val="accent3"/>
              </a:solidFill>
            </a:ln>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cs typeface="+mn-ea"/>
                <a:sym typeface="+mn-lt"/>
              </a:endParaRPr>
            </a:p>
          </p:txBody>
        </p:sp>
        <p:sp>
          <p:nvSpPr>
            <p:cNvPr id="15" name="L-Shape 17"/>
            <p:cNvSpPr/>
            <p:nvPr/>
          </p:nvSpPr>
          <p:spPr>
            <a:xfrm rot="5400000">
              <a:off x="6708184" y="730391"/>
              <a:ext cx="994371" cy="1654611"/>
            </a:xfrm>
            <a:prstGeom prst="corner">
              <a:avLst>
                <a:gd name="adj1" fmla="val 16120"/>
                <a:gd name="adj2" fmla="val 16110"/>
              </a:avLst>
            </a:prstGeom>
            <a:solidFill>
              <a:schemeClr val="accent4"/>
            </a:solidFill>
            <a:ln>
              <a:solidFill>
                <a:schemeClr val="accent4"/>
              </a:solidFill>
            </a:ln>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a:lstStyle/>
            <a:p>
              <a:endParaRPr lang="zh-CN" altLang="en-US">
                <a:cs typeface="+mn-ea"/>
                <a:sym typeface="+mn-lt"/>
              </a:endParaRPr>
            </a:p>
          </p:txBody>
        </p:sp>
        <p:sp>
          <p:nvSpPr>
            <p:cNvPr id="16" name="Freeform 18"/>
            <p:cNvSpPr/>
            <p:nvPr/>
          </p:nvSpPr>
          <p:spPr>
            <a:xfrm>
              <a:off x="6542199" y="1224762"/>
              <a:ext cx="1493792" cy="1309396"/>
            </a:xfrm>
            <a:custGeom>
              <a:avLst/>
              <a:gdLst>
                <a:gd name="connsiteX0" fmla="*/ 0 w 1493792"/>
                <a:gd name="connsiteY0" fmla="*/ 0 h 1309396"/>
                <a:gd name="connsiteX1" fmla="*/ 1493792 w 1493792"/>
                <a:gd name="connsiteY1" fmla="*/ 0 h 1309396"/>
                <a:gd name="connsiteX2" fmla="*/ 1493792 w 1493792"/>
                <a:gd name="connsiteY2" fmla="*/ 1309396 h 1309396"/>
                <a:gd name="connsiteX3" fmla="*/ 0 w 1493792"/>
                <a:gd name="connsiteY3" fmla="*/ 1309396 h 1309396"/>
                <a:gd name="connsiteX4" fmla="*/ 0 w 1493792"/>
                <a:gd name="connsiteY4" fmla="*/ 0 h 1309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3792" h="1309396">
                  <a:moveTo>
                    <a:pt x="0" y="0"/>
                  </a:moveTo>
                  <a:lnTo>
                    <a:pt x="1493792" y="0"/>
                  </a:lnTo>
                  <a:lnTo>
                    <a:pt x="1493792" y="1309396"/>
                  </a:lnTo>
                  <a:lnTo>
                    <a:pt x="0" y="1309396"/>
                  </a:lnTo>
                  <a:lnTo>
                    <a:pt x="0" y="0"/>
                  </a:lnTo>
                  <a:close/>
                </a:path>
              </a:pathLst>
            </a:custGeom>
            <a:ln>
              <a:noFill/>
            </a:ln>
          </p:spPr>
          <p:style>
            <a:lnRef idx="0">
              <a:scrgbClr r="0" g="0" b="0"/>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60960" rIns="60960" bIns="60960" numCol="1" spcCol="1270" anchor="t" anchorCtr="0">
              <a:noAutofit/>
            </a:bodyPr>
            <a:lstStyle/>
            <a:p>
              <a:pPr algn="ctr" defTabSz="710565">
                <a:lnSpc>
                  <a:spcPct val="90000"/>
                </a:lnSpc>
                <a:spcBef>
                  <a:spcPct val="0"/>
                </a:spcBef>
                <a:spcAft>
                  <a:spcPct val="35000"/>
                </a:spcAft>
              </a:pPr>
              <a:endParaRPr lang="en-US" sz="1600" b="1" dirty="0">
                <a:solidFill>
                  <a:schemeClr val="bg1">
                    <a:lumMod val="65000"/>
                  </a:schemeClr>
                </a:solidFill>
                <a:cs typeface="+mn-ea"/>
                <a:sym typeface="+mn-lt"/>
              </a:endParaRPr>
            </a:p>
            <a:p>
              <a:pPr algn="ctr" defTabSz="710565">
                <a:lnSpc>
                  <a:spcPct val="90000"/>
                </a:lnSpc>
                <a:spcBef>
                  <a:spcPct val="0"/>
                </a:spcBef>
                <a:spcAft>
                  <a:spcPct val="35000"/>
                </a:spcAft>
              </a:pPr>
              <a:endParaRPr lang="en-US" sz="1600" b="1" dirty="0">
                <a:solidFill>
                  <a:schemeClr val="bg1">
                    <a:lumMod val="65000"/>
                  </a:schemeClr>
                </a:solidFill>
                <a:cs typeface="+mn-ea"/>
                <a:sym typeface="+mn-lt"/>
              </a:endParaRPr>
            </a:p>
          </p:txBody>
        </p:sp>
      </p:grpSp>
      <p:sp>
        <p:nvSpPr>
          <p:cNvPr id="17" name="Rectangle 31"/>
          <p:cNvSpPr/>
          <p:nvPr/>
        </p:nvSpPr>
        <p:spPr>
          <a:xfrm>
            <a:off x="1704262" y="4588953"/>
            <a:ext cx="1143262" cy="461665"/>
          </a:xfrm>
          <a:prstGeom prst="rect">
            <a:avLst/>
          </a:prstGeom>
        </p:spPr>
        <p:txBody>
          <a:bodyPr wrap="none">
            <a:spAutoFit/>
          </a:bodyPr>
          <a:lstStyle/>
          <a:p>
            <a:pPr algn="ctr"/>
            <a:r>
              <a:rPr lang="en-US" sz="2400" b="1">
                <a:solidFill>
                  <a:schemeClr val="accent1"/>
                </a:solidFill>
                <a:cs typeface="+mn-ea"/>
                <a:sym typeface="+mn-lt"/>
              </a:rPr>
              <a:t>Analytics</a:t>
            </a:r>
            <a:endParaRPr lang="en-US" sz="2400" b="1" dirty="0">
              <a:solidFill>
                <a:schemeClr val="accent1"/>
              </a:solidFill>
              <a:cs typeface="+mn-ea"/>
              <a:sym typeface="+mn-lt"/>
            </a:endParaRPr>
          </a:p>
        </p:txBody>
      </p:sp>
      <p:sp>
        <p:nvSpPr>
          <p:cNvPr id="18" name="Rectangle 32"/>
          <p:cNvSpPr/>
          <p:nvPr/>
        </p:nvSpPr>
        <p:spPr>
          <a:xfrm>
            <a:off x="4328353" y="4005113"/>
            <a:ext cx="1027845" cy="461665"/>
          </a:xfrm>
          <a:prstGeom prst="rect">
            <a:avLst/>
          </a:prstGeom>
        </p:spPr>
        <p:txBody>
          <a:bodyPr wrap="none">
            <a:spAutoFit/>
          </a:bodyPr>
          <a:lstStyle/>
          <a:p>
            <a:pPr algn="ctr"/>
            <a:r>
              <a:rPr lang="en-US" sz="2400" b="1">
                <a:solidFill>
                  <a:schemeClr val="accent2"/>
                </a:solidFill>
                <a:cs typeface="+mn-ea"/>
                <a:sym typeface="+mn-lt"/>
              </a:rPr>
              <a:t>Support</a:t>
            </a:r>
            <a:endParaRPr lang="en-US" sz="2400" b="1" dirty="0">
              <a:solidFill>
                <a:schemeClr val="accent2"/>
              </a:solidFill>
              <a:cs typeface="+mn-ea"/>
              <a:sym typeface="+mn-lt"/>
            </a:endParaRPr>
          </a:p>
        </p:txBody>
      </p:sp>
      <p:sp>
        <p:nvSpPr>
          <p:cNvPr id="19" name="Rectangle 33"/>
          <p:cNvSpPr/>
          <p:nvPr/>
        </p:nvSpPr>
        <p:spPr>
          <a:xfrm>
            <a:off x="6687264" y="3419336"/>
            <a:ext cx="1186542" cy="461665"/>
          </a:xfrm>
          <a:prstGeom prst="rect">
            <a:avLst/>
          </a:prstGeom>
        </p:spPr>
        <p:txBody>
          <a:bodyPr wrap="none">
            <a:spAutoFit/>
          </a:bodyPr>
          <a:lstStyle/>
          <a:p>
            <a:pPr algn="ctr"/>
            <a:r>
              <a:rPr lang="en-US" sz="2400" b="1">
                <a:solidFill>
                  <a:schemeClr val="accent3"/>
                </a:solidFill>
                <a:cs typeface="+mn-ea"/>
                <a:sym typeface="+mn-lt"/>
              </a:rPr>
              <a:t>Locations</a:t>
            </a:r>
            <a:endParaRPr lang="en-US" sz="2400" b="1" dirty="0">
              <a:solidFill>
                <a:schemeClr val="accent3"/>
              </a:solidFill>
              <a:cs typeface="+mn-ea"/>
              <a:sym typeface="+mn-lt"/>
            </a:endParaRPr>
          </a:p>
        </p:txBody>
      </p:sp>
      <p:sp>
        <p:nvSpPr>
          <p:cNvPr id="20" name="Rectangle 34"/>
          <p:cNvSpPr/>
          <p:nvPr/>
        </p:nvSpPr>
        <p:spPr>
          <a:xfrm>
            <a:off x="9003692" y="2788804"/>
            <a:ext cx="1430199" cy="461665"/>
          </a:xfrm>
          <a:prstGeom prst="rect">
            <a:avLst/>
          </a:prstGeom>
        </p:spPr>
        <p:txBody>
          <a:bodyPr wrap="none">
            <a:spAutoFit/>
          </a:bodyPr>
          <a:lstStyle/>
          <a:p>
            <a:pPr algn="ctr"/>
            <a:r>
              <a:rPr lang="en-US" sz="2400" b="1">
                <a:solidFill>
                  <a:schemeClr val="accent4"/>
                </a:solidFill>
                <a:cs typeface="+mn-ea"/>
                <a:sym typeface="+mn-lt"/>
              </a:rPr>
              <a:t>Setup Guide</a:t>
            </a:r>
            <a:endParaRPr lang="en-US" sz="2400" b="1" dirty="0">
              <a:solidFill>
                <a:schemeClr val="accent4"/>
              </a:solidFill>
              <a:cs typeface="+mn-ea"/>
              <a:sym typeface="+mn-lt"/>
            </a:endParaRPr>
          </a:p>
        </p:txBody>
      </p:sp>
      <p:grpSp>
        <p:nvGrpSpPr>
          <p:cNvPr id="21" name="Group 67"/>
          <p:cNvGrpSpPr/>
          <p:nvPr/>
        </p:nvGrpSpPr>
        <p:grpSpPr>
          <a:xfrm rot="18970732">
            <a:off x="2027747" y="4074764"/>
            <a:ext cx="463483" cy="464420"/>
            <a:chOff x="2187746" y="2123279"/>
            <a:chExt cx="1927113" cy="1931011"/>
          </a:xfrm>
        </p:grpSpPr>
        <p:sp>
          <p:nvSpPr>
            <p:cNvPr id="22" name="任意多边形 82"/>
            <p:cNvSpPr/>
            <p:nvPr/>
          </p:nvSpPr>
          <p:spPr bwMode="auto">
            <a:xfrm rot="5400000">
              <a:off x="2185797" y="2125228"/>
              <a:ext cx="1931011" cy="1927113"/>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b="0" i="0" u="none" strike="noStrike" kern="0" cap="none" spc="0" normalizeH="0" baseline="0" noProof="0">
                <a:ln>
                  <a:noFill/>
                </a:ln>
                <a:solidFill>
                  <a:srgbClr val="FFFFFF"/>
                </a:solidFill>
                <a:effectLst/>
                <a:uLnTx/>
                <a:uFillTx/>
                <a:cs typeface="+mn-ea"/>
                <a:sym typeface="+mn-lt"/>
              </a:endParaRPr>
            </a:p>
          </p:txBody>
        </p:sp>
        <p:sp>
          <p:nvSpPr>
            <p:cNvPr id="23" name="任意多边形 83"/>
            <p:cNvSpPr/>
            <p:nvPr/>
          </p:nvSpPr>
          <p:spPr bwMode="auto">
            <a:xfrm rot="16200000">
              <a:off x="2199710" y="2139114"/>
              <a:ext cx="1903185" cy="1899341"/>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b="0" i="0" u="none" strike="noStrike" kern="0" cap="none" spc="0" normalizeH="0" baseline="0" noProof="0">
                <a:ln>
                  <a:noFill/>
                </a:ln>
                <a:solidFill>
                  <a:srgbClr val="FFFFFF"/>
                </a:solidFill>
                <a:effectLst/>
                <a:uLnTx/>
                <a:uFillTx/>
                <a:latin typeface="+mn-lt"/>
                <a:ea typeface="+mn-ea"/>
                <a:cs typeface="+mn-ea"/>
                <a:sym typeface="+mn-lt"/>
              </a:endParaRPr>
            </a:p>
          </p:txBody>
        </p:sp>
        <p:sp>
          <p:nvSpPr>
            <p:cNvPr id="24" name="椭圆 80"/>
            <p:cNvSpPr/>
            <p:nvPr/>
          </p:nvSpPr>
          <p:spPr bwMode="auto">
            <a:xfrm>
              <a:off x="2454986" y="2391057"/>
              <a:ext cx="1392631" cy="1395453"/>
            </a:xfrm>
            <a:prstGeom prst="roundRect">
              <a:avLst/>
            </a:prstGeom>
            <a:solidFill>
              <a:schemeClr val="accent1"/>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b="0" i="0" u="none" strike="noStrike" kern="0" cap="none" spc="0" normalizeH="0" baseline="0" noProof="0">
                <a:ln>
                  <a:noFill/>
                </a:ln>
                <a:solidFill>
                  <a:srgbClr val="FFFFFF"/>
                </a:solidFill>
                <a:effectLst/>
                <a:uLnTx/>
                <a:uFillTx/>
                <a:latin typeface="+mn-lt"/>
                <a:ea typeface="+mn-ea"/>
                <a:cs typeface="+mn-ea"/>
                <a:sym typeface="+mn-lt"/>
              </a:endParaRPr>
            </a:p>
          </p:txBody>
        </p:sp>
      </p:grpSp>
      <p:grpSp>
        <p:nvGrpSpPr>
          <p:cNvPr id="25" name="Group 71"/>
          <p:cNvGrpSpPr/>
          <p:nvPr/>
        </p:nvGrpSpPr>
        <p:grpSpPr>
          <a:xfrm rot="18970732">
            <a:off x="4606983" y="3509733"/>
            <a:ext cx="463483" cy="464420"/>
            <a:chOff x="2187746" y="2123279"/>
            <a:chExt cx="1927113" cy="1931011"/>
          </a:xfrm>
        </p:grpSpPr>
        <p:sp>
          <p:nvSpPr>
            <p:cNvPr id="26" name="任意多边形 82"/>
            <p:cNvSpPr/>
            <p:nvPr/>
          </p:nvSpPr>
          <p:spPr bwMode="auto">
            <a:xfrm rot="5400000">
              <a:off x="2185797" y="2125228"/>
              <a:ext cx="1931011" cy="1927113"/>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b="0" i="0" u="none" strike="noStrike" kern="0" cap="none" spc="0" normalizeH="0" baseline="0" noProof="0">
                <a:ln>
                  <a:noFill/>
                </a:ln>
                <a:solidFill>
                  <a:srgbClr val="FFFFFF"/>
                </a:solidFill>
                <a:effectLst/>
                <a:uLnTx/>
                <a:uFillTx/>
                <a:cs typeface="+mn-ea"/>
                <a:sym typeface="+mn-lt"/>
              </a:endParaRPr>
            </a:p>
          </p:txBody>
        </p:sp>
        <p:sp>
          <p:nvSpPr>
            <p:cNvPr id="27" name="任意多边形 83"/>
            <p:cNvSpPr/>
            <p:nvPr/>
          </p:nvSpPr>
          <p:spPr bwMode="auto">
            <a:xfrm rot="16200000">
              <a:off x="2199710" y="2139114"/>
              <a:ext cx="1903185" cy="1899341"/>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b="0" i="0" u="none" strike="noStrike" kern="0" cap="none" spc="0" normalizeH="0" baseline="0" noProof="0">
                <a:ln>
                  <a:noFill/>
                </a:ln>
                <a:solidFill>
                  <a:srgbClr val="FFFFFF"/>
                </a:solidFill>
                <a:effectLst/>
                <a:uLnTx/>
                <a:uFillTx/>
                <a:latin typeface="+mn-lt"/>
                <a:ea typeface="+mn-ea"/>
                <a:cs typeface="+mn-ea"/>
                <a:sym typeface="+mn-lt"/>
              </a:endParaRPr>
            </a:p>
          </p:txBody>
        </p:sp>
        <p:sp>
          <p:nvSpPr>
            <p:cNvPr id="28" name="椭圆 80"/>
            <p:cNvSpPr/>
            <p:nvPr/>
          </p:nvSpPr>
          <p:spPr bwMode="auto">
            <a:xfrm>
              <a:off x="2454986" y="2391057"/>
              <a:ext cx="1392631" cy="1395453"/>
            </a:xfrm>
            <a:prstGeom prst="roundRect">
              <a:avLst/>
            </a:prstGeom>
            <a:solidFill>
              <a:schemeClr val="accent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b="0" i="0" u="none" strike="noStrike" kern="0" cap="none" spc="0" normalizeH="0" baseline="0" noProof="0">
                <a:ln>
                  <a:noFill/>
                </a:ln>
                <a:solidFill>
                  <a:srgbClr val="FFFFFF"/>
                </a:solidFill>
                <a:effectLst/>
                <a:uLnTx/>
                <a:uFillTx/>
                <a:latin typeface="+mn-lt"/>
                <a:ea typeface="+mn-ea"/>
                <a:cs typeface="+mn-ea"/>
                <a:sym typeface="+mn-lt"/>
              </a:endParaRPr>
            </a:p>
          </p:txBody>
        </p:sp>
      </p:grpSp>
      <p:grpSp>
        <p:nvGrpSpPr>
          <p:cNvPr id="29" name="Group 75"/>
          <p:cNvGrpSpPr/>
          <p:nvPr/>
        </p:nvGrpSpPr>
        <p:grpSpPr>
          <a:xfrm rot="18970732">
            <a:off x="7050115" y="2873705"/>
            <a:ext cx="463483" cy="464420"/>
            <a:chOff x="2187746" y="2123279"/>
            <a:chExt cx="1927113" cy="1931011"/>
          </a:xfrm>
        </p:grpSpPr>
        <p:sp>
          <p:nvSpPr>
            <p:cNvPr id="30" name="任意多边形 82"/>
            <p:cNvSpPr/>
            <p:nvPr/>
          </p:nvSpPr>
          <p:spPr bwMode="auto">
            <a:xfrm rot="5400000">
              <a:off x="2185797" y="2125228"/>
              <a:ext cx="1931011" cy="1927113"/>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b="0" i="0" u="none" strike="noStrike" kern="0" cap="none" spc="0" normalizeH="0" baseline="0" noProof="0">
                <a:ln>
                  <a:noFill/>
                </a:ln>
                <a:solidFill>
                  <a:srgbClr val="FFFFFF"/>
                </a:solidFill>
                <a:effectLst/>
                <a:uLnTx/>
                <a:uFillTx/>
                <a:cs typeface="+mn-ea"/>
                <a:sym typeface="+mn-lt"/>
              </a:endParaRPr>
            </a:p>
          </p:txBody>
        </p:sp>
        <p:sp>
          <p:nvSpPr>
            <p:cNvPr id="31" name="任意多边形 83"/>
            <p:cNvSpPr/>
            <p:nvPr/>
          </p:nvSpPr>
          <p:spPr bwMode="auto">
            <a:xfrm rot="16200000">
              <a:off x="2199710" y="2139114"/>
              <a:ext cx="1903185" cy="1899341"/>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b="0" i="0" u="none" strike="noStrike" kern="0" cap="none" spc="0" normalizeH="0" baseline="0" noProof="0">
                <a:ln>
                  <a:noFill/>
                </a:ln>
                <a:solidFill>
                  <a:srgbClr val="FFFFFF"/>
                </a:solidFill>
                <a:effectLst/>
                <a:uLnTx/>
                <a:uFillTx/>
                <a:latin typeface="+mn-lt"/>
                <a:ea typeface="+mn-ea"/>
                <a:cs typeface="+mn-ea"/>
                <a:sym typeface="+mn-lt"/>
              </a:endParaRPr>
            </a:p>
          </p:txBody>
        </p:sp>
        <p:sp>
          <p:nvSpPr>
            <p:cNvPr id="32" name="椭圆 80"/>
            <p:cNvSpPr/>
            <p:nvPr/>
          </p:nvSpPr>
          <p:spPr bwMode="auto">
            <a:xfrm>
              <a:off x="2454986" y="2391057"/>
              <a:ext cx="1392631" cy="1395453"/>
            </a:xfrm>
            <a:prstGeom prst="roundRect">
              <a:avLst/>
            </a:prstGeom>
            <a:solidFill>
              <a:schemeClr val="accent3"/>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b="0" i="0" u="none" strike="noStrike" kern="0" cap="none" spc="0" normalizeH="0" baseline="0" noProof="0">
                <a:ln>
                  <a:noFill/>
                </a:ln>
                <a:solidFill>
                  <a:srgbClr val="FFFFFF"/>
                </a:solidFill>
                <a:effectLst/>
                <a:uLnTx/>
                <a:uFillTx/>
                <a:latin typeface="+mn-lt"/>
                <a:ea typeface="+mn-ea"/>
                <a:cs typeface="+mn-ea"/>
                <a:sym typeface="+mn-lt"/>
              </a:endParaRPr>
            </a:p>
          </p:txBody>
        </p:sp>
      </p:grpSp>
      <p:grpSp>
        <p:nvGrpSpPr>
          <p:cNvPr id="35" name="Group 79"/>
          <p:cNvGrpSpPr/>
          <p:nvPr/>
        </p:nvGrpSpPr>
        <p:grpSpPr>
          <a:xfrm rot="18970732">
            <a:off x="9487051" y="2290247"/>
            <a:ext cx="463483" cy="464420"/>
            <a:chOff x="2187746" y="2123279"/>
            <a:chExt cx="1927113" cy="1931011"/>
          </a:xfrm>
        </p:grpSpPr>
        <p:sp>
          <p:nvSpPr>
            <p:cNvPr id="36" name="任意多边形 82"/>
            <p:cNvSpPr/>
            <p:nvPr/>
          </p:nvSpPr>
          <p:spPr bwMode="auto">
            <a:xfrm rot="5400000">
              <a:off x="2185797" y="2125228"/>
              <a:ext cx="1931011" cy="1927113"/>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b="0" i="0" u="none" strike="noStrike" kern="0" cap="none" spc="0" normalizeH="0" baseline="0" noProof="0">
                <a:ln>
                  <a:noFill/>
                </a:ln>
                <a:solidFill>
                  <a:srgbClr val="FFFFFF"/>
                </a:solidFill>
                <a:effectLst/>
                <a:uLnTx/>
                <a:uFillTx/>
                <a:cs typeface="+mn-ea"/>
                <a:sym typeface="+mn-lt"/>
              </a:endParaRPr>
            </a:p>
          </p:txBody>
        </p:sp>
        <p:sp>
          <p:nvSpPr>
            <p:cNvPr id="37" name="任意多边形 83"/>
            <p:cNvSpPr/>
            <p:nvPr/>
          </p:nvSpPr>
          <p:spPr bwMode="auto">
            <a:xfrm rot="16200000">
              <a:off x="2199710" y="2139114"/>
              <a:ext cx="1903185" cy="1899341"/>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b="0" i="0" u="none" strike="noStrike" kern="0" cap="none" spc="0" normalizeH="0" baseline="0" noProof="0">
                <a:ln>
                  <a:noFill/>
                </a:ln>
                <a:solidFill>
                  <a:srgbClr val="FFFFFF"/>
                </a:solidFill>
                <a:effectLst/>
                <a:uLnTx/>
                <a:uFillTx/>
                <a:latin typeface="+mn-lt"/>
                <a:ea typeface="+mn-ea"/>
                <a:cs typeface="+mn-ea"/>
                <a:sym typeface="+mn-lt"/>
              </a:endParaRPr>
            </a:p>
          </p:txBody>
        </p:sp>
        <p:sp>
          <p:nvSpPr>
            <p:cNvPr id="38" name="椭圆 80"/>
            <p:cNvSpPr/>
            <p:nvPr/>
          </p:nvSpPr>
          <p:spPr bwMode="auto">
            <a:xfrm>
              <a:off x="2454986" y="2391057"/>
              <a:ext cx="1392631" cy="1395453"/>
            </a:xfrm>
            <a:prstGeom prst="roundRect">
              <a:avLst/>
            </a:prstGeom>
            <a:solidFill>
              <a:schemeClr val="accent4"/>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b="0" i="0" u="none" strike="noStrike" kern="0" cap="none" spc="0" normalizeH="0" baseline="0" noProof="0">
                <a:ln>
                  <a:noFill/>
                </a:ln>
                <a:solidFill>
                  <a:srgbClr val="FFFFFF"/>
                </a:solidFill>
                <a:effectLst/>
                <a:uLnTx/>
                <a:uFillTx/>
                <a:latin typeface="+mn-lt"/>
                <a:ea typeface="+mn-ea"/>
                <a:cs typeface="+mn-ea"/>
                <a:sym typeface="+mn-lt"/>
              </a:endParaRPr>
            </a:p>
          </p:txBody>
        </p:sp>
      </p:grpSp>
      <p:pic>
        <p:nvPicPr>
          <p:cNvPr id="39" name="Picture 8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88699" y="2405771"/>
            <a:ext cx="260185" cy="260185"/>
          </a:xfrm>
          <a:prstGeom prst="rect">
            <a:avLst/>
          </a:prstGeom>
        </p:spPr>
      </p:pic>
      <p:pic>
        <p:nvPicPr>
          <p:cNvPr id="40" name="Picture 8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29395" y="4196312"/>
            <a:ext cx="260185" cy="260185"/>
          </a:xfrm>
          <a:prstGeom prst="rect">
            <a:avLst/>
          </a:prstGeom>
        </p:spPr>
      </p:pic>
      <p:pic>
        <p:nvPicPr>
          <p:cNvPr id="41" name="Picture 8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24861" y="3617683"/>
            <a:ext cx="260185" cy="260185"/>
          </a:xfrm>
          <a:prstGeom prst="rect">
            <a:avLst/>
          </a:prstGeom>
        </p:spPr>
      </p:pic>
      <p:pic>
        <p:nvPicPr>
          <p:cNvPr id="42" name="Picture 8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68903" y="2980911"/>
            <a:ext cx="260185" cy="260185"/>
          </a:xfrm>
          <a:prstGeom prst="rect">
            <a:avLst/>
          </a:prstGeom>
        </p:spPr>
      </p:pic>
    </p:spTree>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500" fill="hold"/>
                                        <p:tgtEl>
                                          <p:spTgt spid="18"/>
                                        </p:tgtEl>
                                        <p:attrNameLst>
                                          <p:attrName>ppt_w</p:attrName>
                                        </p:attrNameLst>
                                      </p:cBhvr>
                                      <p:tavLst>
                                        <p:tav tm="0">
                                          <p:val>
                                            <p:fltVal val="0"/>
                                          </p:val>
                                        </p:tav>
                                        <p:tav tm="100000">
                                          <p:val>
                                            <p:strVal val="#ppt_w"/>
                                          </p:val>
                                        </p:tav>
                                      </p:tavLst>
                                    </p:anim>
                                    <p:anim calcmode="lin" valueType="num">
                                      <p:cBhvr>
                                        <p:cTn id="18" dur="500" fill="hold"/>
                                        <p:tgtEl>
                                          <p:spTgt spid="18"/>
                                        </p:tgtEl>
                                        <p:attrNameLst>
                                          <p:attrName>ppt_h</p:attrName>
                                        </p:attrNameLst>
                                      </p:cBhvr>
                                      <p:tavLst>
                                        <p:tav tm="0">
                                          <p:val>
                                            <p:fltVal val="0"/>
                                          </p:val>
                                        </p:tav>
                                        <p:tav tm="100000">
                                          <p:val>
                                            <p:strVal val="#ppt_h"/>
                                          </p:val>
                                        </p:tav>
                                      </p:tavLst>
                                    </p:anim>
                                    <p:animEffect transition="in" filter="fade">
                                      <p:cBhvr>
                                        <p:cTn id="19" dur="500"/>
                                        <p:tgtEl>
                                          <p:spTgt spid="18"/>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500" fill="hold"/>
                                        <p:tgtEl>
                                          <p:spTgt spid="20"/>
                                        </p:tgtEl>
                                        <p:attrNameLst>
                                          <p:attrName>ppt_w</p:attrName>
                                        </p:attrNameLst>
                                      </p:cBhvr>
                                      <p:tavLst>
                                        <p:tav tm="0">
                                          <p:val>
                                            <p:fltVal val="0"/>
                                          </p:val>
                                        </p:tav>
                                        <p:tav tm="100000">
                                          <p:val>
                                            <p:strVal val="#ppt_w"/>
                                          </p:val>
                                        </p:tav>
                                      </p:tavLst>
                                    </p:anim>
                                    <p:anim calcmode="lin" valueType="num">
                                      <p:cBhvr>
                                        <p:cTn id="30" dur="500" fill="hold"/>
                                        <p:tgtEl>
                                          <p:spTgt spid="20"/>
                                        </p:tgtEl>
                                        <p:attrNameLst>
                                          <p:attrName>ppt_h</p:attrName>
                                        </p:attrNameLst>
                                      </p:cBhvr>
                                      <p:tavLst>
                                        <p:tav tm="0">
                                          <p:val>
                                            <p:fltVal val="0"/>
                                          </p:val>
                                        </p:tav>
                                        <p:tav tm="100000">
                                          <p:val>
                                            <p:strVal val="#ppt_h"/>
                                          </p:val>
                                        </p:tav>
                                      </p:tavLst>
                                    </p:anim>
                                    <p:animEffect transition="in" filter="fade">
                                      <p:cBhvr>
                                        <p:cTn id="31" dur="500"/>
                                        <p:tgtEl>
                                          <p:spTgt spid="20"/>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500" fill="hold"/>
                                        <p:tgtEl>
                                          <p:spTgt spid="21"/>
                                        </p:tgtEl>
                                        <p:attrNameLst>
                                          <p:attrName>ppt_w</p:attrName>
                                        </p:attrNameLst>
                                      </p:cBhvr>
                                      <p:tavLst>
                                        <p:tav tm="0">
                                          <p:val>
                                            <p:fltVal val="0"/>
                                          </p:val>
                                        </p:tav>
                                        <p:tav tm="100000">
                                          <p:val>
                                            <p:strVal val="#ppt_w"/>
                                          </p:val>
                                        </p:tav>
                                      </p:tavLst>
                                    </p:anim>
                                    <p:anim calcmode="lin" valueType="num">
                                      <p:cBhvr>
                                        <p:cTn id="36" dur="500" fill="hold"/>
                                        <p:tgtEl>
                                          <p:spTgt spid="21"/>
                                        </p:tgtEl>
                                        <p:attrNameLst>
                                          <p:attrName>ppt_h</p:attrName>
                                        </p:attrNameLst>
                                      </p:cBhvr>
                                      <p:tavLst>
                                        <p:tav tm="0">
                                          <p:val>
                                            <p:fltVal val="0"/>
                                          </p:val>
                                        </p:tav>
                                        <p:tav tm="100000">
                                          <p:val>
                                            <p:strVal val="#ppt_h"/>
                                          </p:val>
                                        </p:tav>
                                      </p:tavLst>
                                    </p:anim>
                                    <p:animEffect transition="in" filter="fade">
                                      <p:cBhvr>
                                        <p:cTn id="37" dur="500"/>
                                        <p:tgtEl>
                                          <p:spTgt spid="21"/>
                                        </p:tgtEl>
                                      </p:cBhvr>
                                    </p:animEffect>
                                  </p:childTnLst>
                                </p:cTn>
                              </p:par>
                              <p:par>
                                <p:cTn id="38" presetID="53" presetClass="entr" presetSubtype="16" fill="hold" nodeType="withEffect">
                                  <p:stCondLst>
                                    <p:cond delay="0"/>
                                  </p:stCondLst>
                                  <p:childTnLst>
                                    <p:set>
                                      <p:cBhvr>
                                        <p:cTn id="39" dur="1" fill="hold">
                                          <p:stCondLst>
                                            <p:cond delay="0"/>
                                          </p:stCondLst>
                                        </p:cTn>
                                        <p:tgtEl>
                                          <p:spTgt spid="25"/>
                                        </p:tgtEl>
                                        <p:attrNameLst>
                                          <p:attrName>style.visibility</p:attrName>
                                        </p:attrNameLst>
                                      </p:cBhvr>
                                      <p:to>
                                        <p:strVal val="visible"/>
                                      </p:to>
                                    </p:set>
                                    <p:anim calcmode="lin" valueType="num">
                                      <p:cBhvr>
                                        <p:cTn id="40" dur="500" fill="hold"/>
                                        <p:tgtEl>
                                          <p:spTgt spid="25"/>
                                        </p:tgtEl>
                                        <p:attrNameLst>
                                          <p:attrName>ppt_w</p:attrName>
                                        </p:attrNameLst>
                                      </p:cBhvr>
                                      <p:tavLst>
                                        <p:tav tm="0">
                                          <p:val>
                                            <p:fltVal val="0"/>
                                          </p:val>
                                        </p:tav>
                                        <p:tav tm="100000">
                                          <p:val>
                                            <p:strVal val="#ppt_w"/>
                                          </p:val>
                                        </p:tav>
                                      </p:tavLst>
                                    </p:anim>
                                    <p:anim calcmode="lin" valueType="num">
                                      <p:cBhvr>
                                        <p:cTn id="41" dur="500" fill="hold"/>
                                        <p:tgtEl>
                                          <p:spTgt spid="25"/>
                                        </p:tgtEl>
                                        <p:attrNameLst>
                                          <p:attrName>ppt_h</p:attrName>
                                        </p:attrNameLst>
                                      </p:cBhvr>
                                      <p:tavLst>
                                        <p:tav tm="0">
                                          <p:val>
                                            <p:fltVal val="0"/>
                                          </p:val>
                                        </p:tav>
                                        <p:tav tm="100000">
                                          <p:val>
                                            <p:strVal val="#ppt_h"/>
                                          </p:val>
                                        </p:tav>
                                      </p:tavLst>
                                    </p:anim>
                                    <p:animEffect transition="in" filter="fade">
                                      <p:cBhvr>
                                        <p:cTn id="42" dur="500"/>
                                        <p:tgtEl>
                                          <p:spTgt spid="25"/>
                                        </p:tgtEl>
                                      </p:cBhvr>
                                    </p:animEffect>
                                  </p:childTnLst>
                                </p:cTn>
                              </p:par>
                              <p:par>
                                <p:cTn id="43" presetID="53" presetClass="entr" presetSubtype="16" fill="hold" nodeType="withEffect">
                                  <p:stCondLst>
                                    <p:cond delay="0"/>
                                  </p:stCondLst>
                                  <p:childTnLst>
                                    <p:set>
                                      <p:cBhvr>
                                        <p:cTn id="44" dur="1" fill="hold">
                                          <p:stCondLst>
                                            <p:cond delay="0"/>
                                          </p:stCondLst>
                                        </p:cTn>
                                        <p:tgtEl>
                                          <p:spTgt spid="29"/>
                                        </p:tgtEl>
                                        <p:attrNameLst>
                                          <p:attrName>style.visibility</p:attrName>
                                        </p:attrNameLst>
                                      </p:cBhvr>
                                      <p:to>
                                        <p:strVal val="visible"/>
                                      </p:to>
                                    </p:set>
                                    <p:anim calcmode="lin" valueType="num">
                                      <p:cBhvr>
                                        <p:cTn id="45" dur="500" fill="hold"/>
                                        <p:tgtEl>
                                          <p:spTgt spid="29"/>
                                        </p:tgtEl>
                                        <p:attrNameLst>
                                          <p:attrName>ppt_w</p:attrName>
                                        </p:attrNameLst>
                                      </p:cBhvr>
                                      <p:tavLst>
                                        <p:tav tm="0">
                                          <p:val>
                                            <p:fltVal val="0"/>
                                          </p:val>
                                        </p:tav>
                                        <p:tav tm="100000">
                                          <p:val>
                                            <p:strVal val="#ppt_w"/>
                                          </p:val>
                                        </p:tav>
                                      </p:tavLst>
                                    </p:anim>
                                    <p:anim calcmode="lin" valueType="num">
                                      <p:cBhvr>
                                        <p:cTn id="46" dur="500" fill="hold"/>
                                        <p:tgtEl>
                                          <p:spTgt spid="29"/>
                                        </p:tgtEl>
                                        <p:attrNameLst>
                                          <p:attrName>ppt_h</p:attrName>
                                        </p:attrNameLst>
                                      </p:cBhvr>
                                      <p:tavLst>
                                        <p:tav tm="0">
                                          <p:val>
                                            <p:fltVal val="0"/>
                                          </p:val>
                                        </p:tav>
                                        <p:tav tm="100000">
                                          <p:val>
                                            <p:strVal val="#ppt_h"/>
                                          </p:val>
                                        </p:tav>
                                      </p:tavLst>
                                    </p:anim>
                                    <p:animEffect transition="in" filter="fade">
                                      <p:cBhvr>
                                        <p:cTn id="47" dur="500"/>
                                        <p:tgtEl>
                                          <p:spTgt spid="29"/>
                                        </p:tgtEl>
                                      </p:cBhvr>
                                    </p:animEffect>
                                  </p:childTnLst>
                                </p:cTn>
                              </p:par>
                              <p:par>
                                <p:cTn id="48" presetID="53" presetClass="entr" presetSubtype="16" fill="hold" nodeType="withEffect">
                                  <p:stCondLst>
                                    <p:cond delay="0"/>
                                  </p:stCondLst>
                                  <p:childTnLst>
                                    <p:set>
                                      <p:cBhvr>
                                        <p:cTn id="49" dur="1" fill="hold">
                                          <p:stCondLst>
                                            <p:cond delay="0"/>
                                          </p:stCondLst>
                                        </p:cTn>
                                        <p:tgtEl>
                                          <p:spTgt spid="35"/>
                                        </p:tgtEl>
                                        <p:attrNameLst>
                                          <p:attrName>style.visibility</p:attrName>
                                        </p:attrNameLst>
                                      </p:cBhvr>
                                      <p:to>
                                        <p:strVal val="visible"/>
                                      </p:to>
                                    </p:set>
                                    <p:anim calcmode="lin" valueType="num">
                                      <p:cBhvr>
                                        <p:cTn id="50" dur="500" fill="hold"/>
                                        <p:tgtEl>
                                          <p:spTgt spid="35"/>
                                        </p:tgtEl>
                                        <p:attrNameLst>
                                          <p:attrName>ppt_w</p:attrName>
                                        </p:attrNameLst>
                                      </p:cBhvr>
                                      <p:tavLst>
                                        <p:tav tm="0">
                                          <p:val>
                                            <p:fltVal val="0"/>
                                          </p:val>
                                        </p:tav>
                                        <p:tav tm="100000">
                                          <p:val>
                                            <p:strVal val="#ppt_w"/>
                                          </p:val>
                                        </p:tav>
                                      </p:tavLst>
                                    </p:anim>
                                    <p:anim calcmode="lin" valueType="num">
                                      <p:cBhvr>
                                        <p:cTn id="51" dur="500" fill="hold"/>
                                        <p:tgtEl>
                                          <p:spTgt spid="35"/>
                                        </p:tgtEl>
                                        <p:attrNameLst>
                                          <p:attrName>ppt_h</p:attrName>
                                        </p:attrNameLst>
                                      </p:cBhvr>
                                      <p:tavLst>
                                        <p:tav tm="0">
                                          <p:val>
                                            <p:fltVal val="0"/>
                                          </p:val>
                                        </p:tav>
                                        <p:tav tm="100000">
                                          <p:val>
                                            <p:strVal val="#ppt_h"/>
                                          </p:val>
                                        </p:tav>
                                      </p:tavLst>
                                    </p:anim>
                                    <p:animEffect transition="in" filter="fade">
                                      <p:cBhvr>
                                        <p:cTn id="52" dur="500"/>
                                        <p:tgtEl>
                                          <p:spTgt spid="35"/>
                                        </p:tgtEl>
                                      </p:cBhvr>
                                    </p:animEffect>
                                  </p:childTnLst>
                                </p:cTn>
                              </p:par>
                            </p:childTnLst>
                          </p:cTn>
                        </p:par>
                        <p:par>
                          <p:cTn id="53" fill="hold">
                            <p:stCondLst>
                              <p:cond delay="3000"/>
                            </p:stCondLst>
                            <p:childTnLst>
                              <p:par>
                                <p:cTn id="54" presetID="14" presetClass="entr" presetSubtype="10" fill="hold" grpId="0" nodeType="after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randombar(horizontal)">
                                      <p:cBhvr>
                                        <p:cTn id="5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7" grpId="0"/>
      <p:bldP spid="18" grpId="0"/>
      <p:bldP spid="19" grpId="0"/>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
          <p:cNvGrpSpPr/>
          <p:nvPr/>
        </p:nvGrpSpPr>
        <p:grpSpPr>
          <a:xfrm>
            <a:off x="736989" y="2908171"/>
            <a:ext cx="10718021" cy="2354539"/>
            <a:chOff x="736989" y="2298598"/>
            <a:chExt cx="10718021" cy="2354538"/>
          </a:xfrm>
        </p:grpSpPr>
        <p:sp>
          <p:nvSpPr>
            <p:cNvPr id="44" name="Block Arc 11"/>
            <p:cNvSpPr/>
            <p:nvPr/>
          </p:nvSpPr>
          <p:spPr>
            <a:xfrm rot="10800000">
              <a:off x="6993307" y="2298599"/>
              <a:ext cx="2376264" cy="2354537"/>
            </a:xfrm>
            <a:prstGeom prst="blockArc">
              <a:avLst>
                <a:gd name="adj1" fmla="val 10800000"/>
                <a:gd name="adj2" fmla="val 21562961"/>
                <a:gd name="adj3" fmla="val 1243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a:solidFill>
                  <a:schemeClr val="tx1"/>
                </a:solidFill>
                <a:cs typeface="+mn-ea"/>
                <a:sym typeface="+mn-lt"/>
              </a:endParaRPr>
            </a:p>
          </p:txBody>
        </p:sp>
        <p:sp>
          <p:nvSpPr>
            <p:cNvPr id="45" name="Block Arc 13"/>
            <p:cNvSpPr/>
            <p:nvPr/>
          </p:nvSpPr>
          <p:spPr>
            <a:xfrm>
              <a:off x="9078746" y="2298599"/>
              <a:ext cx="2376264" cy="2354537"/>
            </a:xfrm>
            <a:prstGeom prst="blockArc">
              <a:avLst>
                <a:gd name="adj1" fmla="val 10800000"/>
                <a:gd name="adj2" fmla="val 78694"/>
                <a:gd name="adj3" fmla="val 12426"/>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a:solidFill>
                  <a:schemeClr val="tx1"/>
                </a:solidFill>
                <a:cs typeface="+mn-ea"/>
                <a:sym typeface="+mn-lt"/>
              </a:endParaRPr>
            </a:p>
          </p:txBody>
        </p:sp>
        <p:sp>
          <p:nvSpPr>
            <p:cNvPr id="46" name="Block Arc 20"/>
            <p:cNvSpPr/>
            <p:nvPr/>
          </p:nvSpPr>
          <p:spPr>
            <a:xfrm>
              <a:off x="4907868" y="2298598"/>
              <a:ext cx="2376264" cy="2354537"/>
            </a:xfrm>
            <a:prstGeom prst="blockArc">
              <a:avLst>
                <a:gd name="adj1" fmla="val 10800000"/>
                <a:gd name="adj2" fmla="val 78694"/>
                <a:gd name="adj3" fmla="val 12426"/>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a:solidFill>
                  <a:schemeClr val="tx1"/>
                </a:solidFill>
                <a:cs typeface="+mn-ea"/>
                <a:sym typeface="+mn-lt"/>
              </a:endParaRPr>
            </a:p>
          </p:txBody>
        </p:sp>
        <p:sp>
          <p:nvSpPr>
            <p:cNvPr id="47" name="Block Arc 21"/>
            <p:cNvSpPr/>
            <p:nvPr/>
          </p:nvSpPr>
          <p:spPr>
            <a:xfrm rot="10800000">
              <a:off x="2822429" y="2298598"/>
              <a:ext cx="2376264" cy="2354537"/>
            </a:xfrm>
            <a:prstGeom prst="blockArc">
              <a:avLst>
                <a:gd name="adj1" fmla="val 10800000"/>
                <a:gd name="adj2" fmla="val 21562961"/>
                <a:gd name="adj3" fmla="val 1243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a:solidFill>
                  <a:schemeClr val="tx1"/>
                </a:solidFill>
                <a:cs typeface="+mn-ea"/>
                <a:sym typeface="+mn-lt"/>
              </a:endParaRPr>
            </a:p>
          </p:txBody>
        </p:sp>
        <p:sp>
          <p:nvSpPr>
            <p:cNvPr id="48" name="Block Arc 22"/>
            <p:cNvSpPr/>
            <p:nvPr/>
          </p:nvSpPr>
          <p:spPr>
            <a:xfrm>
              <a:off x="736989" y="2298598"/>
              <a:ext cx="2376264" cy="2354537"/>
            </a:xfrm>
            <a:prstGeom prst="blockArc">
              <a:avLst>
                <a:gd name="adj1" fmla="val 10800000"/>
                <a:gd name="adj2" fmla="val 78694"/>
                <a:gd name="adj3" fmla="val 1242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a:solidFill>
                  <a:schemeClr val="tx1"/>
                </a:solidFill>
                <a:cs typeface="+mn-ea"/>
                <a:sym typeface="+mn-lt"/>
              </a:endParaRPr>
            </a:p>
          </p:txBody>
        </p:sp>
      </p:grpSp>
      <p:grpSp>
        <p:nvGrpSpPr>
          <p:cNvPr id="49" name="Group 5"/>
          <p:cNvGrpSpPr/>
          <p:nvPr/>
        </p:nvGrpSpPr>
        <p:grpSpPr>
          <a:xfrm>
            <a:off x="1654212" y="3907913"/>
            <a:ext cx="534846" cy="534847"/>
            <a:chOff x="1654212" y="3298341"/>
            <a:chExt cx="534846" cy="534846"/>
          </a:xfrm>
        </p:grpSpPr>
        <p:sp>
          <p:nvSpPr>
            <p:cNvPr id="50" name="Teardrop 38"/>
            <p:cNvSpPr/>
            <p:nvPr/>
          </p:nvSpPr>
          <p:spPr>
            <a:xfrm rot="8228570">
              <a:off x="1654212" y="3298341"/>
              <a:ext cx="534846" cy="534846"/>
            </a:xfrm>
            <a:prstGeom prst="teardrop">
              <a:avLst/>
            </a:prstGeom>
            <a:solidFill>
              <a:srgbClr val="F2F2F2"/>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a:cs typeface="+mn-ea"/>
                <a:sym typeface="+mn-lt"/>
              </a:endParaRPr>
            </a:p>
          </p:txBody>
        </p:sp>
        <p:sp>
          <p:nvSpPr>
            <p:cNvPr id="51" name="TextBox 39"/>
            <p:cNvSpPr txBox="1"/>
            <p:nvPr/>
          </p:nvSpPr>
          <p:spPr>
            <a:xfrm>
              <a:off x="1654854" y="3396487"/>
              <a:ext cx="497252" cy="338553"/>
            </a:xfrm>
            <a:prstGeom prst="rect">
              <a:avLst/>
            </a:prstGeom>
            <a:noFill/>
          </p:spPr>
          <p:txBody>
            <a:bodyPr wrap="none" rtlCol="0">
              <a:spAutoFit/>
            </a:bodyPr>
            <a:lstStyle/>
            <a:p>
              <a:r>
                <a:rPr lang="en-US" sz="1600">
                  <a:solidFill>
                    <a:schemeClr val="tx1">
                      <a:lumMod val="50000"/>
                      <a:lumOff val="50000"/>
                    </a:schemeClr>
                  </a:solidFill>
                  <a:cs typeface="+mn-ea"/>
                  <a:sym typeface="+mn-lt"/>
                </a:rPr>
                <a:t>86%</a:t>
              </a:r>
              <a:endParaRPr lang="vi-VN" sz="1600">
                <a:solidFill>
                  <a:schemeClr val="tx1">
                    <a:lumMod val="50000"/>
                    <a:lumOff val="50000"/>
                  </a:schemeClr>
                </a:solidFill>
                <a:cs typeface="+mn-ea"/>
                <a:sym typeface="+mn-lt"/>
              </a:endParaRPr>
            </a:p>
          </p:txBody>
        </p:sp>
      </p:grpSp>
      <p:grpSp>
        <p:nvGrpSpPr>
          <p:cNvPr id="52" name="Group 6"/>
          <p:cNvGrpSpPr/>
          <p:nvPr/>
        </p:nvGrpSpPr>
        <p:grpSpPr>
          <a:xfrm>
            <a:off x="3792960" y="2936031"/>
            <a:ext cx="537690" cy="534847"/>
            <a:chOff x="3792960" y="2326459"/>
            <a:chExt cx="537690" cy="534846"/>
          </a:xfrm>
        </p:grpSpPr>
        <p:sp>
          <p:nvSpPr>
            <p:cNvPr id="53" name="Teardrop 34"/>
            <p:cNvSpPr/>
            <p:nvPr/>
          </p:nvSpPr>
          <p:spPr>
            <a:xfrm rot="8228570">
              <a:off x="3795804" y="2326459"/>
              <a:ext cx="534846" cy="534846"/>
            </a:xfrm>
            <a:prstGeom prst="teardrop">
              <a:avLst/>
            </a:prstGeom>
            <a:solidFill>
              <a:srgbClr val="F2F2F2"/>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a:cs typeface="+mn-ea"/>
                <a:sym typeface="+mn-lt"/>
              </a:endParaRPr>
            </a:p>
          </p:txBody>
        </p:sp>
        <p:sp>
          <p:nvSpPr>
            <p:cNvPr id="54" name="TextBox 40"/>
            <p:cNvSpPr txBox="1"/>
            <p:nvPr/>
          </p:nvSpPr>
          <p:spPr>
            <a:xfrm>
              <a:off x="3792960" y="2424604"/>
              <a:ext cx="497252" cy="338553"/>
            </a:xfrm>
            <a:prstGeom prst="rect">
              <a:avLst/>
            </a:prstGeom>
            <a:noFill/>
          </p:spPr>
          <p:txBody>
            <a:bodyPr wrap="none" rtlCol="0">
              <a:spAutoFit/>
            </a:bodyPr>
            <a:lstStyle/>
            <a:p>
              <a:r>
                <a:rPr lang="en-US" sz="1600">
                  <a:solidFill>
                    <a:schemeClr val="tx1">
                      <a:lumMod val="50000"/>
                      <a:lumOff val="50000"/>
                    </a:schemeClr>
                  </a:solidFill>
                  <a:cs typeface="+mn-ea"/>
                  <a:sym typeface="+mn-lt"/>
                </a:rPr>
                <a:t>86%</a:t>
              </a:r>
              <a:endParaRPr lang="vi-VN" sz="1600">
                <a:solidFill>
                  <a:schemeClr val="tx1">
                    <a:lumMod val="50000"/>
                    <a:lumOff val="50000"/>
                  </a:schemeClr>
                </a:solidFill>
                <a:cs typeface="+mn-ea"/>
                <a:sym typeface="+mn-lt"/>
              </a:endParaRPr>
            </a:p>
          </p:txBody>
        </p:sp>
      </p:grpSp>
      <p:grpSp>
        <p:nvGrpSpPr>
          <p:cNvPr id="55" name="Group 7"/>
          <p:cNvGrpSpPr/>
          <p:nvPr/>
        </p:nvGrpSpPr>
        <p:grpSpPr>
          <a:xfrm>
            <a:off x="5825733" y="3907915"/>
            <a:ext cx="537690" cy="534847"/>
            <a:chOff x="5825733" y="3298343"/>
            <a:chExt cx="537690" cy="534846"/>
          </a:xfrm>
        </p:grpSpPr>
        <p:sp>
          <p:nvSpPr>
            <p:cNvPr id="56" name="Teardrop 37"/>
            <p:cNvSpPr/>
            <p:nvPr/>
          </p:nvSpPr>
          <p:spPr>
            <a:xfrm rot="8228570">
              <a:off x="5828577" y="3298343"/>
              <a:ext cx="534846" cy="534846"/>
            </a:xfrm>
            <a:prstGeom prst="teardrop">
              <a:avLst/>
            </a:prstGeom>
            <a:solidFill>
              <a:srgbClr val="F2F2F2"/>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a:cs typeface="+mn-ea"/>
                <a:sym typeface="+mn-lt"/>
              </a:endParaRPr>
            </a:p>
          </p:txBody>
        </p:sp>
        <p:sp>
          <p:nvSpPr>
            <p:cNvPr id="57" name="TextBox 41"/>
            <p:cNvSpPr txBox="1"/>
            <p:nvPr/>
          </p:nvSpPr>
          <p:spPr>
            <a:xfrm>
              <a:off x="5825733" y="3396487"/>
              <a:ext cx="497252" cy="338553"/>
            </a:xfrm>
            <a:prstGeom prst="rect">
              <a:avLst/>
            </a:prstGeom>
            <a:noFill/>
          </p:spPr>
          <p:txBody>
            <a:bodyPr wrap="none" rtlCol="0">
              <a:spAutoFit/>
            </a:bodyPr>
            <a:lstStyle/>
            <a:p>
              <a:r>
                <a:rPr lang="en-US" sz="1600">
                  <a:solidFill>
                    <a:schemeClr val="tx1">
                      <a:lumMod val="50000"/>
                      <a:lumOff val="50000"/>
                    </a:schemeClr>
                  </a:solidFill>
                  <a:cs typeface="+mn-ea"/>
                  <a:sym typeface="+mn-lt"/>
                </a:rPr>
                <a:t>86%</a:t>
              </a:r>
              <a:endParaRPr lang="vi-VN" sz="1600">
                <a:solidFill>
                  <a:schemeClr val="tx1">
                    <a:lumMod val="50000"/>
                    <a:lumOff val="50000"/>
                  </a:schemeClr>
                </a:solidFill>
                <a:cs typeface="+mn-ea"/>
                <a:sym typeface="+mn-lt"/>
              </a:endParaRPr>
            </a:p>
          </p:txBody>
        </p:sp>
      </p:grpSp>
      <p:grpSp>
        <p:nvGrpSpPr>
          <p:cNvPr id="58" name="Group 8"/>
          <p:cNvGrpSpPr/>
          <p:nvPr/>
        </p:nvGrpSpPr>
        <p:grpSpPr>
          <a:xfrm>
            <a:off x="7911172" y="2936031"/>
            <a:ext cx="541175" cy="534847"/>
            <a:chOff x="7911172" y="2326458"/>
            <a:chExt cx="541175" cy="534846"/>
          </a:xfrm>
        </p:grpSpPr>
        <p:sp>
          <p:nvSpPr>
            <p:cNvPr id="62" name="Teardrop 35"/>
            <p:cNvSpPr/>
            <p:nvPr/>
          </p:nvSpPr>
          <p:spPr>
            <a:xfrm rot="8228570">
              <a:off x="7917501" y="2326458"/>
              <a:ext cx="534846" cy="534846"/>
            </a:xfrm>
            <a:prstGeom prst="teardrop">
              <a:avLst/>
            </a:prstGeom>
            <a:solidFill>
              <a:srgbClr val="F2F2F2"/>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a:cs typeface="+mn-ea"/>
                <a:sym typeface="+mn-lt"/>
              </a:endParaRPr>
            </a:p>
          </p:txBody>
        </p:sp>
        <p:sp>
          <p:nvSpPr>
            <p:cNvPr id="63" name="TextBox 42"/>
            <p:cNvSpPr txBox="1"/>
            <p:nvPr/>
          </p:nvSpPr>
          <p:spPr>
            <a:xfrm>
              <a:off x="7911172" y="2424604"/>
              <a:ext cx="497252" cy="338553"/>
            </a:xfrm>
            <a:prstGeom prst="rect">
              <a:avLst/>
            </a:prstGeom>
            <a:noFill/>
          </p:spPr>
          <p:txBody>
            <a:bodyPr wrap="none" rtlCol="0">
              <a:spAutoFit/>
            </a:bodyPr>
            <a:lstStyle/>
            <a:p>
              <a:r>
                <a:rPr lang="en-US" sz="1600">
                  <a:solidFill>
                    <a:schemeClr val="tx1">
                      <a:lumMod val="50000"/>
                      <a:lumOff val="50000"/>
                    </a:schemeClr>
                  </a:solidFill>
                  <a:cs typeface="+mn-ea"/>
                  <a:sym typeface="+mn-lt"/>
                </a:rPr>
                <a:t>86%</a:t>
              </a:r>
              <a:endParaRPr lang="vi-VN" sz="1600">
                <a:solidFill>
                  <a:schemeClr val="tx1">
                    <a:lumMod val="50000"/>
                    <a:lumOff val="50000"/>
                  </a:schemeClr>
                </a:solidFill>
                <a:cs typeface="+mn-ea"/>
                <a:sym typeface="+mn-lt"/>
              </a:endParaRPr>
            </a:p>
          </p:txBody>
        </p:sp>
      </p:grpSp>
      <p:grpSp>
        <p:nvGrpSpPr>
          <p:cNvPr id="64" name="Group 9"/>
          <p:cNvGrpSpPr/>
          <p:nvPr/>
        </p:nvGrpSpPr>
        <p:grpSpPr>
          <a:xfrm>
            <a:off x="9996611" y="3907915"/>
            <a:ext cx="537690" cy="534847"/>
            <a:chOff x="9996610" y="3298342"/>
            <a:chExt cx="537690" cy="534846"/>
          </a:xfrm>
        </p:grpSpPr>
        <p:sp>
          <p:nvSpPr>
            <p:cNvPr id="65" name="Teardrop 36"/>
            <p:cNvSpPr/>
            <p:nvPr/>
          </p:nvSpPr>
          <p:spPr>
            <a:xfrm rot="8228570">
              <a:off x="9999454" y="3298342"/>
              <a:ext cx="534846" cy="534846"/>
            </a:xfrm>
            <a:prstGeom prst="teardrop">
              <a:avLst/>
            </a:prstGeom>
            <a:solidFill>
              <a:srgbClr val="F2F2F2"/>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a:cs typeface="+mn-ea"/>
                <a:sym typeface="+mn-lt"/>
              </a:endParaRPr>
            </a:p>
          </p:txBody>
        </p:sp>
        <p:sp>
          <p:nvSpPr>
            <p:cNvPr id="66" name="TextBox 43"/>
            <p:cNvSpPr txBox="1"/>
            <p:nvPr/>
          </p:nvSpPr>
          <p:spPr>
            <a:xfrm>
              <a:off x="9996610" y="3392699"/>
              <a:ext cx="497252" cy="338553"/>
            </a:xfrm>
            <a:prstGeom prst="rect">
              <a:avLst/>
            </a:prstGeom>
            <a:noFill/>
          </p:spPr>
          <p:txBody>
            <a:bodyPr wrap="none" rtlCol="0">
              <a:spAutoFit/>
            </a:bodyPr>
            <a:lstStyle/>
            <a:p>
              <a:r>
                <a:rPr lang="en-US" sz="1600">
                  <a:solidFill>
                    <a:schemeClr val="tx1">
                      <a:lumMod val="50000"/>
                      <a:lumOff val="50000"/>
                    </a:schemeClr>
                  </a:solidFill>
                  <a:cs typeface="+mn-ea"/>
                  <a:sym typeface="+mn-lt"/>
                </a:rPr>
                <a:t>86%</a:t>
              </a:r>
              <a:endParaRPr lang="vi-VN" sz="1600">
                <a:solidFill>
                  <a:schemeClr val="tx1">
                    <a:lumMod val="50000"/>
                    <a:lumOff val="50000"/>
                  </a:schemeClr>
                </a:solidFill>
                <a:cs typeface="+mn-ea"/>
                <a:sym typeface="+mn-lt"/>
              </a:endParaRPr>
            </a:p>
          </p:txBody>
        </p:sp>
      </p:grpSp>
      <p:sp>
        <p:nvSpPr>
          <p:cNvPr id="67" name="TextBox 49"/>
          <p:cNvSpPr txBox="1"/>
          <p:nvPr/>
        </p:nvSpPr>
        <p:spPr>
          <a:xfrm>
            <a:off x="2098897" y="5692283"/>
            <a:ext cx="8436369" cy="830997"/>
          </a:xfrm>
          <a:prstGeom prst="rect">
            <a:avLst/>
          </a:prstGeom>
          <a:noFill/>
        </p:spPr>
        <p:txBody>
          <a:bodyPr wrap="square" rtlCol="0">
            <a:spAutoFit/>
          </a:bodyPr>
          <a:lstStyle/>
          <a:p>
            <a:pPr algn="ctr"/>
            <a:r>
              <a:rPr lang="zh-CN" altLang="en-US" sz="1600" dirty="0">
                <a:solidFill>
                  <a:schemeClr val="tx1">
                    <a:lumMod val="50000"/>
                    <a:lumOff val="50000"/>
                  </a:schemeClr>
                </a:solidFill>
                <a:cs typeface="+mn-ea"/>
                <a:sym typeface="+mn-lt"/>
              </a:rPr>
              <a:t>此处添加详细文本描述，建议与标题相关并符合整体语言风格。此处添加详细文本描述，建议与标题相关并符合整体语言风格。</a:t>
            </a:r>
          </a:p>
          <a:p>
            <a:pPr algn="ctr"/>
            <a:endParaRPr lang="zh-CN" altLang="en-US" sz="1600" dirty="0">
              <a:solidFill>
                <a:schemeClr val="tx1">
                  <a:lumMod val="50000"/>
                  <a:lumOff val="50000"/>
                </a:schemeClr>
              </a:solidFill>
              <a:cs typeface="+mn-ea"/>
              <a:sym typeface="+mn-lt"/>
            </a:endParaRPr>
          </a:p>
        </p:txBody>
      </p:sp>
      <p:sp>
        <p:nvSpPr>
          <p:cNvPr id="68" name="TextBox 57"/>
          <p:cNvSpPr txBox="1"/>
          <p:nvPr/>
        </p:nvSpPr>
        <p:spPr>
          <a:xfrm>
            <a:off x="5770653" y="4524108"/>
            <a:ext cx="598241" cy="338554"/>
          </a:xfrm>
          <a:prstGeom prst="rect">
            <a:avLst/>
          </a:prstGeom>
          <a:noFill/>
        </p:spPr>
        <p:txBody>
          <a:bodyPr wrap="none" rtlCol="0">
            <a:spAutoFit/>
          </a:bodyPr>
          <a:lstStyle/>
          <a:p>
            <a:r>
              <a:rPr lang="en-US" sz="1600">
                <a:solidFill>
                  <a:schemeClr val="tx1">
                    <a:lumMod val="50000"/>
                    <a:lumOff val="50000"/>
                  </a:schemeClr>
                </a:solidFill>
                <a:cs typeface="+mn-ea"/>
                <a:sym typeface="+mn-lt"/>
              </a:rPr>
              <a:t>Step 2</a:t>
            </a:r>
            <a:endParaRPr lang="vi-VN" sz="1600">
              <a:solidFill>
                <a:schemeClr val="tx1">
                  <a:lumMod val="50000"/>
                  <a:lumOff val="50000"/>
                </a:schemeClr>
              </a:solidFill>
              <a:cs typeface="+mn-ea"/>
              <a:sym typeface="+mn-lt"/>
            </a:endParaRPr>
          </a:p>
        </p:txBody>
      </p:sp>
      <p:sp>
        <p:nvSpPr>
          <p:cNvPr id="69" name="TextBox 61"/>
          <p:cNvSpPr txBox="1"/>
          <p:nvPr/>
        </p:nvSpPr>
        <p:spPr>
          <a:xfrm>
            <a:off x="3712711" y="3581383"/>
            <a:ext cx="559769" cy="338554"/>
          </a:xfrm>
          <a:prstGeom prst="rect">
            <a:avLst/>
          </a:prstGeom>
          <a:noFill/>
        </p:spPr>
        <p:txBody>
          <a:bodyPr wrap="none" rtlCol="0">
            <a:spAutoFit/>
          </a:bodyPr>
          <a:lstStyle/>
          <a:p>
            <a:r>
              <a:rPr lang="en-US" sz="1600">
                <a:solidFill>
                  <a:schemeClr val="tx1">
                    <a:lumMod val="50000"/>
                    <a:lumOff val="50000"/>
                  </a:schemeClr>
                </a:solidFill>
                <a:cs typeface="+mn-ea"/>
                <a:sym typeface="+mn-lt"/>
              </a:rPr>
              <a:t>Step 1</a:t>
            </a:r>
            <a:endParaRPr lang="vi-VN" sz="1600">
              <a:solidFill>
                <a:schemeClr val="tx1">
                  <a:lumMod val="50000"/>
                  <a:lumOff val="50000"/>
                </a:schemeClr>
              </a:solidFill>
              <a:cs typeface="+mn-ea"/>
              <a:sym typeface="+mn-lt"/>
            </a:endParaRPr>
          </a:p>
        </p:txBody>
      </p:sp>
      <p:sp>
        <p:nvSpPr>
          <p:cNvPr id="70" name="TextBox 62"/>
          <p:cNvSpPr txBox="1"/>
          <p:nvPr/>
        </p:nvSpPr>
        <p:spPr>
          <a:xfrm>
            <a:off x="7860837" y="3581383"/>
            <a:ext cx="604653" cy="338554"/>
          </a:xfrm>
          <a:prstGeom prst="rect">
            <a:avLst/>
          </a:prstGeom>
          <a:noFill/>
        </p:spPr>
        <p:txBody>
          <a:bodyPr wrap="none" rtlCol="0">
            <a:spAutoFit/>
          </a:bodyPr>
          <a:lstStyle/>
          <a:p>
            <a:r>
              <a:rPr lang="en-US" sz="1600">
                <a:solidFill>
                  <a:schemeClr val="tx1">
                    <a:lumMod val="50000"/>
                    <a:lumOff val="50000"/>
                  </a:schemeClr>
                </a:solidFill>
                <a:cs typeface="+mn-ea"/>
                <a:sym typeface="+mn-lt"/>
              </a:rPr>
              <a:t>Step 3</a:t>
            </a:r>
            <a:endParaRPr lang="vi-VN" sz="1600">
              <a:solidFill>
                <a:schemeClr val="tx1">
                  <a:lumMod val="50000"/>
                  <a:lumOff val="50000"/>
                </a:schemeClr>
              </a:solidFill>
              <a:cs typeface="+mn-ea"/>
              <a:sym typeface="+mn-lt"/>
            </a:endParaRPr>
          </a:p>
        </p:txBody>
      </p:sp>
      <p:sp>
        <p:nvSpPr>
          <p:cNvPr id="71" name="Rectangle 63"/>
          <p:cNvSpPr/>
          <p:nvPr/>
        </p:nvSpPr>
        <p:spPr>
          <a:xfrm>
            <a:off x="2006957" y="1680072"/>
            <a:ext cx="8178085" cy="307777"/>
          </a:xfrm>
          <a:prstGeom prst="rect">
            <a:avLst/>
          </a:prstGeom>
        </p:spPr>
        <p:txBody>
          <a:bodyPr wrap="square">
            <a:spAutoFit/>
          </a:bodyPr>
          <a:lstStyle/>
          <a:p>
            <a:pPr algn="ctr"/>
            <a:r>
              <a:rPr lang="zh-CN" altLang="en-US" sz="1400" dirty="0">
                <a:solidFill>
                  <a:schemeClr val="tx1">
                    <a:lumMod val="50000"/>
                    <a:lumOff val="50000"/>
                  </a:schemeClr>
                </a:solidFill>
                <a:cs typeface="+mn-ea"/>
                <a:sym typeface="+mn-lt"/>
              </a:rPr>
              <a:t>此处添加详细文本描述，建议与标题相关并符合整体语言风格。</a:t>
            </a:r>
          </a:p>
        </p:txBody>
      </p:sp>
    </p:spTree>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71">
                                            <p:txEl>
                                              <p:pRg st="0" end="0"/>
                                            </p:txEl>
                                          </p:spTgt>
                                        </p:tgtEl>
                                        <p:attrNameLst>
                                          <p:attrName>style.visibility</p:attrName>
                                        </p:attrNameLst>
                                      </p:cBhvr>
                                      <p:to>
                                        <p:strVal val="visible"/>
                                      </p:to>
                                    </p:set>
                                    <p:animEffect transition="in" filter="randombar(horizontal)">
                                      <p:cBhvr>
                                        <p:cTn id="7" dur="500"/>
                                        <p:tgtEl>
                                          <p:spTgt spid="71">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left)">
                                      <p:cBhvr>
                                        <p:cTn id="11" dur="1500"/>
                                        <p:tgtEl>
                                          <p:spTgt spid="43"/>
                                        </p:tgtEl>
                                      </p:cBhvr>
                                    </p:animEffect>
                                  </p:childTnLst>
                                </p:cTn>
                              </p:par>
                            </p:childTnLst>
                          </p:cTn>
                        </p:par>
                        <p:par>
                          <p:cTn id="12" fill="hold">
                            <p:stCondLst>
                              <p:cond delay="2000"/>
                            </p:stCondLst>
                            <p:childTnLst>
                              <p:par>
                                <p:cTn id="13" presetID="47" presetClass="entr" presetSubtype="0" fill="hold" nodeType="afterEffect">
                                  <p:stCondLst>
                                    <p:cond delay="0"/>
                                  </p:stCondLst>
                                  <p:childTnLst>
                                    <p:set>
                                      <p:cBhvr>
                                        <p:cTn id="14" dur="1" fill="hold">
                                          <p:stCondLst>
                                            <p:cond delay="0"/>
                                          </p:stCondLst>
                                        </p:cTn>
                                        <p:tgtEl>
                                          <p:spTgt spid="49"/>
                                        </p:tgtEl>
                                        <p:attrNameLst>
                                          <p:attrName>style.visibility</p:attrName>
                                        </p:attrNameLst>
                                      </p:cBhvr>
                                      <p:to>
                                        <p:strVal val="visible"/>
                                      </p:to>
                                    </p:set>
                                    <p:animEffect transition="in" filter="fade">
                                      <p:cBhvr>
                                        <p:cTn id="15" dur="1000"/>
                                        <p:tgtEl>
                                          <p:spTgt spid="49"/>
                                        </p:tgtEl>
                                      </p:cBhvr>
                                    </p:animEffect>
                                    <p:anim calcmode="lin" valueType="num">
                                      <p:cBhvr>
                                        <p:cTn id="16" dur="1000" fill="hold"/>
                                        <p:tgtEl>
                                          <p:spTgt spid="49"/>
                                        </p:tgtEl>
                                        <p:attrNameLst>
                                          <p:attrName>ppt_x</p:attrName>
                                        </p:attrNameLst>
                                      </p:cBhvr>
                                      <p:tavLst>
                                        <p:tav tm="0">
                                          <p:val>
                                            <p:strVal val="#ppt_x"/>
                                          </p:val>
                                        </p:tav>
                                        <p:tav tm="100000">
                                          <p:val>
                                            <p:strVal val="#ppt_x"/>
                                          </p:val>
                                        </p:tav>
                                      </p:tavLst>
                                    </p:anim>
                                    <p:anim calcmode="lin" valueType="num">
                                      <p:cBhvr>
                                        <p:cTn id="17" dur="1000" fill="hold"/>
                                        <p:tgtEl>
                                          <p:spTgt spid="49"/>
                                        </p:tgtEl>
                                        <p:attrNameLst>
                                          <p:attrName>ppt_y</p:attrName>
                                        </p:attrNameLst>
                                      </p:cBhvr>
                                      <p:tavLst>
                                        <p:tav tm="0">
                                          <p:val>
                                            <p:strVal val="#ppt_y-.1"/>
                                          </p:val>
                                        </p:tav>
                                        <p:tav tm="100000">
                                          <p:val>
                                            <p:strVal val="#ppt_y"/>
                                          </p:val>
                                        </p:tav>
                                      </p:tavLst>
                                    </p:anim>
                                  </p:childTnLst>
                                </p:cTn>
                              </p:par>
                              <p:par>
                                <p:cTn id="18" presetID="47" presetClass="entr" presetSubtype="0" fill="hold"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par>
                                <p:cTn id="23" presetID="47" presetClass="entr" presetSubtype="0" fill="hold" nodeType="with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fade">
                                      <p:cBhvr>
                                        <p:cTn id="25" dur="1000"/>
                                        <p:tgtEl>
                                          <p:spTgt spid="55"/>
                                        </p:tgtEl>
                                      </p:cBhvr>
                                    </p:animEffect>
                                    <p:anim calcmode="lin" valueType="num">
                                      <p:cBhvr>
                                        <p:cTn id="26" dur="1000" fill="hold"/>
                                        <p:tgtEl>
                                          <p:spTgt spid="55"/>
                                        </p:tgtEl>
                                        <p:attrNameLst>
                                          <p:attrName>ppt_x</p:attrName>
                                        </p:attrNameLst>
                                      </p:cBhvr>
                                      <p:tavLst>
                                        <p:tav tm="0">
                                          <p:val>
                                            <p:strVal val="#ppt_x"/>
                                          </p:val>
                                        </p:tav>
                                        <p:tav tm="100000">
                                          <p:val>
                                            <p:strVal val="#ppt_x"/>
                                          </p:val>
                                        </p:tav>
                                      </p:tavLst>
                                    </p:anim>
                                    <p:anim calcmode="lin" valueType="num">
                                      <p:cBhvr>
                                        <p:cTn id="27" dur="1000" fill="hold"/>
                                        <p:tgtEl>
                                          <p:spTgt spid="55"/>
                                        </p:tgtEl>
                                        <p:attrNameLst>
                                          <p:attrName>ppt_y</p:attrName>
                                        </p:attrNameLst>
                                      </p:cBhvr>
                                      <p:tavLst>
                                        <p:tav tm="0">
                                          <p:val>
                                            <p:strVal val="#ppt_y-.1"/>
                                          </p:val>
                                        </p:tav>
                                        <p:tav tm="100000">
                                          <p:val>
                                            <p:strVal val="#ppt_y"/>
                                          </p:val>
                                        </p:tav>
                                      </p:tavLst>
                                    </p:anim>
                                  </p:childTnLst>
                                </p:cTn>
                              </p:par>
                              <p:par>
                                <p:cTn id="28" presetID="4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1000" fill="hold"/>
                                        <p:tgtEl>
                                          <p:spTgt spid="58"/>
                                        </p:tgtEl>
                                        <p:attrNameLst>
                                          <p:attrName>ppt_y</p:attrName>
                                        </p:attrNameLst>
                                      </p:cBhvr>
                                      <p:tavLst>
                                        <p:tav tm="0">
                                          <p:val>
                                            <p:strVal val="#ppt_y-.1"/>
                                          </p:val>
                                        </p:tav>
                                        <p:tav tm="100000">
                                          <p:val>
                                            <p:strVal val="#ppt_y"/>
                                          </p:val>
                                        </p:tav>
                                      </p:tavLst>
                                    </p:anim>
                                  </p:childTnLst>
                                </p:cTn>
                              </p:par>
                              <p:par>
                                <p:cTn id="33" presetID="47" presetClass="entr" presetSubtype="0" fill="hold" nodeType="with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fade">
                                      <p:cBhvr>
                                        <p:cTn id="35" dur="1000"/>
                                        <p:tgtEl>
                                          <p:spTgt spid="64"/>
                                        </p:tgtEl>
                                      </p:cBhvr>
                                    </p:animEffect>
                                    <p:anim calcmode="lin" valueType="num">
                                      <p:cBhvr>
                                        <p:cTn id="36" dur="1000" fill="hold"/>
                                        <p:tgtEl>
                                          <p:spTgt spid="64"/>
                                        </p:tgtEl>
                                        <p:attrNameLst>
                                          <p:attrName>ppt_x</p:attrName>
                                        </p:attrNameLst>
                                      </p:cBhvr>
                                      <p:tavLst>
                                        <p:tav tm="0">
                                          <p:val>
                                            <p:strVal val="#ppt_x"/>
                                          </p:val>
                                        </p:tav>
                                        <p:tav tm="100000">
                                          <p:val>
                                            <p:strVal val="#ppt_x"/>
                                          </p:val>
                                        </p:tav>
                                      </p:tavLst>
                                    </p:anim>
                                    <p:anim calcmode="lin" valueType="num">
                                      <p:cBhvr>
                                        <p:cTn id="37" dur="1000" fill="hold"/>
                                        <p:tgtEl>
                                          <p:spTgt spid="64"/>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4" presetClass="entr" presetSubtype="10" fill="hold" grpId="0" nodeType="afterEffect">
                                  <p:stCondLst>
                                    <p:cond delay="0"/>
                                  </p:stCondLst>
                                  <p:childTnLst>
                                    <p:set>
                                      <p:cBhvr>
                                        <p:cTn id="40" dur="1" fill="hold">
                                          <p:stCondLst>
                                            <p:cond delay="0"/>
                                          </p:stCondLst>
                                        </p:cTn>
                                        <p:tgtEl>
                                          <p:spTgt spid="69"/>
                                        </p:tgtEl>
                                        <p:attrNameLst>
                                          <p:attrName>style.visibility</p:attrName>
                                        </p:attrNameLst>
                                      </p:cBhvr>
                                      <p:to>
                                        <p:strVal val="visible"/>
                                      </p:to>
                                    </p:set>
                                    <p:animEffect transition="in" filter="randombar(horizontal)">
                                      <p:cBhvr>
                                        <p:cTn id="41" dur="500"/>
                                        <p:tgtEl>
                                          <p:spTgt spid="69"/>
                                        </p:tgtEl>
                                      </p:cBhvr>
                                    </p:animEffect>
                                  </p:childTnLst>
                                </p:cTn>
                              </p:par>
                              <p:par>
                                <p:cTn id="42" presetID="14" presetClass="entr" presetSubtype="10" fill="hold" grpId="0" nodeType="withEffect">
                                  <p:stCondLst>
                                    <p:cond delay="0"/>
                                  </p:stCondLst>
                                  <p:childTnLst>
                                    <p:set>
                                      <p:cBhvr>
                                        <p:cTn id="43" dur="1" fill="hold">
                                          <p:stCondLst>
                                            <p:cond delay="0"/>
                                          </p:stCondLst>
                                        </p:cTn>
                                        <p:tgtEl>
                                          <p:spTgt spid="68"/>
                                        </p:tgtEl>
                                        <p:attrNameLst>
                                          <p:attrName>style.visibility</p:attrName>
                                        </p:attrNameLst>
                                      </p:cBhvr>
                                      <p:to>
                                        <p:strVal val="visible"/>
                                      </p:to>
                                    </p:set>
                                    <p:animEffect transition="in" filter="randombar(horizontal)">
                                      <p:cBhvr>
                                        <p:cTn id="44" dur="500"/>
                                        <p:tgtEl>
                                          <p:spTgt spid="68"/>
                                        </p:tgtEl>
                                      </p:cBhvr>
                                    </p:animEffect>
                                  </p:childTnLst>
                                </p:cTn>
                              </p:par>
                              <p:par>
                                <p:cTn id="45" presetID="14" presetClass="entr" presetSubtype="10" fill="hold" grpId="0" nodeType="withEffect">
                                  <p:stCondLst>
                                    <p:cond delay="0"/>
                                  </p:stCondLst>
                                  <p:childTnLst>
                                    <p:set>
                                      <p:cBhvr>
                                        <p:cTn id="46" dur="1" fill="hold">
                                          <p:stCondLst>
                                            <p:cond delay="0"/>
                                          </p:stCondLst>
                                        </p:cTn>
                                        <p:tgtEl>
                                          <p:spTgt spid="70"/>
                                        </p:tgtEl>
                                        <p:attrNameLst>
                                          <p:attrName>style.visibility</p:attrName>
                                        </p:attrNameLst>
                                      </p:cBhvr>
                                      <p:to>
                                        <p:strVal val="visible"/>
                                      </p:to>
                                    </p:set>
                                    <p:animEffect transition="in" filter="randombar(horizontal)">
                                      <p:cBhvr>
                                        <p:cTn id="47" dur="500"/>
                                        <p:tgtEl>
                                          <p:spTgt spid="70"/>
                                        </p:tgtEl>
                                      </p:cBhvr>
                                    </p:animEffect>
                                  </p:childTnLst>
                                </p:cTn>
                              </p:par>
                            </p:childTnLst>
                          </p:cTn>
                        </p:par>
                        <p:par>
                          <p:cTn id="48" fill="hold">
                            <p:stCondLst>
                              <p:cond delay="3500"/>
                            </p:stCondLst>
                            <p:childTnLst>
                              <p:par>
                                <p:cTn id="49" presetID="14" presetClass="entr" presetSubtype="10" fill="hold" grpId="0" nodeType="afterEffect">
                                  <p:stCondLst>
                                    <p:cond delay="0"/>
                                  </p:stCondLst>
                                  <p:childTnLst>
                                    <p:set>
                                      <p:cBhvr>
                                        <p:cTn id="50" dur="1" fill="hold">
                                          <p:stCondLst>
                                            <p:cond delay="0"/>
                                          </p:stCondLst>
                                        </p:cTn>
                                        <p:tgtEl>
                                          <p:spTgt spid="67"/>
                                        </p:tgtEl>
                                        <p:attrNameLst>
                                          <p:attrName>style.visibility</p:attrName>
                                        </p:attrNameLst>
                                      </p:cBhvr>
                                      <p:to>
                                        <p:strVal val="visible"/>
                                      </p:to>
                                    </p:set>
                                    <p:animEffect transition="in" filter="randombar(horizontal)">
                                      <p:cBhvr>
                                        <p:cTn id="5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组合 32"/>
          <p:cNvGrpSpPr/>
          <p:nvPr/>
        </p:nvGrpSpPr>
        <p:grpSpPr>
          <a:xfrm>
            <a:off x="1366695" y="1550283"/>
            <a:ext cx="8235887" cy="4666483"/>
            <a:chOff x="2390056" y="1437517"/>
            <a:chExt cx="6707481" cy="3800692"/>
          </a:xfrm>
        </p:grpSpPr>
        <p:sp>
          <p:nvSpPr>
            <p:cNvPr id="34" name="Freeform 7"/>
            <p:cNvSpPr/>
            <p:nvPr/>
          </p:nvSpPr>
          <p:spPr bwMode="auto">
            <a:xfrm>
              <a:off x="4426410" y="1650659"/>
              <a:ext cx="1005569" cy="3174831"/>
            </a:xfrm>
            <a:custGeom>
              <a:avLst/>
              <a:gdLst>
                <a:gd name="T0" fmla="*/ 1750 w 1750"/>
                <a:gd name="T1" fmla="*/ 272 h 5527"/>
                <a:gd name="T2" fmla="*/ 314 w 1750"/>
                <a:gd name="T3" fmla="*/ 2778 h 5527"/>
                <a:gd name="T4" fmla="*/ 1699 w 1750"/>
                <a:gd name="T5" fmla="*/ 5254 h 5527"/>
                <a:gd name="T6" fmla="*/ 1542 w 1750"/>
                <a:gd name="T7" fmla="*/ 5527 h 5527"/>
                <a:gd name="T8" fmla="*/ 0 w 1750"/>
                <a:gd name="T9" fmla="*/ 2778 h 5527"/>
                <a:gd name="T10" fmla="*/ 1593 w 1750"/>
                <a:gd name="T11" fmla="*/ 0 h 5527"/>
                <a:gd name="T12" fmla="*/ 1750 w 1750"/>
                <a:gd name="T13" fmla="*/ 272 h 5527"/>
              </a:gdLst>
              <a:ahLst/>
              <a:cxnLst>
                <a:cxn ang="0">
                  <a:pos x="T0" y="T1"/>
                </a:cxn>
                <a:cxn ang="0">
                  <a:pos x="T2" y="T3"/>
                </a:cxn>
                <a:cxn ang="0">
                  <a:pos x="T4" y="T5"/>
                </a:cxn>
                <a:cxn ang="0">
                  <a:pos x="T6" y="T7"/>
                </a:cxn>
                <a:cxn ang="0">
                  <a:pos x="T8" y="T9"/>
                </a:cxn>
                <a:cxn ang="0">
                  <a:pos x="T10" y="T11"/>
                </a:cxn>
                <a:cxn ang="0">
                  <a:pos x="T12" y="T13"/>
                </a:cxn>
              </a:cxnLst>
              <a:rect l="0" t="0" r="r" b="b"/>
              <a:pathLst>
                <a:path w="1750" h="5527">
                  <a:moveTo>
                    <a:pt x="1750" y="272"/>
                  </a:moveTo>
                  <a:cubicBezTo>
                    <a:pt x="891" y="777"/>
                    <a:pt x="314" y="1710"/>
                    <a:pt x="314" y="2778"/>
                  </a:cubicBezTo>
                  <a:cubicBezTo>
                    <a:pt x="314" y="3825"/>
                    <a:pt x="868" y="4743"/>
                    <a:pt x="1699" y="5254"/>
                  </a:cubicBezTo>
                  <a:lnTo>
                    <a:pt x="1542" y="5527"/>
                  </a:lnTo>
                  <a:cubicBezTo>
                    <a:pt x="617" y="4961"/>
                    <a:pt x="0" y="3942"/>
                    <a:pt x="0" y="2778"/>
                  </a:cubicBezTo>
                  <a:cubicBezTo>
                    <a:pt x="0" y="1594"/>
                    <a:pt x="640" y="559"/>
                    <a:pt x="1593" y="0"/>
                  </a:cubicBezTo>
                  <a:lnTo>
                    <a:pt x="1750" y="272"/>
                  </a:lnTo>
                  <a:close/>
                </a:path>
              </a:pathLst>
            </a:custGeom>
            <a:solidFill>
              <a:schemeClr val="bg1">
                <a:lumMod val="85000"/>
              </a:schemeClr>
            </a:solidFill>
            <a:ln>
              <a:solidFill>
                <a:schemeClr val="bg1">
                  <a:lumMod val="85000"/>
                </a:schemeClr>
              </a:solidFill>
            </a:ln>
          </p:spPr>
          <p:txBody>
            <a:bodyPr vert="horz" wrap="square" lIns="91440" tIns="45720" rIns="91440" bIns="45720" numCol="1" anchor="t" anchorCtr="0" compatLnSpc="1"/>
            <a:lstStyle/>
            <a:p>
              <a:endParaRPr lang="zh-CN" altLang="en-US" sz="1300">
                <a:solidFill>
                  <a:schemeClr val="tx1">
                    <a:lumMod val="85000"/>
                    <a:lumOff val="15000"/>
                  </a:schemeClr>
                </a:solidFill>
                <a:latin typeface="+mn-lt"/>
                <a:ea typeface="+mn-ea"/>
                <a:cs typeface="+mn-ea"/>
                <a:sym typeface="+mn-lt"/>
              </a:endParaRPr>
            </a:p>
          </p:txBody>
        </p:sp>
        <p:sp>
          <p:nvSpPr>
            <p:cNvPr id="35" name="Line 11"/>
            <p:cNvSpPr>
              <a:spLocks noChangeShapeType="1"/>
            </p:cNvSpPr>
            <p:nvPr/>
          </p:nvSpPr>
          <p:spPr bwMode="auto">
            <a:xfrm flipH="1" flipV="1">
              <a:off x="5433568" y="2442747"/>
              <a:ext cx="1105214" cy="565931"/>
            </a:xfrm>
            <a:prstGeom prst="line">
              <a:avLst/>
            </a:prstGeom>
            <a:noFill/>
            <a:ln w="38100" cap="flat">
              <a:solidFill>
                <a:schemeClr val="bg1">
                  <a:lumMod val="85000"/>
                </a:schemeClr>
              </a:solidFill>
              <a:prstDash val="solid"/>
              <a:miter lim="800000"/>
              <a:headEnd type="none" w="med" len="med"/>
              <a:tailEnd type="triangle" w="lg" len="lg"/>
            </a:ln>
          </p:spPr>
          <p:txBody>
            <a:bodyPr vert="horz" wrap="square" lIns="91440" tIns="45720" rIns="91440" bIns="45720" numCol="1" anchor="t" anchorCtr="0" compatLnSpc="1"/>
            <a:lstStyle/>
            <a:p>
              <a:endParaRPr lang="zh-CN" altLang="en-US" sz="1300">
                <a:solidFill>
                  <a:schemeClr val="tx1">
                    <a:lumMod val="85000"/>
                    <a:lumOff val="15000"/>
                  </a:schemeClr>
                </a:solidFill>
                <a:latin typeface="+mn-lt"/>
                <a:ea typeface="+mn-ea"/>
                <a:cs typeface="+mn-ea"/>
                <a:sym typeface="+mn-lt"/>
              </a:endParaRPr>
            </a:p>
          </p:txBody>
        </p:sp>
        <p:sp>
          <p:nvSpPr>
            <p:cNvPr id="36" name="Line 12"/>
            <p:cNvSpPr>
              <a:spLocks noChangeShapeType="1"/>
            </p:cNvSpPr>
            <p:nvPr/>
          </p:nvSpPr>
          <p:spPr bwMode="auto">
            <a:xfrm flipH="1">
              <a:off x="5600290" y="3579387"/>
              <a:ext cx="938492" cy="576195"/>
            </a:xfrm>
            <a:prstGeom prst="line">
              <a:avLst/>
            </a:prstGeom>
            <a:noFill/>
            <a:ln w="38100" cap="flat">
              <a:solidFill>
                <a:schemeClr val="bg1">
                  <a:lumMod val="85000"/>
                </a:schemeClr>
              </a:solidFill>
              <a:prstDash val="solid"/>
              <a:miter lim="800000"/>
              <a:headEnd type="none" w="med" len="med"/>
              <a:tailEnd type="triangle" w="lg" len="lg"/>
            </a:ln>
          </p:spPr>
          <p:txBody>
            <a:bodyPr vert="horz" wrap="square" lIns="91440" tIns="45720" rIns="91440" bIns="45720" numCol="1" anchor="t" anchorCtr="0" compatLnSpc="1"/>
            <a:lstStyle/>
            <a:p>
              <a:endParaRPr lang="zh-CN" altLang="en-US" sz="1300">
                <a:solidFill>
                  <a:schemeClr val="tx1">
                    <a:lumMod val="85000"/>
                    <a:lumOff val="15000"/>
                  </a:schemeClr>
                </a:solidFill>
                <a:latin typeface="+mn-lt"/>
                <a:ea typeface="+mn-ea"/>
                <a:cs typeface="+mn-ea"/>
                <a:sym typeface="+mn-lt"/>
              </a:endParaRPr>
            </a:p>
          </p:txBody>
        </p:sp>
        <p:sp>
          <p:nvSpPr>
            <p:cNvPr id="38" name="Line 13"/>
            <p:cNvSpPr>
              <a:spLocks noChangeShapeType="1"/>
            </p:cNvSpPr>
            <p:nvPr/>
          </p:nvSpPr>
          <p:spPr bwMode="auto">
            <a:xfrm flipH="1">
              <a:off x="5082090" y="3305648"/>
              <a:ext cx="1409567" cy="1195"/>
            </a:xfrm>
            <a:prstGeom prst="line">
              <a:avLst/>
            </a:prstGeom>
            <a:noFill/>
            <a:ln w="38100" cap="flat">
              <a:solidFill>
                <a:schemeClr val="bg1">
                  <a:lumMod val="85000"/>
                </a:schemeClr>
              </a:solidFill>
              <a:prstDash val="solid"/>
              <a:miter lim="800000"/>
              <a:headEnd type="none" w="med" len="med"/>
              <a:tailEnd type="triangle" w="lg" len="lg"/>
            </a:ln>
          </p:spPr>
          <p:txBody>
            <a:bodyPr vert="horz" wrap="square" lIns="91440" tIns="45720" rIns="91440" bIns="45720" numCol="1" anchor="t" anchorCtr="0" compatLnSpc="1"/>
            <a:lstStyle/>
            <a:p>
              <a:endParaRPr lang="zh-CN" altLang="en-US" sz="1300">
                <a:solidFill>
                  <a:schemeClr val="tx1">
                    <a:lumMod val="85000"/>
                    <a:lumOff val="15000"/>
                  </a:schemeClr>
                </a:solidFill>
                <a:latin typeface="+mn-lt"/>
                <a:ea typeface="+mn-ea"/>
                <a:cs typeface="+mn-ea"/>
                <a:sym typeface="+mn-lt"/>
              </a:endParaRPr>
            </a:p>
          </p:txBody>
        </p:sp>
        <p:sp>
          <p:nvSpPr>
            <p:cNvPr id="39" name="椭圆 38"/>
            <p:cNvSpPr/>
            <p:nvPr/>
          </p:nvSpPr>
          <p:spPr>
            <a:xfrm>
              <a:off x="6566520" y="2802787"/>
              <a:ext cx="1057687" cy="1057687"/>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dirty="0">
                <a:solidFill>
                  <a:schemeClr val="tx1">
                    <a:lumMod val="85000"/>
                    <a:lumOff val="15000"/>
                  </a:schemeClr>
                </a:solidFill>
                <a:cs typeface="+mn-ea"/>
                <a:sym typeface="+mn-lt"/>
              </a:endParaRPr>
            </a:p>
          </p:txBody>
        </p:sp>
        <p:grpSp>
          <p:nvGrpSpPr>
            <p:cNvPr id="59" name="组合 58"/>
            <p:cNvGrpSpPr/>
            <p:nvPr/>
          </p:nvGrpSpPr>
          <p:grpSpPr>
            <a:xfrm>
              <a:off x="4451348" y="1437517"/>
              <a:ext cx="1099553" cy="1099553"/>
              <a:chOff x="2367233" y="918448"/>
              <a:chExt cx="1099553" cy="1099553"/>
            </a:xfrm>
          </p:grpSpPr>
          <p:sp>
            <p:nvSpPr>
              <p:cNvPr id="85" name="椭圆 84"/>
              <p:cNvSpPr/>
              <p:nvPr/>
            </p:nvSpPr>
            <p:spPr>
              <a:xfrm>
                <a:off x="2367233" y="918448"/>
                <a:ext cx="1099553" cy="109955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schemeClr val="tx1">
                      <a:lumMod val="85000"/>
                      <a:lumOff val="15000"/>
                    </a:schemeClr>
                  </a:solidFill>
                  <a:cs typeface="+mn-ea"/>
                  <a:sym typeface="+mn-lt"/>
                </a:endParaRPr>
              </a:p>
            </p:txBody>
          </p:sp>
          <p:sp>
            <p:nvSpPr>
              <p:cNvPr id="86" name="KSO_Shape"/>
              <p:cNvSpPr/>
              <p:nvPr/>
            </p:nvSpPr>
            <p:spPr bwMode="auto">
              <a:xfrm>
                <a:off x="2678413" y="1165965"/>
                <a:ext cx="489748" cy="569476"/>
              </a:xfrm>
              <a:custGeom>
                <a:avLst/>
                <a:gdLst>
                  <a:gd name="T0" fmla="*/ 2147483646 w 5822"/>
                  <a:gd name="T1" fmla="*/ 2147483646 h 6759"/>
                  <a:gd name="T2" fmla="*/ 2147483646 w 5822"/>
                  <a:gd name="T3" fmla="*/ 2147483646 h 6759"/>
                  <a:gd name="T4" fmla="*/ 2147483646 w 5822"/>
                  <a:gd name="T5" fmla="*/ 2147483646 h 6759"/>
                  <a:gd name="T6" fmla="*/ 2147483646 w 5822"/>
                  <a:gd name="T7" fmla="*/ 2147483646 h 6759"/>
                  <a:gd name="T8" fmla="*/ 2147483646 w 5822"/>
                  <a:gd name="T9" fmla="*/ 2147483646 h 6759"/>
                  <a:gd name="T10" fmla="*/ 2147483646 w 5822"/>
                  <a:gd name="T11" fmla="*/ 1253760573 h 6759"/>
                  <a:gd name="T12" fmla="*/ 2147483646 w 5822"/>
                  <a:gd name="T13" fmla="*/ 2147483646 h 6759"/>
                  <a:gd name="T14" fmla="*/ 2147483646 w 5822"/>
                  <a:gd name="T15" fmla="*/ 2147483646 h 6759"/>
                  <a:gd name="T16" fmla="*/ 2147483646 w 5822"/>
                  <a:gd name="T17" fmla="*/ 2147483646 h 6759"/>
                  <a:gd name="T18" fmla="*/ 2147483646 w 5822"/>
                  <a:gd name="T19" fmla="*/ 2147483646 h 6759"/>
                  <a:gd name="T20" fmla="*/ 2147483646 w 5822"/>
                  <a:gd name="T21" fmla="*/ 2147483646 h 6759"/>
                  <a:gd name="T22" fmla="*/ 2147483646 w 5822"/>
                  <a:gd name="T23" fmla="*/ 2147483646 h 6759"/>
                  <a:gd name="T24" fmla="*/ 2147483646 w 5822"/>
                  <a:gd name="T25" fmla="*/ 2147483646 h 6759"/>
                  <a:gd name="T26" fmla="*/ 2147483646 w 5822"/>
                  <a:gd name="T27" fmla="*/ 2147483646 h 6759"/>
                  <a:gd name="T28" fmla="*/ 2147483646 w 5822"/>
                  <a:gd name="T29" fmla="*/ 2147483646 h 6759"/>
                  <a:gd name="T30" fmla="*/ 2147483646 w 5822"/>
                  <a:gd name="T31" fmla="*/ 2147483646 h 6759"/>
                  <a:gd name="T32" fmla="*/ 2147483646 w 5822"/>
                  <a:gd name="T33" fmla="*/ 2147483646 h 6759"/>
                  <a:gd name="T34" fmla="*/ 2147483646 w 5822"/>
                  <a:gd name="T35" fmla="*/ 2147483646 h 6759"/>
                  <a:gd name="T36" fmla="*/ 2147483646 w 5822"/>
                  <a:gd name="T37" fmla="*/ 2147483646 h 6759"/>
                  <a:gd name="T38" fmla="*/ 2147483646 w 5822"/>
                  <a:gd name="T39" fmla="*/ 2147483646 h 6759"/>
                  <a:gd name="T40" fmla="*/ 0 w 5822"/>
                  <a:gd name="T41" fmla="*/ 2147483646 h 6759"/>
                  <a:gd name="T42" fmla="*/ 2147483646 w 5822"/>
                  <a:gd name="T43" fmla="*/ 2147483646 h 6759"/>
                  <a:gd name="T44" fmla="*/ 2147483646 w 5822"/>
                  <a:gd name="T45" fmla="*/ 2147483646 h 6759"/>
                  <a:gd name="T46" fmla="*/ 2147483646 w 5822"/>
                  <a:gd name="T47" fmla="*/ 2147483646 h 6759"/>
                  <a:gd name="T48" fmla="*/ 2147483646 w 5822"/>
                  <a:gd name="T49" fmla="*/ 2147483646 h 6759"/>
                  <a:gd name="T50" fmla="*/ 2147483646 w 5822"/>
                  <a:gd name="T51" fmla="*/ 2147483646 h 6759"/>
                  <a:gd name="T52" fmla="*/ 2147483646 w 5822"/>
                  <a:gd name="T53" fmla="*/ 2147483646 h 6759"/>
                  <a:gd name="T54" fmla="*/ 2147483646 w 5822"/>
                  <a:gd name="T55" fmla="*/ 2147483646 h 6759"/>
                  <a:gd name="T56" fmla="*/ 2147483646 w 5822"/>
                  <a:gd name="T57" fmla="*/ 2147483646 h 6759"/>
                  <a:gd name="T58" fmla="*/ 2147483646 w 5822"/>
                  <a:gd name="T59" fmla="*/ 2147483646 h 6759"/>
                  <a:gd name="T60" fmla="*/ 2147483646 w 5822"/>
                  <a:gd name="T61" fmla="*/ 2147483646 h 6759"/>
                  <a:gd name="T62" fmla="*/ 2147483646 w 5822"/>
                  <a:gd name="T63" fmla="*/ 2147483646 h 6759"/>
                  <a:gd name="T64" fmla="*/ 2147483646 w 5822"/>
                  <a:gd name="T65" fmla="*/ 2147483646 h 6759"/>
                  <a:gd name="T66" fmla="*/ 2147483646 w 5822"/>
                  <a:gd name="T67" fmla="*/ 2147483646 h 6759"/>
                  <a:gd name="T68" fmla="*/ 2147483646 w 5822"/>
                  <a:gd name="T69" fmla="*/ 2147483646 h 6759"/>
                  <a:gd name="T70" fmla="*/ 2147483646 w 5822"/>
                  <a:gd name="T71" fmla="*/ 2147483646 h 6759"/>
                  <a:gd name="T72" fmla="*/ 2147483646 w 5822"/>
                  <a:gd name="T73" fmla="*/ 2147483646 h 6759"/>
                  <a:gd name="T74" fmla="*/ 2147483646 w 5822"/>
                  <a:gd name="T75" fmla="*/ 2147483646 h 6759"/>
                  <a:gd name="T76" fmla="*/ 2147483646 w 5822"/>
                  <a:gd name="T77" fmla="*/ 2147483646 h 6759"/>
                  <a:gd name="T78" fmla="*/ 2147483646 w 5822"/>
                  <a:gd name="T79" fmla="*/ 2147483646 h 6759"/>
                  <a:gd name="T80" fmla="*/ 2147483646 w 5822"/>
                  <a:gd name="T81" fmla="*/ 2147483646 h 6759"/>
                  <a:gd name="T82" fmla="*/ 2147483646 w 5822"/>
                  <a:gd name="T83" fmla="*/ 2147483646 h 6759"/>
                  <a:gd name="T84" fmla="*/ 2147483646 w 5822"/>
                  <a:gd name="T85" fmla="*/ 2147483646 h 6759"/>
                  <a:gd name="T86" fmla="*/ 2147483646 w 5822"/>
                  <a:gd name="T87" fmla="*/ 2147483646 h 6759"/>
                  <a:gd name="T88" fmla="*/ 2147483646 w 5822"/>
                  <a:gd name="T89" fmla="*/ 2147483646 h 6759"/>
                  <a:gd name="T90" fmla="*/ 2147483646 w 5822"/>
                  <a:gd name="T91" fmla="*/ 2147483646 h 6759"/>
                  <a:gd name="T92" fmla="*/ 2147483646 w 5822"/>
                  <a:gd name="T93" fmla="*/ 2147483646 h 6759"/>
                  <a:gd name="T94" fmla="*/ 2147483646 w 5822"/>
                  <a:gd name="T95" fmla="*/ 2147483646 h 6759"/>
                  <a:gd name="T96" fmla="*/ 2147483646 w 5822"/>
                  <a:gd name="T97" fmla="*/ 2147483646 h 67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822" h="6759">
                    <a:moveTo>
                      <a:pt x="0" y="6351"/>
                    </a:moveTo>
                    <a:lnTo>
                      <a:pt x="129" y="6351"/>
                    </a:lnTo>
                    <a:lnTo>
                      <a:pt x="129" y="3057"/>
                    </a:lnTo>
                    <a:lnTo>
                      <a:pt x="129" y="2914"/>
                    </a:lnTo>
                    <a:lnTo>
                      <a:pt x="266" y="2865"/>
                    </a:lnTo>
                    <a:lnTo>
                      <a:pt x="1775" y="2337"/>
                    </a:lnTo>
                    <a:lnTo>
                      <a:pt x="1775" y="1515"/>
                    </a:lnTo>
                    <a:lnTo>
                      <a:pt x="1775" y="1386"/>
                    </a:lnTo>
                    <a:lnTo>
                      <a:pt x="1892" y="1331"/>
                    </a:lnTo>
                    <a:lnTo>
                      <a:pt x="4422" y="137"/>
                    </a:lnTo>
                    <a:lnTo>
                      <a:pt x="4714" y="0"/>
                    </a:lnTo>
                    <a:lnTo>
                      <a:pt x="4714" y="56"/>
                    </a:lnTo>
                    <a:lnTo>
                      <a:pt x="5511" y="532"/>
                    </a:lnTo>
                    <a:lnTo>
                      <a:pt x="5511" y="6326"/>
                    </a:lnTo>
                    <a:lnTo>
                      <a:pt x="5822" y="6326"/>
                    </a:lnTo>
                    <a:lnTo>
                      <a:pt x="5822" y="6734"/>
                    </a:lnTo>
                    <a:lnTo>
                      <a:pt x="4510" y="6734"/>
                    </a:lnTo>
                    <a:lnTo>
                      <a:pt x="4305" y="6734"/>
                    </a:lnTo>
                    <a:lnTo>
                      <a:pt x="4305" y="6529"/>
                    </a:lnTo>
                    <a:lnTo>
                      <a:pt x="4305" y="643"/>
                    </a:lnTo>
                    <a:lnTo>
                      <a:pt x="2183" y="1644"/>
                    </a:lnTo>
                    <a:lnTo>
                      <a:pt x="2183" y="2194"/>
                    </a:lnTo>
                    <a:lnTo>
                      <a:pt x="2798" y="1979"/>
                    </a:lnTo>
                    <a:lnTo>
                      <a:pt x="3035" y="1895"/>
                    </a:lnTo>
                    <a:lnTo>
                      <a:pt x="3035" y="1889"/>
                    </a:lnTo>
                    <a:lnTo>
                      <a:pt x="3042" y="1892"/>
                    </a:lnTo>
                    <a:lnTo>
                      <a:pt x="3068" y="1884"/>
                    </a:lnTo>
                    <a:lnTo>
                      <a:pt x="3068" y="1909"/>
                    </a:lnTo>
                    <a:lnTo>
                      <a:pt x="3862" y="2381"/>
                    </a:lnTo>
                    <a:lnTo>
                      <a:pt x="3862" y="6313"/>
                    </a:lnTo>
                    <a:lnTo>
                      <a:pt x="4177" y="6313"/>
                    </a:lnTo>
                    <a:lnTo>
                      <a:pt x="4177" y="6722"/>
                    </a:lnTo>
                    <a:lnTo>
                      <a:pt x="2865" y="6722"/>
                    </a:lnTo>
                    <a:lnTo>
                      <a:pt x="2661" y="6722"/>
                    </a:lnTo>
                    <a:lnTo>
                      <a:pt x="2661" y="6517"/>
                    </a:lnTo>
                    <a:lnTo>
                      <a:pt x="2661" y="2458"/>
                    </a:lnTo>
                    <a:lnTo>
                      <a:pt x="538" y="3202"/>
                    </a:lnTo>
                    <a:lnTo>
                      <a:pt x="538" y="6556"/>
                    </a:lnTo>
                    <a:lnTo>
                      <a:pt x="538" y="6759"/>
                    </a:lnTo>
                    <a:lnTo>
                      <a:pt x="334" y="6759"/>
                    </a:lnTo>
                    <a:lnTo>
                      <a:pt x="0" y="6759"/>
                    </a:lnTo>
                    <a:lnTo>
                      <a:pt x="0" y="6351"/>
                    </a:lnTo>
                    <a:close/>
                    <a:moveTo>
                      <a:pt x="776" y="6707"/>
                    </a:moveTo>
                    <a:lnTo>
                      <a:pt x="776" y="6707"/>
                    </a:lnTo>
                    <a:lnTo>
                      <a:pt x="1501" y="6707"/>
                    </a:lnTo>
                    <a:lnTo>
                      <a:pt x="2348" y="6707"/>
                    </a:lnTo>
                    <a:lnTo>
                      <a:pt x="2348" y="5989"/>
                    </a:lnTo>
                    <a:lnTo>
                      <a:pt x="1501" y="6044"/>
                    </a:lnTo>
                    <a:lnTo>
                      <a:pt x="776" y="6092"/>
                    </a:lnTo>
                    <a:lnTo>
                      <a:pt x="776" y="6707"/>
                    </a:lnTo>
                    <a:close/>
                    <a:moveTo>
                      <a:pt x="776" y="4048"/>
                    </a:moveTo>
                    <a:lnTo>
                      <a:pt x="776" y="4048"/>
                    </a:lnTo>
                    <a:lnTo>
                      <a:pt x="1501" y="3842"/>
                    </a:lnTo>
                    <a:lnTo>
                      <a:pt x="2348" y="3604"/>
                    </a:lnTo>
                    <a:lnTo>
                      <a:pt x="2348" y="2883"/>
                    </a:lnTo>
                    <a:lnTo>
                      <a:pt x="1501" y="3178"/>
                    </a:lnTo>
                    <a:lnTo>
                      <a:pt x="776" y="3431"/>
                    </a:lnTo>
                    <a:lnTo>
                      <a:pt x="776" y="4048"/>
                    </a:lnTo>
                    <a:close/>
                    <a:moveTo>
                      <a:pt x="776" y="4926"/>
                    </a:moveTo>
                    <a:lnTo>
                      <a:pt x="776" y="4926"/>
                    </a:lnTo>
                    <a:lnTo>
                      <a:pt x="1501" y="4788"/>
                    </a:lnTo>
                    <a:lnTo>
                      <a:pt x="2348" y="4628"/>
                    </a:lnTo>
                    <a:lnTo>
                      <a:pt x="2348" y="3909"/>
                    </a:lnTo>
                    <a:lnTo>
                      <a:pt x="1501" y="4124"/>
                    </a:lnTo>
                    <a:lnTo>
                      <a:pt x="776" y="4310"/>
                    </a:lnTo>
                    <a:lnTo>
                      <a:pt x="776" y="4926"/>
                    </a:lnTo>
                    <a:close/>
                    <a:moveTo>
                      <a:pt x="776" y="5811"/>
                    </a:moveTo>
                    <a:lnTo>
                      <a:pt x="776" y="5811"/>
                    </a:lnTo>
                    <a:lnTo>
                      <a:pt x="1501" y="5741"/>
                    </a:lnTo>
                    <a:lnTo>
                      <a:pt x="2348" y="5661"/>
                    </a:lnTo>
                    <a:lnTo>
                      <a:pt x="2348" y="4942"/>
                    </a:lnTo>
                    <a:lnTo>
                      <a:pt x="1501" y="5078"/>
                    </a:lnTo>
                    <a:lnTo>
                      <a:pt x="776" y="5194"/>
                    </a:lnTo>
                    <a:lnTo>
                      <a:pt x="776" y="5811"/>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sz="1300" dirty="0">
                  <a:solidFill>
                    <a:schemeClr val="tx1">
                      <a:lumMod val="85000"/>
                      <a:lumOff val="15000"/>
                    </a:schemeClr>
                  </a:solidFill>
                  <a:latin typeface="+mn-lt"/>
                  <a:ea typeface="+mn-ea"/>
                  <a:cs typeface="+mn-ea"/>
                  <a:sym typeface="+mn-lt"/>
                </a:endParaRPr>
              </a:p>
            </p:txBody>
          </p:sp>
        </p:grpSp>
        <p:grpSp>
          <p:nvGrpSpPr>
            <p:cNvPr id="60" name="组合 59"/>
            <p:cNvGrpSpPr/>
            <p:nvPr/>
          </p:nvGrpSpPr>
          <p:grpSpPr>
            <a:xfrm>
              <a:off x="3944904" y="2755872"/>
              <a:ext cx="1099553" cy="1099553"/>
              <a:chOff x="1860789" y="2236803"/>
              <a:chExt cx="1099553" cy="1099553"/>
            </a:xfrm>
          </p:grpSpPr>
          <p:sp>
            <p:nvSpPr>
              <p:cNvPr id="83" name="椭圆 82"/>
              <p:cNvSpPr/>
              <p:nvPr/>
            </p:nvSpPr>
            <p:spPr>
              <a:xfrm>
                <a:off x="1860789" y="2236803"/>
                <a:ext cx="1099553" cy="109955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dirty="0">
                  <a:solidFill>
                    <a:schemeClr val="tx1">
                      <a:lumMod val="85000"/>
                      <a:lumOff val="15000"/>
                    </a:schemeClr>
                  </a:solidFill>
                  <a:cs typeface="+mn-ea"/>
                  <a:sym typeface="+mn-lt"/>
                </a:endParaRPr>
              </a:p>
            </p:txBody>
          </p:sp>
          <p:sp>
            <p:nvSpPr>
              <p:cNvPr id="84" name="KSO_Shape"/>
              <p:cNvSpPr/>
              <p:nvPr/>
            </p:nvSpPr>
            <p:spPr bwMode="auto">
              <a:xfrm>
                <a:off x="2089100" y="2562390"/>
                <a:ext cx="649486" cy="486031"/>
              </a:xfrm>
              <a:custGeom>
                <a:avLst/>
                <a:gdLst>
                  <a:gd name="T0" fmla="*/ 151004 w 5185"/>
                  <a:gd name="T1" fmla="*/ 1065477 h 3880"/>
                  <a:gd name="T2" fmla="*/ 1873403 w 5185"/>
                  <a:gd name="T3" fmla="*/ 1297678 h 3880"/>
                  <a:gd name="T4" fmla="*/ 751713 w 5185"/>
                  <a:gd name="T5" fmla="*/ 1241832 h 3880"/>
                  <a:gd name="T6" fmla="*/ 1108464 w 5185"/>
                  <a:gd name="T7" fmla="*/ 1148144 h 3880"/>
                  <a:gd name="T8" fmla="*/ 751713 w 5185"/>
                  <a:gd name="T9" fmla="*/ 1241832 h 3880"/>
                  <a:gd name="T10" fmla="*/ 1726808 w 5185"/>
                  <a:gd name="T11" fmla="*/ 1012203 h 3880"/>
                  <a:gd name="T12" fmla="*/ 1726073 w 5185"/>
                  <a:gd name="T13" fmla="*/ 1007794 h 3880"/>
                  <a:gd name="T14" fmla="*/ 1726808 w 5185"/>
                  <a:gd name="T15" fmla="*/ 44089 h 3880"/>
                  <a:gd name="T16" fmla="*/ 1726441 w 5185"/>
                  <a:gd name="T17" fmla="*/ 39680 h 3880"/>
                  <a:gd name="T18" fmla="*/ 1724604 w 5185"/>
                  <a:gd name="T19" fmla="*/ 30862 h 3880"/>
                  <a:gd name="T20" fmla="*/ 1721297 w 5185"/>
                  <a:gd name="T21" fmla="*/ 23147 h 3880"/>
                  <a:gd name="T22" fmla="*/ 1716888 w 5185"/>
                  <a:gd name="T23" fmla="*/ 15798 h 3880"/>
                  <a:gd name="T24" fmla="*/ 1711010 w 5185"/>
                  <a:gd name="T25" fmla="*/ 9920 h 3880"/>
                  <a:gd name="T26" fmla="*/ 1703662 w 5185"/>
                  <a:gd name="T27" fmla="*/ 5144 h 3880"/>
                  <a:gd name="T28" fmla="*/ 1695946 w 5185"/>
                  <a:gd name="T29" fmla="*/ 1837 h 3880"/>
                  <a:gd name="T30" fmla="*/ 1687128 w 5185"/>
                  <a:gd name="T31" fmla="*/ 367 h 3880"/>
                  <a:gd name="T32" fmla="*/ 222281 w 5185"/>
                  <a:gd name="T33" fmla="*/ 0 h 3880"/>
                  <a:gd name="T34" fmla="*/ 217872 w 5185"/>
                  <a:gd name="T35" fmla="*/ 367 h 3880"/>
                  <a:gd name="T36" fmla="*/ 209054 w 5185"/>
                  <a:gd name="T37" fmla="*/ 1837 h 3880"/>
                  <a:gd name="T38" fmla="*/ 201338 w 5185"/>
                  <a:gd name="T39" fmla="*/ 5144 h 3880"/>
                  <a:gd name="T40" fmla="*/ 194358 w 5185"/>
                  <a:gd name="T41" fmla="*/ 9920 h 3880"/>
                  <a:gd name="T42" fmla="*/ 188112 w 5185"/>
                  <a:gd name="T43" fmla="*/ 15798 h 3880"/>
                  <a:gd name="T44" fmla="*/ 183336 w 5185"/>
                  <a:gd name="T45" fmla="*/ 23147 h 3880"/>
                  <a:gd name="T46" fmla="*/ 180029 w 5185"/>
                  <a:gd name="T47" fmla="*/ 30862 h 3880"/>
                  <a:gd name="T48" fmla="*/ 178559 w 5185"/>
                  <a:gd name="T49" fmla="*/ 39680 h 3880"/>
                  <a:gd name="T50" fmla="*/ 178192 w 5185"/>
                  <a:gd name="T51" fmla="*/ 1003386 h 3880"/>
                  <a:gd name="T52" fmla="*/ 178559 w 5185"/>
                  <a:gd name="T53" fmla="*/ 1007794 h 3880"/>
                  <a:gd name="T54" fmla="*/ 178192 w 5185"/>
                  <a:gd name="T55" fmla="*/ 1012203 h 3880"/>
                  <a:gd name="T56" fmla="*/ 1727176 w 5185"/>
                  <a:gd name="T57" fmla="*/ 1012571 h 3880"/>
                  <a:gd name="T58" fmla="*/ 1616954 w 5185"/>
                  <a:gd name="T59" fmla="*/ 937620 h 3880"/>
                  <a:gd name="T60" fmla="*/ 288046 w 5185"/>
                  <a:gd name="T61" fmla="*/ 109854 h 3880"/>
                  <a:gd name="T62" fmla="*/ 1616954 w 5185"/>
                  <a:gd name="T63" fmla="*/ 937620 h 3880"/>
                  <a:gd name="T64" fmla="*/ 4409 w 5185"/>
                  <a:gd name="T65" fmla="*/ 1350584 h 3880"/>
                  <a:gd name="T66" fmla="*/ 0 w 5185"/>
                  <a:gd name="T67" fmla="*/ 1359402 h 3880"/>
                  <a:gd name="T68" fmla="*/ 735 w 5185"/>
                  <a:gd name="T69" fmla="*/ 1369322 h 3880"/>
                  <a:gd name="T70" fmla="*/ 3307 w 5185"/>
                  <a:gd name="T71" fmla="*/ 1379977 h 3880"/>
                  <a:gd name="T72" fmla="*/ 7348 w 5185"/>
                  <a:gd name="T73" fmla="*/ 1390999 h 3880"/>
                  <a:gd name="T74" fmla="*/ 13227 w 5185"/>
                  <a:gd name="T75" fmla="*/ 1401654 h 3880"/>
                  <a:gd name="T76" fmla="*/ 19473 w 5185"/>
                  <a:gd name="T77" fmla="*/ 1411206 h 3880"/>
                  <a:gd name="T78" fmla="*/ 26821 w 5185"/>
                  <a:gd name="T79" fmla="*/ 1418554 h 3880"/>
                  <a:gd name="T80" fmla="*/ 35271 w 5185"/>
                  <a:gd name="T81" fmla="*/ 1423698 h 3880"/>
                  <a:gd name="T82" fmla="*/ 41884 w 5185"/>
                  <a:gd name="T83" fmla="*/ 1425168 h 3880"/>
                  <a:gd name="T84" fmla="*/ 1860911 w 5185"/>
                  <a:gd name="T85" fmla="*/ 1425535 h 3880"/>
                  <a:gd name="T86" fmla="*/ 1863116 w 5185"/>
                  <a:gd name="T87" fmla="*/ 1425168 h 3880"/>
                  <a:gd name="T88" fmla="*/ 1869729 w 5185"/>
                  <a:gd name="T89" fmla="*/ 1423698 h 3880"/>
                  <a:gd name="T90" fmla="*/ 1878179 w 5185"/>
                  <a:gd name="T91" fmla="*/ 1418554 h 3880"/>
                  <a:gd name="T92" fmla="*/ 1885527 w 5185"/>
                  <a:gd name="T93" fmla="*/ 1411206 h 3880"/>
                  <a:gd name="T94" fmla="*/ 1892141 w 5185"/>
                  <a:gd name="T95" fmla="*/ 1401654 h 3880"/>
                  <a:gd name="T96" fmla="*/ 1897652 w 5185"/>
                  <a:gd name="T97" fmla="*/ 1390999 h 3880"/>
                  <a:gd name="T98" fmla="*/ 1901693 w 5185"/>
                  <a:gd name="T99" fmla="*/ 1379977 h 3880"/>
                  <a:gd name="T100" fmla="*/ 1903898 w 5185"/>
                  <a:gd name="T101" fmla="*/ 1369322 h 3880"/>
                  <a:gd name="T102" fmla="*/ 1905000 w 5185"/>
                  <a:gd name="T103" fmla="*/ 1359402 h 38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185" h="3880">
                    <a:moveTo>
                      <a:pt x="4775" y="2900"/>
                    </a:moveTo>
                    <a:lnTo>
                      <a:pt x="411" y="2900"/>
                    </a:lnTo>
                    <a:lnTo>
                      <a:pt x="87" y="3532"/>
                    </a:lnTo>
                    <a:lnTo>
                      <a:pt x="5099" y="3532"/>
                    </a:lnTo>
                    <a:lnTo>
                      <a:pt x="4775" y="2900"/>
                    </a:lnTo>
                    <a:close/>
                    <a:moveTo>
                      <a:pt x="2046" y="3380"/>
                    </a:moveTo>
                    <a:lnTo>
                      <a:pt x="2181" y="3125"/>
                    </a:lnTo>
                    <a:lnTo>
                      <a:pt x="3017" y="3125"/>
                    </a:lnTo>
                    <a:lnTo>
                      <a:pt x="3139" y="3380"/>
                    </a:lnTo>
                    <a:lnTo>
                      <a:pt x="2046" y="3380"/>
                    </a:lnTo>
                    <a:close/>
                    <a:moveTo>
                      <a:pt x="4700" y="2755"/>
                    </a:moveTo>
                    <a:lnTo>
                      <a:pt x="4700" y="2755"/>
                    </a:lnTo>
                    <a:lnTo>
                      <a:pt x="4698" y="2743"/>
                    </a:lnTo>
                    <a:lnTo>
                      <a:pt x="4700" y="2731"/>
                    </a:lnTo>
                    <a:lnTo>
                      <a:pt x="4700" y="120"/>
                    </a:lnTo>
                    <a:lnTo>
                      <a:pt x="4699" y="108"/>
                    </a:lnTo>
                    <a:lnTo>
                      <a:pt x="4697" y="95"/>
                    </a:lnTo>
                    <a:lnTo>
                      <a:pt x="4694" y="84"/>
                    </a:lnTo>
                    <a:lnTo>
                      <a:pt x="4690" y="73"/>
                    </a:lnTo>
                    <a:lnTo>
                      <a:pt x="4685" y="63"/>
                    </a:lnTo>
                    <a:lnTo>
                      <a:pt x="4680" y="53"/>
                    </a:lnTo>
                    <a:lnTo>
                      <a:pt x="4673" y="43"/>
                    </a:lnTo>
                    <a:lnTo>
                      <a:pt x="4665" y="34"/>
                    </a:lnTo>
                    <a:lnTo>
                      <a:pt x="4657" y="27"/>
                    </a:lnTo>
                    <a:lnTo>
                      <a:pt x="4647" y="20"/>
                    </a:lnTo>
                    <a:lnTo>
                      <a:pt x="4637" y="14"/>
                    </a:lnTo>
                    <a:lnTo>
                      <a:pt x="4627" y="9"/>
                    </a:lnTo>
                    <a:lnTo>
                      <a:pt x="4616" y="5"/>
                    </a:lnTo>
                    <a:lnTo>
                      <a:pt x="4605" y="2"/>
                    </a:lnTo>
                    <a:lnTo>
                      <a:pt x="4592" y="1"/>
                    </a:lnTo>
                    <a:lnTo>
                      <a:pt x="4580" y="0"/>
                    </a:lnTo>
                    <a:lnTo>
                      <a:pt x="605" y="0"/>
                    </a:lnTo>
                    <a:lnTo>
                      <a:pt x="593" y="1"/>
                    </a:lnTo>
                    <a:lnTo>
                      <a:pt x="581" y="2"/>
                    </a:lnTo>
                    <a:lnTo>
                      <a:pt x="569" y="5"/>
                    </a:lnTo>
                    <a:lnTo>
                      <a:pt x="558" y="9"/>
                    </a:lnTo>
                    <a:lnTo>
                      <a:pt x="548" y="14"/>
                    </a:lnTo>
                    <a:lnTo>
                      <a:pt x="538" y="20"/>
                    </a:lnTo>
                    <a:lnTo>
                      <a:pt x="529" y="27"/>
                    </a:lnTo>
                    <a:lnTo>
                      <a:pt x="521" y="34"/>
                    </a:lnTo>
                    <a:lnTo>
                      <a:pt x="512" y="43"/>
                    </a:lnTo>
                    <a:lnTo>
                      <a:pt x="505" y="53"/>
                    </a:lnTo>
                    <a:lnTo>
                      <a:pt x="499" y="63"/>
                    </a:lnTo>
                    <a:lnTo>
                      <a:pt x="494" y="73"/>
                    </a:lnTo>
                    <a:lnTo>
                      <a:pt x="490" y="84"/>
                    </a:lnTo>
                    <a:lnTo>
                      <a:pt x="488" y="95"/>
                    </a:lnTo>
                    <a:lnTo>
                      <a:pt x="486" y="108"/>
                    </a:lnTo>
                    <a:lnTo>
                      <a:pt x="485" y="120"/>
                    </a:lnTo>
                    <a:lnTo>
                      <a:pt x="485" y="2731"/>
                    </a:lnTo>
                    <a:lnTo>
                      <a:pt x="486" y="2743"/>
                    </a:lnTo>
                    <a:lnTo>
                      <a:pt x="485" y="2755"/>
                    </a:lnTo>
                    <a:lnTo>
                      <a:pt x="484" y="2756"/>
                    </a:lnTo>
                    <a:lnTo>
                      <a:pt x="4701" y="2756"/>
                    </a:lnTo>
                    <a:lnTo>
                      <a:pt x="4700" y="2755"/>
                    </a:lnTo>
                    <a:close/>
                    <a:moveTo>
                      <a:pt x="4401" y="2552"/>
                    </a:moveTo>
                    <a:lnTo>
                      <a:pt x="784" y="2552"/>
                    </a:lnTo>
                    <a:lnTo>
                      <a:pt x="784" y="299"/>
                    </a:lnTo>
                    <a:lnTo>
                      <a:pt x="4401" y="299"/>
                    </a:lnTo>
                    <a:lnTo>
                      <a:pt x="4401" y="2552"/>
                    </a:lnTo>
                    <a:close/>
                    <a:moveTo>
                      <a:pt x="5172" y="3676"/>
                    </a:moveTo>
                    <a:lnTo>
                      <a:pt x="12" y="3676"/>
                    </a:lnTo>
                    <a:lnTo>
                      <a:pt x="0" y="3700"/>
                    </a:lnTo>
                    <a:lnTo>
                      <a:pt x="1" y="3713"/>
                    </a:lnTo>
                    <a:lnTo>
                      <a:pt x="2" y="3727"/>
                    </a:lnTo>
                    <a:lnTo>
                      <a:pt x="5" y="3741"/>
                    </a:lnTo>
                    <a:lnTo>
                      <a:pt x="9" y="3756"/>
                    </a:lnTo>
                    <a:lnTo>
                      <a:pt x="14" y="3771"/>
                    </a:lnTo>
                    <a:lnTo>
                      <a:pt x="20" y="3786"/>
                    </a:lnTo>
                    <a:lnTo>
                      <a:pt x="28" y="3801"/>
                    </a:lnTo>
                    <a:lnTo>
                      <a:pt x="36" y="3815"/>
                    </a:lnTo>
                    <a:lnTo>
                      <a:pt x="44" y="3828"/>
                    </a:lnTo>
                    <a:lnTo>
                      <a:pt x="53" y="3841"/>
                    </a:lnTo>
                    <a:lnTo>
                      <a:pt x="63" y="3852"/>
                    </a:lnTo>
                    <a:lnTo>
                      <a:pt x="73" y="3861"/>
                    </a:lnTo>
                    <a:lnTo>
                      <a:pt x="85" y="3869"/>
                    </a:lnTo>
                    <a:lnTo>
                      <a:pt x="96" y="3875"/>
                    </a:lnTo>
                    <a:lnTo>
                      <a:pt x="108" y="3878"/>
                    </a:lnTo>
                    <a:lnTo>
                      <a:pt x="114" y="3879"/>
                    </a:lnTo>
                    <a:lnTo>
                      <a:pt x="120" y="3880"/>
                    </a:lnTo>
                    <a:lnTo>
                      <a:pt x="5065" y="3880"/>
                    </a:lnTo>
                    <a:lnTo>
                      <a:pt x="5071" y="3879"/>
                    </a:lnTo>
                    <a:lnTo>
                      <a:pt x="5077" y="3878"/>
                    </a:lnTo>
                    <a:lnTo>
                      <a:pt x="5089" y="3875"/>
                    </a:lnTo>
                    <a:lnTo>
                      <a:pt x="5101" y="3869"/>
                    </a:lnTo>
                    <a:lnTo>
                      <a:pt x="5112" y="3861"/>
                    </a:lnTo>
                    <a:lnTo>
                      <a:pt x="5122" y="3852"/>
                    </a:lnTo>
                    <a:lnTo>
                      <a:pt x="5132" y="3841"/>
                    </a:lnTo>
                    <a:lnTo>
                      <a:pt x="5141" y="3828"/>
                    </a:lnTo>
                    <a:lnTo>
                      <a:pt x="5150" y="3815"/>
                    </a:lnTo>
                    <a:lnTo>
                      <a:pt x="5158" y="3801"/>
                    </a:lnTo>
                    <a:lnTo>
                      <a:pt x="5165" y="3786"/>
                    </a:lnTo>
                    <a:lnTo>
                      <a:pt x="5171" y="3771"/>
                    </a:lnTo>
                    <a:lnTo>
                      <a:pt x="5176" y="3756"/>
                    </a:lnTo>
                    <a:lnTo>
                      <a:pt x="5180" y="3741"/>
                    </a:lnTo>
                    <a:lnTo>
                      <a:pt x="5182" y="3727"/>
                    </a:lnTo>
                    <a:lnTo>
                      <a:pt x="5184" y="3713"/>
                    </a:lnTo>
                    <a:lnTo>
                      <a:pt x="5185" y="3700"/>
                    </a:lnTo>
                    <a:lnTo>
                      <a:pt x="5172" y="3676"/>
                    </a:lnTo>
                    <a:close/>
                  </a:path>
                </a:pathLst>
              </a:custGeom>
              <a:solidFill>
                <a:schemeClr val="bg1"/>
              </a:solidFill>
              <a:ln>
                <a:noFill/>
              </a:ln>
            </p:spPr>
            <p:txBody>
              <a:bodyPr bIns="360000" anchor="ctr">
                <a:scene3d>
                  <a:camera prst="orthographicFront"/>
                  <a:lightRig rig="threePt" dir="t"/>
                </a:scene3d>
                <a:sp3d>
                  <a:contourClr>
                    <a:srgbClr val="FFFFFF"/>
                  </a:contourClr>
                </a:sp3d>
              </a:bodyPr>
              <a:lstStyle/>
              <a:p>
                <a:pPr algn="ctr">
                  <a:defRPr/>
                </a:pPr>
                <a:endParaRPr lang="zh-CN" altLang="en-US" sz="1300" dirty="0">
                  <a:solidFill>
                    <a:schemeClr val="tx1">
                      <a:lumMod val="85000"/>
                      <a:lumOff val="15000"/>
                    </a:schemeClr>
                  </a:solidFill>
                  <a:latin typeface="+mn-lt"/>
                  <a:ea typeface="+mn-ea"/>
                  <a:cs typeface="+mn-ea"/>
                  <a:sym typeface="+mn-lt"/>
                </a:endParaRPr>
              </a:p>
            </p:txBody>
          </p:sp>
        </p:grpSp>
        <p:grpSp>
          <p:nvGrpSpPr>
            <p:cNvPr id="61" name="组合 60"/>
            <p:cNvGrpSpPr/>
            <p:nvPr/>
          </p:nvGrpSpPr>
          <p:grpSpPr>
            <a:xfrm>
              <a:off x="4592976" y="3980008"/>
              <a:ext cx="1099553" cy="1099553"/>
              <a:chOff x="2508861" y="3460939"/>
              <a:chExt cx="1099553" cy="1099553"/>
            </a:xfrm>
          </p:grpSpPr>
          <p:sp>
            <p:nvSpPr>
              <p:cNvPr id="81" name="椭圆 80"/>
              <p:cNvSpPr/>
              <p:nvPr/>
            </p:nvSpPr>
            <p:spPr>
              <a:xfrm>
                <a:off x="2508861" y="3460939"/>
                <a:ext cx="1099553" cy="10995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dirty="0">
                  <a:solidFill>
                    <a:schemeClr val="tx1">
                      <a:lumMod val="85000"/>
                      <a:lumOff val="15000"/>
                    </a:schemeClr>
                  </a:solidFill>
                  <a:cs typeface="+mn-ea"/>
                  <a:sym typeface="+mn-lt"/>
                </a:endParaRPr>
              </a:p>
            </p:txBody>
          </p:sp>
          <p:sp>
            <p:nvSpPr>
              <p:cNvPr id="82" name="KSO_Shape"/>
              <p:cNvSpPr/>
              <p:nvPr/>
            </p:nvSpPr>
            <p:spPr bwMode="auto">
              <a:xfrm>
                <a:off x="2802446" y="3812214"/>
                <a:ext cx="521267" cy="439601"/>
              </a:xfrm>
              <a:custGeom>
                <a:avLst/>
                <a:gdLst>
                  <a:gd name="T0" fmla="*/ 332222 w 2301876"/>
                  <a:gd name="T1" fmla="*/ 1410232 h 1941513"/>
                  <a:gd name="T2" fmla="*/ 321717 w 2301876"/>
                  <a:gd name="T3" fmla="*/ 1470415 h 1941513"/>
                  <a:gd name="T4" fmla="*/ 382384 w 2301876"/>
                  <a:gd name="T5" fmla="*/ 1525343 h 1941513"/>
                  <a:gd name="T6" fmla="*/ 696485 w 2301876"/>
                  <a:gd name="T7" fmla="*/ 1509573 h 1941513"/>
                  <a:gd name="T8" fmla="*/ 723010 w 2301876"/>
                  <a:gd name="T9" fmla="*/ 1444398 h 1941513"/>
                  <a:gd name="T10" fmla="*/ 671273 w 2301876"/>
                  <a:gd name="T11" fmla="*/ 1380797 h 1941513"/>
                  <a:gd name="T12" fmla="*/ 1348867 w 2301876"/>
                  <a:gd name="T13" fmla="*/ 1247408 h 1941513"/>
                  <a:gd name="T14" fmla="*/ 1327043 w 2301876"/>
                  <a:gd name="T15" fmla="*/ 1320445 h 1941513"/>
                  <a:gd name="T16" fmla="*/ 1593934 w 2301876"/>
                  <a:gd name="T17" fmla="*/ 1356438 h 1941513"/>
                  <a:gd name="T18" fmla="*/ 1647838 w 2301876"/>
                  <a:gd name="T19" fmla="*/ 1303105 h 1941513"/>
                  <a:gd name="T20" fmla="*/ 1606030 w 2301876"/>
                  <a:gd name="T21" fmla="*/ 1239789 h 1941513"/>
                  <a:gd name="T22" fmla="*/ 1529191 w 2301876"/>
                  <a:gd name="T23" fmla="*/ 516517 h 1941513"/>
                  <a:gd name="T24" fmla="*/ 1584982 w 2301876"/>
                  <a:gd name="T25" fmla="*/ 576970 h 1941513"/>
                  <a:gd name="T26" fmla="*/ 1601035 w 2301876"/>
                  <a:gd name="T27" fmla="*/ 667649 h 1941513"/>
                  <a:gd name="T28" fmla="*/ 1640510 w 2301876"/>
                  <a:gd name="T29" fmla="*/ 716799 h 1941513"/>
                  <a:gd name="T30" fmla="*/ 1583140 w 2301876"/>
                  <a:gd name="T31" fmla="*/ 840071 h 1941513"/>
                  <a:gd name="T32" fmla="*/ 1691827 w 2301876"/>
                  <a:gd name="T33" fmla="*/ 916820 h 1941513"/>
                  <a:gd name="T34" fmla="*/ 1229710 w 2301876"/>
                  <a:gd name="T35" fmla="*/ 1106063 h 1941513"/>
                  <a:gd name="T36" fmla="*/ 1284448 w 2301876"/>
                  <a:gd name="T37" fmla="*/ 909460 h 1941513"/>
                  <a:gd name="T38" fmla="*/ 1396556 w 2301876"/>
                  <a:gd name="T39" fmla="*/ 836654 h 1941513"/>
                  <a:gd name="T40" fmla="*/ 1335239 w 2301876"/>
                  <a:gd name="T41" fmla="*/ 712857 h 1941513"/>
                  <a:gd name="T42" fmla="*/ 1370240 w 2301876"/>
                  <a:gd name="T43" fmla="*/ 660815 h 1941513"/>
                  <a:gd name="T44" fmla="*/ 1388398 w 2301876"/>
                  <a:gd name="T45" fmla="*/ 571451 h 1941513"/>
                  <a:gd name="T46" fmla="*/ 1446031 w 2301876"/>
                  <a:gd name="T47" fmla="*/ 514152 h 1941513"/>
                  <a:gd name="T48" fmla="*/ 570227 w 2301876"/>
                  <a:gd name="T49" fmla="*/ 477627 h 1941513"/>
                  <a:gd name="T50" fmla="*/ 641756 w 2301876"/>
                  <a:gd name="T51" fmla="*/ 549062 h 1941513"/>
                  <a:gd name="T52" fmla="*/ 661216 w 2301876"/>
                  <a:gd name="T53" fmla="*/ 657005 h 1941513"/>
                  <a:gd name="T54" fmla="*/ 633078 w 2301876"/>
                  <a:gd name="T55" fmla="*/ 739471 h 1941513"/>
                  <a:gd name="T56" fmla="*/ 574697 w 2301876"/>
                  <a:gd name="T57" fmla="*/ 792786 h 1941513"/>
                  <a:gd name="T58" fmla="*/ 708552 w 2301876"/>
                  <a:gd name="T59" fmla="*/ 915697 h 1941513"/>
                  <a:gd name="T60" fmla="*/ 815320 w 2301876"/>
                  <a:gd name="T61" fmla="*/ 1036508 h 1941513"/>
                  <a:gd name="T62" fmla="*/ 222836 w 2301876"/>
                  <a:gd name="T63" fmla="*/ 1047276 h 1941513"/>
                  <a:gd name="T64" fmla="*/ 324870 w 2301876"/>
                  <a:gd name="T65" fmla="*/ 922526 h 1941513"/>
                  <a:gd name="T66" fmla="*/ 473189 w 2301876"/>
                  <a:gd name="T67" fmla="*/ 794886 h 1941513"/>
                  <a:gd name="T68" fmla="*/ 413493 w 2301876"/>
                  <a:gd name="T69" fmla="*/ 744461 h 1941513"/>
                  <a:gd name="T70" fmla="*/ 382462 w 2301876"/>
                  <a:gd name="T71" fmla="*/ 663570 h 1941513"/>
                  <a:gd name="T72" fmla="*/ 397978 w 2301876"/>
                  <a:gd name="T73" fmla="*/ 556154 h 1941513"/>
                  <a:gd name="T74" fmla="*/ 466878 w 2301876"/>
                  <a:gd name="T75" fmla="*/ 480778 h 1941513"/>
                  <a:gd name="T76" fmla="*/ 140242 w 2301876"/>
                  <a:gd name="T77" fmla="*/ 134558 h 1941513"/>
                  <a:gd name="T78" fmla="*/ 133677 w 2301876"/>
                  <a:gd name="T79" fmla="*/ 1210760 h 1941513"/>
                  <a:gd name="T80" fmla="*/ 198545 w 2301876"/>
                  <a:gd name="T81" fmla="*/ 1290654 h 1941513"/>
                  <a:gd name="T82" fmla="*/ 905010 w 2301876"/>
                  <a:gd name="T83" fmla="*/ 1223901 h 1941513"/>
                  <a:gd name="T84" fmla="*/ 906061 w 2301876"/>
                  <a:gd name="T85" fmla="*/ 137186 h 1941513"/>
                  <a:gd name="T86" fmla="*/ 1795088 w 2301876"/>
                  <a:gd name="T87" fmla="*/ 130835 h 1941513"/>
                  <a:gd name="T88" fmla="*/ 1869239 w 2301876"/>
                  <a:gd name="T89" fmla="*/ 166040 h 1941513"/>
                  <a:gd name="T90" fmla="*/ 1904211 w 2301876"/>
                  <a:gd name="T91" fmla="*/ 240391 h 1941513"/>
                  <a:gd name="T92" fmla="*/ 1879757 w 2301876"/>
                  <a:gd name="T93" fmla="*/ 1330166 h 1941513"/>
                  <a:gd name="T94" fmla="*/ 1769057 w 2301876"/>
                  <a:gd name="T95" fmla="*/ 1410033 h 1941513"/>
                  <a:gd name="T96" fmla="*/ 1237904 w 2301876"/>
                  <a:gd name="T97" fmla="*/ 1415550 h 1941513"/>
                  <a:gd name="T98" fmla="*/ 1189785 w 2301876"/>
                  <a:gd name="T99" fmla="*/ 1139429 h 1941513"/>
                  <a:gd name="T100" fmla="*/ 1756435 w 2301876"/>
                  <a:gd name="T101" fmla="*/ 1159921 h 1941513"/>
                  <a:gd name="T102" fmla="*/ 1799821 w 2301876"/>
                  <a:gd name="T103" fmla="*/ 1088198 h 1941513"/>
                  <a:gd name="T104" fmla="*/ 898445 w 2301876"/>
                  <a:gd name="T105" fmla="*/ 262 h 1941513"/>
                  <a:gd name="T106" fmla="*/ 992990 w 2301876"/>
                  <a:gd name="T107" fmla="*/ 39421 h 1941513"/>
                  <a:gd name="T108" fmla="*/ 1041313 w 2301876"/>
                  <a:gd name="T109" fmla="*/ 129302 h 1941513"/>
                  <a:gd name="T110" fmla="*/ 1017414 w 2301876"/>
                  <a:gd name="T111" fmla="*/ 1483030 h 1941513"/>
                  <a:gd name="T112" fmla="*/ 887939 w 2301876"/>
                  <a:gd name="T113" fmla="*/ 1588417 h 1941513"/>
                  <a:gd name="T114" fmla="*/ 200909 w 2301876"/>
                  <a:gd name="T115" fmla="*/ 1599454 h 1941513"/>
                  <a:gd name="T116" fmla="*/ 45959 w 2301876"/>
                  <a:gd name="T117" fmla="*/ 1513779 h 1941513"/>
                  <a:gd name="T118" fmla="*/ 0 w 2301876"/>
                  <a:gd name="T119" fmla="*/ 152429 h 1941513"/>
                  <a:gd name="T120" fmla="*/ 34667 w 2301876"/>
                  <a:gd name="T121" fmla="*/ 55452 h 1941513"/>
                  <a:gd name="T122" fmla="*/ 121596 w 2301876"/>
                  <a:gd name="T123" fmla="*/ 2891 h 194151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01876" h="1941513">
                    <a:moveTo>
                      <a:pt x="475693" y="1664563"/>
                    </a:moveTo>
                    <a:lnTo>
                      <a:pt x="471250" y="1664880"/>
                    </a:lnTo>
                    <a:lnTo>
                      <a:pt x="466490" y="1665198"/>
                    </a:lnTo>
                    <a:lnTo>
                      <a:pt x="462047" y="1665515"/>
                    </a:lnTo>
                    <a:lnTo>
                      <a:pt x="457605" y="1666468"/>
                    </a:lnTo>
                    <a:lnTo>
                      <a:pt x="453162" y="1667421"/>
                    </a:lnTo>
                    <a:lnTo>
                      <a:pt x="449354" y="1668691"/>
                    </a:lnTo>
                    <a:lnTo>
                      <a:pt x="440786" y="1671550"/>
                    </a:lnTo>
                    <a:lnTo>
                      <a:pt x="433170" y="1675679"/>
                    </a:lnTo>
                    <a:lnTo>
                      <a:pt x="425553" y="1680125"/>
                    </a:lnTo>
                    <a:lnTo>
                      <a:pt x="418572" y="1685207"/>
                    </a:lnTo>
                    <a:lnTo>
                      <a:pt x="412542" y="1691241"/>
                    </a:lnTo>
                    <a:lnTo>
                      <a:pt x="406513" y="1697276"/>
                    </a:lnTo>
                    <a:lnTo>
                      <a:pt x="401435" y="1704263"/>
                    </a:lnTo>
                    <a:lnTo>
                      <a:pt x="396993" y="1711886"/>
                    </a:lnTo>
                    <a:lnTo>
                      <a:pt x="392867" y="1719508"/>
                    </a:lnTo>
                    <a:lnTo>
                      <a:pt x="390011" y="1728083"/>
                    </a:lnTo>
                    <a:lnTo>
                      <a:pt x="388742" y="1732212"/>
                    </a:lnTo>
                    <a:lnTo>
                      <a:pt x="387790" y="1736341"/>
                    </a:lnTo>
                    <a:lnTo>
                      <a:pt x="386838" y="1740787"/>
                    </a:lnTo>
                    <a:lnTo>
                      <a:pt x="386203" y="1745552"/>
                    </a:lnTo>
                    <a:lnTo>
                      <a:pt x="385886" y="1749998"/>
                    </a:lnTo>
                    <a:lnTo>
                      <a:pt x="385886" y="1754444"/>
                    </a:lnTo>
                    <a:lnTo>
                      <a:pt x="385886" y="1759209"/>
                    </a:lnTo>
                    <a:lnTo>
                      <a:pt x="386203" y="1763655"/>
                    </a:lnTo>
                    <a:lnTo>
                      <a:pt x="386838" y="1768419"/>
                    </a:lnTo>
                    <a:lnTo>
                      <a:pt x="387790" y="1772865"/>
                    </a:lnTo>
                    <a:lnTo>
                      <a:pt x="388742" y="1776994"/>
                    </a:lnTo>
                    <a:lnTo>
                      <a:pt x="390011" y="1781441"/>
                    </a:lnTo>
                    <a:lnTo>
                      <a:pt x="392867" y="1789698"/>
                    </a:lnTo>
                    <a:lnTo>
                      <a:pt x="396993" y="1797639"/>
                    </a:lnTo>
                    <a:lnTo>
                      <a:pt x="401435" y="1804943"/>
                    </a:lnTo>
                    <a:lnTo>
                      <a:pt x="406513" y="1812248"/>
                    </a:lnTo>
                    <a:lnTo>
                      <a:pt x="412542" y="1818283"/>
                    </a:lnTo>
                    <a:lnTo>
                      <a:pt x="418572" y="1824317"/>
                    </a:lnTo>
                    <a:lnTo>
                      <a:pt x="425553" y="1829399"/>
                    </a:lnTo>
                    <a:lnTo>
                      <a:pt x="433170" y="1833845"/>
                    </a:lnTo>
                    <a:lnTo>
                      <a:pt x="440786" y="1837657"/>
                    </a:lnTo>
                    <a:lnTo>
                      <a:pt x="449354" y="1840515"/>
                    </a:lnTo>
                    <a:lnTo>
                      <a:pt x="453162" y="1842103"/>
                    </a:lnTo>
                    <a:lnTo>
                      <a:pt x="457605" y="1842738"/>
                    </a:lnTo>
                    <a:lnTo>
                      <a:pt x="462047" y="1843374"/>
                    </a:lnTo>
                    <a:lnTo>
                      <a:pt x="466490" y="1844326"/>
                    </a:lnTo>
                    <a:lnTo>
                      <a:pt x="471250" y="1844644"/>
                    </a:lnTo>
                    <a:lnTo>
                      <a:pt x="475693" y="1844644"/>
                    </a:lnTo>
                    <a:lnTo>
                      <a:pt x="784465" y="1844644"/>
                    </a:lnTo>
                    <a:lnTo>
                      <a:pt x="788908" y="1844644"/>
                    </a:lnTo>
                    <a:lnTo>
                      <a:pt x="793668" y="1844326"/>
                    </a:lnTo>
                    <a:lnTo>
                      <a:pt x="798111" y="1843374"/>
                    </a:lnTo>
                    <a:lnTo>
                      <a:pt x="802553" y="1842738"/>
                    </a:lnTo>
                    <a:lnTo>
                      <a:pt x="806996" y="1842103"/>
                    </a:lnTo>
                    <a:lnTo>
                      <a:pt x="811122" y="1840515"/>
                    </a:lnTo>
                    <a:lnTo>
                      <a:pt x="819690" y="1837657"/>
                    </a:lnTo>
                    <a:lnTo>
                      <a:pt x="827306" y="1833845"/>
                    </a:lnTo>
                    <a:lnTo>
                      <a:pt x="834605" y="1829399"/>
                    </a:lnTo>
                    <a:lnTo>
                      <a:pt x="841586" y="1824317"/>
                    </a:lnTo>
                    <a:lnTo>
                      <a:pt x="847933" y="1818283"/>
                    </a:lnTo>
                    <a:lnTo>
                      <a:pt x="853963" y="1812248"/>
                    </a:lnTo>
                    <a:lnTo>
                      <a:pt x="859040" y="1804943"/>
                    </a:lnTo>
                    <a:lnTo>
                      <a:pt x="863483" y="1797639"/>
                    </a:lnTo>
                    <a:lnTo>
                      <a:pt x="867608" y="1789698"/>
                    </a:lnTo>
                    <a:lnTo>
                      <a:pt x="870464" y="1781441"/>
                    </a:lnTo>
                    <a:lnTo>
                      <a:pt x="871734" y="1776994"/>
                    </a:lnTo>
                    <a:lnTo>
                      <a:pt x="872686" y="1772865"/>
                    </a:lnTo>
                    <a:lnTo>
                      <a:pt x="873320" y="1768419"/>
                    </a:lnTo>
                    <a:lnTo>
                      <a:pt x="873638" y="1763655"/>
                    </a:lnTo>
                    <a:lnTo>
                      <a:pt x="874272" y="1759209"/>
                    </a:lnTo>
                    <a:lnTo>
                      <a:pt x="874590" y="1754444"/>
                    </a:lnTo>
                    <a:lnTo>
                      <a:pt x="874272" y="1749998"/>
                    </a:lnTo>
                    <a:lnTo>
                      <a:pt x="873638" y="1745552"/>
                    </a:lnTo>
                    <a:lnTo>
                      <a:pt x="873320" y="1740787"/>
                    </a:lnTo>
                    <a:lnTo>
                      <a:pt x="872686" y="1736341"/>
                    </a:lnTo>
                    <a:lnTo>
                      <a:pt x="871734" y="1732212"/>
                    </a:lnTo>
                    <a:lnTo>
                      <a:pt x="870464" y="1728083"/>
                    </a:lnTo>
                    <a:lnTo>
                      <a:pt x="867608" y="1719508"/>
                    </a:lnTo>
                    <a:lnTo>
                      <a:pt x="863483" y="1711886"/>
                    </a:lnTo>
                    <a:lnTo>
                      <a:pt x="859040" y="1704263"/>
                    </a:lnTo>
                    <a:lnTo>
                      <a:pt x="853963" y="1697276"/>
                    </a:lnTo>
                    <a:lnTo>
                      <a:pt x="847933" y="1691241"/>
                    </a:lnTo>
                    <a:lnTo>
                      <a:pt x="841586" y="1685207"/>
                    </a:lnTo>
                    <a:lnTo>
                      <a:pt x="834605" y="1680125"/>
                    </a:lnTo>
                    <a:lnTo>
                      <a:pt x="827306" y="1675679"/>
                    </a:lnTo>
                    <a:lnTo>
                      <a:pt x="819690" y="1671550"/>
                    </a:lnTo>
                    <a:lnTo>
                      <a:pt x="811122" y="1668691"/>
                    </a:lnTo>
                    <a:lnTo>
                      <a:pt x="806996" y="1667421"/>
                    </a:lnTo>
                    <a:lnTo>
                      <a:pt x="802553" y="1666468"/>
                    </a:lnTo>
                    <a:lnTo>
                      <a:pt x="798111" y="1665515"/>
                    </a:lnTo>
                    <a:lnTo>
                      <a:pt x="793668" y="1665198"/>
                    </a:lnTo>
                    <a:lnTo>
                      <a:pt x="788908" y="1664880"/>
                    </a:lnTo>
                    <a:lnTo>
                      <a:pt x="784465" y="1664563"/>
                    </a:lnTo>
                    <a:lnTo>
                      <a:pt x="475693" y="1664563"/>
                    </a:lnTo>
                    <a:close/>
                    <a:moveTo>
                      <a:pt x="1670551" y="1495108"/>
                    </a:moveTo>
                    <a:lnTo>
                      <a:pt x="1662926" y="1495425"/>
                    </a:lnTo>
                    <a:lnTo>
                      <a:pt x="1655936" y="1496695"/>
                    </a:lnTo>
                    <a:lnTo>
                      <a:pt x="1648946" y="1498283"/>
                    </a:lnTo>
                    <a:lnTo>
                      <a:pt x="1642274" y="1500823"/>
                    </a:lnTo>
                    <a:lnTo>
                      <a:pt x="1636237" y="1503998"/>
                    </a:lnTo>
                    <a:lnTo>
                      <a:pt x="1629882" y="1507490"/>
                    </a:lnTo>
                    <a:lnTo>
                      <a:pt x="1624481" y="1511618"/>
                    </a:lnTo>
                    <a:lnTo>
                      <a:pt x="1619080" y="1516380"/>
                    </a:lnTo>
                    <a:lnTo>
                      <a:pt x="1614631" y="1521778"/>
                    </a:lnTo>
                    <a:lnTo>
                      <a:pt x="1610183" y="1527175"/>
                    </a:lnTo>
                    <a:lnTo>
                      <a:pt x="1606688" y="1533208"/>
                    </a:lnTo>
                    <a:lnTo>
                      <a:pt x="1603511" y="1539240"/>
                    </a:lnTo>
                    <a:lnTo>
                      <a:pt x="1601605" y="1545908"/>
                    </a:lnTo>
                    <a:lnTo>
                      <a:pt x="1599698" y="1552893"/>
                    </a:lnTo>
                    <a:lnTo>
                      <a:pt x="1598427" y="1559878"/>
                    </a:lnTo>
                    <a:lnTo>
                      <a:pt x="1598110" y="1567498"/>
                    </a:lnTo>
                    <a:lnTo>
                      <a:pt x="1598427" y="1574800"/>
                    </a:lnTo>
                    <a:lnTo>
                      <a:pt x="1599698" y="1582103"/>
                    </a:lnTo>
                    <a:lnTo>
                      <a:pt x="1601605" y="1589088"/>
                    </a:lnTo>
                    <a:lnTo>
                      <a:pt x="1603511" y="1595755"/>
                    </a:lnTo>
                    <a:lnTo>
                      <a:pt x="1606688" y="1602105"/>
                    </a:lnTo>
                    <a:lnTo>
                      <a:pt x="1610183" y="1607820"/>
                    </a:lnTo>
                    <a:lnTo>
                      <a:pt x="1614631" y="1613535"/>
                    </a:lnTo>
                    <a:lnTo>
                      <a:pt x="1619080" y="1618615"/>
                    </a:lnTo>
                    <a:lnTo>
                      <a:pt x="1624481" y="1623378"/>
                    </a:lnTo>
                    <a:lnTo>
                      <a:pt x="1629882" y="1627505"/>
                    </a:lnTo>
                    <a:lnTo>
                      <a:pt x="1636237" y="1630998"/>
                    </a:lnTo>
                    <a:lnTo>
                      <a:pt x="1642274" y="1634173"/>
                    </a:lnTo>
                    <a:lnTo>
                      <a:pt x="1648946" y="1636713"/>
                    </a:lnTo>
                    <a:lnTo>
                      <a:pt x="1655936" y="1638300"/>
                    </a:lnTo>
                    <a:lnTo>
                      <a:pt x="1662926" y="1639253"/>
                    </a:lnTo>
                    <a:lnTo>
                      <a:pt x="1670551" y="1639570"/>
                    </a:lnTo>
                    <a:lnTo>
                      <a:pt x="1918697" y="1639570"/>
                    </a:lnTo>
                    <a:lnTo>
                      <a:pt x="1926004" y="1639253"/>
                    </a:lnTo>
                    <a:lnTo>
                      <a:pt x="1933630" y="1638300"/>
                    </a:lnTo>
                    <a:lnTo>
                      <a:pt x="1940620" y="1636713"/>
                    </a:lnTo>
                    <a:lnTo>
                      <a:pt x="1947292" y="1634173"/>
                    </a:lnTo>
                    <a:lnTo>
                      <a:pt x="1953329" y="1630998"/>
                    </a:lnTo>
                    <a:lnTo>
                      <a:pt x="1959366" y="1627505"/>
                    </a:lnTo>
                    <a:lnTo>
                      <a:pt x="1964767" y="1623378"/>
                    </a:lnTo>
                    <a:lnTo>
                      <a:pt x="1970168" y="1618615"/>
                    </a:lnTo>
                    <a:lnTo>
                      <a:pt x="1974934" y="1613535"/>
                    </a:lnTo>
                    <a:lnTo>
                      <a:pt x="1979065" y="1607820"/>
                    </a:lnTo>
                    <a:lnTo>
                      <a:pt x="1982560" y="1602105"/>
                    </a:lnTo>
                    <a:lnTo>
                      <a:pt x="1985419" y="1595755"/>
                    </a:lnTo>
                    <a:lnTo>
                      <a:pt x="1988279" y="1589088"/>
                    </a:lnTo>
                    <a:lnTo>
                      <a:pt x="1989868" y="1582103"/>
                    </a:lnTo>
                    <a:lnTo>
                      <a:pt x="1991138" y="1574800"/>
                    </a:lnTo>
                    <a:lnTo>
                      <a:pt x="1991456" y="1567498"/>
                    </a:lnTo>
                    <a:lnTo>
                      <a:pt x="1991138" y="1559878"/>
                    </a:lnTo>
                    <a:lnTo>
                      <a:pt x="1989868" y="1552893"/>
                    </a:lnTo>
                    <a:lnTo>
                      <a:pt x="1988279" y="1545908"/>
                    </a:lnTo>
                    <a:lnTo>
                      <a:pt x="1985419" y="1539240"/>
                    </a:lnTo>
                    <a:lnTo>
                      <a:pt x="1982560" y="1533208"/>
                    </a:lnTo>
                    <a:lnTo>
                      <a:pt x="1979065" y="1527175"/>
                    </a:lnTo>
                    <a:lnTo>
                      <a:pt x="1974934" y="1521778"/>
                    </a:lnTo>
                    <a:lnTo>
                      <a:pt x="1970168" y="1516380"/>
                    </a:lnTo>
                    <a:lnTo>
                      <a:pt x="1964767" y="1511618"/>
                    </a:lnTo>
                    <a:lnTo>
                      <a:pt x="1959366" y="1507490"/>
                    </a:lnTo>
                    <a:lnTo>
                      <a:pt x="1953329" y="1503998"/>
                    </a:lnTo>
                    <a:lnTo>
                      <a:pt x="1947292" y="1500823"/>
                    </a:lnTo>
                    <a:lnTo>
                      <a:pt x="1940620" y="1498283"/>
                    </a:lnTo>
                    <a:lnTo>
                      <a:pt x="1933630" y="1496695"/>
                    </a:lnTo>
                    <a:lnTo>
                      <a:pt x="1926004" y="1495425"/>
                    </a:lnTo>
                    <a:lnTo>
                      <a:pt x="1918697" y="1495108"/>
                    </a:lnTo>
                    <a:lnTo>
                      <a:pt x="1670551" y="1495108"/>
                    </a:lnTo>
                    <a:close/>
                    <a:moveTo>
                      <a:pt x="1787673" y="611187"/>
                    </a:moveTo>
                    <a:lnTo>
                      <a:pt x="1794669" y="611187"/>
                    </a:lnTo>
                    <a:lnTo>
                      <a:pt x="1801665" y="611187"/>
                    </a:lnTo>
                    <a:lnTo>
                      <a:pt x="1808661" y="612140"/>
                    </a:lnTo>
                    <a:lnTo>
                      <a:pt x="1815338" y="613093"/>
                    </a:lnTo>
                    <a:lnTo>
                      <a:pt x="1822016" y="614681"/>
                    </a:lnTo>
                    <a:lnTo>
                      <a:pt x="1828694" y="616587"/>
                    </a:lnTo>
                    <a:lnTo>
                      <a:pt x="1835372" y="618810"/>
                    </a:lnTo>
                    <a:lnTo>
                      <a:pt x="1841732" y="621352"/>
                    </a:lnTo>
                    <a:lnTo>
                      <a:pt x="1847773" y="624210"/>
                    </a:lnTo>
                    <a:lnTo>
                      <a:pt x="1853815" y="627387"/>
                    </a:lnTo>
                    <a:lnTo>
                      <a:pt x="1859539" y="631198"/>
                    </a:lnTo>
                    <a:lnTo>
                      <a:pt x="1865581" y="635010"/>
                    </a:lnTo>
                    <a:lnTo>
                      <a:pt x="1870987" y="639457"/>
                    </a:lnTo>
                    <a:lnTo>
                      <a:pt x="1876393" y="643904"/>
                    </a:lnTo>
                    <a:lnTo>
                      <a:pt x="1881480" y="648986"/>
                    </a:lnTo>
                    <a:lnTo>
                      <a:pt x="1886568" y="654068"/>
                    </a:lnTo>
                    <a:lnTo>
                      <a:pt x="1891338" y="659151"/>
                    </a:lnTo>
                    <a:lnTo>
                      <a:pt x="1895790" y="665186"/>
                    </a:lnTo>
                    <a:lnTo>
                      <a:pt x="1900242" y="670903"/>
                    </a:lnTo>
                    <a:lnTo>
                      <a:pt x="1904376" y="677256"/>
                    </a:lnTo>
                    <a:lnTo>
                      <a:pt x="1908192" y="683609"/>
                    </a:lnTo>
                    <a:lnTo>
                      <a:pt x="1911690" y="690597"/>
                    </a:lnTo>
                    <a:lnTo>
                      <a:pt x="1915188" y="697267"/>
                    </a:lnTo>
                    <a:lnTo>
                      <a:pt x="1918049" y="704255"/>
                    </a:lnTo>
                    <a:lnTo>
                      <a:pt x="1920593" y="711561"/>
                    </a:lnTo>
                    <a:lnTo>
                      <a:pt x="1923137" y="718867"/>
                    </a:lnTo>
                    <a:lnTo>
                      <a:pt x="1925363" y="726808"/>
                    </a:lnTo>
                    <a:lnTo>
                      <a:pt x="1927271" y="734431"/>
                    </a:lnTo>
                    <a:lnTo>
                      <a:pt x="1928861" y="742690"/>
                    </a:lnTo>
                    <a:lnTo>
                      <a:pt x="1929815" y="750631"/>
                    </a:lnTo>
                    <a:lnTo>
                      <a:pt x="1930451" y="758889"/>
                    </a:lnTo>
                    <a:lnTo>
                      <a:pt x="1931405" y="767466"/>
                    </a:lnTo>
                    <a:lnTo>
                      <a:pt x="1931405" y="775724"/>
                    </a:lnTo>
                    <a:lnTo>
                      <a:pt x="1931723" y="784301"/>
                    </a:lnTo>
                    <a:lnTo>
                      <a:pt x="1932359" y="791924"/>
                    </a:lnTo>
                    <a:lnTo>
                      <a:pt x="1933313" y="799865"/>
                    </a:lnTo>
                    <a:lnTo>
                      <a:pt x="1934585" y="806853"/>
                    </a:lnTo>
                    <a:lnTo>
                      <a:pt x="1936175" y="813206"/>
                    </a:lnTo>
                    <a:lnTo>
                      <a:pt x="1938401" y="819241"/>
                    </a:lnTo>
                    <a:lnTo>
                      <a:pt x="1940627" y="824958"/>
                    </a:lnTo>
                    <a:lnTo>
                      <a:pt x="1943171" y="830041"/>
                    </a:lnTo>
                    <a:lnTo>
                      <a:pt x="1945715" y="834805"/>
                    </a:lnTo>
                    <a:lnTo>
                      <a:pt x="1948576" y="839252"/>
                    </a:lnTo>
                    <a:lnTo>
                      <a:pt x="1951756" y="843381"/>
                    </a:lnTo>
                    <a:lnTo>
                      <a:pt x="1954936" y="846875"/>
                    </a:lnTo>
                    <a:lnTo>
                      <a:pt x="1958116" y="850687"/>
                    </a:lnTo>
                    <a:lnTo>
                      <a:pt x="1961614" y="853546"/>
                    </a:lnTo>
                    <a:lnTo>
                      <a:pt x="1965430" y="856087"/>
                    </a:lnTo>
                    <a:lnTo>
                      <a:pt x="1968610" y="858946"/>
                    </a:lnTo>
                    <a:lnTo>
                      <a:pt x="1975606" y="862757"/>
                    </a:lnTo>
                    <a:lnTo>
                      <a:pt x="1982284" y="866251"/>
                    </a:lnTo>
                    <a:lnTo>
                      <a:pt x="1988643" y="868475"/>
                    </a:lnTo>
                    <a:lnTo>
                      <a:pt x="1994049" y="869745"/>
                    </a:lnTo>
                    <a:lnTo>
                      <a:pt x="1998819" y="871016"/>
                    </a:lnTo>
                    <a:lnTo>
                      <a:pt x="2002635" y="871334"/>
                    </a:lnTo>
                    <a:lnTo>
                      <a:pt x="2005815" y="871651"/>
                    </a:lnTo>
                    <a:lnTo>
                      <a:pt x="2005815" y="932320"/>
                    </a:lnTo>
                    <a:lnTo>
                      <a:pt x="1841096" y="932320"/>
                    </a:lnTo>
                    <a:lnTo>
                      <a:pt x="1841096" y="997119"/>
                    </a:lnTo>
                    <a:lnTo>
                      <a:pt x="1853815" y="999025"/>
                    </a:lnTo>
                    <a:lnTo>
                      <a:pt x="1865899" y="1001566"/>
                    </a:lnTo>
                    <a:lnTo>
                      <a:pt x="1877983" y="1004107"/>
                    </a:lnTo>
                    <a:lnTo>
                      <a:pt x="1890066" y="1007601"/>
                    </a:lnTo>
                    <a:lnTo>
                      <a:pt x="1901514" y="1011095"/>
                    </a:lnTo>
                    <a:lnTo>
                      <a:pt x="1912962" y="1015224"/>
                    </a:lnTo>
                    <a:lnTo>
                      <a:pt x="1923773" y="1019354"/>
                    </a:lnTo>
                    <a:lnTo>
                      <a:pt x="1934903" y="1024118"/>
                    </a:lnTo>
                    <a:lnTo>
                      <a:pt x="1945715" y="1029200"/>
                    </a:lnTo>
                    <a:lnTo>
                      <a:pt x="1956208" y="1034918"/>
                    </a:lnTo>
                    <a:lnTo>
                      <a:pt x="1966384" y="1040635"/>
                    </a:lnTo>
                    <a:lnTo>
                      <a:pt x="1976242" y="1046988"/>
                    </a:lnTo>
                    <a:lnTo>
                      <a:pt x="1986099" y="1053659"/>
                    </a:lnTo>
                    <a:lnTo>
                      <a:pt x="1995321" y="1060329"/>
                    </a:lnTo>
                    <a:lnTo>
                      <a:pt x="2003907" y="1067635"/>
                    </a:lnTo>
                    <a:lnTo>
                      <a:pt x="2012811" y="1074940"/>
                    </a:lnTo>
                    <a:lnTo>
                      <a:pt x="2021396" y="1082881"/>
                    </a:lnTo>
                    <a:lnTo>
                      <a:pt x="2029028" y="1090822"/>
                    </a:lnTo>
                    <a:lnTo>
                      <a:pt x="2036978" y="1099081"/>
                    </a:lnTo>
                    <a:lnTo>
                      <a:pt x="2044292" y="1107975"/>
                    </a:lnTo>
                    <a:lnTo>
                      <a:pt x="2051288" y="1116551"/>
                    </a:lnTo>
                    <a:lnTo>
                      <a:pt x="2057965" y="1125445"/>
                    </a:lnTo>
                    <a:lnTo>
                      <a:pt x="2064325" y="1135292"/>
                    </a:lnTo>
                    <a:lnTo>
                      <a:pt x="2069731" y="1144821"/>
                    </a:lnTo>
                    <a:lnTo>
                      <a:pt x="2075455" y="1154350"/>
                    </a:lnTo>
                    <a:lnTo>
                      <a:pt x="2080225" y="1164515"/>
                    </a:lnTo>
                    <a:lnTo>
                      <a:pt x="2084995" y="1174679"/>
                    </a:lnTo>
                    <a:lnTo>
                      <a:pt x="2089128" y="1185161"/>
                    </a:lnTo>
                    <a:lnTo>
                      <a:pt x="2092626" y="1195643"/>
                    </a:lnTo>
                    <a:lnTo>
                      <a:pt x="2095488" y="1206761"/>
                    </a:lnTo>
                    <a:lnTo>
                      <a:pt x="2098668" y="1217560"/>
                    </a:lnTo>
                    <a:lnTo>
                      <a:pt x="2100894" y="1228995"/>
                    </a:lnTo>
                    <a:lnTo>
                      <a:pt x="2103438" y="1336675"/>
                    </a:lnTo>
                    <a:lnTo>
                      <a:pt x="1485900" y="1336675"/>
                    </a:lnTo>
                    <a:lnTo>
                      <a:pt x="1488444" y="1228995"/>
                    </a:lnTo>
                    <a:lnTo>
                      <a:pt x="1490670" y="1217560"/>
                    </a:lnTo>
                    <a:lnTo>
                      <a:pt x="1493214" y="1206761"/>
                    </a:lnTo>
                    <a:lnTo>
                      <a:pt x="1496712" y="1195643"/>
                    </a:lnTo>
                    <a:lnTo>
                      <a:pt x="1500210" y="1185161"/>
                    </a:lnTo>
                    <a:lnTo>
                      <a:pt x="1504343" y="1174679"/>
                    </a:lnTo>
                    <a:lnTo>
                      <a:pt x="1508795" y="1164515"/>
                    </a:lnTo>
                    <a:lnTo>
                      <a:pt x="1513565" y="1154350"/>
                    </a:lnTo>
                    <a:lnTo>
                      <a:pt x="1519289" y="1144821"/>
                    </a:lnTo>
                    <a:lnTo>
                      <a:pt x="1525013" y="1135292"/>
                    </a:lnTo>
                    <a:lnTo>
                      <a:pt x="1531055" y="1125763"/>
                    </a:lnTo>
                    <a:lnTo>
                      <a:pt x="1537732" y="1116551"/>
                    </a:lnTo>
                    <a:lnTo>
                      <a:pt x="1544728" y="1107975"/>
                    </a:lnTo>
                    <a:lnTo>
                      <a:pt x="1552042" y="1099081"/>
                    </a:lnTo>
                    <a:lnTo>
                      <a:pt x="1559674" y="1090822"/>
                    </a:lnTo>
                    <a:lnTo>
                      <a:pt x="1567942" y="1082881"/>
                    </a:lnTo>
                    <a:lnTo>
                      <a:pt x="1576209" y="1074940"/>
                    </a:lnTo>
                    <a:lnTo>
                      <a:pt x="1584795" y="1067635"/>
                    </a:lnTo>
                    <a:lnTo>
                      <a:pt x="1593699" y="1060329"/>
                    </a:lnTo>
                    <a:lnTo>
                      <a:pt x="1603239" y="1053659"/>
                    </a:lnTo>
                    <a:lnTo>
                      <a:pt x="1613096" y="1046988"/>
                    </a:lnTo>
                    <a:lnTo>
                      <a:pt x="1622954" y="1040635"/>
                    </a:lnTo>
                    <a:lnTo>
                      <a:pt x="1632812" y="1034918"/>
                    </a:lnTo>
                    <a:lnTo>
                      <a:pt x="1643305" y="1029200"/>
                    </a:lnTo>
                    <a:lnTo>
                      <a:pt x="1654117" y="1024118"/>
                    </a:lnTo>
                    <a:lnTo>
                      <a:pt x="1664929" y="1019671"/>
                    </a:lnTo>
                    <a:lnTo>
                      <a:pt x="1676058" y="1015224"/>
                    </a:lnTo>
                    <a:lnTo>
                      <a:pt x="1687506" y="1011095"/>
                    </a:lnTo>
                    <a:lnTo>
                      <a:pt x="1699272" y="1007601"/>
                    </a:lnTo>
                    <a:lnTo>
                      <a:pt x="1711355" y="1004107"/>
                    </a:lnTo>
                    <a:lnTo>
                      <a:pt x="1723439" y="1001566"/>
                    </a:lnTo>
                    <a:lnTo>
                      <a:pt x="1735523" y="999025"/>
                    </a:lnTo>
                    <a:lnTo>
                      <a:pt x="1747924" y="997119"/>
                    </a:lnTo>
                    <a:lnTo>
                      <a:pt x="1747924" y="932320"/>
                    </a:lnTo>
                    <a:lnTo>
                      <a:pt x="1583205" y="932320"/>
                    </a:lnTo>
                    <a:lnTo>
                      <a:pt x="1583205" y="871651"/>
                    </a:lnTo>
                    <a:lnTo>
                      <a:pt x="1586385" y="871334"/>
                    </a:lnTo>
                    <a:lnTo>
                      <a:pt x="1590201" y="870698"/>
                    </a:lnTo>
                    <a:lnTo>
                      <a:pt x="1594971" y="869110"/>
                    </a:lnTo>
                    <a:lnTo>
                      <a:pt x="1600377" y="867204"/>
                    </a:lnTo>
                    <a:lnTo>
                      <a:pt x="1606736" y="864663"/>
                    </a:lnTo>
                    <a:lnTo>
                      <a:pt x="1613414" y="861487"/>
                    </a:lnTo>
                    <a:lnTo>
                      <a:pt x="1620410" y="857358"/>
                    </a:lnTo>
                    <a:lnTo>
                      <a:pt x="1624226" y="854816"/>
                    </a:lnTo>
                    <a:lnTo>
                      <a:pt x="1627406" y="851958"/>
                    </a:lnTo>
                    <a:lnTo>
                      <a:pt x="1630586" y="848464"/>
                    </a:lnTo>
                    <a:lnTo>
                      <a:pt x="1634084" y="845287"/>
                    </a:lnTo>
                    <a:lnTo>
                      <a:pt x="1637264" y="841476"/>
                    </a:lnTo>
                    <a:lnTo>
                      <a:pt x="1640444" y="837346"/>
                    </a:lnTo>
                    <a:lnTo>
                      <a:pt x="1643305" y="832899"/>
                    </a:lnTo>
                    <a:lnTo>
                      <a:pt x="1646167" y="828135"/>
                    </a:lnTo>
                    <a:lnTo>
                      <a:pt x="1648393" y="823052"/>
                    </a:lnTo>
                    <a:lnTo>
                      <a:pt x="1650619" y="817653"/>
                    </a:lnTo>
                    <a:lnTo>
                      <a:pt x="1652845" y="811617"/>
                    </a:lnTo>
                    <a:lnTo>
                      <a:pt x="1654435" y="805265"/>
                    </a:lnTo>
                    <a:lnTo>
                      <a:pt x="1655707" y="798594"/>
                    </a:lnTo>
                    <a:lnTo>
                      <a:pt x="1656979" y="791289"/>
                    </a:lnTo>
                    <a:lnTo>
                      <a:pt x="1657297" y="783983"/>
                    </a:lnTo>
                    <a:lnTo>
                      <a:pt x="1657615" y="775724"/>
                    </a:lnTo>
                    <a:lnTo>
                      <a:pt x="1657933" y="767466"/>
                    </a:lnTo>
                    <a:lnTo>
                      <a:pt x="1658569" y="758889"/>
                    </a:lnTo>
                    <a:lnTo>
                      <a:pt x="1659205" y="750631"/>
                    </a:lnTo>
                    <a:lnTo>
                      <a:pt x="1660477" y="742690"/>
                    </a:lnTo>
                    <a:lnTo>
                      <a:pt x="1662067" y="734431"/>
                    </a:lnTo>
                    <a:lnTo>
                      <a:pt x="1663975" y="726808"/>
                    </a:lnTo>
                    <a:lnTo>
                      <a:pt x="1666201" y="718867"/>
                    </a:lnTo>
                    <a:lnTo>
                      <a:pt x="1668427" y="711561"/>
                    </a:lnTo>
                    <a:lnTo>
                      <a:pt x="1671289" y="704255"/>
                    </a:lnTo>
                    <a:lnTo>
                      <a:pt x="1674151" y="697267"/>
                    </a:lnTo>
                    <a:lnTo>
                      <a:pt x="1677648" y="690597"/>
                    </a:lnTo>
                    <a:lnTo>
                      <a:pt x="1680828" y="683609"/>
                    </a:lnTo>
                    <a:lnTo>
                      <a:pt x="1684962" y="677256"/>
                    </a:lnTo>
                    <a:lnTo>
                      <a:pt x="1689096" y="670903"/>
                    </a:lnTo>
                    <a:lnTo>
                      <a:pt x="1693230" y="665186"/>
                    </a:lnTo>
                    <a:lnTo>
                      <a:pt x="1698000" y="659151"/>
                    </a:lnTo>
                    <a:lnTo>
                      <a:pt x="1702770" y="654068"/>
                    </a:lnTo>
                    <a:lnTo>
                      <a:pt x="1707540" y="648986"/>
                    </a:lnTo>
                    <a:lnTo>
                      <a:pt x="1712627" y="643904"/>
                    </a:lnTo>
                    <a:lnTo>
                      <a:pt x="1718351" y="639457"/>
                    </a:lnTo>
                    <a:lnTo>
                      <a:pt x="1723757" y="635010"/>
                    </a:lnTo>
                    <a:lnTo>
                      <a:pt x="1729163" y="631198"/>
                    </a:lnTo>
                    <a:lnTo>
                      <a:pt x="1735205" y="627387"/>
                    </a:lnTo>
                    <a:lnTo>
                      <a:pt x="1741565" y="624210"/>
                    </a:lnTo>
                    <a:lnTo>
                      <a:pt x="1747288" y="621352"/>
                    </a:lnTo>
                    <a:lnTo>
                      <a:pt x="1753966" y="618810"/>
                    </a:lnTo>
                    <a:lnTo>
                      <a:pt x="1760326" y="616587"/>
                    </a:lnTo>
                    <a:lnTo>
                      <a:pt x="1767004" y="614681"/>
                    </a:lnTo>
                    <a:lnTo>
                      <a:pt x="1773682" y="613093"/>
                    </a:lnTo>
                    <a:lnTo>
                      <a:pt x="1780677" y="612140"/>
                    </a:lnTo>
                    <a:lnTo>
                      <a:pt x="1787673" y="611187"/>
                    </a:lnTo>
                    <a:close/>
                    <a:moveTo>
                      <a:pt x="630238" y="565150"/>
                    </a:moveTo>
                    <a:lnTo>
                      <a:pt x="639136" y="565468"/>
                    </a:lnTo>
                    <a:lnTo>
                      <a:pt x="647397" y="566420"/>
                    </a:lnTo>
                    <a:lnTo>
                      <a:pt x="655977" y="567372"/>
                    </a:lnTo>
                    <a:lnTo>
                      <a:pt x="664557" y="569276"/>
                    </a:lnTo>
                    <a:lnTo>
                      <a:pt x="672501" y="571498"/>
                    </a:lnTo>
                    <a:lnTo>
                      <a:pt x="680762" y="574354"/>
                    </a:lnTo>
                    <a:lnTo>
                      <a:pt x="689024" y="577211"/>
                    </a:lnTo>
                    <a:lnTo>
                      <a:pt x="696333" y="581020"/>
                    </a:lnTo>
                    <a:lnTo>
                      <a:pt x="703959" y="585463"/>
                    </a:lnTo>
                    <a:lnTo>
                      <a:pt x="711268" y="589907"/>
                    </a:lnTo>
                    <a:lnTo>
                      <a:pt x="718258" y="594667"/>
                    </a:lnTo>
                    <a:lnTo>
                      <a:pt x="725249" y="600063"/>
                    </a:lnTo>
                    <a:lnTo>
                      <a:pt x="731922" y="605776"/>
                    </a:lnTo>
                    <a:lnTo>
                      <a:pt x="738278" y="611489"/>
                    </a:lnTo>
                    <a:lnTo>
                      <a:pt x="744633" y="618154"/>
                    </a:lnTo>
                    <a:lnTo>
                      <a:pt x="750353" y="624820"/>
                    </a:lnTo>
                    <a:lnTo>
                      <a:pt x="756072" y="632437"/>
                    </a:lnTo>
                    <a:lnTo>
                      <a:pt x="761474" y="639737"/>
                    </a:lnTo>
                    <a:lnTo>
                      <a:pt x="766241" y="647354"/>
                    </a:lnTo>
                    <a:lnTo>
                      <a:pt x="771007" y="655289"/>
                    </a:lnTo>
                    <a:lnTo>
                      <a:pt x="775456" y="663541"/>
                    </a:lnTo>
                    <a:lnTo>
                      <a:pt x="779587" y="672111"/>
                    </a:lnTo>
                    <a:lnTo>
                      <a:pt x="783400" y="680998"/>
                    </a:lnTo>
                    <a:lnTo>
                      <a:pt x="786895" y="690202"/>
                    </a:lnTo>
                    <a:lnTo>
                      <a:pt x="790073" y="699406"/>
                    </a:lnTo>
                    <a:lnTo>
                      <a:pt x="792615" y="708611"/>
                    </a:lnTo>
                    <a:lnTo>
                      <a:pt x="794839" y="718450"/>
                    </a:lnTo>
                    <a:lnTo>
                      <a:pt x="796746" y="728606"/>
                    </a:lnTo>
                    <a:lnTo>
                      <a:pt x="798017" y="738445"/>
                    </a:lnTo>
                    <a:lnTo>
                      <a:pt x="799288" y="748919"/>
                    </a:lnTo>
                    <a:lnTo>
                      <a:pt x="799923" y="759076"/>
                    </a:lnTo>
                    <a:lnTo>
                      <a:pt x="800241" y="769550"/>
                    </a:lnTo>
                    <a:lnTo>
                      <a:pt x="799923" y="777802"/>
                    </a:lnTo>
                    <a:lnTo>
                      <a:pt x="799606" y="786054"/>
                    </a:lnTo>
                    <a:lnTo>
                      <a:pt x="798970" y="793989"/>
                    </a:lnTo>
                    <a:lnTo>
                      <a:pt x="798017" y="801923"/>
                    </a:lnTo>
                    <a:lnTo>
                      <a:pt x="797064" y="809541"/>
                    </a:lnTo>
                    <a:lnTo>
                      <a:pt x="795475" y="817476"/>
                    </a:lnTo>
                    <a:lnTo>
                      <a:pt x="793568" y="825093"/>
                    </a:lnTo>
                    <a:lnTo>
                      <a:pt x="791979" y="832710"/>
                    </a:lnTo>
                    <a:lnTo>
                      <a:pt x="789755" y="840328"/>
                    </a:lnTo>
                    <a:lnTo>
                      <a:pt x="787531" y="847310"/>
                    </a:lnTo>
                    <a:lnTo>
                      <a:pt x="784671" y="854293"/>
                    </a:lnTo>
                    <a:lnTo>
                      <a:pt x="781811" y="861276"/>
                    </a:lnTo>
                    <a:lnTo>
                      <a:pt x="778951" y="868258"/>
                    </a:lnTo>
                    <a:lnTo>
                      <a:pt x="775456" y="874923"/>
                    </a:lnTo>
                    <a:lnTo>
                      <a:pt x="772278" y="880954"/>
                    </a:lnTo>
                    <a:lnTo>
                      <a:pt x="768465" y="887619"/>
                    </a:lnTo>
                    <a:lnTo>
                      <a:pt x="764970" y="893649"/>
                    </a:lnTo>
                    <a:lnTo>
                      <a:pt x="760839" y="899680"/>
                    </a:lnTo>
                    <a:lnTo>
                      <a:pt x="756708" y="905393"/>
                    </a:lnTo>
                    <a:lnTo>
                      <a:pt x="752259" y="911106"/>
                    </a:lnTo>
                    <a:lnTo>
                      <a:pt x="747810" y="916501"/>
                    </a:lnTo>
                    <a:lnTo>
                      <a:pt x="743044" y="921580"/>
                    </a:lnTo>
                    <a:lnTo>
                      <a:pt x="738278" y="926341"/>
                    </a:lnTo>
                    <a:lnTo>
                      <a:pt x="733193" y="931101"/>
                    </a:lnTo>
                    <a:lnTo>
                      <a:pt x="728109" y="936180"/>
                    </a:lnTo>
                    <a:lnTo>
                      <a:pt x="722707" y="939988"/>
                    </a:lnTo>
                    <a:lnTo>
                      <a:pt x="717305" y="944114"/>
                    </a:lnTo>
                    <a:lnTo>
                      <a:pt x="711903" y="948241"/>
                    </a:lnTo>
                    <a:lnTo>
                      <a:pt x="706183" y="951414"/>
                    </a:lnTo>
                    <a:lnTo>
                      <a:pt x="700464" y="954906"/>
                    </a:lnTo>
                    <a:lnTo>
                      <a:pt x="694426" y="958080"/>
                    </a:lnTo>
                    <a:lnTo>
                      <a:pt x="688071" y="960619"/>
                    </a:lnTo>
                    <a:lnTo>
                      <a:pt x="688071" y="1044727"/>
                    </a:lnTo>
                    <a:lnTo>
                      <a:pt x="703641" y="1047266"/>
                    </a:lnTo>
                    <a:lnTo>
                      <a:pt x="718894" y="1050440"/>
                    </a:lnTo>
                    <a:lnTo>
                      <a:pt x="733829" y="1053614"/>
                    </a:lnTo>
                    <a:lnTo>
                      <a:pt x="748764" y="1057740"/>
                    </a:lnTo>
                    <a:lnTo>
                      <a:pt x="763063" y="1062184"/>
                    </a:lnTo>
                    <a:lnTo>
                      <a:pt x="777045" y="1066945"/>
                    </a:lnTo>
                    <a:lnTo>
                      <a:pt x="791026" y="1072340"/>
                    </a:lnTo>
                    <a:lnTo>
                      <a:pt x="804690" y="1078371"/>
                    </a:lnTo>
                    <a:lnTo>
                      <a:pt x="818036" y="1085036"/>
                    </a:lnTo>
                    <a:lnTo>
                      <a:pt x="831064" y="1091701"/>
                    </a:lnTo>
                    <a:lnTo>
                      <a:pt x="843775" y="1099001"/>
                    </a:lnTo>
                    <a:lnTo>
                      <a:pt x="856167" y="1106618"/>
                    </a:lnTo>
                    <a:lnTo>
                      <a:pt x="867925" y="1114871"/>
                    </a:lnTo>
                    <a:lnTo>
                      <a:pt x="879682" y="1123440"/>
                    </a:lnTo>
                    <a:lnTo>
                      <a:pt x="890804" y="1132010"/>
                    </a:lnTo>
                    <a:lnTo>
                      <a:pt x="901925" y="1141214"/>
                    </a:lnTo>
                    <a:lnTo>
                      <a:pt x="912094" y="1151370"/>
                    </a:lnTo>
                    <a:lnTo>
                      <a:pt x="921944" y="1161210"/>
                    </a:lnTo>
                    <a:lnTo>
                      <a:pt x="931795" y="1171683"/>
                    </a:lnTo>
                    <a:lnTo>
                      <a:pt x="940692" y="1182157"/>
                    </a:lnTo>
                    <a:lnTo>
                      <a:pt x="949272" y="1193266"/>
                    </a:lnTo>
                    <a:lnTo>
                      <a:pt x="957534" y="1204692"/>
                    </a:lnTo>
                    <a:lnTo>
                      <a:pt x="965160" y="1216118"/>
                    </a:lnTo>
                    <a:lnTo>
                      <a:pt x="972151" y="1227862"/>
                    </a:lnTo>
                    <a:lnTo>
                      <a:pt x="979142" y="1240557"/>
                    </a:lnTo>
                    <a:lnTo>
                      <a:pt x="985179" y="1252618"/>
                    </a:lnTo>
                    <a:lnTo>
                      <a:pt x="991217" y="1265631"/>
                    </a:lnTo>
                    <a:lnTo>
                      <a:pt x="995983" y="1278327"/>
                    </a:lnTo>
                    <a:lnTo>
                      <a:pt x="1000749" y="1291657"/>
                    </a:lnTo>
                    <a:lnTo>
                      <a:pt x="1004880" y="1304988"/>
                    </a:lnTo>
                    <a:lnTo>
                      <a:pt x="1008058" y="1318635"/>
                    </a:lnTo>
                    <a:lnTo>
                      <a:pt x="1010600" y="1332600"/>
                    </a:lnTo>
                    <a:lnTo>
                      <a:pt x="1014413" y="1484313"/>
                    </a:lnTo>
                    <a:lnTo>
                      <a:pt x="246063" y="1484313"/>
                    </a:lnTo>
                    <a:lnTo>
                      <a:pt x="249876" y="1332600"/>
                    </a:lnTo>
                    <a:lnTo>
                      <a:pt x="252419" y="1318635"/>
                    </a:lnTo>
                    <a:lnTo>
                      <a:pt x="255596" y="1304988"/>
                    </a:lnTo>
                    <a:lnTo>
                      <a:pt x="259727" y="1291657"/>
                    </a:lnTo>
                    <a:lnTo>
                      <a:pt x="264176" y="1278327"/>
                    </a:lnTo>
                    <a:lnTo>
                      <a:pt x="269260" y="1265631"/>
                    </a:lnTo>
                    <a:lnTo>
                      <a:pt x="275297" y="1252618"/>
                    </a:lnTo>
                    <a:lnTo>
                      <a:pt x="281017" y="1240557"/>
                    </a:lnTo>
                    <a:lnTo>
                      <a:pt x="288008" y="1227862"/>
                    </a:lnTo>
                    <a:lnTo>
                      <a:pt x="294999" y="1216118"/>
                    </a:lnTo>
                    <a:lnTo>
                      <a:pt x="302943" y="1204692"/>
                    </a:lnTo>
                    <a:lnTo>
                      <a:pt x="310887" y="1193266"/>
                    </a:lnTo>
                    <a:lnTo>
                      <a:pt x="319784" y="1182157"/>
                    </a:lnTo>
                    <a:lnTo>
                      <a:pt x="328682" y="1171683"/>
                    </a:lnTo>
                    <a:lnTo>
                      <a:pt x="338214" y="1161210"/>
                    </a:lnTo>
                    <a:lnTo>
                      <a:pt x="348383" y="1151370"/>
                    </a:lnTo>
                    <a:lnTo>
                      <a:pt x="358869" y="1141214"/>
                    </a:lnTo>
                    <a:lnTo>
                      <a:pt x="369673" y="1132010"/>
                    </a:lnTo>
                    <a:lnTo>
                      <a:pt x="380795" y="1123440"/>
                    </a:lnTo>
                    <a:lnTo>
                      <a:pt x="392552" y="1114871"/>
                    </a:lnTo>
                    <a:lnTo>
                      <a:pt x="404309" y="1106618"/>
                    </a:lnTo>
                    <a:lnTo>
                      <a:pt x="417020" y="1099001"/>
                    </a:lnTo>
                    <a:lnTo>
                      <a:pt x="429412" y="1091701"/>
                    </a:lnTo>
                    <a:lnTo>
                      <a:pt x="442441" y="1085036"/>
                    </a:lnTo>
                    <a:lnTo>
                      <a:pt x="455787" y="1078371"/>
                    </a:lnTo>
                    <a:lnTo>
                      <a:pt x="469450" y="1072340"/>
                    </a:lnTo>
                    <a:lnTo>
                      <a:pt x="483432" y="1066945"/>
                    </a:lnTo>
                    <a:lnTo>
                      <a:pt x="497413" y="1062184"/>
                    </a:lnTo>
                    <a:lnTo>
                      <a:pt x="511713" y="1057740"/>
                    </a:lnTo>
                    <a:lnTo>
                      <a:pt x="526648" y="1053614"/>
                    </a:lnTo>
                    <a:lnTo>
                      <a:pt x="541582" y="1050440"/>
                    </a:lnTo>
                    <a:lnTo>
                      <a:pt x="556835" y="1047266"/>
                    </a:lnTo>
                    <a:lnTo>
                      <a:pt x="571770" y="1044727"/>
                    </a:lnTo>
                    <a:lnTo>
                      <a:pt x="571770" y="960619"/>
                    </a:lnTo>
                    <a:lnTo>
                      <a:pt x="566050" y="958080"/>
                    </a:lnTo>
                    <a:lnTo>
                      <a:pt x="560013" y="954906"/>
                    </a:lnTo>
                    <a:lnTo>
                      <a:pt x="554293" y="951414"/>
                    </a:lnTo>
                    <a:lnTo>
                      <a:pt x="548573" y="948241"/>
                    </a:lnTo>
                    <a:lnTo>
                      <a:pt x="543171" y="944114"/>
                    </a:lnTo>
                    <a:lnTo>
                      <a:pt x="537452" y="939988"/>
                    </a:lnTo>
                    <a:lnTo>
                      <a:pt x="532367" y="935545"/>
                    </a:lnTo>
                    <a:lnTo>
                      <a:pt x="527283" y="931101"/>
                    </a:lnTo>
                    <a:lnTo>
                      <a:pt x="522199" y="926341"/>
                    </a:lnTo>
                    <a:lnTo>
                      <a:pt x="517433" y="921580"/>
                    </a:lnTo>
                    <a:lnTo>
                      <a:pt x="512348" y="916501"/>
                    </a:lnTo>
                    <a:lnTo>
                      <a:pt x="507900" y="911106"/>
                    </a:lnTo>
                    <a:lnTo>
                      <a:pt x="503769" y="905393"/>
                    </a:lnTo>
                    <a:lnTo>
                      <a:pt x="499638" y="899680"/>
                    </a:lnTo>
                    <a:lnTo>
                      <a:pt x="495507" y="893649"/>
                    </a:lnTo>
                    <a:lnTo>
                      <a:pt x="491694" y="887302"/>
                    </a:lnTo>
                    <a:lnTo>
                      <a:pt x="488198" y="880954"/>
                    </a:lnTo>
                    <a:lnTo>
                      <a:pt x="484385" y="874923"/>
                    </a:lnTo>
                    <a:lnTo>
                      <a:pt x="481525" y="868258"/>
                    </a:lnTo>
                    <a:lnTo>
                      <a:pt x="478665" y="861276"/>
                    </a:lnTo>
                    <a:lnTo>
                      <a:pt x="475488" y="854293"/>
                    </a:lnTo>
                    <a:lnTo>
                      <a:pt x="472946" y="847310"/>
                    </a:lnTo>
                    <a:lnTo>
                      <a:pt x="470404" y="839693"/>
                    </a:lnTo>
                    <a:lnTo>
                      <a:pt x="468497" y="832393"/>
                    </a:lnTo>
                    <a:lnTo>
                      <a:pt x="466273" y="825093"/>
                    </a:lnTo>
                    <a:lnTo>
                      <a:pt x="465002" y="817476"/>
                    </a:lnTo>
                    <a:lnTo>
                      <a:pt x="463413" y="809541"/>
                    </a:lnTo>
                    <a:lnTo>
                      <a:pt x="462142" y="801923"/>
                    </a:lnTo>
                    <a:lnTo>
                      <a:pt x="461189" y="793989"/>
                    </a:lnTo>
                    <a:lnTo>
                      <a:pt x="460871" y="786054"/>
                    </a:lnTo>
                    <a:lnTo>
                      <a:pt x="460235" y="777802"/>
                    </a:lnTo>
                    <a:lnTo>
                      <a:pt x="460235" y="769550"/>
                    </a:lnTo>
                    <a:lnTo>
                      <a:pt x="460553" y="759076"/>
                    </a:lnTo>
                    <a:lnTo>
                      <a:pt x="460871" y="748919"/>
                    </a:lnTo>
                    <a:lnTo>
                      <a:pt x="461824" y="738445"/>
                    </a:lnTo>
                    <a:lnTo>
                      <a:pt x="463413" y="728606"/>
                    </a:lnTo>
                    <a:lnTo>
                      <a:pt x="465637" y="718450"/>
                    </a:lnTo>
                    <a:lnTo>
                      <a:pt x="467862" y="708611"/>
                    </a:lnTo>
                    <a:lnTo>
                      <a:pt x="470404" y="699406"/>
                    </a:lnTo>
                    <a:lnTo>
                      <a:pt x="473264" y="690202"/>
                    </a:lnTo>
                    <a:lnTo>
                      <a:pt x="477077" y="680998"/>
                    </a:lnTo>
                    <a:lnTo>
                      <a:pt x="480890" y="672111"/>
                    </a:lnTo>
                    <a:lnTo>
                      <a:pt x="484703" y="663541"/>
                    </a:lnTo>
                    <a:lnTo>
                      <a:pt x="489152" y="655289"/>
                    </a:lnTo>
                    <a:lnTo>
                      <a:pt x="493918" y="647354"/>
                    </a:lnTo>
                    <a:lnTo>
                      <a:pt x="498685" y="639737"/>
                    </a:lnTo>
                    <a:lnTo>
                      <a:pt x="504404" y="632437"/>
                    </a:lnTo>
                    <a:lnTo>
                      <a:pt x="509806" y="624820"/>
                    </a:lnTo>
                    <a:lnTo>
                      <a:pt x="515844" y="618154"/>
                    </a:lnTo>
                    <a:lnTo>
                      <a:pt x="522199" y="611489"/>
                    </a:lnTo>
                    <a:lnTo>
                      <a:pt x="528236" y="605776"/>
                    </a:lnTo>
                    <a:lnTo>
                      <a:pt x="534909" y="600063"/>
                    </a:lnTo>
                    <a:lnTo>
                      <a:pt x="541900" y="594667"/>
                    </a:lnTo>
                    <a:lnTo>
                      <a:pt x="548891" y="589907"/>
                    </a:lnTo>
                    <a:lnTo>
                      <a:pt x="556517" y="585463"/>
                    </a:lnTo>
                    <a:lnTo>
                      <a:pt x="564144" y="581020"/>
                    </a:lnTo>
                    <a:lnTo>
                      <a:pt x="571770" y="577211"/>
                    </a:lnTo>
                    <a:lnTo>
                      <a:pt x="579714" y="574354"/>
                    </a:lnTo>
                    <a:lnTo>
                      <a:pt x="587658" y="571498"/>
                    </a:lnTo>
                    <a:lnTo>
                      <a:pt x="595920" y="569276"/>
                    </a:lnTo>
                    <a:lnTo>
                      <a:pt x="604499" y="567372"/>
                    </a:lnTo>
                    <a:lnTo>
                      <a:pt x="612761" y="566420"/>
                    </a:lnTo>
                    <a:lnTo>
                      <a:pt x="621659" y="565468"/>
                    </a:lnTo>
                    <a:lnTo>
                      <a:pt x="630238" y="565150"/>
                    </a:lnTo>
                    <a:close/>
                    <a:moveTo>
                      <a:pt x="181836" y="158167"/>
                    </a:moveTo>
                    <a:lnTo>
                      <a:pt x="178980" y="158484"/>
                    </a:lnTo>
                    <a:lnTo>
                      <a:pt x="176441" y="159119"/>
                    </a:lnTo>
                    <a:lnTo>
                      <a:pt x="173902" y="160390"/>
                    </a:lnTo>
                    <a:lnTo>
                      <a:pt x="171681" y="161343"/>
                    </a:lnTo>
                    <a:lnTo>
                      <a:pt x="169459" y="162613"/>
                    </a:lnTo>
                    <a:lnTo>
                      <a:pt x="167238" y="163884"/>
                    </a:lnTo>
                    <a:lnTo>
                      <a:pt x="165651" y="165789"/>
                    </a:lnTo>
                    <a:lnTo>
                      <a:pt x="164065" y="167695"/>
                    </a:lnTo>
                    <a:lnTo>
                      <a:pt x="162478" y="169918"/>
                    </a:lnTo>
                    <a:lnTo>
                      <a:pt x="161209" y="171824"/>
                    </a:lnTo>
                    <a:lnTo>
                      <a:pt x="159939" y="174364"/>
                    </a:lnTo>
                    <a:lnTo>
                      <a:pt x="159305" y="176588"/>
                    </a:lnTo>
                    <a:lnTo>
                      <a:pt x="158352" y="179128"/>
                    </a:lnTo>
                    <a:lnTo>
                      <a:pt x="158035" y="181669"/>
                    </a:lnTo>
                    <a:lnTo>
                      <a:pt x="157718" y="184210"/>
                    </a:lnTo>
                    <a:lnTo>
                      <a:pt x="157718" y="1440334"/>
                    </a:lnTo>
                    <a:lnTo>
                      <a:pt x="158352" y="1447639"/>
                    </a:lnTo>
                    <a:lnTo>
                      <a:pt x="159622" y="1454944"/>
                    </a:lnTo>
                    <a:lnTo>
                      <a:pt x="161526" y="1463202"/>
                    </a:lnTo>
                    <a:lnTo>
                      <a:pt x="164065" y="1471142"/>
                    </a:lnTo>
                    <a:lnTo>
                      <a:pt x="167238" y="1479717"/>
                    </a:lnTo>
                    <a:lnTo>
                      <a:pt x="171363" y="1488610"/>
                    </a:lnTo>
                    <a:lnTo>
                      <a:pt x="175806" y="1497185"/>
                    </a:lnTo>
                    <a:lnTo>
                      <a:pt x="181201" y="1506078"/>
                    </a:lnTo>
                    <a:lnTo>
                      <a:pt x="187230" y="1514336"/>
                    </a:lnTo>
                    <a:lnTo>
                      <a:pt x="193577" y="1522594"/>
                    </a:lnTo>
                    <a:lnTo>
                      <a:pt x="200876" y="1530534"/>
                    </a:lnTo>
                    <a:lnTo>
                      <a:pt x="208492" y="1538156"/>
                    </a:lnTo>
                    <a:lnTo>
                      <a:pt x="216743" y="1545143"/>
                    </a:lnTo>
                    <a:lnTo>
                      <a:pt x="225629" y="1551178"/>
                    </a:lnTo>
                    <a:lnTo>
                      <a:pt x="230389" y="1554354"/>
                    </a:lnTo>
                    <a:lnTo>
                      <a:pt x="235149" y="1557212"/>
                    </a:lnTo>
                    <a:lnTo>
                      <a:pt x="239909" y="1559753"/>
                    </a:lnTo>
                    <a:lnTo>
                      <a:pt x="244669" y="1561976"/>
                    </a:lnTo>
                    <a:lnTo>
                      <a:pt x="1018979" y="1561976"/>
                    </a:lnTo>
                    <a:lnTo>
                      <a:pt x="1018979" y="1559436"/>
                    </a:lnTo>
                    <a:lnTo>
                      <a:pt x="1028182" y="1554354"/>
                    </a:lnTo>
                    <a:lnTo>
                      <a:pt x="1037068" y="1548637"/>
                    </a:lnTo>
                    <a:lnTo>
                      <a:pt x="1045636" y="1542603"/>
                    </a:lnTo>
                    <a:lnTo>
                      <a:pt x="1053252" y="1535298"/>
                    </a:lnTo>
                    <a:lnTo>
                      <a:pt x="1060551" y="1527993"/>
                    </a:lnTo>
                    <a:lnTo>
                      <a:pt x="1067532" y="1520370"/>
                    </a:lnTo>
                    <a:lnTo>
                      <a:pt x="1073879" y="1512113"/>
                    </a:lnTo>
                    <a:lnTo>
                      <a:pt x="1079908" y="1504173"/>
                    </a:lnTo>
                    <a:lnTo>
                      <a:pt x="1084986" y="1495597"/>
                    </a:lnTo>
                    <a:lnTo>
                      <a:pt x="1089429" y="1487022"/>
                    </a:lnTo>
                    <a:lnTo>
                      <a:pt x="1093554" y="1479082"/>
                    </a:lnTo>
                    <a:lnTo>
                      <a:pt x="1096728" y="1470507"/>
                    </a:lnTo>
                    <a:lnTo>
                      <a:pt x="1099266" y="1462884"/>
                    </a:lnTo>
                    <a:lnTo>
                      <a:pt x="1101170" y="1454626"/>
                    </a:lnTo>
                    <a:lnTo>
                      <a:pt x="1102122" y="1447321"/>
                    </a:lnTo>
                    <a:lnTo>
                      <a:pt x="1102757" y="1440334"/>
                    </a:lnTo>
                    <a:lnTo>
                      <a:pt x="1102757" y="184210"/>
                    </a:lnTo>
                    <a:lnTo>
                      <a:pt x="1102122" y="181669"/>
                    </a:lnTo>
                    <a:lnTo>
                      <a:pt x="1101805" y="179128"/>
                    </a:lnTo>
                    <a:lnTo>
                      <a:pt x="1101170" y="176588"/>
                    </a:lnTo>
                    <a:lnTo>
                      <a:pt x="1100536" y="174364"/>
                    </a:lnTo>
                    <a:lnTo>
                      <a:pt x="1099266" y="171824"/>
                    </a:lnTo>
                    <a:lnTo>
                      <a:pt x="1097997" y="169918"/>
                    </a:lnTo>
                    <a:lnTo>
                      <a:pt x="1096410" y="167695"/>
                    </a:lnTo>
                    <a:lnTo>
                      <a:pt x="1094824" y="165789"/>
                    </a:lnTo>
                    <a:lnTo>
                      <a:pt x="1092919" y="163884"/>
                    </a:lnTo>
                    <a:lnTo>
                      <a:pt x="1090698" y="162613"/>
                    </a:lnTo>
                    <a:lnTo>
                      <a:pt x="1088794" y="161343"/>
                    </a:lnTo>
                    <a:lnTo>
                      <a:pt x="1086573" y="160390"/>
                    </a:lnTo>
                    <a:lnTo>
                      <a:pt x="1083716" y="159119"/>
                    </a:lnTo>
                    <a:lnTo>
                      <a:pt x="1081178" y="158484"/>
                    </a:lnTo>
                    <a:lnTo>
                      <a:pt x="1078639" y="158167"/>
                    </a:lnTo>
                    <a:lnTo>
                      <a:pt x="1076100" y="158167"/>
                    </a:lnTo>
                    <a:lnTo>
                      <a:pt x="184374" y="158167"/>
                    </a:lnTo>
                    <a:lnTo>
                      <a:pt x="181836" y="158167"/>
                    </a:lnTo>
                    <a:close/>
                    <a:moveTo>
                      <a:pt x="1414463" y="157162"/>
                    </a:moveTo>
                    <a:lnTo>
                      <a:pt x="2153497" y="157162"/>
                    </a:lnTo>
                    <a:lnTo>
                      <a:pt x="2161123" y="157162"/>
                    </a:lnTo>
                    <a:lnTo>
                      <a:pt x="2169066" y="158114"/>
                    </a:lnTo>
                    <a:lnTo>
                      <a:pt x="2176374" y="158749"/>
                    </a:lnTo>
                    <a:lnTo>
                      <a:pt x="2183364" y="160337"/>
                    </a:lnTo>
                    <a:lnTo>
                      <a:pt x="2190671" y="161924"/>
                    </a:lnTo>
                    <a:lnTo>
                      <a:pt x="2197661" y="163829"/>
                    </a:lnTo>
                    <a:lnTo>
                      <a:pt x="2204651" y="166052"/>
                    </a:lnTo>
                    <a:lnTo>
                      <a:pt x="2211324" y="168909"/>
                    </a:lnTo>
                    <a:lnTo>
                      <a:pt x="2217996" y="172084"/>
                    </a:lnTo>
                    <a:lnTo>
                      <a:pt x="2224350" y="174942"/>
                    </a:lnTo>
                    <a:lnTo>
                      <a:pt x="2230387" y="178752"/>
                    </a:lnTo>
                    <a:lnTo>
                      <a:pt x="2236424" y="182562"/>
                    </a:lnTo>
                    <a:lnTo>
                      <a:pt x="2242461" y="186689"/>
                    </a:lnTo>
                    <a:lnTo>
                      <a:pt x="2247862" y="191134"/>
                    </a:lnTo>
                    <a:lnTo>
                      <a:pt x="2253264" y="195579"/>
                    </a:lnTo>
                    <a:lnTo>
                      <a:pt x="2258665" y="200659"/>
                    </a:lnTo>
                    <a:lnTo>
                      <a:pt x="2263431" y="206057"/>
                    </a:lnTo>
                    <a:lnTo>
                      <a:pt x="2268197" y="211137"/>
                    </a:lnTo>
                    <a:lnTo>
                      <a:pt x="2272645" y="216852"/>
                    </a:lnTo>
                    <a:lnTo>
                      <a:pt x="2276776" y="222567"/>
                    </a:lnTo>
                    <a:lnTo>
                      <a:pt x="2280270" y="228917"/>
                    </a:lnTo>
                    <a:lnTo>
                      <a:pt x="2284083" y="234949"/>
                    </a:lnTo>
                    <a:lnTo>
                      <a:pt x="2287261" y="241299"/>
                    </a:lnTo>
                    <a:lnTo>
                      <a:pt x="2290438" y="247967"/>
                    </a:lnTo>
                    <a:lnTo>
                      <a:pt x="2292980" y="254634"/>
                    </a:lnTo>
                    <a:lnTo>
                      <a:pt x="2295204" y="261619"/>
                    </a:lnTo>
                    <a:lnTo>
                      <a:pt x="2297428" y="268604"/>
                    </a:lnTo>
                    <a:lnTo>
                      <a:pt x="2298699" y="275589"/>
                    </a:lnTo>
                    <a:lnTo>
                      <a:pt x="2300287" y="282892"/>
                    </a:lnTo>
                    <a:lnTo>
                      <a:pt x="2300923" y="290512"/>
                    </a:lnTo>
                    <a:lnTo>
                      <a:pt x="2301876" y="297814"/>
                    </a:lnTo>
                    <a:lnTo>
                      <a:pt x="2301876" y="305434"/>
                    </a:lnTo>
                    <a:lnTo>
                      <a:pt x="2301876" y="1484630"/>
                    </a:lnTo>
                    <a:lnTo>
                      <a:pt x="2301876" y="1497013"/>
                    </a:lnTo>
                    <a:lnTo>
                      <a:pt x="2300923" y="1509078"/>
                    </a:lnTo>
                    <a:lnTo>
                      <a:pt x="2299652" y="1521143"/>
                    </a:lnTo>
                    <a:lnTo>
                      <a:pt x="2298063" y="1533208"/>
                    </a:lnTo>
                    <a:lnTo>
                      <a:pt x="2295839" y="1544638"/>
                    </a:lnTo>
                    <a:lnTo>
                      <a:pt x="2292980" y="1555433"/>
                    </a:lnTo>
                    <a:lnTo>
                      <a:pt x="2289802" y="1566545"/>
                    </a:lnTo>
                    <a:lnTo>
                      <a:pt x="2285990" y="1577340"/>
                    </a:lnTo>
                    <a:lnTo>
                      <a:pt x="2281859" y="1587500"/>
                    </a:lnTo>
                    <a:lnTo>
                      <a:pt x="2277093" y="1597660"/>
                    </a:lnTo>
                    <a:lnTo>
                      <a:pt x="2271374" y="1607503"/>
                    </a:lnTo>
                    <a:lnTo>
                      <a:pt x="2265655" y="1616710"/>
                    </a:lnTo>
                    <a:lnTo>
                      <a:pt x="2259300" y="1625918"/>
                    </a:lnTo>
                    <a:lnTo>
                      <a:pt x="2252310" y="1634808"/>
                    </a:lnTo>
                    <a:lnTo>
                      <a:pt x="2244685" y="1643063"/>
                    </a:lnTo>
                    <a:lnTo>
                      <a:pt x="2236424" y="1651000"/>
                    </a:lnTo>
                    <a:lnTo>
                      <a:pt x="2227846" y="1658938"/>
                    </a:lnTo>
                    <a:lnTo>
                      <a:pt x="2218631" y="1665923"/>
                    </a:lnTo>
                    <a:lnTo>
                      <a:pt x="2208782" y="1672908"/>
                    </a:lnTo>
                    <a:lnTo>
                      <a:pt x="2198297" y="1678940"/>
                    </a:lnTo>
                    <a:lnTo>
                      <a:pt x="2187494" y="1684973"/>
                    </a:lnTo>
                    <a:lnTo>
                      <a:pt x="2176056" y="1690370"/>
                    </a:lnTo>
                    <a:lnTo>
                      <a:pt x="2163664" y="1695450"/>
                    </a:lnTo>
                    <a:lnTo>
                      <a:pt x="2150955" y="1700213"/>
                    </a:lnTo>
                    <a:lnTo>
                      <a:pt x="2137611" y="1704023"/>
                    </a:lnTo>
                    <a:lnTo>
                      <a:pt x="2123631" y="1707515"/>
                    </a:lnTo>
                    <a:lnTo>
                      <a:pt x="2108698" y="1710373"/>
                    </a:lnTo>
                    <a:lnTo>
                      <a:pt x="2093764" y="1712913"/>
                    </a:lnTo>
                    <a:lnTo>
                      <a:pt x="2077878" y="1715135"/>
                    </a:lnTo>
                    <a:lnTo>
                      <a:pt x="2061038" y="1716405"/>
                    </a:lnTo>
                    <a:lnTo>
                      <a:pt x="2044199" y="1717358"/>
                    </a:lnTo>
                    <a:lnTo>
                      <a:pt x="2026406" y="1717675"/>
                    </a:lnTo>
                    <a:lnTo>
                      <a:pt x="1563159" y="1717675"/>
                    </a:lnTo>
                    <a:lnTo>
                      <a:pt x="1551721" y="1717358"/>
                    </a:lnTo>
                    <a:lnTo>
                      <a:pt x="1540601" y="1716723"/>
                    </a:lnTo>
                    <a:lnTo>
                      <a:pt x="1529163" y="1715453"/>
                    </a:lnTo>
                    <a:lnTo>
                      <a:pt x="1518042" y="1714500"/>
                    </a:lnTo>
                    <a:lnTo>
                      <a:pt x="1506922" y="1712913"/>
                    </a:lnTo>
                    <a:lnTo>
                      <a:pt x="1495801" y="1710690"/>
                    </a:lnTo>
                    <a:lnTo>
                      <a:pt x="1485634" y="1709103"/>
                    </a:lnTo>
                    <a:lnTo>
                      <a:pt x="1475149" y="1706880"/>
                    </a:lnTo>
                    <a:lnTo>
                      <a:pt x="1456085" y="1701800"/>
                    </a:lnTo>
                    <a:lnTo>
                      <a:pt x="1439246" y="1697038"/>
                    </a:lnTo>
                    <a:lnTo>
                      <a:pt x="1424948" y="1692593"/>
                    </a:lnTo>
                    <a:lnTo>
                      <a:pt x="1414463" y="1688783"/>
                    </a:lnTo>
                    <a:lnTo>
                      <a:pt x="1414463" y="1342708"/>
                    </a:lnTo>
                    <a:lnTo>
                      <a:pt x="1416687" y="1347470"/>
                    </a:lnTo>
                    <a:lnTo>
                      <a:pt x="1419229" y="1352233"/>
                    </a:lnTo>
                    <a:lnTo>
                      <a:pt x="1422088" y="1357630"/>
                    </a:lnTo>
                    <a:lnTo>
                      <a:pt x="1425583" y="1362393"/>
                    </a:lnTo>
                    <a:lnTo>
                      <a:pt x="1429078" y="1367473"/>
                    </a:lnTo>
                    <a:lnTo>
                      <a:pt x="1433209" y="1372235"/>
                    </a:lnTo>
                    <a:lnTo>
                      <a:pt x="1437657" y="1376998"/>
                    </a:lnTo>
                    <a:lnTo>
                      <a:pt x="1442105" y="1381760"/>
                    </a:lnTo>
                    <a:lnTo>
                      <a:pt x="1446871" y="1386523"/>
                    </a:lnTo>
                    <a:lnTo>
                      <a:pt x="1451637" y="1390968"/>
                    </a:lnTo>
                    <a:lnTo>
                      <a:pt x="1456721" y="1395413"/>
                    </a:lnTo>
                    <a:lnTo>
                      <a:pt x="1462440" y="1399540"/>
                    </a:lnTo>
                    <a:lnTo>
                      <a:pt x="1467523" y="1403350"/>
                    </a:lnTo>
                    <a:lnTo>
                      <a:pt x="1472925" y="1406525"/>
                    </a:lnTo>
                    <a:lnTo>
                      <a:pt x="1478644" y="1410018"/>
                    </a:lnTo>
                    <a:lnTo>
                      <a:pt x="1484045" y="1412558"/>
                    </a:lnTo>
                    <a:lnTo>
                      <a:pt x="1484045" y="1413510"/>
                    </a:lnTo>
                    <a:lnTo>
                      <a:pt x="2108062" y="1413510"/>
                    </a:lnTo>
                    <a:lnTo>
                      <a:pt x="2108062" y="1410335"/>
                    </a:lnTo>
                    <a:lnTo>
                      <a:pt x="2115370" y="1406208"/>
                    </a:lnTo>
                    <a:lnTo>
                      <a:pt x="2122360" y="1401763"/>
                    </a:lnTo>
                    <a:lnTo>
                      <a:pt x="2129032" y="1396683"/>
                    </a:lnTo>
                    <a:lnTo>
                      <a:pt x="2135387" y="1390968"/>
                    </a:lnTo>
                    <a:lnTo>
                      <a:pt x="2141106" y="1385253"/>
                    </a:lnTo>
                    <a:lnTo>
                      <a:pt x="2146825" y="1378903"/>
                    </a:lnTo>
                    <a:lnTo>
                      <a:pt x="2151909" y="1372235"/>
                    </a:lnTo>
                    <a:lnTo>
                      <a:pt x="2156357" y="1365568"/>
                    </a:lnTo>
                    <a:lnTo>
                      <a:pt x="2160805" y="1358900"/>
                    </a:lnTo>
                    <a:lnTo>
                      <a:pt x="2163982" y="1352233"/>
                    </a:lnTo>
                    <a:lnTo>
                      <a:pt x="2167477" y="1345883"/>
                    </a:lnTo>
                    <a:lnTo>
                      <a:pt x="2170019" y="1339215"/>
                    </a:lnTo>
                    <a:lnTo>
                      <a:pt x="2172243" y="1332865"/>
                    </a:lnTo>
                    <a:lnTo>
                      <a:pt x="2173832" y="1326515"/>
                    </a:lnTo>
                    <a:lnTo>
                      <a:pt x="2174467" y="1320800"/>
                    </a:lnTo>
                    <a:lnTo>
                      <a:pt x="2174785" y="1315085"/>
                    </a:lnTo>
                    <a:lnTo>
                      <a:pt x="2174785" y="305434"/>
                    </a:lnTo>
                    <a:lnTo>
                      <a:pt x="2174467" y="301307"/>
                    </a:lnTo>
                    <a:lnTo>
                      <a:pt x="2172879" y="297497"/>
                    </a:lnTo>
                    <a:lnTo>
                      <a:pt x="2171290" y="293687"/>
                    </a:lnTo>
                    <a:lnTo>
                      <a:pt x="2168430" y="290829"/>
                    </a:lnTo>
                    <a:lnTo>
                      <a:pt x="2165571" y="288289"/>
                    </a:lnTo>
                    <a:lnTo>
                      <a:pt x="2162076" y="286067"/>
                    </a:lnTo>
                    <a:lnTo>
                      <a:pt x="2157945" y="284797"/>
                    </a:lnTo>
                    <a:lnTo>
                      <a:pt x="2153497" y="284479"/>
                    </a:lnTo>
                    <a:lnTo>
                      <a:pt x="1414463" y="284479"/>
                    </a:lnTo>
                    <a:lnTo>
                      <a:pt x="1414463" y="157162"/>
                    </a:lnTo>
                    <a:close/>
                    <a:moveTo>
                      <a:pt x="184374" y="0"/>
                    </a:moveTo>
                    <a:lnTo>
                      <a:pt x="1076100" y="0"/>
                    </a:lnTo>
                    <a:lnTo>
                      <a:pt x="1085621" y="317"/>
                    </a:lnTo>
                    <a:lnTo>
                      <a:pt x="1094824" y="953"/>
                    </a:lnTo>
                    <a:lnTo>
                      <a:pt x="1104026" y="1905"/>
                    </a:lnTo>
                    <a:lnTo>
                      <a:pt x="1113229" y="3494"/>
                    </a:lnTo>
                    <a:lnTo>
                      <a:pt x="1122115" y="5717"/>
                    </a:lnTo>
                    <a:lnTo>
                      <a:pt x="1131000" y="8258"/>
                    </a:lnTo>
                    <a:lnTo>
                      <a:pt x="1139568" y="11434"/>
                    </a:lnTo>
                    <a:lnTo>
                      <a:pt x="1147502" y="14610"/>
                    </a:lnTo>
                    <a:lnTo>
                      <a:pt x="1156070" y="18421"/>
                    </a:lnTo>
                    <a:lnTo>
                      <a:pt x="1163686" y="22232"/>
                    </a:lnTo>
                    <a:lnTo>
                      <a:pt x="1171620" y="26679"/>
                    </a:lnTo>
                    <a:lnTo>
                      <a:pt x="1178919" y="31443"/>
                    </a:lnTo>
                    <a:lnTo>
                      <a:pt x="1186217" y="36842"/>
                    </a:lnTo>
                    <a:lnTo>
                      <a:pt x="1193199" y="42241"/>
                    </a:lnTo>
                    <a:lnTo>
                      <a:pt x="1199863" y="47640"/>
                    </a:lnTo>
                    <a:lnTo>
                      <a:pt x="1206210" y="53993"/>
                    </a:lnTo>
                    <a:lnTo>
                      <a:pt x="1212557" y="60345"/>
                    </a:lnTo>
                    <a:lnTo>
                      <a:pt x="1218269" y="67014"/>
                    </a:lnTo>
                    <a:lnTo>
                      <a:pt x="1223981" y="74002"/>
                    </a:lnTo>
                    <a:lnTo>
                      <a:pt x="1229058" y="81306"/>
                    </a:lnTo>
                    <a:lnTo>
                      <a:pt x="1233818" y="88611"/>
                    </a:lnTo>
                    <a:lnTo>
                      <a:pt x="1238261" y="96551"/>
                    </a:lnTo>
                    <a:lnTo>
                      <a:pt x="1242387" y="104492"/>
                    </a:lnTo>
                    <a:lnTo>
                      <a:pt x="1245877" y="112749"/>
                    </a:lnTo>
                    <a:lnTo>
                      <a:pt x="1249368" y="121325"/>
                    </a:lnTo>
                    <a:lnTo>
                      <a:pt x="1252224" y="129582"/>
                    </a:lnTo>
                    <a:lnTo>
                      <a:pt x="1254446" y="138475"/>
                    </a:lnTo>
                    <a:lnTo>
                      <a:pt x="1256667" y="147368"/>
                    </a:lnTo>
                    <a:lnTo>
                      <a:pt x="1258254" y="156261"/>
                    </a:lnTo>
                    <a:lnTo>
                      <a:pt x="1259523" y="165472"/>
                    </a:lnTo>
                    <a:lnTo>
                      <a:pt x="1259840" y="175000"/>
                    </a:lnTo>
                    <a:lnTo>
                      <a:pt x="1260475" y="184210"/>
                    </a:lnTo>
                    <a:lnTo>
                      <a:pt x="1260475" y="1651541"/>
                    </a:lnTo>
                    <a:lnTo>
                      <a:pt x="1259840" y="1667103"/>
                    </a:lnTo>
                    <a:lnTo>
                      <a:pt x="1259206" y="1682348"/>
                    </a:lnTo>
                    <a:lnTo>
                      <a:pt x="1257936" y="1696958"/>
                    </a:lnTo>
                    <a:lnTo>
                      <a:pt x="1255715" y="1711886"/>
                    </a:lnTo>
                    <a:lnTo>
                      <a:pt x="1252542" y="1725860"/>
                    </a:lnTo>
                    <a:lnTo>
                      <a:pt x="1249368" y="1739835"/>
                    </a:lnTo>
                    <a:lnTo>
                      <a:pt x="1245243" y="1753492"/>
                    </a:lnTo>
                    <a:lnTo>
                      <a:pt x="1240483" y="1766831"/>
                    </a:lnTo>
                    <a:lnTo>
                      <a:pt x="1235405" y="1779535"/>
                    </a:lnTo>
                    <a:lnTo>
                      <a:pt x="1229376" y="1792239"/>
                    </a:lnTo>
                    <a:lnTo>
                      <a:pt x="1222712" y="1804308"/>
                    </a:lnTo>
                    <a:lnTo>
                      <a:pt x="1215413" y="1816060"/>
                    </a:lnTo>
                    <a:lnTo>
                      <a:pt x="1207162" y="1827493"/>
                    </a:lnTo>
                    <a:lnTo>
                      <a:pt x="1198594" y="1838292"/>
                    </a:lnTo>
                    <a:lnTo>
                      <a:pt x="1189391" y="1848773"/>
                    </a:lnTo>
                    <a:lnTo>
                      <a:pt x="1179236" y="1858619"/>
                    </a:lnTo>
                    <a:lnTo>
                      <a:pt x="1168129" y="1868147"/>
                    </a:lnTo>
                    <a:lnTo>
                      <a:pt x="1156705" y="1877040"/>
                    </a:lnTo>
                    <a:lnTo>
                      <a:pt x="1144646" y="1885615"/>
                    </a:lnTo>
                    <a:lnTo>
                      <a:pt x="1131635" y="1893555"/>
                    </a:lnTo>
                    <a:lnTo>
                      <a:pt x="1117989" y="1900860"/>
                    </a:lnTo>
                    <a:lnTo>
                      <a:pt x="1103709" y="1907530"/>
                    </a:lnTo>
                    <a:lnTo>
                      <a:pt x="1088794" y="1913882"/>
                    </a:lnTo>
                    <a:lnTo>
                      <a:pt x="1072927" y="1919599"/>
                    </a:lnTo>
                    <a:lnTo>
                      <a:pt x="1056108" y="1924680"/>
                    </a:lnTo>
                    <a:lnTo>
                      <a:pt x="1038654" y="1929127"/>
                    </a:lnTo>
                    <a:lnTo>
                      <a:pt x="1020566" y="1932620"/>
                    </a:lnTo>
                    <a:lnTo>
                      <a:pt x="1001526" y="1936114"/>
                    </a:lnTo>
                    <a:lnTo>
                      <a:pt x="981851" y="1938337"/>
                    </a:lnTo>
                    <a:lnTo>
                      <a:pt x="961541" y="1940243"/>
                    </a:lnTo>
                    <a:lnTo>
                      <a:pt x="940279" y="1941196"/>
                    </a:lnTo>
                    <a:lnTo>
                      <a:pt x="918065" y="1941513"/>
                    </a:lnTo>
                    <a:lnTo>
                      <a:pt x="342410" y="1941513"/>
                    </a:lnTo>
                    <a:lnTo>
                      <a:pt x="321148" y="1941196"/>
                    </a:lnTo>
                    <a:lnTo>
                      <a:pt x="300839" y="1940243"/>
                    </a:lnTo>
                    <a:lnTo>
                      <a:pt x="280846" y="1938337"/>
                    </a:lnTo>
                    <a:lnTo>
                      <a:pt x="261806" y="1936114"/>
                    </a:lnTo>
                    <a:lnTo>
                      <a:pt x="242765" y="1932938"/>
                    </a:lnTo>
                    <a:lnTo>
                      <a:pt x="225311" y="1929444"/>
                    </a:lnTo>
                    <a:lnTo>
                      <a:pt x="208175" y="1924998"/>
                    </a:lnTo>
                    <a:lnTo>
                      <a:pt x="191673" y="1920234"/>
                    </a:lnTo>
                    <a:lnTo>
                      <a:pt x="175806" y="1914517"/>
                    </a:lnTo>
                    <a:lnTo>
                      <a:pt x="160574" y="1908800"/>
                    </a:lnTo>
                    <a:lnTo>
                      <a:pt x="146294" y="1902130"/>
                    </a:lnTo>
                    <a:lnTo>
                      <a:pt x="132648" y="1894825"/>
                    </a:lnTo>
                    <a:lnTo>
                      <a:pt x="119954" y="1886885"/>
                    </a:lnTo>
                    <a:lnTo>
                      <a:pt x="107261" y="1878628"/>
                    </a:lnTo>
                    <a:lnTo>
                      <a:pt x="95836" y="1869735"/>
                    </a:lnTo>
                    <a:lnTo>
                      <a:pt x="84730" y="1860524"/>
                    </a:lnTo>
                    <a:lnTo>
                      <a:pt x="74575" y="1850361"/>
                    </a:lnTo>
                    <a:lnTo>
                      <a:pt x="64737" y="1840198"/>
                    </a:lnTo>
                    <a:lnTo>
                      <a:pt x="55534" y="1829399"/>
                    </a:lnTo>
                    <a:lnTo>
                      <a:pt x="47601" y="1817965"/>
                    </a:lnTo>
                    <a:lnTo>
                      <a:pt x="39985" y="1806532"/>
                    </a:lnTo>
                    <a:lnTo>
                      <a:pt x="32686" y="1794463"/>
                    </a:lnTo>
                    <a:lnTo>
                      <a:pt x="26656" y="1781758"/>
                    </a:lnTo>
                    <a:lnTo>
                      <a:pt x="20944" y="1768419"/>
                    </a:lnTo>
                    <a:lnTo>
                      <a:pt x="16184" y="1755397"/>
                    </a:lnTo>
                    <a:lnTo>
                      <a:pt x="11741" y="1741740"/>
                    </a:lnTo>
                    <a:lnTo>
                      <a:pt x="8251" y="1727131"/>
                    </a:lnTo>
                    <a:lnTo>
                      <a:pt x="5077" y="1712838"/>
                    </a:lnTo>
                    <a:lnTo>
                      <a:pt x="2856" y="1698229"/>
                    </a:lnTo>
                    <a:lnTo>
                      <a:pt x="1269" y="1682984"/>
                    </a:lnTo>
                    <a:lnTo>
                      <a:pt x="317" y="1667421"/>
                    </a:lnTo>
                    <a:lnTo>
                      <a:pt x="0" y="1651541"/>
                    </a:lnTo>
                    <a:lnTo>
                      <a:pt x="0" y="184210"/>
                    </a:lnTo>
                    <a:lnTo>
                      <a:pt x="0" y="175000"/>
                    </a:lnTo>
                    <a:lnTo>
                      <a:pt x="634" y="165472"/>
                    </a:lnTo>
                    <a:lnTo>
                      <a:pt x="1904" y="156261"/>
                    </a:lnTo>
                    <a:lnTo>
                      <a:pt x="3808" y="147368"/>
                    </a:lnTo>
                    <a:lnTo>
                      <a:pt x="6029" y="138475"/>
                    </a:lnTo>
                    <a:lnTo>
                      <a:pt x="8251" y="129582"/>
                    </a:lnTo>
                    <a:lnTo>
                      <a:pt x="11107" y="121325"/>
                    </a:lnTo>
                    <a:lnTo>
                      <a:pt x="14280" y="112749"/>
                    </a:lnTo>
                    <a:lnTo>
                      <a:pt x="18088" y="104492"/>
                    </a:lnTo>
                    <a:lnTo>
                      <a:pt x="22214" y="96551"/>
                    </a:lnTo>
                    <a:lnTo>
                      <a:pt x="26656" y="88611"/>
                    </a:lnTo>
                    <a:lnTo>
                      <a:pt x="31416" y="81306"/>
                    </a:lnTo>
                    <a:lnTo>
                      <a:pt x="36494" y="74002"/>
                    </a:lnTo>
                    <a:lnTo>
                      <a:pt x="41889" y="67014"/>
                    </a:lnTo>
                    <a:lnTo>
                      <a:pt x="47918" y="60345"/>
                    </a:lnTo>
                    <a:lnTo>
                      <a:pt x="53948" y="53993"/>
                    </a:lnTo>
                    <a:lnTo>
                      <a:pt x="60612" y="47640"/>
                    </a:lnTo>
                    <a:lnTo>
                      <a:pt x="66959" y="42241"/>
                    </a:lnTo>
                    <a:lnTo>
                      <a:pt x="74257" y="36842"/>
                    </a:lnTo>
                    <a:lnTo>
                      <a:pt x="81556" y="31443"/>
                    </a:lnTo>
                    <a:lnTo>
                      <a:pt x="88855" y="26679"/>
                    </a:lnTo>
                    <a:lnTo>
                      <a:pt x="96471" y="22232"/>
                    </a:lnTo>
                    <a:lnTo>
                      <a:pt x="104405" y="18421"/>
                    </a:lnTo>
                    <a:lnTo>
                      <a:pt x="112338" y="14610"/>
                    </a:lnTo>
                    <a:lnTo>
                      <a:pt x="120906" y="11434"/>
                    </a:lnTo>
                    <a:lnTo>
                      <a:pt x="129475" y="8258"/>
                    </a:lnTo>
                    <a:lnTo>
                      <a:pt x="138360" y="5717"/>
                    </a:lnTo>
                    <a:lnTo>
                      <a:pt x="146928" y="3494"/>
                    </a:lnTo>
                    <a:lnTo>
                      <a:pt x="156131" y="1905"/>
                    </a:lnTo>
                    <a:lnTo>
                      <a:pt x="165651" y="953"/>
                    </a:lnTo>
                    <a:lnTo>
                      <a:pt x="174854" y="317"/>
                    </a:lnTo>
                    <a:lnTo>
                      <a:pt x="184374"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sz="1300" dirty="0">
                  <a:solidFill>
                    <a:schemeClr val="tx1">
                      <a:lumMod val="85000"/>
                      <a:lumOff val="15000"/>
                    </a:schemeClr>
                  </a:solidFill>
                  <a:latin typeface="+mn-lt"/>
                  <a:ea typeface="+mn-ea"/>
                  <a:cs typeface="+mn-ea"/>
                  <a:sym typeface="+mn-lt"/>
                </a:endParaRPr>
              </a:p>
            </p:txBody>
          </p:sp>
        </p:grpSp>
        <p:sp>
          <p:nvSpPr>
            <p:cNvPr id="73" name="TextBox 32"/>
            <p:cNvSpPr txBox="1"/>
            <p:nvPr/>
          </p:nvSpPr>
          <p:spPr>
            <a:xfrm>
              <a:off x="7749961" y="2384448"/>
              <a:ext cx="1347576" cy="1880052"/>
            </a:xfrm>
            <a:prstGeom prst="rect">
              <a:avLst/>
            </a:prstGeom>
            <a:noFill/>
            <a:ln>
              <a:noFill/>
            </a:ln>
          </p:spPr>
          <p:txBody>
            <a:bodyPr wrap="square" rtlCol="0">
              <a:spAutoFit/>
            </a:bodyPr>
            <a:lstStyle/>
            <a:p>
              <a:pPr algn="ctr"/>
              <a:r>
                <a:rPr lang="zh-CN" altLang="en-US" sz="1200" dirty="0">
                  <a:solidFill>
                    <a:schemeClr val="tx1">
                      <a:lumMod val="50000"/>
                      <a:lumOff val="50000"/>
                    </a:schemeClr>
                  </a:solidFill>
                  <a:cs typeface="+mn-ea"/>
                  <a:sym typeface="+mn-lt"/>
                </a:rPr>
                <a:t>此处添加详细文本描述，建议与标题相关并符合整体语言风格。此处添加详细文本描述，建议</a:t>
              </a:r>
              <a:endParaRPr lang="en-US" altLang="zh-CN" sz="1200" dirty="0">
                <a:solidFill>
                  <a:schemeClr val="tx1">
                    <a:lumMod val="50000"/>
                    <a:lumOff val="50000"/>
                  </a:schemeClr>
                </a:solidFill>
                <a:cs typeface="+mn-ea"/>
                <a:sym typeface="+mn-lt"/>
              </a:endParaRPr>
            </a:p>
            <a:p>
              <a:pPr algn="ctr"/>
              <a:endParaRPr lang="en-US" altLang="zh-CN" sz="1200" dirty="0">
                <a:solidFill>
                  <a:schemeClr val="tx1">
                    <a:lumMod val="50000"/>
                    <a:lumOff val="50000"/>
                  </a:schemeClr>
                </a:solidFill>
                <a:cs typeface="+mn-ea"/>
                <a:sym typeface="+mn-lt"/>
              </a:endParaRPr>
            </a:p>
            <a:p>
              <a:pPr algn="ctr"/>
              <a:r>
                <a:rPr lang="zh-CN" altLang="en-US" sz="1200" dirty="0">
                  <a:solidFill>
                    <a:schemeClr val="tx1">
                      <a:lumMod val="50000"/>
                      <a:lumOff val="50000"/>
                    </a:schemeClr>
                  </a:solidFill>
                  <a:cs typeface="+mn-ea"/>
                  <a:sym typeface="+mn-lt"/>
                </a:rPr>
                <a:t>与标题相关并符合整体语言风格。</a:t>
              </a:r>
            </a:p>
            <a:p>
              <a:pPr algn="ctr"/>
              <a:r>
                <a:rPr lang="zh-CN" altLang="en-US" sz="1200" dirty="0">
                  <a:solidFill>
                    <a:schemeClr val="tx1">
                      <a:lumMod val="50000"/>
                      <a:lumOff val="50000"/>
                    </a:schemeClr>
                  </a:solidFill>
                  <a:cs typeface="+mn-ea"/>
                  <a:sym typeface="+mn-lt"/>
                </a:rPr>
                <a:t>此处添加详细文本描述，建议与标题相关并符合整体语言风格。</a:t>
              </a:r>
            </a:p>
            <a:p>
              <a:pPr algn="ctr"/>
              <a:r>
                <a:rPr lang="zh-CN" altLang="en-US" sz="1200" dirty="0">
                  <a:solidFill>
                    <a:schemeClr val="tx1">
                      <a:lumMod val="50000"/>
                      <a:lumOff val="50000"/>
                    </a:schemeClr>
                  </a:solidFill>
                  <a:cs typeface="+mn-ea"/>
                  <a:sym typeface="+mn-lt"/>
                </a:rPr>
                <a:t>此处</a:t>
              </a:r>
            </a:p>
          </p:txBody>
        </p:sp>
        <p:sp>
          <p:nvSpPr>
            <p:cNvPr id="74" name="TextBox 33"/>
            <p:cNvSpPr txBox="1"/>
            <p:nvPr/>
          </p:nvSpPr>
          <p:spPr>
            <a:xfrm>
              <a:off x="3252781" y="1771849"/>
              <a:ext cx="1036867" cy="162938"/>
            </a:xfrm>
            <a:prstGeom prst="rect">
              <a:avLst/>
            </a:prstGeom>
            <a:noFill/>
          </p:spPr>
          <p:txBody>
            <a:bodyPr wrap="square" lIns="0" tIns="0" rIns="0" bIns="0" rtlCol="0">
              <a:spAutoFit/>
            </a:bodyPr>
            <a:lstStyle/>
            <a:p>
              <a:pPr algn="ctr"/>
              <a:r>
                <a:rPr lang="zh-CN" altLang="en-US" sz="1300" b="1" dirty="0">
                  <a:solidFill>
                    <a:schemeClr val="tx1">
                      <a:lumMod val="85000"/>
                      <a:lumOff val="15000"/>
                    </a:schemeClr>
                  </a:solidFill>
                  <a:latin typeface="+mn-lt"/>
                  <a:ea typeface="+mn-ea"/>
                  <a:cs typeface="+mn-ea"/>
                  <a:sym typeface="+mn-lt"/>
                </a:rPr>
                <a:t>添加标题</a:t>
              </a:r>
            </a:p>
          </p:txBody>
        </p:sp>
        <p:sp>
          <p:nvSpPr>
            <p:cNvPr id="75" name="TextBox 34"/>
            <p:cNvSpPr txBox="1"/>
            <p:nvPr/>
          </p:nvSpPr>
          <p:spPr>
            <a:xfrm>
              <a:off x="2616478" y="2091139"/>
              <a:ext cx="1620121" cy="451213"/>
            </a:xfrm>
            <a:prstGeom prst="rect">
              <a:avLst/>
            </a:prstGeom>
            <a:noFill/>
          </p:spPr>
          <p:txBody>
            <a:bodyPr wrap="square" lIns="0" tIns="0" rIns="0" bIns="0" rtlCol="0">
              <a:spAutoFit/>
            </a:bodyPr>
            <a:lstStyle/>
            <a:p>
              <a:pPr algn="ctr"/>
              <a:r>
                <a:rPr lang="zh-CN" altLang="en-US" sz="1200" dirty="0">
                  <a:solidFill>
                    <a:schemeClr val="tx1">
                      <a:lumMod val="50000"/>
                      <a:lumOff val="50000"/>
                    </a:schemeClr>
                  </a:solidFill>
                  <a:cs typeface="+mn-ea"/>
                  <a:sym typeface="+mn-lt"/>
                </a:rPr>
                <a:t>此处添加详细文本描述，建议与标题相关并符合整体语言风格。</a:t>
              </a:r>
            </a:p>
          </p:txBody>
        </p:sp>
        <p:sp>
          <p:nvSpPr>
            <p:cNvPr id="76" name="TextBox 35"/>
            <p:cNvSpPr txBox="1"/>
            <p:nvPr/>
          </p:nvSpPr>
          <p:spPr>
            <a:xfrm>
              <a:off x="2801085" y="3016423"/>
              <a:ext cx="1331318" cy="162938"/>
            </a:xfrm>
            <a:prstGeom prst="rect">
              <a:avLst/>
            </a:prstGeom>
            <a:noFill/>
          </p:spPr>
          <p:txBody>
            <a:bodyPr wrap="square" lIns="0" tIns="0" rIns="0" bIns="0" rtlCol="0">
              <a:spAutoFit/>
            </a:bodyPr>
            <a:lstStyle/>
            <a:p>
              <a:pPr algn="ctr"/>
              <a:r>
                <a:rPr lang="zh-CN" altLang="en-US" sz="1300" b="1" dirty="0">
                  <a:solidFill>
                    <a:schemeClr val="tx1">
                      <a:lumMod val="85000"/>
                      <a:lumOff val="15000"/>
                    </a:schemeClr>
                  </a:solidFill>
                  <a:latin typeface="+mn-lt"/>
                  <a:ea typeface="+mn-ea"/>
                  <a:cs typeface="+mn-ea"/>
                  <a:sym typeface="+mn-lt"/>
                </a:rPr>
                <a:t>添加标题</a:t>
              </a:r>
            </a:p>
          </p:txBody>
        </p:sp>
        <p:sp>
          <p:nvSpPr>
            <p:cNvPr id="77" name="TextBox 36"/>
            <p:cNvSpPr txBox="1"/>
            <p:nvPr/>
          </p:nvSpPr>
          <p:spPr>
            <a:xfrm>
              <a:off x="2390056" y="3358000"/>
              <a:ext cx="1464936" cy="451213"/>
            </a:xfrm>
            <a:prstGeom prst="rect">
              <a:avLst/>
            </a:prstGeom>
            <a:noFill/>
          </p:spPr>
          <p:txBody>
            <a:bodyPr wrap="square" lIns="0" tIns="0" rIns="0" bIns="0" rtlCol="0">
              <a:spAutoFit/>
            </a:bodyPr>
            <a:lstStyle/>
            <a:p>
              <a:pPr algn="ctr"/>
              <a:r>
                <a:rPr lang="zh-CN" altLang="en-US" sz="1200" dirty="0">
                  <a:solidFill>
                    <a:schemeClr val="tx1">
                      <a:lumMod val="50000"/>
                      <a:lumOff val="50000"/>
                    </a:schemeClr>
                  </a:solidFill>
                  <a:cs typeface="+mn-ea"/>
                  <a:sym typeface="+mn-lt"/>
                </a:rPr>
                <a:t>此处添加详细文本描述，建议与标题相关并符合整体语言风格。</a:t>
              </a:r>
            </a:p>
          </p:txBody>
        </p:sp>
        <p:sp>
          <p:nvSpPr>
            <p:cNvPr id="78" name="TextBox 37"/>
            <p:cNvSpPr txBox="1"/>
            <p:nvPr/>
          </p:nvSpPr>
          <p:spPr>
            <a:xfrm>
              <a:off x="3455798" y="4456583"/>
              <a:ext cx="1166506" cy="162938"/>
            </a:xfrm>
            <a:prstGeom prst="rect">
              <a:avLst/>
            </a:prstGeom>
            <a:noFill/>
          </p:spPr>
          <p:txBody>
            <a:bodyPr wrap="square" lIns="0" tIns="0" rIns="0" bIns="0" rtlCol="0">
              <a:spAutoFit/>
            </a:bodyPr>
            <a:lstStyle/>
            <a:p>
              <a:pPr algn="ctr"/>
              <a:r>
                <a:rPr lang="zh-CN" altLang="en-US" sz="1300" b="1" dirty="0">
                  <a:solidFill>
                    <a:schemeClr val="tx1">
                      <a:lumMod val="85000"/>
                      <a:lumOff val="15000"/>
                    </a:schemeClr>
                  </a:solidFill>
                  <a:latin typeface="+mn-lt"/>
                  <a:ea typeface="+mn-ea"/>
                  <a:cs typeface="+mn-ea"/>
                  <a:sym typeface="+mn-lt"/>
                </a:rPr>
                <a:t>添加标题</a:t>
              </a:r>
            </a:p>
          </p:txBody>
        </p:sp>
        <p:sp>
          <p:nvSpPr>
            <p:cNvPr id="79" name="TextBox 38"/>
            <p:cNvSpPr txBox="1"/>
            <p:nvPr/>
          </p:nvSpPr>
          <p:spPr>
            <a:xfrm>
              <a:off x="2930723" y="4786996"/>
              <a:ext cx="1576351" cy="451213"/>
            </a:xfrm>
            <a:prstGeom prst="rect">
              <a:avLst/>
            </a:prstGeom>
            <a:noFill/>
          </p:spPr>
          <p:txBody>
            <a:bodyPr wrap="square" lIns="0" tIns="0" rIns="0" bIns="0" rtlCol="0">
              <a:spAutoFit/>
            </a:bodyPr>
            <a:lstStyle/>
            <a:p>
              <a:pPr algn="ctr"/>
              <a:r>
                <a:rPr lang="zh-CN" altLang="en-US" sz="1200" dirty="0">
                  <a:solidFill>
                    <a:schemeClr val="tx1">
                      <a:lumMod val="50000"/>
                      <a:lumOff val="50000"/>
                    </a:schemeClr>
                  </a:solidFill>
                  <a:cs typeface="+mn-ea"/>
                  <a:sym typeface="+mn-lt"/>
                </a:rPr>
                <a:t>此处添加详细文本描述，建议与标题相关并符合整体语言风格。</a:t>
              </a:r>
            </a:p>
          </p:txBody>
        </p:sp>
        <p:sp>
          <p:nvSpPr>
            <p:cNvPr id="80" name="TextBox 39"/>
            <p:cNvSpPr txBox="1"/>
            <p:nvPr/>
          </p:nvSpPr>
          <p:spPr>
            <a:xfrm>
              <a:off x="6582848" y="3138305"/>
              <a:ext cx="1036867" cy="325876"/>
            </a:xfrm>
            <a:prstGeom prst="rect">
              <a:avLst/>
            </a:prstGeom>
            <a:noFill/>
          </p:spPr>
          <p:txBody>
            <a:bodyPr wrap="square" lIns="0" tIns="0" rIns="0" bIns="0" rtlCol="0">
              <a:spAutoFit/>
            </a:bodyPr>
            <a:lstStyle/>
            <a:p>
              <a:pPr algn="ctr"/>
              <a:r>
                <a:rPr lang="zh-CN" altLang="en-US" sz="1300" b="1" dirty="0">
                  <a:solidFill>
                    <a:schemeClr val="bg1"/>
                  </a:solidFill>
                  <a:latin typeface="+mn-lt"/>
                  <a:ea typeface="+mn-ea"/>
                  <a:cs typeface="+mn-ea"/>
                  <a:sym typeface="+mn-lt"/>
                </a:rPr>
                <a:t>添加</a:t>
              </a:r>
              <a:endParaRPr lang="en-US" altLang="zh-CN" sz="1300" b="1" dirty="0">
                <a:solidFill>
                  <a:schemeClr val="bg1"/>
                </a:solidFill>
                <a:latin typeface="+mn-lt"/>
                <a:ea typeface="+mn-ea"/>
                <a:cs typeface="+mn-ea"/>
                <a:sym typeface="+mn-lt"/>
              </a:endParaRPr>
            </a:p>
            <a:p>
              <a:pPr algn="ctr"/>
              <a:r>
                <a:rPr lang="zh-CN" altLang="en-US" sz="1300" b="1" dirty="0">
                  <a:solidFill>
                    <a:schemeClr val="bg1"/>
                  </a:solidFill>
                  <a:latin typeface="+mn-lt"/>
                  <a:ea typeface="+mn-ea"/>
                  <a:cs typeface="+mn-ea"/>
                  <a:sym typeface="+mn-lt"/>
                </a:rPr>
                <a:t>标题</a:t>
              </a:r>
              <a:endParaRPr lang="en-US" altLang="zh-CN" sz="1300" b="1" dirty="0">
                <a:solidFill>
                  <a:schemeClr val="bg1"/>
                </a:solidFill>
                <a:latin typeface="+mn-lt"/>
                <a:ea typeface="+mn-ea"/>
                <a:cs typeface="+mn-ea"/>
                <a:sym typeface="+mn-lt"/>
              </a:endParaRPr>
            </a:p>
          </p:txBody>
        </p:sp>
      </p:grpSp>
    </p:spTree>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0" y="-21996"/>
            <a:ext cx="12192000" cy="3593236"/>
            <a:chOff x="0" y="-21996"/>
            <a:chExt cx="12192000" cy="3593236"/>
          </a:xfrm>
        </p:grpSpPr>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b="47605"/>
            <a:stretch>
              <a:fillRect/>
            </a:stretch>
          </p:blipFill>
          <p:spPr>
            <a:xfrm>
              <a:off x="0" y="-21996"/>
              <a:ext cx="4572000" cy="3593236"/>
            </a:xfrm>
            <a:prstGeom prst="rect">
              <a:avLst/>
            </a:prstGeom>
          </p:spPr>
        </p:pic>
        <p:pic>
          <p:nvPicPr>
            <p:cNvPr id="17" name="图片 16"/>
            <p:cNvPicPr>
              <a:picLocks noChangeAspect="1"/>
            </p:cNvPicPr>
            <p:nvPr/>
          </p:nvPicPr>
          <p:blipFill rotWithShape="1">
            <a:blip r:embed="rId3" cstate="print">
              <a:extLst>
                <a:ext uri="{28A0092B-C50C-407E-A947-70E740481C1C}">
                  <a14:useLocalDpi xmlns:a14="http://schemas.microsoft.com/office/drawing/2010/main" val="0"/>
                </a:ext>
              </a:extLst>
            </a:blip>
            <a:srcRect b="47605"/>
            <a:stretch>
              <a:fillRect/>
            </a:stretch>
          </p:blipFill>
          <p:spPr>
            <a:xfrm>
              <a:off x="4572000" y="-21996"/>
              <a:ext cx="4572000" cy="3593236"/>
            </a:xfrm>
            <a:prstGeom prst="rect">
              <a:avLst/>
            </a:prstGeom>
          </p:spPr>
        </p:pic>
        <p:pic>
          <p:nvPicPr>
            <p:cNvPr id="18" name="图片 17"/>
            <p:cNvPicPr>
              <a:picLocks noChangeAspect="1"/>
            </p:cNvPicPr>
            <p:nvPr/>
          </p:nvPicPr>
          <p:blipFill rotWithShape="1">
            <a:blip r:embed="rId3" cstate="print">
              <a:extLst>
                <a:ext uri="{28A0092B-C50C-407E-A947-70E740481C1C}">
                  <a14:useLocalDpi xmlns:a14="http://schemas.microsoft.com/office/drawing/2010/main" val="0"/>
                </a:ext>
              </a:extLst>
            </a:blip>
            <a:srcRect r="33333" b="47605"/>
            <a:stretch>
              <a:fillRect/>
            </a:stretch>
          </p:blipFill>
          <p:spPr>
            <a:xfrm>
              <a:off x="9144000" y="-21996"/>
              <a:ext cx="3048000" cy="3593236"/>
            </a:xfrm>
            <a:prstGeom prst="rect">
              <a:avLst/>
            </a:prstGeom>
          </p:spPr>
        </p:pic>
      </p:grpSp>
      <p:pic>
        <p:nvPicPr>
          <p:cNvPr id="20" name="图片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04000" y="3933906"/>
            <a:ext cx="5587999" cy="2924094"/>
          </a:xfrm>
          <a:prstGeom prst="rect">
            <a:avLst/>
          </a:prstGeom>
        </p:spPr>
      </p:pic>
      <p:pic>
        <p:nvPicPr>
          <p:cNvPr id="21" name="图片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4589" y="5116989"/>
            <a:ext cx="682134" cy="665360"/>
          </a:xfrm>
          <a:prstGeom prst="rect">
            <a:avLst/>
          </a:prstGeom>
        </p:spPr>
      </p:pic>
      <p:pic>
        <p:nvPicPr>
          <p:cNvPr id="22" name="图片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19915" y="5602057"/>
            <a:ext cx="403689" cy="571427"/>
          </a:xfrm>
          <a:prstGeom prst="rect">
            <a:avLst/>
          </a:prstGeom>
        </p:spPr>
      </p:pic>
      <p:sp>
        <p:nvSpPr>
          <p:cNvPr id="36" name="椭圆 35"/>
          <p:cNvSpPr/>
          <p:nvPr/>
        </p:nvSpPr>
        <p:spPr>
          <a:xfrm>
            <a:off x="1808265" y="3552232"/>
            <a:ext cx="795131" cy="795131"/>
          </a:xfrm>
          <a:prstGeom prst="ellipse">
            <a:avLst/>
          </a:prstGeom>
          <a:solidFill>
            <a:srgbClr val="87C0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7" name="组合 36"/>
          <p:cNvGrpSpPr/>
          <p:nvPr/>
        </p:nvGrpSpPr>
        <p:grpSpPr>
          <a:xfrm>
            <a:off x="1590099" y="1240712"/>
            <a:ext cx="3111112" cy="3101011"/>
            <a:chOff x="1590099" y="1878495"/>
            <a:chExt cx="3111112" cy="3101010"/>
          </a:xfrm>
        </p:grpSpPr>
        <p:sp>
          <p:nvSpPr>
            <p:cNvPr id="50" name="椭圆 49"/>
            <p:cNvSpPr/>
            <p:nvPr/>
          </p:nvSpPr>
          <p:spPr>
            <a:xfrm>
              <a:off x="1600201" y="1878495"/>
              <a:ext cx="3101010" cy="3101010"/>
            </a:xfrm>
            <a:prstGeom prst="ellipse">
              <a:avLst/>
            </a:prstGeom>
            <a:solidFill>
              <a:srgbClr val="DD8C8A">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51" name="组合 50"/>
            <p:cNvGrpSpPr/>
            <p:nvPr/>
          </p:nvGrpSpPr>
          <p:grpSpPr>
            <a:xfrm>
              <a:off x="1590099" y="2682219"/>
              <a:ext cx="3110948" cy="1455896"/>
              <a:chOff x="1828800" y="2477920"/>
              <a:chExt cx="3110948" cy="1455896"/>
            </a:xfrm>
          </p:grpSpPr>
          <p:sp>
            <p:nvSpPr>
              <p:cNvPr id="52" name="矩形 51"/>
              <p:cNvSpPr/>
              <p:nvPr/>
            </p:nvSpPr>
            <p:spPr>
              <a:xfrm>
                <a:off x="1828800" y="2477920"/>
                <a:ext cx="3110948" cy="9826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400" dirty="0">
                    <a:cs typeface="+mn-ea"/>
                    <a:sym typeface="+mn-lt"/>
                  </a:rPr>
                  <a:t>02</a:t>
                </a:r>
                <a:endParaRPr lang="zh-CN" altLang="en-US" sz="5400" dirty="0">
                  <a:cs typeface="+mn-ea"/>
                  <a:sym typeface="+mn-lt"/>
                </a:endParaRPr>
              </a:p>
            </p:txBody>
          </p:sp>
          <p:sp>
            <p:nvSpPr>
              <p:cNvPr id="53" name="矩形 52"/>
              <p:cNvSpPr/>
              <p:nvPr/>
            </p:nvSpPr>
            <p:spPr>
              <a:xfrm>
                <a:off x="2067339" y="3221636"/>
                <a:ext cx="2633870" cy="7121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en-US" altLang="zh-CN" sz="2800" dirty="0">
                    <a:cs typeface="+mn-ea"/>
                    <a:sym typeface="+mn-lt"/>
                  </a:rPr>
                  <a:t>CHAPTER</a:t>
                </a:r>
                <a:endParaRPr lang="zh-CN" altLang="en-US" sz="2800" dirty="0">
                  <a:cs typeface="+mn-ea"/>
                  <a:sym typeface="+mn-lt"/>
                </a:endParaRPr>
              </a:p>
            </p:txBody>
          </p:sp>
        </p:grpSp>
      </p:grpSp>
      <p:sp>
        <p:nvSpPr>
          <p:cNvPr id="54" name="椭圆 53"/>
          <p:cNvSpPr/>
          <p:nvPr/>
        </p:nvSpPr>
        <p:spPr>
          <a:xfrm>
            <a:off x="3459780" y="4367657"/>
            <a:ext cx="312303" cy="312303"/>
          </a:xfrm>
          <a:prstGeom prst="ellipse">
            <a:avLst/>
          </a:prstGeom>
          <a:solidFill>
            <a:srgbClr val="87C0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5" name="椭圆 54"/>
          <p:cNvSpPr/>
          <p:nvPr/>
        </p:nvSpPr>
        <p:spPr>
          <a:xfrm>
            <a:off x="3972608" y="3697794"/>
            <a:ext cx="580667" cy="580667"/>
          </a:xfrm>
          <a:prstGeom prst="ellipse">
            <a:avLst/>
          </a:prstGeom>
          <a:solidFill>
            <a:srgbClr val="B4D5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6" name="椭圆 55"/>
          <p:cNvSpPr/>
          <p:nvPr/>
        </p:nvSpPr>
        <p:spPr>
          <a:xfrm>
            <a:off x="1209767" y="4015181"/>
            <a:ext cx="312303" cy="312303"/>
          </a:xfrm>
          <a:prstGeom prst="ellipse">
            <a:avLst/>
          </a:prstGeom>
          <a:solidFill>
            <a:srgbClr val="B4D5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7" name="椭圆 56"/>
          <p:cNvSpPr/>
          <p:nvPr/>
        </p:nvSpPr>
        <p:spPr>
          <a:xfrm>
            <a:off x="730227" y="3027052"/>
            <a:ext cx="312303" cy="312303"/>
          </a:xfrm>
          <a:prstGeom prst="ellipse">
            <a:avLst/>
          </a:prstGeom>
          <a:solidFill>
            <a:srgbClr val="B4D5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8" name="椭圆 57"/>
          <p:cNvSpPr/>
          <p:nvPr/>
        </p:nvSpPr>
        <p:spPr>
          <a:xfrm>
            <a:off x="5780258" y="3524724"/>
            <a:ext cx="312303" cy="312303"/>
          </a:xfrm>
          <a:prstGeom prst="ellipse">
            <a:avLst/>
          </a:prstGeom>
          <a:solidFill>
            <a:srgbClr val="B4D5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59" name="Subtitle 2"/>
          <p:cNvSpPr txBox="1"/>
          <p:nvPr/>
        </p:nvSpPr>
        <p:spPr>
          <a:xfrm>
            <a:off x="5442396" y="3706248"/>
            <a:ext cx="4199005" cy="661409"/>
          </a:xfrm>
          <a:prstGeom prst="rect">
            <a:avLst/>
          </a:prstGeom>
        </p:spPr>
        <p:txBody>
          <a:bodyPr lIns="0" tIns="0" rIns="0" bIns="0">
            <a:normAutofit/>
          </a:bodyPr>
          <a:lstStyle>
            <a:lvl1pPr marL="0" indent="0" algn="ctr" defTabSz="914400" rtl="0" eaLnBrk="1" latinLnBrk="0" hangingPunct="1">
              <a:lnSpc>
                <a:spcPts val="1580"/>
              </a:lnSpc>
              <a:spcBef>
                <a:spcPts val="0"/>
              </a:spcBef>
              <a:buFont typeface="Arial" panose="020B0604020202020204" pitchFamily="34" charset="0"/>
              <a:buNone/>
              <a:defRPr sz="1055" kern="1200">
                <a:solidFill>
                  <a:srgbClr val="605F73"/>
                </a:solidFill>
                <a:latin typeface="+mn-lt"/>
                <a:ea typeface="+mn-ea"/>
                <a:cs typeface="+mn-cs"/>
              </a:defRPr>
            </a:lvl1pPr>
            <a:lvl2pPr marL="481965" indent="0" algn="ctr" defTabSz="914400" rtl="0" eaLnBrk="1" latinLnBrk="0" hangingPunct="1">
              <a:lnSpc>
                <a:spcPct val="90000"/>
              </a:lnSpc>
              <a:spcBef>
                <a:spcPts val="500"/>
              </a:spcBef>
              <a:buFont typeface="Arial" panose="020B0604020202020204" pitchFamily="34" charset="0"/>
              <a:buNone/>
              <a:defRPr sz="2110" kern="1200">
                <a:solidFill>
                  <a:schemeClr val="tx1"/>
                </a:solidFill>
                <a:latin typeface="+mn-lt"/>
                <a:ea typeface="+mn-ea"/>
                <a:cs typeface="+mn-cs"/>
              </a:defRPr>
            </a:lvl2pPr>
            <a:lvl3pPr marL="964565" indent="0" algn="ctr" defTabSz="914400" rtl="0" eaLnBrk="1" latinLnBrk="0" hangingPunct="1">
              <a:lnSpc>
                <a:spcPct val="90000"/>
              </a:lnSpc>
              <a:spcBef>
                <a:spcPts val="500"/>
              </a:spcBef>
              <a:buFont typeface="Arial" panose="020B0604020202020204" pitchFamily="34" charset="0"/>
              <a:buNone/>
              <a:defRPr sz="1900" kern="1200">
                <a:solidFill>
                  <a:schemeClr val="tx1"/>
                </a:solidFill>
                <a:latin typeface="+mn-lt"/>
                <a:ea typeface="+mn-ea"/>
                <a:cs typeface="+mn-cs"/>
              </a:defRPr>
            </a:lvl3pPr>
            <a:lvl4pPr marL="1446530" indent="0" algn="ctr" defTabSz="914400" rtl="0" eaLnBrk="1" latinLnBrk="0" hangingPunct="1">
              <a:lnSpc>
                <a:spcPct val="90000"/>
              </a:lnSpc>
              <a:spcBef>
                <a:spcPts val="500"/>
              </a:spcBef>
              <a:buFont typeface="Arial" panose="020B0604020202020204" pitchFamily="34" charset="0"/>
              <a:buNone/>
              <a:defRPr sz="1685" kern="1200">
                <a:solidFill>
                  <a:schemeClr val="tx1"/>
                </a:solidFill>
                <a:latin typeface="+mn-lt"/>
                <a:ea typeface="+mn-ea"/>
                <a:cs typeface="+mn-cs"/>
              </a:defRPr>
            </a:lvl4pPr>
            <a:lvl5pPr marL="1928495" indent="0" algn="ctr" defTabSz="914400" rtl="0" eaLnBrk="1" latinLnBrk="0" hangingPunct="1">
              <a:lnSpc>
                <a:spcPct val="90000"/>
              </a:lnSpc>
              <a:spcBef>
                <a:spcPts val="500"/>
              </a:spcBef>
              <a:buFont typeface="Arial" panose="020B0604020202020204" pitchFamily="34" charset="0"/>
              <a:buNone/>
              <a:defRPr sz="1685" kern="1200">
                <a:solidFill>
                  <a:schemeClr val="tx1"/>
                </a:solidFill>
                <a:latin typeface="+mn-lt"/>
                <a:ea typeface="+mn-ea"/>
                <a:cs typeface="+mn-cs"/>
              </a:defRPr>
            </a:lvl5pPr>
            <a:lvl6pPr marL="2411095" indent="0" algn="ctr" defTabSz="914400" rtl="0" eaLnBrk="1" latinLnBrk="0" hangingPunct="1">
              <a:lnSpc>
                <a:spcPct val="90000"/>
              </a:lnSpc>
              <a:spcBef>
                <a:spcPts val="500"/>
              </a:spcBef>
              <a:buFont typeface="Arial" panose="020B0604020202020204" pitchFamily="34" charset="0"/>
              <a:buNone/>
              <a:defRPr sz="1685" kern="1200">
                <a:solidFill>
                  <a:schemeClr val="tx1"/>
                </a:solidFill>
                <a:latin typeface="+mn-lt"/>
                <a:ea typeface="+mn-ea"/>
                <a:cs typeface="+mn-cs"/>
              </a:defRPr>
            </a:lvl6pPr>
            <a:lvl7pPr marL="2893060" indent="0" algn="ctr" defTabSz="914400" rtl="0" eaLnBrk="1" latinLnBrk="0" hangingPunct="1">
              <a:lnSpc>
                <a:spcPct val="90000"/>
              </a:lnSpc>
              <a:spcBef>
                <a:spcPts val="500"/>
              </a:spcBef>
              <a:buFont typeface="Arial" panose="020B0604020202020204" pitchFamily="34" charset="0"/>
              <a:buNone/>
              <a:defRPr sz="1685" kern="1200">
                <a:solidFill>
                  <a:schemeClr val="tx1"/>
                </a:solidFill>
                <a:latin typeface="+mn-lt"/>
                <a:ea typeface="+mn-ea"/>
                <a:cs typeface="+mn-cs"/>
              </a:defRPr>
            </a:lvl7pPr>
            <a:lvl8pPr marL="3375025" indent="0" algn="ctr" defTabSz="914400" rtl="0" eaLnBrk="1" latinLnBrk="0" hangingPunct="1">
              <a:lnSpc>
                <a:spcPct val="90000"/>
              </a:lnSpc>
              <a:spcBef>
                <a:spcPts val="500"/>
              </a:spcBef>
              <a:buFont typeface="Arial" panose="020B0604020202020204" pitchFamily="34" charset="0"/>
              <a:buNone/>
              <a:defRPr sz="1685" kern="1200">
                <a:solidFill>
                  <a:schemeClr val="tx1"/>
                </a:solidFill>
                <a:latin typeface="+mn-lt"/>
                <a:ea typeface="+mn-ea"/>
                <a:cs typeface="+mn-cs"/>
              </a:defRPr>
            </a:lvl8pPr>
            <a:lvl9pPr marL="3856990" indent="0" algn="ctr" defTabSz="914400" rtl="0" eaLnBrk="1" latinLnBrk="0" hangingPunct="1">
              <a:lnSpc>
                <a:spcPct val="90000"/>
              </a:lnSpc>
              <a:spcBef>
                <a:spcPts val="500"/>
              </a:spcBef>
              <a:buFont typeface="Arial" panose="020B0604020202020204" pitchFamily="34" charset="0"/>
              <a:buNone/>
              <a:defRPr sz="1685" kern="1200">
                <a:solidFill>
                  <a:schemeClr val="tx1"/>
                </a:solidFill>
                <a:latin typeface="+mn-lt"/>
                <a:ea typeface="+mn-ea"/>
                <a:cs typeface="+mn-cs"/>
              </a:defRPr>
            </a:lvl9pPr>
          </a:lstStyle>
          <a:p>
            <a:pPr fontAlgn="auto">
              <a:spcAft>
                <a:spcPts val="0"/>
              </a:spcAft>
            </a:pPr>
            <a:r>
              <a:rPr lang="en-US" dirty="0">
                <a:cs typeface="+mn-ea"/>
                <a:sym typeface="+mn-lt"/>
              </a:rPr>
              <a:t>The Big </a:t>
            </a:r>
            <a:r>
              <a:rPr lang="en-US" dirty="0" err="1">
                <a:cs typeface="+mn-ea"/>
                <a:sym typeface="+mn-lt"/>
              </a:rPr>
              <a:t>Oxmox</a:t>
            </a:r>
            <a:r>
              <a:rPr lang="en-US" dirty="0">
                <a:cs typeface="+mn-ea"/>
                <a:sym typeface="+mn-lt"/>
              </a:rPr>
              <a:t> advised her not to do so, because there were </a:t>
            </a:r>
          </a:p>
          <a:p>
            <a:pPr fontAlgn="auto">
              <a:spcAft>
                <a:spcPts val="0"/>
              </a:spcAft>
            </a:pPr>
            <a:r>
              <a:rPr lang="en-US" dirty="0">
                <a:cs typeface="+mn-ea"/>
                <a:sym typeface="+mn-lt"/>
              </a:rPr>
              <a:t>thousands of bad Commas, wild Question Marks and devious </a:t>
            </a:r>
          </a:p>
          <a:p>
            <a:pPr fontAlgn="auto">
              <a:spcAft>
                <a:spcPts val="0"/>
              </a:spcAft>
            </a:pPr>
            <a:r>
              <a:rPr lang="en-US" dirty="0" err="1">
                <a:cs typeface="+mn-ea"/>
                <a:sym typeface="+mn-lt"/>
              </a:rPr>
              <a:t>Semikoli</a:t>
            </a:r>
            <a:r>
              <a:rPr lang="en-US" dirty="0">
                <a:cs typeface="+mn-ea"/>
                <a:sym typeface="+mn-lt"/>
              </a:rPr>
              <a:t>, but the Little Blind Text didn’t listen.</a:t>
            </a:r>
          </a:p>
        </p:txBody>
      </p:sp>
      <p:sp>
        <p:nvSpPr>
          <p:cNvPr id="60" name="Text Placeholder 28"/>
          <p:cNvSpPr txBox="1"/>
          <p:nvPr/>
        </p:nvSpPr>
        <p:spPr>
          <a:xfrm>
            <a:off x="4923654" y="1952168"/>
            <a:ext cx="5411748" cy="1387187"/>
          </a:xfrm>
          <a:prstGeom prst="rect">
            <a:avLst/>
          </a:prstGeom>
        </p:spPr>
        <p:txBody>
          <a:bodyPr lIns="0" tIns="0" rIns="0" bIns="0">
            <a:noAutofit/>
          </a:bodyPr>
          <a:lstStyle>
            <a:lvl1pPr marL="228600" indent="-228600" algn="ctr" defTabSz="914400" rtl="0" eaLnBrk="1" latinLnBrk="0" hangingPunct="1">
              <a:lnSpc>
                <a:spcPct val="90000"/>
              </a:lnSpc>
              <a:spcBef>
                <a:spcPts val="1000"/>
              </a:spcBef>
              <a:buFont typeface="Arial" panose="020B0604020202020204" pitchFamily="34" charset="0"/>
              <a:buChar char="•"/>
              <a:defRPr lang="en-US" sz="3165" b="0" kern="1200" spc="200" baseline="0" dirty="0">
                <a:gradFill flip="none" rotWithShape="1">
                  <a:gsLst>
                    <a:gs pos="0">
                      <a:srgbClr val="58403A"/>
                    </a:gs>
                    <a:gs pos="20000">
                      <a:srgbClr val="B98763"/>
                    </a:gs>
                    <a:gs pos="50000">
                      <a:srgbClr val="FBC4AA"/>
                    </a:gs>
                    <a:gs pos="35000">
                      <a:srgbClr val="FBC4AA"/>
                    </a:gs>
                    <a:gs pos="80000">
                      <a:srgbClr val="784D31"/>
                    </a:gs>
                    <a:gs pos="65000">
                      <a:srgbClr val="BF896E"/>
                    </a:gs>
                    <a:gs pos="100000">
                      <a:srgbClr val="573827"/>
                    </a:gs>
                  </a:gsLst>
                  <a:lin ang="10800000" scaled="1"/>
                  <a:tileRect/>
                </a:gradFill>
                <a:latin typeface="+mj-lt"/>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4800" b="1" dirty="0">
                <a:solidFill>
                  <a:schemeClr val="accent3"/>
                </a:solidFill>
                <a:latin typeface="+mn-lt"/>
                <a:ea typeface="+mn-ea"/>
                <a:cs typeface="+mn-ea"/>
                <a:sym typeface="+mn-lt"/>
              </a:rPr>
              <a:t>点击添加</a:t>
            </a:r>
            <a:endParaRPr lang="en-US" altLang="zh-CN" sz="4800" b="1" dirty="0">
              <a:solidFill>
                <a:schemeClr val="accent3"/>
              </a:solidFill>
              <a:latin typeface="+mn-lt"/>
              <a:ea typeface="+mn-ea"/>
              <a:cs typeface="+mn-ea"/>
              <a:sym typeface="+mn-lt"/>
            </a:endParaRPr>
          </a:p>
          <a:p>
            <a:pPr marL="0" indent="0">
              <a:buNone/>
            </a:pPr>
            <a:r>
              <a:rPr lang="zh-CN" altLang="en-US" sz="4800" b="1" dirty="0">
                <a:solidFill>
                  <a:schemeClr val="accent3"/>
                </a:solidFill>
                <a:latin typeface="+mn-lt"/>
                <a:ea typeface="+mn-ea"/>
                <a:cs typeface="+mn-ea"/>
                <a:sym typeface="+mn-lt"/>
              </a:rPr>
              <a:t>相关标题文字</a:t>
            </a:r>
            <a:endParaRPr lang="en-US" altLang="zh-CN" sz="3600" b="1" dirty="0">
              <a:solidFill>
                <a:schemeClr val="accent3"/>
              </a:solidFill>
              <a:latin typeface="+mn-lt"/>
              <a:ea typeface="+mn-ea"/>
              <a:cs typeface="+mn-ea"/>
              <a:sym typeface="+mn-lt"/>
            </a:endParaRPr>
          </a:p>
        </p:txBody>
      </p:sp>
    </p:spTree>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1" presetClass="entr" presetSubtype="0" fill="hold"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1000" fill="hold"/>
                                        <p:tgtEl>
                                          <p:spTgt spid="21"/>
                                        </p:tgtEl>
                                        <p:attrNameLst>
                                          <p:attrName>ppt_w</p:attrName>
                                        </p:attrNameLst>
                                      </p:cBhvr>
                                      <p:tavLst>
                                        <p:tav tm="0">
                                          <p:val>
                                            <p:fltVal val="0"/>
                                          </p:val>
                                        </p:tav>
                                        <p:tav tm="100000">
                                          <p:val>
                                            <p:strVal val="#ppt_w"/>
                                          </p:val>
                                        </p:tav>
                                      </p:tavLst>
                                    </p:anim>
                                    <p:anim calcmode="lin" valueType="num">
                                      <p:cBhvr>
                                        <p:cTn id="14" dur="1000" fill="hold"/>
                                        <p:tgtEl>
                                          <p:spTgt spid="21"/>
                                        </p:tgtEl>
                                        <p:attrNameLst>
                                          <p:attrName>ppt_h</p:attrName>
                                        </p:attrNameLst>
                                      </p:cBhvr>
                                      <p:tavLst>
                                        <p:tav tm="0">
                                          <p:val>
                                            <p:fltVal val="0"/>
                                          </p:val>
                                        </p:tav>
                                        <p:tav tm="100000">
                                          <p:val>
                                            <p:strVal val="#ppt_h"/>
                                          </p:val>
                                        </p:tav>
                                      </p:tavLst>
                                    </p:anim>
                                    <p:anim calcmode="lin" valueType="num">
                                      <p:cBhvr>
                                        <p:cTn id="15" dur="1000" fill="hold"/>
                                        <p:tgtEl>
                                          <p:spTgt spid="21"/>
                                        </p:tgtEl>
                                        <p:attrNameLst>
                                          <p:attrName>style.rotation</p:attrName>
                                        </p:attrNameLst>
                                      </p:cBhvr>
                                      <p:tavLst>
                                        <p:tav tm="0">
                                          <p:val>
                                            <p:fltVal val="90"/>
                                          </p:val>
                                        </p:tav>
                                        <p:tav tm="100000">
                                          <p:val>
                                            <p:fltVal val="0"/>
                                          </p:val>
                                        </p:tav>
                                      </p:tavLst>
                                    </p:anim>
                                    <p:animEffect transition="in" filter="fade">
                                      <p:cBhvr>
                                        <p:cTn id="16" dur="1000"/>
                                        <p:tgtEl>
                                          <p:spTgt spid="21"/>
                                        </p:tgtEl>
                                      </p:cBhvr>
                                    </p:animEffect>
                                  </p:childTnLst>
                                </p:cTn>
                              </p:par>
                              <p:par>
                                <p:cTn id="17" presetID="31"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p:cTn id="19" dur="1000" fill="hold"/>
                                        <p:tgtEl>
                                          <p:spTgt spid="22"/>
                                        </p:tgtEl>
                                        <p:attrNameLst>
                                          <p:attrName>ppt_w</p:attrName>
                                        </p:attrNameLst>
                                      </p:cBhvr>
                                      <p:tavLst>
                                        <p:tav tm="0">
                                          <p:val>
                                            <p:fltVal val="0"/>
                                          </p:val>
                                        </p:tav>
                                        <p:tav tm="100000">
                                          <p:val>
                                            <p:strVal val="#ppt_w"/>
                                          </p:val>
                                        </p:tav>
                                      </p:tavLst>
                                    </p:anim>
                                    <p:anim calcmode="lin" valueType="num">
                                      <p:cBhvr>
                                        <p:cTn id="20" dur="1000" fill="hold"/>
                                        <p:tgtEl>
                                          <p:spTgt spid="22"/>
                                        </p:tgtEl>
                                        <p:attrNameLst>
                                          <p:attrName>ppt_h</p:attrName>
                                        </p:attrNameLst>
                                      </p:cBhvr>
                                      <p:tavLst>
                                        <p:tav tm="0">
                                          <p:val>
                                            <p:fltVal val="0"/>
                                          </p:val>
                                        </p:tav>
                                        <p:tav tm="100000">
                                          <p:val>
                                            <p:strVal val="#ppt_h"/>
                                          </p:val>
                                        </p:tav>
                                      </p:tavLst>
                                    </p:anim>
                                    <p:anim calcmode="lin" valueType="num">
                                      <p:cBhvr>
                                        <p:cTn id="21" dur="1000" fill="hold"/>
                                        <p:tgtEl>
                                          <p:spTgt spid="22"/>
                                        </p:tgtEl>
                                        <p:attrNameLst>
                                          <p:attrName>style.rotation</p:attrName>
                                        </p:attrNameLst>
                                      </p:cBhvr>
                                      <p:tavLst>
                                        <p:tav tm="0">
                                          <p:val>
                                            <p:fltVal val="90"/>
                                          </p:val>
                                        </p:tav>
                                        <p:tav tm="100000">
                                          <p:val>
                                            <p:fltVal val="0"/>
                                          </p:val>
                                        </p:tav>
                                      </p:tavLst>
                                    </p:anim>
                                    <p:animEffect transition="in" filter="fade">
                                      <p:cBhvr>
                                        <p:cTn id="22" dur="1000"/>
                                        <p:tgtEl>
                                          <p:spTgt spid="22"/>
                                        </p:tgtEl>
                                      </p:cBhvr>
                                    </p:animEffect>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wipe(up)">
                                      <p:cBhvr>
                                        <p:cTn id="26" dur="500"/>
                                        <p:tgtEl>
                                          <p:spTgt spid="37"/>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500"/>
                                        <p:tgtEl>
                                          <p:spTgt spid="36"/>
                                        </p:tgtEl>
                                      </p:cBhvr>
                                    </p:animEffect>
                                    <p:anim calcmode="lin" valueType="num">
                                      <p:cBhvr>
                                        <p:cTn id="31" dur="500" fill="hold"/>
                                        <p:tgtEl>
                                          <p:spTgt spid="36"/>
                                        </p:tgtEl>
                                        <p:attrNameLst>
                                          <p:attrName>ppt_x</p:attrName>
                                        </p:attrNameLst>
                                      </p:cBhvr>
                                      <p:tavLst>
                                        <p:tav tm="0">
                                          <p:val>
                                            <p:strVal val="#ppt_x"/>
                                          </p:val>
                                        </p:tav>
                                        <p:tav tm="100000">
                                          <p:val>
                                            <p:strVal val="#ppt_x"/>
                                          </p:val>
                                        </p:tav>
                                      </p:tavLst>
                                    </p:anim>
                                    <p:anim calcmode="lin" valueType="num">
                                      <p:cBhvr>
                                        <p:cTn id="32" dur="500" fill="hold"/>
                                        <p:tgtEl>
                                          <p:spTgt spid="36"/>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57"/>
                                        </p:tgtEl>
                                        <p:attrNameLst>
                                          <p:attrName>style.visibility</p:attrName>
                                        </p:attrNameLst>
                                      </p:cBhvr>
                                      <p:to>
                                        <p:strVal val="visible"/>
                                      </p:to>
                                    </p:set>
                                    <p:animEffect transition="in" filter="fade">
                                      <p:cBhvr>
                                        <p:cTn id="35" dur="500"/>
                                        <p:tgtEl>
                                          <p:spTgt spid="57"/>
                                        </p:tgtEl>
                                      </p:cBhvr>
                                    </p:animEffect>
                                    <p:anim calcmode="lin" valueType="num">
                                      <p:cBhvr>
                                        <p:cTn id="36" dur="500" fill="hold"/>
                                        <p:tgtEl>
                                          <p:spTgt spid="57"/>
                                        </p:tgtEl>
                                        <p:attrNameLst>
                                          <p:attrName>ppt_x</p:attrName>
                                        </p:attrNameLst>
                                      </p:cBhvr>
                                      <p:tavLst>
                                        <p:tav tm="0">
                                          <p:val>
                                            <p:strVal val="#ppt_x"/>
                                          </p:val>
                                        </p:tav>
                                        <p:tav tm="100000">
                                          <p:val>
                                            <p:strVal val="#ppt_x"/>
                                          </p:val>
                                        </p:tav>
                                      </p:tavLst>
                                    </p:anim>
                                    <p:anim calcmode="lin" valueType="num">
                                      <p:cBhvr>
                                        <p:cTn id="37" dur="500" fill="hold"/>
                                        <p:tgtEl>
                                          <p:spTgt spid="57"/>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56"/>
                                        </p:tgtEl>
                                        <p:attrNameLst>
                                          <p:attrName>style.visibility</p:attrName>
                                        </p:attrNameLst>
                                      </p:cBhvr>
                                      <p:to>
                                        <p:strVal val="visible"/>
                                      </p:to>
                                    </p:set>
                                    <p:animEffect transition="in" filter="fade">
                                      <p:cBhvr>
                                        <p:cTn id="40" dur="500"/>
                                        <p:tgtEl>
                                          <p:spTgt spid="56"/>
                                        </p:tgtEl>
                                      </p:cBhvr>
                                    </p:animEffect>
                                    <p:anim calcmode="lin" valueType="num">
                                      <p:cBhvr>
                                        <p:cTn id="41" dur="500" fill="hold"/>
                                        <p:tgtEl>
                                          <p:spTgt spid="56"/>
                                        </p:tgtEl>
                                        <p:attrNameLst>
                                          <p:attrName>ppt_x</p:attrName>
                                        </p:attrNameLst>
                                      </p:cBhvr>
                                      <p:tavLst>
                                        <p:tav tm="0">
                                          <p:val>
                                            <p:strVal val="#ppt_x"/>
                                          </p:val>
                                        </p:tav>
                                        <p:tav tm="100000">
                                          <p:val>
                                            <p:strVal val="#ppt_x"/>
                                          </p:val>
                                        </p:tav>
                                      </p:tavLst>
                                    </p:anim>
                                    <p:anim calcmode="lin" valueType="num">
                                      <p:cBhvr>
                                        <p:cTn id="42" dur="500" fill="hold"/>
                                        <p:tgtEl>
                                          <p:spTgt spid="56"/>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500"/>
                                        <p:tgtEl>
                                          <p:spTgt spid="54"/>
                                        </p:tgtEl>
                                      </p:cBhvr>
                                    </p:animEffect>
                                    <p:anim calcmode="lin" valueType="num">
                                      <p:cBhvr>
                                        <p:cTn id="46" dur="500" fill="hold"/>
                                        <p:tgtEl>
                                          <p:spTgt spid="54"/>
                                        </p:tgtEl>
                                        <p:attrNameLst>
                                          <p:attrName>ppt_x</p:attrName>
                                        </p:attrNameLst>
                                      </p:cBhvr>
                                      <p:tavLst>
                                        <p:tav tm="0">
                                          <p:val>
                                            <p:strVal val="#ppt_x"/>
                                          </p:val>
                                        </p:tav>
                                        <p:tav tm="100000">
                                          <p:val>
                                            <p:strVal val="#ppt_x"/>
                                          </p:val>
                                        </p:tav>
                                      </p:tavLst>
                                    </p:anim>
                                    <p:anim calcmode="lin" valueType="num">
                                      <p:cBhvr>
                                        <p:cTn id="47" dur="500" fill="hold"/>
                                        <p:tgtEl>
                                          <p:spTgt spid="54"/>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fade">
                                      <p:cBhvr>
                                        <p:cTn id="50" dur="500"/>
                                        <p:tgtEl>
                                          <p:spTgt spid="55"/>
                                        </p:tgtEl>
                                      </p:cBhvr>
                                    </p:animEffect>
                                    <p:anim calcmode="lin" valueType="num">
                                      <p:cBhvr>
                                        <p:cTn id="51" dur="500" fill="hold"/>
                                        <p:tgtEl>
                                          <p:spTgt spid="55"/>
                                        </p:tgtEl>
                                        <p:attrNameLst>
                                          <p:attrName>ppt_x</p:attrName>
                                        </p:attrNameLst>
                                      </p:cBhvr>
                                      <p:tavLst>
                                        <p:tav tm="0">
                                          <p:val>
                                            <p:strVal val="#ppt_x"/>
                                          </p:val>
                                        </p:tav>
                                        <p:tav tm="100000">
                                          <p:val>
                                            <p:strVal val="#ppt_x"/>
                                          </p:val>
                                        </p:tav>
                                      </p:tavLst>
                                    </p:anim>
                                    <p:anim calcmode="lin" valueType="num">
                                      <p:cBhvr>
                                        <p:cTn id="52" dur="500" fill="hold"/>
                                        <p:tgtEl>
                                          <p:spTgt spid="55"/>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500"/>
                                        <p:tgtEl>
                                          <p:spTgt spid="58"/>
                                        </p:tgtEl>
                                      </p:cBhvr>
                                    </p:animEffect>
                                    <p:anim calcmode="lin" valueType="num">
                                      <p:cBhvr>
                                        <p:cTn id="56" dur="500" fill="hold"/>
                                        <p:tgtEl>
                                          <p:spTgt spid="58"/>
                                        </p:tgtEl>
                                        <p:attrNameLst>
                                          <p:attrName>ppt_x</p:attrName>
                                        </p:attrNameLst>
                                      </p:cBhvr>
                                      <p:tavLst>
                                        <p:tav tm="0">
                                          <p:val>
                                            <p:strVal val="#ppt_x"/>
                                          </p:val>
                                        </p:tav>
                                        <p:tav tm="100000">
                                          <p:val>
                                            <p:strVal val="#ppt_x"/>
                                          </p:val>
                                        </p:tav>
                                      </p:tavLst>
                                    </p:anim>
                                    <p:anim calcmode="lin" valueType="num">
                                      <p:cBhvr>
                                        <p:cTn id="57" dur="5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2" presetClass="entr" presetSubtype="8"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500" fill="hold"/>
                                        <p:tgtEl>
                                          <p:spTgt spid="60"/>
                                        </p:tgtEl>
                                        <p:attrNameLst>
                                          <p:attrName>ppt_x</p:attrName>
                                        </p:attrNameLst>
                                      </p:cBhvr>
                                      <p:tavLst>
                                        <p:tav tm="0">
                                          <p:val>
                                            <p:strVal val="0-#ppt_w/2"/>
                                          </p:val>
                                        </p:tav>
                                        <p:tav tm="100000">
                                          <p:val>
                                            <p:strVal val="#ppt_x"/>
                                          </p:val>
                                        </p:tav>
                                      </p:tavLst>
                                    </p:anim>
                                    <p:anim calcmode="lin" valueType="num">
                                      <p:cBhvr additive="base">
                                        <p:cTn id="62" dur="500" fill="hold"/>
                                        <p:tgtEl>
                                          <p:spTgt spid="60"/>
                                        </p:tgtEl>
                                        <p:attrNameLst>
                                          <p:attrName>ppt_y</p:attrName>
                                        </p:attrNameLst>
                                      </p:cBhvr>
                                      <p:tavLst>
                                        <p:tav tm="0">
                                          <p:val>
                                            <p:strVal val="#ppt_y"/>
                                          </p:val>
                                        </p:tav>
                                        <p:tav tm="100000">
                                          <p:val>
                                            <p:strVal val="#ppt_y"/>
                                          </p:val>
                                        </p:tav>
                                      </p:tavLst>
                                    </p:anim>
                                  </p:childTnLst>
                                </p:cTn>
                              </p:par>
                            </p:childTnLst>
                          </p:cTn>
                        </p:par>
                        <p:par>
                          <p:cTn id="63" fill="hold">
                            <p:stCondLst>
                              <p:cond delay="3500"/>
                            </p:stCondLst>
                            <p:childTnLst>
                              <p:par>
                                <p:cTn id="64" presetID="2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wipe(down)">
                                      <p:cBhvr>
                                        <p:cTn id="66"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bldLvl="0" animBg="1"/>
      <p:bldP spid="54" grpId="0" bldLvl="0" animBg="1"/>
      <p:bldP spid="55" grpId="0" bldLvl="0" animBg="1"/>
      <p:bldP spid="56" grpId="0" bldLvl="0" animBg="1"/>
      <p:bldP spid="57" grpId="0" bldLvl="0" animBg="1"/>
      <p:bldP spid="58" grpId="0" bldLvl="0" animBg="1"/>
      <p:bldP spid="59" grpId="0"/>
      <p:bldP spid="60"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19"/>
</p:tagLst>
</file>

<file path=ppt/theme/theme1.xml><?xml version="1.0" encoding="utf-8"?>
<a:theme xmlns:a="http://schemas.openxmlformats.org/drawingml/2006/main" name="Office 主题">
  <a:themeElements>
    <a:clrScheme name="Office">
      <a:dk1>
        <a:srgbClr val="000000"/>
      </a:dk1>
      <a:lt1>
        <a:srgbClr val="FFFFFF"/>
      </a:lt1>
      <a:dk2>
        <a:srgbClr val="778495"/>
      </a:dk2>
      <a:lt2>
        <a:srgbClr val="F0F0F0"/>
      </a:lt2>
      <a:accent1>
        <a:srgbClr val="7DC8EB"/>
      </a:accent1>
      <a:accent2>
        <a:srgbClr val="81D67A"/>
      </a:accent2>
      <a:accent3>
        <a:srgbClr val="8CCBC5"/>
      </a:accent3>
      <a:accent4>
        <a:srgbClr val="FAD25F"/>
      </a:accent4>
      <a:accent5>
        <a:srgbClr val="F57364"/>
      </a:accent5>
      <a:accent6>
        <a:srgbClr val="8491CB"/>
      </a:accent6>
      <a:hlink>
        <a:srgbClr val="7DC8EB"/>
      </a:hlink>
      <a:folHlink>
        <a:srgbClr val="BFBFBF"/>
      </a:folHlink>
    </a:clrScheme>
    <a:fontScheme name="sbh5txpd">
      <a:majorFont>
        <a:latin typeface="Agency FB"/>
        <a:ea typeface="微软雅黑"/>
        <a:cs typeface=""/>
      </a:majorFont>
      <a:minorFont>
        <a:latin typeface="Agency FB"/>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rgbClr val="000000"/>
      </a:dk1>
      <a:lt1>
        <a:srgbClr val="FFFFFF"/>
      </a:lt1>
      <a:dk2>
        <a:srgbClr val="778495"/>
      </a:dk2>
      <a:lt2>
        <a:srgbClr val="F0F0F0"/>
      </a:lt2>
      <a:accent1>
        <a:srgbClr val="7DC8EB"/>
      </a:accent1>
      <a:accent2>
        <a:srgbClr val="81D67A"/>
      </a:accent2>
      <a:accent3>
        <a:srgbClr val="8CCBC5"/>
      </a:accent3>
      <a:accent4>
        <a:srgbClr val="FAD25F"/>
      </a:accent4>
      <a:accent5>
        <a:srgbClr val="F57364"/>
      </a:accent5>
      <a:accent6>
        <a:srgbClr val="8491CB"/>
      </a:accent6>
      <a:hlink>
        <a:srgbClr val="7DC8EB"/>
      </a:hlink>
      <a:folHlink>
        <a:srgbClr val="BFBFBF"/>
      </a:folHlink>
    </a:clrScheme>
    <a:fontScheme name="sbh5txpd">
      <a:majorFont>
        <a:latin typeface="Agency FB"/>
        <a:ea typeface="微软雅黑"/>
        <a:cs typeface=""/>
      </a:majorFont>
      <a:minorFont>
        <a:latin typeface="Agency FB"/>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78495"/>
    </a:dk2>
    <a:lt2>
      <a:srgbClr val="F0F0F0"/>
    </a:lt2>
    <a:accent1>
      <a:srgbClr val="7DC8EB"/>
    </a:accent1>
    <a:accent2>
      <a:srgbClr val="81D67A"/>
    </a:accent2>
    <a:accent3>
      <a:srgbClr val="8CCBC5"/>
    </a:accent3>
    <a:accent4>
      <a:srgbClr val="FAD25F"/>
    </a:accent4>
    <a:accent5>
      <a:srgbClr val="F57364"/>
    </a:accent5>
    <a:accent6>
      <a:srgbClr val="8491CB"/>
    </a:accent6>
    <a:hlink>
      <a:srgbClr val="7DC8EB"/>
    </a:hlink>
    <a:folHlink>
      <a:srgbClr val="BFBFBF"/>
    </a:folHlink>
  </a:clrScheme>
</a:themeOverride>
</file>

<file path=ppt/theme/themeOverride10.xml><?xml version="1.0" encoding="utf-8"?>
<a:themeOverride xmlns:a="http://schemas.openxmlformats.org/drawingml/2006/main">
  <a:clrScheme name="Office">
    <a:dk1>
      <a:srgbClr val="000000"/>
    </a:dk1>
    <a:lt1>
      <a:srgbClr val="FFFFFF"/>
    </a:lt1>
    <a:dk2>
      <a:srgbClr val="778495"/>
    </a:dk2>
    <a:lt2>
      <a:srgbClr val="F0F0F0"/>
    </a:lt2>
    <a:accent1>
      <a:srgbClr val="7DC8EB"/>
    </a:accent1>
    <a:accent2>
      <a:srgbClr val="81D67A"/>
    </a:accent2>
    <a:accent3>
      <a:srgbClr val="8CCBC5"/>
    </a:accent3>
    <a:accent4>
      <a:srgbClr val="FAD25F"/>
    </a:accent4>
    <a:accent5>
      <a:srgbClr val="F57364"/>
    </a:accent5>
    <a:accent6>
      <a:srgbClr val="8491CB"/>
    </a:accent6>
    <a:hlink>
      <a:srgbClr val="7DC8EB"/>
    </a:hlink>
    <a:folHlink>
      <a:srgbClr val="BFBFBF"/>
    </a:folHlink>
  </a:clrScheme>
</a:themeOverride>
</file>

<file path=ppt/theme/themeOverride11.xml><?xml version="1.0" encoding="utf-8"?>
<a:themeOverride xmlns:a="http://schemas.openxmlformats.org/drawingml/2006/main">
  <a:clrScheme name="Office">
    <a:dk1>
      <a:srgbClr val="000000"/>
    </a:dk1>
    <a:lt1>
      <a:srgbClr val="FFFFFF"/>
    </a:lt1>
    <a:dk2>
      <a:srgbClr val="778495"/>
    </a:dk2>
    <a:lt2>
      <a:srgbClr val="F0F0F0"/>
    </a:lt2>
    <a:accent1>
      <a:srgbClr val="7DC8EB"/>
    </a:accent1>
    <a:accent2>
      <a:srgbClr val="81D67A"/>
    </a:accent2>
    <a:accent3>
      <a:srgbClr val="8CCBC5"/>
    </a:accent3>
    <a:accent4>
      <a:srgbClr val="FAD25F"/>
    </a:accent4>
    <a:accent5>
      <a:srgbClr val="F57364"/>
    </a:accent5>
    <a:accent6>
      <a:srgbClr val="8491CB"/>
    </a:accent6>
    <a:hlink>
      <a:srgbClr val="7DC8EB"/>
    </a:hlink>
    <a:folHlink>
      <a:srgbClr val="BFBFBF"/>
    </a:folHlink>
  </a:clrScheme>
</a:themeOverride>
</file>

<file path=ppt/theme/themeOverride12.xml><?xml version="1.0" encoding="utf-8"?>
<a:themeOverride xmlns:a="http://schemas.openxmlformats.org/drawingml/2006/main">
  <a:clrScheme name="Office">
    <a:dk1>
      <a:srgbClr val="000000"/>
    </a:dk1>
    <a:lt1>
      <a:srgbClr val="FFFFFF"/>
    </a:lt1>
    <a:dk2>
      <a:srgbClr val="778495"/>
    </a:dk2>
    <a:lt2>
      <a:srgbClr val="F0F0F0"/>
    </a:lt2>
    <a:accent1>
      <a:srgbClr val="7DC8EB"/>
    </a:accent1>
    <a:accent2>
      <a:srgbClr val="81D67A"/>
    </a:accent2>
    <a:accent3>
      <a:srgbClr val="8CCBC5"/>
    </a:accent3>
    <a:accent4>
      <a:srgbClr val="FAD25F"/>
    </a:accent4>
    <a:accent5>
      <a:srgbClr val="F57364"/>
    </a:accent5>
    <a:accent6>
      <a:srgbClr val="8491CB"/>
    </a:accent6>
    <a:hlink>
      <a:srgbClr val="7DC8EB"/>
    </a:hlink>
    <a:folHlink>
      <a:srgbClr val="BFBFBF"/>
    </a:folHlink>
  </a:clrScheme>
</a:themeOverride>
</file>

<file path=ppt/theme/themeOverride13.xml><?xml version="1.0" encoding="utf-8"?>
<a:themeOverride xmlns:a="http://schemas.openxmlformats.org/drawingml/2006/main">
  <a:clrScheme name="Office">
    <a:dk1>
      <a:srgbClr val="000000"/>
    </a:dk1>
    <a:lt1>
      <a:srgbClr val="FFFFFF"/>
    </a:lt1>
    <a:dk2>
      <a:srgbClr val="778495"/>
    </a:dk2>
    <a:lt2>
      <a:srgbClr val="F0F0F0"/>
    </a:lt2>
    <a:accent1>
      <a:srgbClr val="7DC8EB"/>
    </a:accent1>
    <a:accent2>
      <a:srgbClr val="81D67A"/>
    </a:accent2>
    <a:accent3>
      <a:srgbClr val="8CCBC5"/>
    </a:accent3>
    <a:accent4>
      <a:srgbClr val="FAD25F"/>
    </a:accent4>
    <a:accent5>
      <a:srgbClr val="F57364"/>
    </a:accent5>
    <a:accent6>
      <a:srgbClr val="8491CB"/>
    </a:accent6>
    <a:hlink>
      <a:srgbClr val="7DC8EB"/>
    </a:hlink>
    <a:folHlink>
      <a:srgbClr val="BFBFBF"/>
    </a:folHlink>
  </a:clrScheme>
</a:themeOverride>
</file>

<file path=ppt/theme/themeOverride14.xml><?xml version="1.0" encoding="utf-8"?>
<a:themeOverride xmlns:a="http://schemas.openxmlformats.org/drawingml/2006/main">
  <a:clrScheme name="Office">
    <a:dk1>
      <a:srgbClr val="000000"/>
    </a:dk1>
    <a:lt1>
      <a:srgbClr val="FFFFFF"/>
    </a:lt1>
    <a:dk2>
      <a:srgbClr val="778495"/>
    </a:dk2>
    <a:lt2>
      <a:srgbClr val="F0F0F0"/>
    </a:lt2>
    <a:accent1>
      <a:srgbClr val="7DC8EB"/>
    </a:accent1>
    <a:accent2>
      <a:srgbClr val="81D67A"/>
    </a:accent2>
    <a:accent3>
      <a:srgbClr val="8CCBC5"/>
    </a:accent3>
    <a:accent4>
      <a:srgbClr val="FAD25F"/>
    </a:accent4>
    <a:accent5>
      <a:srgbClr val="F57364"/>
    </a:accent5>
    <a:accent6>
      <a:srgbClr val="8491CB"/>
    </a:accent6>
    <a:hlink>
      <a:srgbClr val="7DC8EB"/>
    </a:hlink>
    <a:folHlink>
      <a:srgbClr val="BFBFBF"/>
    </a:folHlink>
  </a:clrScheme>
</a:themeOverride>
</file>

<file path=ppt/theme/themeOverride15.xml><?xml version="1.0" encoding="utf-8"?>
<a:themeOverride xmlns:a="http://schemas.openxmlformats.org/drawingml/2006/main">
  <a:clrScheme name="Office">
    <a:dk1>
      <a:srgbClr val="000000"/>
    </a:dk1>
    <a:lt1>
      <a:srgbClr val="FFFFFF"/>
    </a:lt1>
    <a:dk2>
      <a:srgbClr val="778495"/>
    </a:dk2>
    <a:lt2>
      <a:srgbClr val="F0F0F0"/>
    </a:lt2>
    <a:accent1>
      <a:srgbClr val="7DC8EB"/>
    </a:accent1>
    <a:accent2>
      <a:srgbClr val="81D67A"/>
    </a:accent2>
    <a:accent3>
      <a:srgbClr val="8CCBC5"/>
    </a:accent3>
    <a:accent4>
      <a:srgbClr val="FAD25F"/>
    </a:accent4>
    <a:accent5>
      <a:srgbClr val="F57364"/>
    </a:accent5>
    <a:accent6>
      <a:srgbClr val="8491CB"/>
    </a:accent6>
    <a:hlink>
      <a:srgbClr val="7DC8EB"/>
    </a:hlink>
    <a:folHlink>
      <a:srgbClr val="BFBFBF"/>
    </a:folHlink>
  </a:clrScheme>
</a:themeOverride>
</file>

<file path=ppt/theme/themeOverride16.xml><?xml version="1.0" encoding="utf-8"?>
<a:themeOverride xmlns:a="http://schemas.openxmlformats.org/drawingml/2006/main">
  <a:clrScheme name="Office">
    <a:dk1>
      <a:srgbClr val="000000"/>
    </a:dk1>
    <a:lt1>
      <a:srgbClr val="FFFFFF"/>
    </a:lt1>
    <a:dk2>
      <a:srgbClr val="778495"/>
    </a:dk2>
    <a:lt2>
      <a:srgbClr val="F0F0F0"/>
    </a:lt2>
    <a:accent1>
      <a:srgbClr val="7DC8EB"/>
    </a:accent1>
    <a:accent2>
      <a:srgbClr val="81D67A"/>
    </a:accent2>
    <a:accent3>
      <a:srgbClr val="8CCBC5"/>
    </a:accent3>
    <a:accent4>
      <a:srgbClr val="FAD25F"/>
    </a:accent4>
    <a:accent5>
      <a:srgbClr val="F57364"/>
    </a:accent5>
    <a:accent6>
      <a:srgbClr val="8491CB"/>
    </a:accent6>
    <a:hlink>
      <a:srgbClr val="7DC8EB"/>
    </a:hlink>
    <a:folHlink>
      <a:srgbClr val="BFBFBF"/>
    </a:folHlink>
  </a:clrScheme>
</a:themeOverride>
</file>

<file path=ppt/theme/themeOverride17.xml><?xml version="1.0" encoding="utf-8"?>
<a:themeOverride xmlns:a="http://schemas.openxmlformats.org/drawingml/2006/main">
  <a:clrScheme name="Office">
    <a:dk1>
      <a:srgbClr val="000000"/>
    </a:dk1>
    <a:lt1>
      <a:srgbClr val="FFFFFF"/>
    </a:lt1>
    <a:dk2>
      <a:srgbClr val="778495"/>
    </a:dk2>
    <a:lt2>
      <a:srgbClr val="F0F0F0"/>
    </a:lt2>
    <a:accent1>
      <a:srgbClr val="7DC8EB"/>
    </a:accent1>
    <a:accent2>
      <a:srgbClr val="81D67A"/>
    </a:accent2>
    <a:accent3>
      <a:srgbClr val="8CCBC5"/>
    </a:accent3>
    <a:accent4>
      <a:srgbClr val="FAD25F"/>
    </a:accent4>
    <a:accent5>
      <a:srgbClr val="F57364"/>
    </a:accent5>
    <a:accent6>
      <a:srgbClr val="8491CB"/>
    </a:accent6>
    <a:hlink>
      <a:srgbClr val="7DC8EB"/>
    </a:hlink>
    <a:folHlink>
      <a:srgbClr val="BFBFBF"/>
    </a:folHlink>
  </a:clrScheme>
</a:themeOverride>
</file>

<file path=ppt/theme/themeOverride18.xml><?xml version="1.0" encoding="utf-8"?>
<a:themeOverride xmlns:a="http://schemas.openxmlformats.org/drawingml/2006/main">
  <a:clrScheme name="Office">
    <a:dk1>
      <a:srgbClr val="000000"/>
    </a:dk1>
    <a:lt1>
      <a:srgbClr val="FFFFFF"/>
    </a:lt1>
    <a:dk2>
      <a:srgbClr val="778495"/>
    </a:dk2>
    <a:lt2>
      <a:srgbClr val="F0F0F0"/>
    </a:lt2>
    <a:accent1>
      <a:srgbClr val="7DC8EB"/>
    </a:accent1>
    <a:accent2>
      <a:srgbClr val="81D67A"/>
    </a:accent2>
    <a:accent3>
      <a:srgbClr val="8CCBC5"/>
    </a:accent3>
    <a:accent4>
      <a:srgbClr val="FAD25F"/>
    </a:accent4>
    <a:accent5>
      <a:srgbClr val="F57364"/>
    </a:accent5>
    <a:accent6>
      <a:srgbClr val="8491CB"/>
    </a:accent6>
    <a:hlink>
      <a:srgbClr val="7DC8EB"/>
    </a:hlink>
    <a:folHlink>
      <a:srgbClr val="BFBFBF"/>
    </a:folHlink>
  </a:clrScheme>
</a:themeOverride>
</file>

<file path=ppt/theme/themeOverride19.xml><?xml version="1.0" encoding="utf-8"?>
<a:themeOverride xmlns:a="http://schemas.openxmlformats.org/drawingml/2006/main">
  <a:clrScheme name="Office">
    <a:dk1>
      <a:srgbClr val="000000"/>
    </a:dk1>
    <a:lt1>
      <a:srgbClr val="FFFFFF"/>
    </a:lt1>
    <a:dk2>
      <a:srgbClr val="778495"/>
    </a:dk2>
    <a:lt2>
      <a:srgbClr val="F0F0F0"/>
    </a:lt2>
    <a:accent1>
      <a:srgbClr val="7DC8EB"/>
    </a:accent1>
    <a:accent2>
      <a:srgbClr val="81D67A"/>
    </a:accent2>
    <a:accent3>
      <a:srgbClr val="8CCBC5"/>
    </a:accent3>
    <a:accent4>
      <a:srgbClr val="FAD25F"/>
    </a:accent4>
    <a:accent5>
      <a:srgbClr val="F57364"/>
    </a:accent5>
    <a:accent6>
      <a:srgbClr val="8491CB"/>
    </a:accent6>
    <a:hlink>
      <a:srgbClr val="7DC8EB"/>
    </a:hlink>
    <a:folHlink>
      <a:srgbClr val="BFBFBF"/>
    </a:folHlink>
  </a:clrScheme>
</a:themeOverride>
</file>

<file path=ppt/theme/themeOverride2.xml><?xml version="1.0" encoding="utf-8"?>
<a:themeOverride xmlns:a="http://schemas.openxmlformats.org/drawingml/2006/main">
  <a:clrScheme name="Office">
    <a:dk1>
      <a:srgbClr val="000000"/>
    </a:dk1>
    <a:lt1>
      <a:srgbClr val="FFFFFF"/>
    </a:lt1>
    <a:dk2>
      <a:srgbClr val="778495"/>
    </a:dk2>
    <a:lt2>
      <a:srgbClr val="F0F0F0"/>
    </a:lt2>
    <a:accent1>
      <a:srgbClr val="7DC8EB"/>
    </a:accent1>
    <a:accent2>
      <a:srgbClr val="81D67A"/>
    </a:accent2>
    <a:accent3>
      <a:srgbClr val="8CCBC5"/>
    </a:accent3>
    <a:accent4>
      <a:srgbClr val="FAD25F"/>
    </a:accent4>
    <a:accent5>
      <a:srgbClr val="F57364"/>
    </a:accent5>
    <a:accent6>
      <a:srgbClr val="8491CB"/>
    </a:accent6>
    <a:hlink>
      <a:srgbClr val="7DC8EB"/>
    </a:hlink>
    <a:folHlink>
      <a:srgbClr val="BFBFBF"/>
    </a:folHlink>
  </a:clrScheme>
</a:themeOverride>
</file>

<file path=ppt/theme/themeOverride3.xml><?xml version="1.0" encoding="utf-8"?>
<a:themeOverride xmlns:a="http://schemas.openxmlformats.org/drawingml/2006/main">
  <a:clrScheme name="Office">
    <a:dk1>
      <a:srgbClr val="000000"/>
    </a:dk1>
    <a:lt1>
      <a:srgbClr val="FFFFFF"/>
    </a:lt1>
    <a:dk2>
      <a:srgbClr val="778495"/>
    </a:dk2>
    <a:lt2>
      <a:srgbClr val="F0F0F0"/>
    </a:lt2>
    <a:accent1>
      <a:srgbClr val="7DC8EB"/>
    </a:accent1>
    <a:accent2>
      <a:srgbClr val="81D67A"/>
    </a:accent2>
    <a:accent3>
      <a:srgbClr val="8CCBC5"/>
    </a:accent3>
    <a:accent4>
      <a:srgbClr val="FAD25F"/>
    </a:accent4>
    <a:accent5>
      <a:srgbClr val="F57364"/>
    </a:accent5>
    <a:accent6>
      <a:srgbClr val="8491CB"/>
    </a:accent6>
    <a:hlink>
      <a:srgbClr val="7DC8EB"/>
    </a:hlink>
    <a:folHlink>
      <a:srgbClr val="BFBFBF"/>
    </a:folHlink>
  </a:clrScheme>
</a:themeOverride>
</file>

<file path=ppt/theme/themeOverride4.xml><?xml version="1.0" encoding="utf-8"?>
<a:themeOverride xmlns:a="http://schemas.openxmlformats.org/drawingml/2006/main">
  <a:clrScheme name="Office">
    <a:dk1>
      <a:srgbClr val="000000"/>
    </a:dk1>
    <a:lt1>
      <a:srgbClr val="FFFFFF"/>
    </a:lt1>
    <a:dk2>
      <a:srgbClr val="778495"/>
    </a:dk2>
    <a:lt2>
      <a:srgbClr val="F0F0F0"/>
    </a:lt2>
    <a:accent1>
      <a:srgbClr val="7DC8EB"/>
    </a:accent1>
    <a:accent2>
      <a:srgbClr val="81D67A"/>
    </a:accent2>
    <a:accent3>
      <a:srgbClr val="8CCBC5"/>
    </a:accent3>
    <a:accent4>
      <a:srgbClr val="FAD25F"/>
    </a:accent4>
    <a:accent5>
      <a:srgbClr val="F57364"/>
    </a:accent5>
    <a:accent6>
      <a:srgbClr val="8491CB"/>
    </a:accent6>
    <a:hlink>
      <a:srgbClr val="7DC8EB"/>
    </a:hlink>
    <a:folHlink>
      <a:srgbClr val="BFBFBF"/>
    </a:folHlink>
  </a:clrScheme>
</a:themeOverride>
</file>

<file path=ppt/theme/themeOverride5.xml><?xml version="1.0" encoding="utf-8"?>
<a:themeOverride xmlns:a="http://schemas.openxmlformats.org/drawingml/2006/main">
  <a:clrScheme name="Office">
    <a:dk1>
      <a:srgbClr val="000000"/>
    </a:dk1>
    <a:lt1>
      <a:srgbClr val="FFFFFF"/>
    </a:lt1>
    <a:dk2>
      <a:srgbClr val="778495"/>
    </a:dk2>
    <a:lt2>
      <a:srgbClr val="F0F0F0"/>
    </a:lt2>
    <a:accent1>
      <a:srgbClr val="7DC8EB"/>
    </a:accent1>
    <a:accent2>
      <a:srgbClr val="81D67A"/>
    </a:accent2>
    <a:accent3>
      <a:srgbClr val="8CCBC5"/>
    </a:accent3>
    <a:accent4>
      <a:srgbClr val="FAD25F"/>
    </a:accent4>
    <a:accent5>
      <a:srgbClr val="F57364"/>
    </a:accent5>
    <a:accent6>
      <a:srgbClr val="8491CB"/>
    </a:accent6>
    <a:hlink>
      <a:srgbClr val="7DC8EB"/>
    </a:hlink>
    <a:folHlink>
      <a:srgbClr val="BFBFBF"/>
    </a:folHlink>
  </a:clrScheme>
</a:themeOverride>
</file>

<file path=ppt/theme/themeOverride6.xml><?xml version="1.0" encoding="utf-8"?>
<a:themeOverride xmlns:a="http://schemas.openxmlformats.org/drawingml/2006/main">
  <a:clrScheme name="Office">
    <a:dk1>
      <a:srgbClr val="000000"/>
    </a:dk1>
    <a:lt1>
      <a:srgbClr val="FFFFFF"/>
    </a:lt1>
    <a:dk2>
      <a:srgbClr val="778495"/>
    </a:dk2>
    <a:lt2>
      <a:srgbClr val="F0F0F0"/>
    </a:lt2>
    <a:accent1>
      <a:srgbClr val="7DC8EB"/>
    </a:accent1>
    <a:accent2>
      <a:srgbClr val="81D67A"/>
    </a:accent2>
    <a:accent3>
      <a:srgbClr val="8CCBC5"/>
    </a:accent3>
    <a:accent4>
      <a:srgbClr val="FAD25F"/>
    </a:accent4>
    <a:accent5>
      <a:srgbClr val="F57364"/>
    </a:accent5>
    <a:accent6>
      <a:srgbClr val="8491CB"/>
    </a:accent6>
    <a:hlink>
      <a:srgbClr val="7DC8EB"/>
    </a:hlink>
    <a:folHlink>
      <a:srgbClr val="BFBFBF"/>
    </a:folHlink>
  </a:clrScheme>
</a:themeOverride>
</file>

<file path=ppt/theme/themeOverride7.xml><?xml version="1.0" encoding="utf-8"?>
<a:themeOverride xmlns:a="http://schemas.openxmlformats.org/drawingml/2006/main">
  <a:clrScheme name="Office">
    <a:dk1>
      <a:srgbClr val="000000"/>
    </a:dk1>
    <a:lt1>
      <a:srgbClr val="FFFFFF"/>
    </a:lt1>
    <a:dk2>
      <a:srgbClr val="778495"/>
    </a:dk2>
    <a:lt2>
      <a:srgbClr val="F0F0F0"/>
    </a:lt2>
    <a:accent1>
      <a:srgbClr val="7DC8EB"/>
    </a:accent1>
    <a:accent2>
      <a:srgbClr val="81D67A"/>
    </a:accent2>
    <a:accent3>
      <a:srgbClr val="8CCBC5"/>
    </a:accent3>
    <a:accent4>
      <a:srgbClr val="FAD25F"/>
    </a:accent4>
    <a:accent5>
      <a:srgbClr val="F57364"/>
    </a:accent5>
    <a:accent6>
      <a:srgbClr val="8491CB"/>
    </a:accent6>
    <a:hlink>
      <a:srgbClr val="7DC8EB"/>
    </a:hlink>
    <a:folHlink>
      <a:srgbClr val="BFBFBF"/>
    </a:folHlink>
  </a:clrScheme>
</a:themeOverride>
</file>

<file path=ppt/theme/themeOverride8.xml><?xml version="1.0" encoding="utf-8"?>
<a:themeOverride xmlns:a="http://schemas.openxmlformats.org/drawingml/2006/main">
  <a:clrScheme name="Office">
    <a:dk1>
      <a:srgbClr val="000000"/>
    </a:dk1>
    <a:lt1>
      <a:srgbClr val="FFFFFF"/>
    </a:lt1>
    <a:dk2>
      <a:srgbClr val="778495"/>
    </a:dk2>
    <a:lt2>
      <a:srgbClr val="F0F0F0"/>
    </a:lt2>
    <a:accent1>
      <a:srgbClr val="7DC8EB"/>
    </a:accent1>
    <a:accent2>
      <a:srgbClr val="81D67A"/>
    </a:accent2>
    <a:accent3>
      <a:srgbClr val="8CCBC5"/>
    </a:accent3>
    <a:accent4>
      <a:srgbClr val="FAD25F"/>
    </a:accent4>
    <a:accent5>
      <a:srgbClr val="F57364"/>
    </a:accent5>
    <a:accent6>
      <a:srgbClr val="8491CB"/>
    </a:accent6>
    <a:hlink>
      <a:srgbClr val="7DC8EB"/>
    </a:hlink>
    <a:folHlink>
      <a:srgbClr val="BFBFBF"/>
    </a:folHlink>
  </a:clrScheme>
</a:themeOverride>
</file>

<file path=ppt/theme/themeOverride9.xml><?xml version="1.0" encoding="utf-8"?>
<a:themeOverride xmlns:a="http://schemas.openxmlformats.org/drawingml/2006/main">
  <a:clrScheme name="Office">
    <a:dk1>
      <a:srgbClr val="000000"/>
    </a:dk1>
    <a:lt1>
      <a:srgbClr val="FFFFFF"/>
    </a:lt1>
    <a:dk2>
      <a:srgbClr val="778495"/>
    </a:dk2>
    <a:lt2>
      <a:srgbClr val="F0F0F0"/>
    </a:lt2>
    <a:accent1>
      <a:srgbClr val="7DC8EB"/>
    </a:accent1>
    <a:accent2>
      <a:srgbClr val="81D67A"/>
    </a:accent2>
    <a:accent3>
      <a:srgbClr val="8CCBC5"/>
    </a:accent3>
    <a:accent4>
      <a:srgbClr val="FAD25F"/>
    </a:accent4>
    <a:accent5>
      <a:srgbClr val="F57364"/>
    </a:accent5>
    <a:accent6>
      <a:srgbClr val="8491CB"/>
    </a:accent6>
    <a:hlink>
      <a:srgbClr val="7DC8EB"/>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0</TotalTime>
  <Words>1985</Words>
  <Application>Microsoft Office PowerPoint</Application>
  <PresentationFormat>宽屏</PresentationFormat>
  <Paragraphs>273</Paragraphs>
  <Slides>25</Slides>
  <Notes>25</Notes>
  <HiddenSlides>0</HiddenSlides>
  <MMClips>0</MMClips>
  <ScaleCrop>false</ScaleCrop>
  <HeadingPairs>
    <vt:vector size="6" baseType="variant">
      <vt:variant>
        <vt:lpstr>已用的字体</vt:lpstr>
      </vt:variant>
      <vt:variant>
        <vt:i4>6</vt:i4>
      </vt:variant>
      <vt:variant>
        <vt:lpstr>主题</vt:lpstr>
      </vt:variant>
      <vt:variant>
        <vt:i4>2</vt:i4>
      </vt:variant>
      <vt:variant>
        <vt:lpstr>幻灯片标题</vt:lpstr>
      </vt:variant>
      <vt:variant>
        <vt:i4>25</vt:i4>
      </vt:variant>
    </vt:vector>
  </HeadingPairs>
  <TitlesOfParts>
    <vt:vector size="33" baseType="lpstr">
      <vt:lpstr>Helvetica Light</vt:lpstr>
      <vt:lpstr>Lato Light</vt:lpstr>
      <vt:lpstr>微软雅黑</vt:lpstr>
      <vt:lpstr>Agency FB</vt:lpstr>
      <vt:lpstr>Arial</vt:lpstr>
      <vt:lpstr>Calibri</vt:lpstr>
      <vt:lpstr>Office 主题</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3</cp:revision>
  <dcterms:created xsi:type="dcterms:W3CDTF">2017-09-23T09:10:00Z</dcterms:created>
  <dcterms:modified xsi:type="dcterms:W3CDTF">2021-01-05T06:25:20Z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2052-11.1.0.9513</vt:lpwstr>
  </property>
</Properties>
</file>