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78" r:id="rId5"/>
    <p:sldId id="263" r:id="rId6"/>
    <p:sldId id="290" r:id="rId7"/>
    <p:sldId id="287" r:id="rId8"/>
    <p:sldId id="289" r:id="rId9"/>
    <p:sldId id="259" r:id="rId10"/>
    <p:sldId id="279" r:id="rId11"/>
    <p:sldId id="280" r:id="rId12"/>
    <p:sldId id="283" r:id="rId13"/>
    <p:sldId id="284" r:id="rId14"/>
    <p:sldId id="288" r:id="rId15"/>
    <p:sldId id="260" r:id="rId16"/>
    <p:sldId id="285" r:id="rId17"/>
    <p:sldId id="265" r:id="rId18"/>
    <p:sldId id="273" r:id="rId19"/>
    <p:sldId id="274" r:id="rId20"/>
    <p:sldId id="261" r:id="rId21"/>
    <p:sldId id="268" r:id="rId22"/>
    <p:sldId id="275" r:id="rId23"/>
    <p:sldId id="282" r:id="rId24"/>
    <p:sldId id="286" r:id="rId25"/>
    <p:sldId id="281"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9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312" y="78"/>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50E65-8382-4D35-A453-D5C82EC7947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22B73-D970-498E-8B34-D3CAEE385D0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622B73-D970-498E-8B34-D3CAEE385D0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3622BD-B18B-4F1D-8806-94D26F577130}"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B25FDA7-9540-40BD-A0DC-2CB7BFE9901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1A6A0F-24D9-474E-9D4A-0A74A657C2A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25FDA7-9540-40BD-A0DC-2CB7BFE9901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1A6A0F-24D9-474E-9D4A-0A74A657C2A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25FDA7-9540-40BD-A0DC-2CB7BFE9901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1A6A0F-24D9-474E-9D4A-0A74A657C2A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5691" b="15691"/>
          <a:stretch>
            <a:fillRect/>
          </a:stretch>
        </p:blipFill>
        <p:spPr>
          <a:xfrm>
            <a:off x="-1" y="0"/>
            <a:ext cx="12240769" cy="685800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143825"/>
            <a:ext cx="12180110" cy="1749875"/>
          </a:xfrm>
          <a:prstGeom prst="rect">
            <a:avLst/>
          </a:prstGeom>
        </p:spPr>
      </p:pic>
      <p:sp>
        <p:nvSpPr>
          <p:cNvPr id="9" name="文本框 8"/>
          <p:cNvSpPr txBox="1"/>
          <p:nvPr userDrawn="1"/>
        </p:nvSpPr>
        <p:spPr>
          <a:xfrm>
            <a:off x="1179479" y="299205"/>
            <a:ext cx="3599062" cy="502766"/>
          </a:xfrm>
          <a:prstGeom prst="rect">
            <a:avLst/>
          </a:prstGeom>
          <a:noFill/>
        </p:spPr>
        <p:txBody>
          <a:bodyPr wrap="none" rtlCol="0">
            <a:spAutoFit/>
          </a:bodyPr>
          <a:lstStyle/>
          <a:p>
            <a:r>
              <a:rPr lang="zh-CN" altLang="en-US" sz="2665" b="1" dirty="0">
                <a:solidFill>
                  <a:srgbClr val="0E92CC"/>
                </a:solidFill>
                <a:latin typeface="微软雅黑" panose="020B0503020204020204" pitchFamily="34" charset="-122"/>
                <a:ea typeface="微软雅黑" panose="020B0503020204020204" pitchFamily="34" charset="-122"/>
              </a:rPr>
              <a:t>单击此处添加文字标题</a:t>
            </a:r>
          </a:p>
        </p:txBody>
      </p:sp>
      <p:sp>
        <p:nvSpPr>
          <p:cNvPr id="10" name="矩形 9"/>
          <p:cNvSpPr/>
          <p:nvPr userDrawn="1"/>
        </p:nvSpPr>
        <p:spPr>
          <a:xfrm>
            <a:off x="5715000" y="0"/>
            <a:ext cx="6525768" cy="2324100"/>
          </a:xfrm>
          <a:prstGeom prst="rect">
            <a:avLst/>
          </a:prstGeom>
          <a:gradFill flip="none" rotWithShape="1">
            <a:gsLst>
              <a:gs pos="64000">
                <a:schemeClr val="bg1"/>
              </a:gs>
              <a:gs pos="0">
                <a:schemeClr val="bg1"/>
              </a:gs>
              <a:gs pos="100000">
                <a:schemeClr val="bg1">
                  <a:alpha val="3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spd="slow" advClick="0" advTm="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25FDA7-9540-40BD-A0DC-2CB7BFE9901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1A6A0F-24D9-474E-9D4A-0A74A657C2A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B25FDA7-9540-40BD-A0DC-2CB7BFE9901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1A6A0F-24D9-474E-9D4A-0A74A657C2A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B25FDA7-9540-40BD-A0DC-2CB7BFE9901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1A6A0F-24D9-474E-9D4A-0A74A657C2A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B25FDA7-9540-40BD-A0DC-2CB7BFE9901D}"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A1A6A0F-24D9-474E-9D4A-0A74A657C2A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B25FDA7-9540-40BD-A0DC-2CB7BFE9901D}"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A1A6A0F-24D9-474E-9D4A-0A74A657C2A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25FDA7-9540-40BD-A0DC-2CB7BFE9901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A1A6A0F-24D9-474E-9D4A-0A74A657C2A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B25FDA7-9540-40BD-A0DC-2CB7BFE9901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1A6A0F-24D9-474E-9D4A-0A74A657C2A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B25FDA7-9540-40BD-A0DC-2CB7BFE9901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1A6A0F-24D9-474E-9D4A-0A74A657C2A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5FDA7-9540-40BD-A0DC-2CB7BFE9901D}"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A6A0F-24D9-474E-9D4A-0A74A657C2A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Layout" Target="../slideLayouts/slideLayout12.xml"/><Relationship Id="rId4" Type="http://schemas.openxmlformats.org/officeDocument/2006/relationships/tags" Target="../tags/tag24.xml"/></Relationships>
</file>

<file path=ppt/slides/_rels/slide1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0.xml"/><Relationship Id="rId7" Type="http://schemas.openxmlformats.org/officeDocument/2006/relationships/image" Target="../media/image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jpeg"/><Relationship Id="rId5" Type="http://schemas.openxmlformats.org/officeDocument/2006/relationships/slideLayout" Target="../slideLayouts/slideLayout1.xml"/><Relationship Id="rId4" Type="http://schemas.openxmlformats.org/officeDocument/2006/relationships/tags" Target="../tags/tag31.xml"/><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12.xml"/><Relationship Id="rId5" Type="http://schemas.openxmlformats.org/officeDocument/2006/relationships/tags" Target="../tags/tag36.xml"/><Relationship Id="rId4" Type="http://schemas.openxmlformats.org/officeDocument/2006/relationships/tags" Target="../tags/tag35.xml"/></Relationships>
</file>

<file path=ppt/slides/_rels/slide18.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slideLayout" Target="../slideLayouts/slideLayout12.xml"/><Relationship Id="rId5" Type="http://schemas.openxmlformats.org/officeDocument/2006/relationships/tags" Target="../tags/tag41.xml"/><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s>
</file>

<file path=ppt/slides/_rels/slide19.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slideLayout" Target="../slideLayouts/slideLayout12.xml"/><Relationship Id="rId5" Type="http://schemas.openxmlformats.org/officeDocument/2006/relationships/tags" Target="../tags/tag51.xml"/><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9.xml"/><Relationship Id="rId7" Type="http://schemas.openxmlformats.org/officeDocument/2006/relationships/image" Target="../media/image2.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3.jpeg"/><Relationship Id="rId5" Type="http://schemas.openxmlformats.org/officeDocument/2006/relationships/slideLayout" Target="../slideLayouts/slideLayout1.xml"/><Relationship Id="rId4" Type="http://schemas.openxmlformats.org/officeDocument/2006/relationships/tags" Target="../tags/tag60.xml"/><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slideLayout" Target="../slideLayouts/slideLayout1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s/_rels/slide22.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slideLayout" Target="../slideLayouts/slideLayout12.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slideLayout" Target="../slideLayouts/slideLayout1.xml"/><Relationship Id="rId4" Type="http://schemas.openxmlformats.org/officeDocument/2006/relationships/tags" Target="../tags/tag5.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2.xml"/><Relationship Id="rId5" Type="http://schemas.openxmlformats.org/officeDocument/2006/relationships/tags" Target="../tags/tag10.xml"/><Relationship Id="rId4"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slideLayout" Target="../slideLayouts/slideLayout1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9.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jpeg"/><Relationship Id="rId5" Type="http://schemas.openxmlformats.org/officeDocument/2006/relationships/slideLayout" Target="../slideLayouts/slideLayout1.xml"/><Relationship Id="rId4" Type="http://schemas.openxmlformats.org/officeDocument/2006/relationships/tags" Target="../tags/tag20.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240769"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4239" y="4621413"/>
            <a:ext cx="2501922" cy="505764"/>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143825"/>
            <a:ext cx="12180110" cy="1749875"/>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34076" y="2015964"/>
            <a:ext cx="2537021" cy="4877736"/>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5700" y="5143825"/>
            <a:ext cx="2290800" cy="1561205"/>
          </a:xfrm>
          <a:prstGeom prst="rect">
            <a:avLst/>
          </a:prstGeom>
        </p:spPr>
      </p:pic>
      <p:sp>
        <p:nvSpPr>
          <p:cNvPr id="10" name="六边形 9"/>
          <p:cNvSpPr/>
          <p:nvPr/>
        </p:nvSpPr>
        <p:spPr>
          <a:xfrm>
            <a:off x="3026505" y="1800059"/>
            <a:ext cx="1790700" cy="1543707"/>
          </a:xfrm>
          <a:prstGeom prst="hexagon">
            <a:avLst/>
          </a:prstGeom>
          <a:solidFill>
            <a:srgbClr val="0E92C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a:off x="4350465" y="1800059"/>
            <a:ext cx="1790700" cy="1543707"/>
          </a:xfrm>
          <a:prstGeom prst="hexagon">
            <a:avLst/>
          </a:prstGeom>
          <a:solidFill>
            <a:srgbClr val="0E92C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a:off x="5674425" y="1800059"/>
            <a:ext cx="1790700" cy="1543707"/>
          </a:xfrm>
          <a:prstGeom prst="hexagon">
            <a:avLst/>
          </a:prstGeom>
          <a:solidFill>
            <a:srgbClr val="0E92C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p:nvPr/>
        </p:nvSpPr>
        <p:spPr>
          <a:xfrm>
            <a:off x="6998386" y="1800059"/>
            <a:ext cx="1790700" cy="1543707"/>
          </a:xfrm>
          <a:prstGeom prst="hexagon">
            <a:avLst/>
          </a:prstGeom>
          <a:solidFill>
            <a:srgbClr val="0E92C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377856" y="1978107"/>
            <a:ext cx="1107996" cy="1200329"/>
          </a:xfrm>
          <a:prstGeom prst="rect">
            <a:avLst/>
          </a:prstGeom>
          <a:noFill/>
        </p:spPr>
        <p:txBody>
          <a:bodyPr wrap="none" rtlCol="0">
            <a:spAutoFit/>
          </a:bodyPr>
          <a:lstStyle/>
          <a:p>
            <a:r>
              <a:rPr lang="zh-CN" altLang="en-US" sz="7200" b="1" dirty="0">
                <a:solidFill>
                  <a:schemeClr val="bg1"/>
                </a:solidFill>
                <a:latin typeface="微软雅黑" panose="020B0503020204020204" pitchFamily="34" charset="-122"/>
                <a:ea typeface="微软雅黑" panose="020B0503020204020204" pitchFamily="34" charset="-122"/>
              </a:rPr>
              <a:t>理</a:t>
            </a:r>
          </a:p>
        </p:txBody>
      </p:sp>
      <p:sp>
        <p:nvSpPr>
          <p:cNvPr id="14" name="文本框 13"/>
          <p:cNvSpPr txBox="1"/>
          <p:nvPr/>
        </p:nvSpPr>
        <p:spPr>
          <a:xfrm>
            <a:off x="3327482" y="2024273"/>
            <a:ext cx="1031051" cy="1107996"/>
          </a:xfrm>
          <a:prstGeom prst="rect">
            <a:avLst/>
          </a:prstGeom>
          <a:noFill/>
        </p:spPr>
        <p:txBody>
          <a:bodyPr wrap="none" rtlCol="0">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健</a:t>
            </a:r>
            <a:endParaRPr lang="zh-CN" altLang="en-US" sz="1100" b="1" dirty="0">
              <a:solidFill>
                <a:schemeClr val="bg1"/>
              </a:solidFill>
            </a:endParaRPr>
          </a:p>
        </p:txBody>
      </p:sp>
      <p:sp>
        <p:nvSpPr>
          <p:cNvPr id="15" name="文本框 14"/>
          <p:cNvSpPr txBox="1"/>
          <p:nvPr/>
        </p:nvSpPr>
        <p:spPr>
          <a:xfrm>
            <a:off x="4602339" y="2024273"/>
            <a:ext cx="1031051" cy="1107996"/>
          </a:xfrm>
          <a:prstGeom prst="rect">
            <a:avLst/>
          </a:prstGeom>
          <a:noFill/>
        </p:spPr>
        <p:txBody>
          <a:bodyPr wrap="none" rtlCol="0">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康</a:t>
            </a:r>
            <a:endParaRPr lang="zh-CN" altLang="en-US" sz="1100" b="1" dirty="0">
              <a:solidFill>
                <a:schemeClr val="bg1"/>
              </a:solidFill>
            </a:endParaRPr>
          </a:p>
        </p:txBody>
      </p:sp>
      <p:sp>
        <p:nvSpPr>
          <p:cNvPr id="16" name="文本框 15"/>
          <p:cNvSpPr txBox="1"/>
          <p:nvPr/>
        </p:nvSpPr>
        <p:spPr>
          <a:xfrm>
            <a:off x="6005109" y="2024273"/>
            <a:ext cx="1031051" cy="1107996"/>
          </a:xfrm>
          <a:prstGeom prst="rect">
            <a:avLst/>
          </a:prstGeom>
          <a:noFill/>
        </p:spPr>
        <p:txBody>
          <a:bodyPr wrap="none" rtlCol="0">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护</a:t>
            </a:r>
            <a:endParaRPr lang="zh-CN" altLang="en-US" sz="1100" b="1" dirty="0">
              <a:solidFill>
                <a:schemeClr val="bg1"/>
              </a:solidFill>
            </a:endParaRPr>
          </a:p>
        </p:txBody>
      </p:sp>
      <p:sp>
        <p:nvSpPr>
          <p:cNvPr id="17" name="文本框 16"/>
          <p:cNvSpPr txBox="1"/>
          <p:nvPr/>
        </p:nvSpPr>
        <p:spPr>
          <a:xfrm>
            <a:off x="2636741" y="3686694"/>
            <a:ext cx="6296917" cy="646331"/>
          </a:xfrm>
          <a:prstGeom prst="rect">
            <a:avLst/>
          </a:prstGeom>
          <a:noFill/>
        </p:spPr>
        <p:txBody>
          <a:bodyPr wrap="none" rtlCol="0">
            <a:spAutoFit/>
          </a:bodyPr>
          <a:lstStyle/>
          <a:p>
            <a:pPr algn="ctr"/>
            <a:r>
              <a:rPr lang="en-US" altLang="zh-CN" dirty="0">
                <a:solidFill>
                  <a:srgbClr val="0E92CC"/>
                </a:solidFill>
              </a:rPr>
              <a:t>Respect for the designer's achievements, </a:t>
            </a:r>
          </a:p>
          <a:p>
            <a:pPr algn="ctr"/>
            <a:r>
              <a:rPr lang="en-US" altLang="zh-CN" dirty="0">
                <a:solidFill>
                  <a:srgbClr val="0E92CC"/>
                </a:solidFill>
              </a:rPr>
              <a:t>welcome to download my works, thank you for your support! </a:t>
            </a:r>
            <a:endParaRPr lang="zh-CN" altLang="en-US" dirty="0">
              <a:solidFill>
                <a:srgbClr val="0E92C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25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childTnLst>
                          </p:cTn>
                        </p:par>
                        <p:par>
                          <p:cTn id="22" fill="hold">
                            <p:stCondLst>
                              <p:cond delay="3500"/>
                            </p:stCondLst>
                            <p:childTnLst>
                              <p:par>
                                <p:cTn id="23" presetID="1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par>
                          <p:cTn id="27" fill="hold">
                            <p:stCondLst>
                              <p:cond delay="4000"/>
                            </p:stCondLst>
                            <p:childTnLst>
                              <p:par>
                                <p:cTn id="28" presetID="12" presetClass="entr" presetSubtype="4"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p:tgtEl>
                                          <p:spTgt spid="11"/>
                                        </p:tgtEl>
                                        <p:attrNameLst>
                                          <p:attrName>ppt_y</p:attrName>
                                        </p:attrNameLst>
                                      </p:cBhvr>
                                      <p:tavLst>
                                        <p:tav tm="0">
                                          <p:val>
                                            <p:strVal val="#ppt_y+#ppt_h*1.125000"/>
                                          </p:val>
                                        </p:tav>
                                        <p:tav tm="100000">
                                          <p:val>
                                            <p:strVal val="#ppt_y"/>
                                          </p:val>
                                        </p:tav>
                                      </p:tavLst>
                                    </p:anim>
                                    <p:animEffect transition="in" filter="wipe(up)">
                                      <p:cBhvr>
                                        <p:cTn id="31" dur="500"/>
                                        <p:tgtEl>
                                          <p:spTgt spid="11"/>
                                        </p:tgtEl>
                                      </p:cBhvr>
                                    </p:animEffect>
                                  </p:childTnLst>
                                </p:cTn>
                              </p:par>
                            </p:childTnLst>
                          </p:cTn>
                        </p:par>
                        <p:par>
                          <p:cTn id="32" fill="hold">
                            <p:stCondLst>
                              <p:cond delay="4500"/>
                            </p:stCondLst>
                            <p:childTnLst>
                              <p:par>
                                <p:cTn id="33" presetID="1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p:tgtEl>
                                          <p:spTgt spid="12"/>
                                        </p:tgtEl>
                                        <p:attrNameLst>
                                          <p:attrName>ppt_y</p:attrName>
                                        </p:attrNameLst>
                                      </p:cBhvr>
                                      <p:tavLst>
                                        <p:tav tm="0">
                                          <p:val>
                                            <p:strVal val="#ppt_y+#ppt_h*1.125000"/>
                                          </p:val>
                                        </p:tav>
                                        <p:tav tm="100000">
                                          <p:val>
                                            <p:strVal val="#ppt_y"/>
                                          </p:val>
                                        </p:tav>
                                      </p:tavLst>
                                    </p:anim>
                                    <p:animEffect transition="in" filter="wipe(up)">
                                      <p:cBhvr>
                                        <p:cTn id="36" dur="500"/>
                                        <p:tgtEl>
                                          <p:spTgt spid="12"/>
                                        </p:tgtEl>
                                      </p:cBhvr>
                                    </p:animEffect>
                                  </p:childTnLst>
                                </p:cTn>
                              </p:par>
                            </p:childTnLst>
                          </p:cTn>
                        </p:par>
                        <p:par>
                          <p:cTn id="37" fill="hold">
                            <p:stCondLst>
                              <p:cond delay="5000"/>
                            </p:stCondLst>
                            <p:childTnLst>
                              <p:par>
                                <p:cTn id="38" presetID="1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p:tgtEl>
                                          <p:spTgt spid="13"/>
                                        </p:tgtEl>
                                        <p:attrNameLst>
                                          <p:attrName>ppt_y</p:attrName>
                                        </p:attrNameLst>
                                      </p:cBhvr>
                                      <p:tavLst>
                                        <p:tav tm="0">
                                          <p:val>
                                            <p:strVal val="#ppt_y+#ppt_h*1.125000"/>
                                          </p:val>
                                        </p:tav>
                                        <p:tav tm="100000">
                                          <p:val>
                                            <p:strVal val="#ppt_y"/>
                                          </p:val>
                                        </p:tav>
                                      </p:tavLst>
                                    </p:anim>
                                    <p:animEffect transition="in" filter="wipe(up)">
                                      <p:cBhvr>
                                        <p:cTn id="41" dur="500"/>
                                        <p:tgtEl>
                                          <p:spTgt spid="13"/>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6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7000"/>
                            </p:stCondLst>
                            <p:childTnLst>
                              <p:par>
                                <p:cTn id="55" presetID="10"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par>
                          <p:cTn id="58" fill="hold">
                            <p:stCondLst>
                              <p:cond delay="7500"/>
                            </p:stCondLst>
                            <p:childTnLst>
                              <p:par>
                                <p:cTn id="59" presetID="16" presetClass="entr" presetSubtype="37"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arn(outVertical)">
                                      <p:cBhvr>
                                        <p:cTn id="61" dur="750"/>
                                        <p:tgtEl>
                                          <p:spTgt spid="17"/>
                                        </p:tgtEl>
                                      </p:cBhvr>
                                    </p:animEffect>
                                  </p:childTnLst>
                                </p:cTn>
                              </p:par>
                            </p:childTnLst>
                          </p:cTn>
                        </p:par>
                        <p:par>
                          <p:cTn id="62" fill="hold">
                            <p:stCondLst>
                              <p:cond delay="8500"/>
                            </p:stCondLst>
                            <p:childTnLst>
                              <p:par>
                                <p:cTn id="63" presetID="31" presetClass="entr" presetSubtype="0" fill="hold" nodeType="after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1000" fill="hold"/>
                                        <p:tgtEl>
                                          <p:spTgt spid="5"/>
                                        </p:tgtEl>
                                        <p:attrNameLst>
                                          <p:attrName>ppt_w</p:attrName>
                                        </p:attrNameLst>
                                      </p:cBhvr>
                                      <p:tavLst>
                                        <p:tav tm="0">
                                          <p:val>
                                            <p:fltVal val="0"/>
                                          </p:val>
                                        </p:tav>
                                        <p:tav tm="100000">
                                          <p:val>
                                            <p:strVal val="#ppt_w"/>
                                          </p:val>
                                        </p:tav>
                                      </p:tavLst>
                                    </p:anim>
                                    <p:anim calcmode="lin" valueType="num">
                                      <p:cBhvr>
                                        <p:cTn id="66" dur="1000" fill="hold"/>
                                        <p:tgtEl>
                                          <p:spTgt spid="5"/>
                                        </p:tgtEl>
                                        <p:attrNameLst>
                                          <p:attrName>ppt_h</p:attrName>
                                        </p:attrNameLst>
                                      </p:cBhvr>
                                      <p:tavLst>
                                        <p:tav tm="0">
                                          <p:val>
                                            <p:fltVal val="0"/>
                                          </p:val>
                                        </p:tav>
                                        <p:tav tm="100000">
                                          <p:val>
                                            <p:strVal val="#ppt_h"/>
                                          </p:val>
                                        </p:tav>
                                      </p:tavLst>
                                    </p:anim>
                                    <p:anim calcmode="lin" valueType="num">
                                      <p:cBhvr>
                                        <p:cTn id="67" dur="1000" fill="hold"/>
                                        <p:tgtEl>
                                          <p:spTgt spid="5"/>
                                        </p:tgtEl>
                                        <p:attrNameLst>
                                          <p:attrName>style.rotation</p:attrName>
                                        </p:attrNameLst>
                                      </p:cBhvr>
                                      <p:tavLst>
                                        <p:tav tm="0">
                                          <p:val>
                                            <p:fltVal val="90"/>
                                          </p:val>
                                        </p:tav>
                                        <p:tav tm="100000">
                                          <p:val>
                                            <p:fltVal val="0"/>
                                          </p:val>
                                        </p:tav>
                                      </p:tavLst>
                                    </p:anim>
                                    <p:animEffect transition="in" filter="fade">
                                      <p:cBhvr>
                                        <p:cTn id="6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9" grpId="0"/>
      <p:bldP spid="14" grpId="0"/>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千图PPT彼岸天：ID 8661124库_组合 1"/>
          <p:cNvGrpSpPr/>
          <p:nvPr>
            <p:custDataLst>
              <p:tags r:id="rId1"/>
            </p:custDataLst>
          </p:nvPr>
        </p:nvGrpSpPr>
        <p:grpSpPr>
          <a:xfrm>
            <a:off x="799161" y="1713898"/>
            <a:ext cx="2631584" cy="3740668"/>
            <a:chOff x="799161" y="1713898"/>
            <a:chExt cx="2631584" cy="3740668"/>
          </a:xfrm>
        </p:grpSpPr>
        <p:grpSp>
          <p:nvGrpSpPr>
            <p:cNvPr id="27" name="组合 26"/>
            <p:cNvGrpSpPr>
              <a:grpSpLocks noChangeAspect="1"/>
            </p:cNvGrpSpPr>
            <p:nvPr/>
          </p:nvGrpSpPr>
          <p:grpSpPr>
            <a:xfrm>
              <a:off x="1095376" y="1713898"/>
              <a:ext cx="2277289" cy="2292562"/>
              <a:chOff x="1983909" y="2663640"/>
              <a:chExt cx="1657350" cy="1668463"/>
            </a:xfrm>
            <a:solidFill>
              <a:schemeClr val="accent1"/>
            </a:solidFill>
          </p:grpSpPr>
          <p:sp>
            <p:nvSpPr>
              <p:cNvPr id="43" name="任意多边形: 形状 42"/>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任意多边形: 形状 43"/>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任意多边形: 形状 44"/>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任意多边形: 形状 45"/>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9" name="矩形 18"/>
            <p:cNvSpPr/>
            <p:nvPr/>
          </p:nvSpPr>
          <p:spPr>
            <a:xfrm>
              <a:off x="1544786" y="2400929"/>
              <a:ext cx="1282770" cy="235962"/>
            </a:xfrm>
            <a:prstGeom prst="rect">
              <a:avLst/>
            </a:prstGeom>
            <a:ln w="12700">
              <a:miter lim="400000"/>
            </a:ln>
          </p:spPr>
          <p:txBody>
            <a:bodyPr wrap="none" lIns="25400" tIns="25400" rIns="25400" bIns="25400" anchor="ctr">
              <a:normAutofit fontScale="92500" lnSpcReduction="20000"/>
            </a:bodyPr>
            <a:lstStyle/>
            <a:p>
              <a:pPr algn="ctr">
                <a:lnSpc>
                  <a:spcPct val="110000"/>
                </a:lnSpc>
              </a:pPr>
              <a:r>
                <a:rPr lang="zh-CN" altLang="en-US" sz="1400" b="1" spc="30" dirty="0">
                  <a:solidFill>
                    <a:schemeClr val="accent1">
                      <a:lumMod val="100000"/>
                    </a:schemeClr>
                  </a:solidFill>
                </a:rPr>
                <a:t>输入标题文本</a:t>
              </a:r>
            </a:p>
          </p:txBody>
        </p:sp>
        <p:sp>
          <p:nvSpPr>
            <p:cNvPr id="23" name="矩形 22"/>
            <p:cNvSpPr/>
            <p:nvPr/>
          </p:nvSpPr>
          <p:spPr>
            <a:xfrm>
              <a:off x="1165325" y="2524200"/>
              <a:ext cx="2041692" cy="915151"/>
            </a:xfrm>
            <a:prstGeom prst="rect">
              <a:avLst/>
            </a:prstGeom>
            <a:ln w="12700">
              <a:miter lim="400000"/>
            </a:ln>
          </p:spPr>
          <p:txBody>
            <a:bodyPr wrap="square" lIns="72000" tIns="72000" rIns="72000" bIns="72000" anchor="ctr" anchorCtr="1">
              <a:normAutofit/>
            </a:bodyPr>
            <a:lstStyle/>
            <a:p>
              <a:pPr algn="ctr">
                <a:lnSpc>
                  <a:spcPct val="120000"/>
                </a:lnSpc>
              </a:pPr>
              <a:r>
                <a:rPr lang="zh-CN" altLang="en-US" sz="900" spc="30" dirty="0"/>
                <a:t>请替换文字内容复制你的内容到此</a:t>
              </a:r>
              <a:br>
                <a:rPr lang="zh-CN" altLang="en-US" sz="900" spc="30" dirty="0"/>
              </a:br>
              <a:r>
                <a:rPr lang="zh-CN" altLang="en-US" sz="900" spc="30" dirty="0"/>
                <a:t>添加文字内容</a:t>
              </a:r>
            </a:p>
          </p:txBody>
        </p:sp>
        <p:sp>
          <p:nvSpPr>
            <p:cNvPr id="16" name="文本框 59"/>
            <p:cNvSpPr txBox="1"/>
            <p:nvPr/>
          </p:nvSpPr>
          <p:spPr>
            <a:xfrm>
              <a:off x="1201510" y="4473116"/>
              <a:ext cx="1826888" cy="340519"/>
            </a:xfrm>
            <a:prstGeom prst="roundRect">
              <a:avLst/>
            </a:prstGeom>
            <a:solidFill>
              <a:schemeClr val="accent1"/>
            </a:solidFill>
          </p:spPr>
          <p:txBody>
            <a:bodyPr wrap="none">
              <a:normAutofit/>
            </a:bodyPr>
            <a:lstStyle/>
            <a:p>
              <a:pPr algn="ctr"/>
              <a:r>
                <a:rPr lang="zh-CN" altLang="en-US" sz="1400" dirty="0">
                  <a:solidFill>
                    <a:schemeClr val="bg2"/>
                  </a:solidFill>
                </a:rPr>
                <a:t>输入标题文本</a:t>
              </a:r>
            </a:p>
          </p:txBody>
        </p:sp>
        <p:sp>
          <p:nvSpPr>
            <p:cNvPr id="17" name="文本框 60"/>
            <p:cNvSpPr txBox="1"/>
            <p:nvPr/>
          </p:nvSpPr>
          <p:spPr bwMode="auto">
            <a:xfrm>
              <a:off x="799161" y="4880336"/>
              <a:ext cx="2631584"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r>
                <a:rPr lang="zh-CN" altLang="en-US" sz="1000" dirty="0"/>
                <a:t>添加文字内容</a:t>
              </a:r>
            </a:p>
          </p:txBody>
        </p:sp>
      </p:grpSp>
      <p:grpSp>
        <p:nvGrpSpPr>
          <p:cNvPr id="47" name="千图PPT彼岸天：ID 8661124库_组合 46"/>
          <p:cNvGrpSpPr/>
          <p:nvPr>
            <p:custDataLst>
              <p:tags r:id="rId2"/>
            </p:custDataLst>
          </p:nvPr>
        </p:nvGrpSpPr>
        <p:grpSpPr>
          <a:xfrm>
            <a:off x="3453193" y="1700809"/>
            <a:ext cx="2631585" cy="3753757"/>
            <a:chOff x="3453193" y="1700809"/>
            <a:chExt cx="2631585" cy="3753757"/>
          </a:xfrm>
        </p:grpSpPr>
        <p:grpSp>
          <p:nvGrpSpPr>
            <p:cNvPr id="28" name="组合 27"/>
            <p:cNvGrpSpPr>
              <a:grpSpLocks noChangeAspect="1"/>
            </p:cNvGrpSpPr>
            <p:nvPr/>
          </p:nvGrpSpPr>
          <p:grpSpPr>
            <a:xfrm>
              <a:off x="3644239" y="1700809"/>
              <a:ext cx="2288300" cy="2292561"/>
              <a:chOff x="4052421" y="2654115"/>
              <a:chExt cx="1704976" cy="1708150"/>
            </a:xfrm>
            <a:solidFill>
              <a:schemeClr val="accent2"/>
            </a:solidFill>
          </p:grpSpPr>
          <p:sp>
            <p:nvSpPr>
              <p:cNvPr id="39" name="任意多边形: 形状 38"/>
              <p:cNvSpPr/>
              <p:nvPr/>
            </p:nvSpPr>
            <p:spPr bwMode="auto">
              <a:xfrm>
                <a:off x="4052421" y="2735078"/>
                <a:ext cx="471488" cy="1528763"/>
              </a:xfrm>
              <a:custGeom>
                <a:avLst/>
                <a:gdLst>
                  <a:gd name="T0" fmla="*/ 25 w 209"/>
                  <a:gd name="T1" fmla="*/ 340 h 679"/>
                  <a:gd name="T2" fmla="*/ 209 w 209"/>
                  <a:gd name="T3" fmla="*/ 29 h 679"/>
                  <a:gd name="T4" fmla="*/ 209 w 209"/>
                  <a:gd name="T5" fmla="*/ 0 h 679"/>
                  <a:gd name="T6" fmla="*/ 0 w 209"/>
                  <a:gd name="T7" fmla="*/ 340 h 679"/>
                  <a:gd name="T8" fmla="*/ 209 w 209"/>
                  <a:gd name="T9" fmla="*/ 679 h 679"/>
                  <a:gd name="T10" fmla="*/ 209 w 209"/>
                  <a:gd name="T11" fmla="*/ 651 h 679"/>
                  <a:gd name="T12" fmla="*/ 25 w 209"/>
                  <a:gd name="T13" fmla="*/ 340 h 679"/>
                </a:gdLst>
                <a:ahLst/>
                <a:cxnLst>
                  <a:cxn ang="0">
                    <a:pos x="T0" y="T1"/>
                  </a:cxn>
                  <a:cxn ang="0">
                    <a:pos x="T2" y="T3"/>
                  </a:cxn>
                  <a:cxn ang="0">
                    <a:pos x="T4" y="T5"/>
                  </a:cxn>
                  <a:cxn ang="0">
                    <a:pos x="T6" y="T7"/>
                  </a:cxn>
                  <a:cxn ang="0">
                    <a:pos x="T8" y="T9"/>
                  </a:cxn>
                  <a:cxn ang="0">
                    <a:pos x="T10" y="T11"/>
                  </a:cxn>
                  <a:cxn ang="0">
                    <a:pos x="T12" y="T13"/>
                  </a:cxn>
                </a:cxnLst>
                <a:rect l="0" t="0" r="r" b="b"/>
                <a:pathLst>
                  <a:path w="209" h="679">
                    <a:moveTo>
                      <a:pt x="25" y="340"/>
                    </a:moveTo>
                    <a:cubicBezTo>
                      <a:pt x="25" y="206"/>
                      <a:pt x="97" y="89"/>
                      <a:pt x="209" y="29"/>
                    </a:cubicBezTo>
                    <a:cubicBezTo>
                      <a:pt x="209" y="0"/>
                      <a:pt x="209" y="0"/>
                      <a:pt x="209" y="0"/>
                    </a:cubicBezTo>
                    <a:cubicBezTo>
                      <a:pt x="85" y="63"/>
                      <a:pt x="0" y="192"/>
                      <a:pt x="0" y="340"/>
                    </a:cubicBezTo>
                    <a:cubicBezTo>
                      <a:pt x="0" y="488"/>
                      <a:pt x="85" y="617"/>
                      <a:pt x="209" y="679"/>
                    </a:cubicBezTo>
                    <a:cubicBezTo>
                      <a:pt x="209" y="651"/>
                      <a:pt x="209" y="651"/>
                      <a:pt x="209" y="651"/>
                    </a:cubicBezTo>
                    <a:cubicBezTo>
                      <a:pt x="97" y="590"/>
                      <a:pt x="25" y="474"/>
                      <a:pt x="25" y="3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任意多边形: 形状 39"/>
              <p:cNvSpPr/>
              <p:nvPr/>
            </p:nvSpPr>
            <p:spPr bwMode="auto">
              <a:xfrm>
                <a:off x="5270034" y="2728728"/>
                <a:ext cx="487363" cy="1544638"/>
              </a:xfrm>
              <a:custGeom>
                <a:avLst/>
                <a:gdLst>
                  <a:gd name="T0" fmla="*/ 216 w 216"/>
                  <a:gd name="T1" fmla="*/ 343 h 686"/>
                  <a:gd name="T2" fmla="*/ 0 w 216"/>
                  <a:gd name="T3" fmla="*/ 0 h 686"/>
                  <a:gd name="T4" fmla="*/ 0 w 216"/>
                  <a:gd name="T5" fmla="*/ 28 h 686"/>
                  <a:gd name="T6" fmla="*/ 191 w 216"/>
                  <a:gd name="T7" fmla="*/ 343 h 686"/>
                  <a:gd name="T8" fmla="*/ 0 w 216"/>
                  <a:gd name="T9" fmla="*/ 657 h 686"/>
                  <a:gd name="T10" fmla="*/ 0 w 216"/>
                  <a:gd name="T11" fmla="*/ 686 h 686"/>
                  <a:gd name="T12" fmla="*/ 216 w 216"/>
                  <a:gd name="T13" fmla="*/ 343 h 686"/>
                </a:gdLst>
                <a:ahLst/>
                <a:cxnLst>
                  <a:cxn ang="0">
                    <a:pos x="T0" y="T1"/>
                  </a:cxn>
                  <a:cxn ang="0">
                    <a:pos x="T2" y="T3"/>
                  </a:cxn>
                  <a:cxn ang="0">
                    <a:pos x="T4" y="T5"/>
                  </a:cxn>
                  <a:cxn ang="0">
                    <a:pos x="T6" y="T7"/>
                  </a:cxn>
                  <a:cxn ang="0">
                    <a:pos x="T8" y="T9"/>
                  </a:cxn>
                  <a:cxn ang="0">
                    <a:pos x="T10" y="T11"/>
                  </a:cxn>
                  <a:cxn ang="0">
                    <a:pos x="T12" y="T13"/>
                  </a:cxn>
                </a:cxnLst>
                <a:rect l="0" t="0" r="r" b="b"/>
                <a:pathLst>
                  <a:path w="216" h="686">
                    <a:moveTo>
                      <a:pt x="216" y="343"/>
                    </a:moveTo>
                    <a:cubicBezTo>
                      <a:pt x="216" y="192"/>
                      <a:pt x="128" y="62"/>
                      <a:pt x="0" y="0"/>
                    </a:cubicBezTo>
                    <a:cubicBezTo>
                      <a:pt x="0" y="28"/>
                      <a:pt x="0" y="28"/>
                      <a:pt x="0" y="28"/>
                    </a:cubicBezTo>
                    <a:cubicBezTo>
                      <a:pt x="116" y="88"/>
                      <a:pt x="191" y="206"/>
                      <a:pt x="191" y="343"/>
                    </a:cubicBezTo>
                    <a:cubicBezTo>
                      <a:pt x="191" y="479"/>
                      <a:pt x="116" y="598"/>
                      <a:pt x="0" y="657"/>
                    </a:cubicBezTo>
                    <a:cubicBezTo>
                      <a:pt x="0" y="686"/>
                      <a:pt x="0" y="686"/>
                      <a:pt x="0" y="686"/>
                    </a:cubicBezTo>
                    <a:cubicBezTo>
                      <a:pt x="128" y="624"/>
                      <a:pt x="216" y="494"/>
                      <a:pt x="216"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任意多边形: 形状 40"/>
              <p:cNvSpPr/>
              <p:nvPr/>
            </p:nvSpPr>
            <p:spPr bwMode="auto">
              <a:xfrm>
                <a:off x="4665196" y="4057465"/>
                <a:ext cx="463550" cy="304800"/>
              </a:xfrm>
              <a:custGeom>
                <a:avLst/>
                <a:gdLst>
                  <a:gd name="T0" fmla="*/ 0 w 206"/>
                  <a:gd name="T1" fmla="*/ 43 h 136"/>
                  <a:gd name="T2" fmla="*/ 43 w 206"/>
                  <a:gd name="T3" fmla="*/ 0 h 136"/>
                  <a:gd name="T4" fmla="*/ 88 w 206"/>
                  <a:gd name="T5" fmla="*/ 49 h 136"/>
                  <a:gd name="T6" fmla="*/ 21 w 206"/>
                  <a:gd name="T7" fmla="*/ 136 h 136"/>
                  <a:gd name="T8" fmla="*/ 16 w 206"/>
                  <a:gd name="T9" fmla="*/ 128 h 136"/>
                  <a:gd name="T10" fmla="*/ 65 w 206"/>
                  <a:gd name="T11" fmla="*/ 78 h 136"/>
                  <a:gd name="T12" fmla="*/ 40 w 206"/>
                  <a:gd name="T13" fmla="*/ 87 h 136"/>
                  <a:gd name="T14" fmla="*/ 0 w 206"/>
                  <a:gd name="T15" fmla="*/ 43 h 136"/>
                  <a:gd name="T16" fmla="*/ 118 w 206"/>
                  <a:gd name="T17" fmla="*/ 43 h 136"/>
                  <a:gd name="T18" fmla="*/ 161 w 206"/>
                  <a:gd name="T19" fmla="*/ 0 h 136"/>
                  <a:gd name="T20" fmla="*/ 206 w 206"/>
                  <a:gd name="T21" fmla="*/ 49 h 136"/>
                  <a:gd name="T22" fmla="*/ 140 w 206"/>
                  <a:gd name="T23" fmla="*/ 136 h 136"/>
                  <a:gd name="T24" fmla="*/ 135 w 206"/>
                  <a:gd name="T25" fmla="*/ 128 h 136"/>
                  <a:gd name="T26" fmla="*/ 183 w 206"/>
                  <a:gd name="T27" fmla="*/ 78 h 136"/>
                  <a:gd name="T28" fmla="*/ 158 w 206"/>
                  <a:gd name="T29" fmla="*/ 87 h 136"/>
                  <a:gd name="T30" fmla="*/ 118 w 206"/>
                  <a:gd name="T31"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6" h="136">
                    <a:moveTo>
                      <a:pt x="0" y="43"/>
                    </a:moveTo>
                    <a:cubicBezTo>
                      <a:pt x="0" y="15"/>
                      <a:pt x="25" y="0"/>
                      <a:pt x="43" y="0"/>
                    </a:cubicBezTo>
                    <a:cubicBezTo>
                      <a:pt x="61" y="0"/>
                      <a:pt x="88" y="17"/>
                      <a:pt x="88" y="49"/>
                    </a:cubicBezTo>
                    <a:cubicBezTo>
                      <a:pt x="88" y="98"/>
                      <a:pt x="49" y="133"/>
                      <a:pt x="21" y="136"/>
                    </a:cubicBezTo>
                    <a:cubicBezTo>
                      <a:pt x="19" y="133"/>
                      <a:pt x="16" y="128"/>
                      <a:pt x="16" y="128"/>
                    </a:cubicBezTo>
                    <a:cubicBezTo>
                      <a:pt x="29" y="123"/>
                      <a:pt x="63" y="99"/>
                      <a:pt x="65" y="78"/>
                    </a:cubicBezTo>
                    <a:cubicBezTo>
                      <a:pt x="55" y="84"/>
                      <a:pt x="51" y="87"/>
                      <a:pt x="40" y="87"/>
                    </a:cubicBezTo>
                    <a:cubicBezTo>
                      <a:pt x="16" y="87"/>
                      <a:pt x="0" y="65"/>
                      <a:pt x="0" y="43"/>
                    </a:cubicBezTo>
                    <a:close/>
                    <a:moveTo>
                      <a:pt x="118" y="43"/>
                    </a:moveTo>
                    <a:cubicBezTo>
                      <a:pt x="118" y="15"/>
                      <a:pt x="144" y="0"/>
                      <a:pt x="161" y="0"/>
                    </a:cubicBezTo>
                    <a:cubicBezTo>
                      <a:pt x="179" y="0"/>
                      <a:pt x="206" y="17"/>
                      <a:pt x="206" y="49"/>
                    </a:cubicBezTo>
                    <a:cubicBezTo>
                      <a:pt x="206" y="98"/>
                      <a:pt x="167" y="133"/>
                      <a:pt x="140" y="136"/>
                    </a:cubicBezTo>
                    <a:cubicBezTo>
                      <a:pt x="138" y="133"/>
                      <a:pt x="135" y="128"/>
                      <a:pt x="135" y="128"/>
                    </a:cubicBezTo>
                    <a:cubicBezTo>
                      <a:pt x="147" y="123"/>
                      <a:pt x="181" y="99"/>
                      <a:pt x="183" y="78"/>
                    </a:cubicBezTo>
                    <a:cubicBezTo>
                      <a:pt x="174" y="84"/>
                      <a:pt x="170" y="87"/>
                      <a:pt x="158" y="87"/>
                    </a:cubicBezTo>
                    <a:cubicBezTo>
                      <a:pt x="135" y="87"/>
                      <a:pt x="118" y="65"/>
                      <a:pt x="118"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任意多边形: 形状 41"/>
              <p:cNvSpPr/>
              <p:nvPr/>
            </p:nvSpPr>
            <p:spPr bwMode="auto">
              <a:xfrm>
                <a:off x="4665196" y="2654115"/>
                <a:ext cx="463550" cy="307975"/>
              </a:xfrm>
              <a:custGeom>
                <a:avLst/>
                <a:gdLst>
                  <a:gd name="T0" fmla="*/ 206 w 206"/>
                  <a:gd name="T1" fmla="*/ 94 h 137"/>
                  <a:gd name="T2" fmla="*/ 163 w 206"/>
                  <a:gd name="T3" fmla="*/ 137 h 137"/>
                  <a:gd name="T4" fmla="*/ 118 w 206"/>
                  <a:gd name="T5" fmla="*/ 88 h 137"/>
                  <a:gd name="T6" fmla="*/ 185 w 206"/>
                  <a:gd name="T7" fmla="*/ 0 h 137"/>
                  <a:gd name="T8" fmla="*/ 190 w 206"/>
                  <a:gd name="T9" fmla="*/ 9 h 137"/>
                  <a:gd name="T10" fmla="*/ 141 w 206"/>
                  <a:gd name="T11" fmla="*/ 59 h 137"/>
                  <a:gd name="T12" fmla="*/ 166 w 206"/>
                  <a:gd name="T13" fmla="*/ 50 h 137"/>
                  <a:gd name="T14" fmla="*/ 206 w 206"/>
                  <a:gd name="T15" fmla="*/ 94 h 137"/>
                  <a:gd name="T16" fmla="*/ 88 w 206"/>
                  <a:gd name="T17" fmla="*/ 94 h 137"/>
                  <a:gd name="T18" fmla="*/ 45 w 206"/>
                  <a:gd name="T19" fmla="*/ 137 h 137"/>
                  <a:gd name="T20" fmla="*/ 0 w 206"/>
                  <a:gd name="T21" fmla="*/ 88 h 137"/>
                  <a:gd name="T22" fmla="*/ 67 w 206"/>
                  <a:gd name="T23" fmla="*/ 0 h 137"/>
                  <a:gd name="T24" fmla="*/ 71 w 206"/>
                  <a:gd name="T25" fmla="*/ 9 h 137"/>
                  <a:gd name="T26" fmla="*/ 23 w 206"/>
                  <a:gd name="T27" fmla="*/ 59 h 137"/>
                  <a:gd name="T28" fmla="*/ 48 w 206"/>
                  <a:gd name="T29" fmla="*/ 50 h 137"/>
                  <a:gd name="T30" fmla="*/ 88 w 206"/>
                  <a:gd name="T31"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6" h="137">
                    <a:moveTo>
                      <a:pt x="206" y="94"/>
                    </a:moveTo>
                    <a:cubicBezTo>
                      <a:pt x="206" y="122"/>
                      <a:pt x="181" y="137"/>
                      <a:pt x="163" y="137"/>
                    </a:cubicBezTo>
                    <a:cubicBezTo>
                      <a:pt x="145" y="137"/>
                      <a:pt x="118" y="119"/>
                      <a:pt x="118" y="88"/>
                    </a:cubicBezTo>
                    <a:cubicBezTo>
                      <a:pt x="118" y="39"/>
                      <a:pt x="157" y="4"/>
                      <a:pt x="185" y="0"/>
                    </a:cubicBezTo>
                    <a:cubicBezTo>
                      <a:pt x="187" y="4"/>
                      <a:pt x="190" y="9"/>
                      <a:pt x="190" y="9"/>
                    </a:cubicBezTo>
                    <a:cubicBezTo>
                      <a:pt x="177" y="14"/>
                      <a:pt x="143" y="38"/>
                      <a:pt x="141" y="59"/>
                    </a:cubicBezTo>
                    <a:cubicBezTo>
                      <a:pt x="151" y="53"/>
                      <a:pt x="155" y="50"/>
                      <a:pt x="166" y="50"/>
                    </a:cubicBezTo>
                    <a:cubicBezTo>
                      <a:pt x="190" y="50"/>
                      <a:pt x="206" y="72"/>
                      <a:pt x="206" y="94"/>
                    </a:cubicBezTo>
                    <a:close/>
                    <a:moveTo>
                      <a:pt x="88" y="94"/>
                    </a:moveTo>
                    <a:cubicBezTo>
                      <a:pt x="88" y="122"/>
                      <a:pt x="62" y="137"/>
                      <a:pt x="45" y="137"/>
                    </a:cubicBezTo>
                    <a:cubicBezTo>
                      <a:pt x="27" y="137"/>
                      <a:pt x="0" y="119"/>
                      <a:pt x="0" y="88"/>
                    </a:cubicBezTo>
                    <a:cubicBezTo>
                      <a:pt x="0" y="39"/>
                      <a:pt x="39" y="4"/>
                      <a:pt x="67" y="0"/>
                    </a:cubicBezTo>
                    <a:cubicBezTo>
                      <a:pt x="69" y="4"/>
                      <a:pt x="71" y="9"/>
                      <a:pt x="71" y="9"/>
                    </a:cubicBezTo>
                    <a:cubicBezTo>
                      <a:pt x="59" y="14"/>
                      <a:pt x="25" y="38"/>
                      <a:pt x="23" y="59"/>
                    </a:cubicBezTo>
                    <a:cubicBezTo>
                      <a:pt x="32" y="53"/>
                      <a:pt x="36" y="50"/>
                      <a:pt x="48" y="50"/>
                    </a:cubicBezTo>
                    <a:cubicBezTo>
                      <a:pt x="71" y="50"/>
                      <a:pt x="88" y="72"/>
                      <a:pt x="88"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20" name="矩形 19"/>
            <p:cNvSpPr/>
            <p:nvPr/>
          </p:nvSpPr>
          <p:spPr>
            <a:xfrm>
              <a:off x="4139049" y="2400929"/>
              <a:ext cx="1282770" cy="235962"/>
            </a:xfrm>
            <a:prstGeom prst="rect">
              <a:avLst/>
            </a:prstGeom>
            <a:ln w="12700">
              <a:miter lim="400000"/>
            </a:ln>
          </p:spPr>
          <p:txBody>
            <a:bodyPr wrap="none" lIns="25400" tIns="25400" rIns="25400" bIns="25400" anchor="ctr">
              <a:normAutofit fontScale="92500" lnSpcReduction="20000"/>
            </a:bodyPr>
            <a:lstStyle/>
            <a:p>
              <a:pPr algn="ctr">
                <a:lnSpc>
                  <a:spcPct val="110000"/>
                </a:lnSpc>
              </a:pPr>
              <a:r>
                <a:rPr lang="zh-CN" altLang="en-US" sz="1400" b="1" spc="30" dirty="0">
                  <a:solidFill>
                    <a:schemeClr val="accent2">
                      <a:lumMod val="100000"/>
                    </a:schemeClr>
                  </a:solidFill>
                </a:rPr>
                <a:t>输入标题文本</a:t>
              </a:r>
            </a:p>
          </p:txBody>
        </p:sp>
        <p:sp>
          <p:nvSpPr>
            <p:cNvPr id="24" name="矩形 23"/>
            <p:cNvSpPr/>
            <p:nvPr/>
          </p:nvSpPr>
          <p:spPr>
            <a:xfrm>
              <a:off x="3759588" y="2524200"/>
              <a:ext cx="2041692" cy="915151"/>
            </a:xfrm>
            <a:prstGeom prst="rect">
              <a:avLst/>
            </a:prstGeom>
            <a:ln w="12700">
              <a:miter lim="400000"/>
            </a:ln>
          </p:spPr>
          <p:txBody>
            <a:bodyPr wrap="square" lIns="72000" tIns="72000" rIns="72000" bIns="72000" anchor="ctr" anchorCtr="1">
              <a:normAutofit/>
            </a:bodyPr>
            <a:lstStyle/>
            <a:p>
              <a:pPr algn="ctr">
                <a:lnSpc>
                  <a:spcPct val="120000"/>
                </a:lnSpc>
              </a:pPr>
              <a:r>
                <a:rPr lang="zh-CN" altLang="en-US" sz="900" spc="30" dirty="0"/>
                <a:t>请替换文字内容复制你的内容到此</a:t>
              </a:r>
              <a:br>
                <a:rPr lang="zh-CN" altLang="en-US" sz="900" spc="30" dirty="0"/>
              </a:br>
              <a:r>
                <a:rPr lang="zh-CN" altLang="en-US" sz="900" spc="30" dirty="0"/>
                <a:t>添加文字内容</a:t>
              </a:r>
            </a:p>
          </p:txBody>
        </p:sp>
        <p:sp>
          <p:nvSpPr>
            <p:cNvPr id="14" name="文本框 57"/>
            <p:cNvSpPr txBox="1"/>
            <p:nvPr/>
          </p:nvSpPr>
          <p:spPr>
            <a:xfrm>
              <a:off x="3855539" y="4473116"/>
              <a:ext cx="1826888" cy="340519"/>
            </a:xfrm>
            <a:prstGeom prst="roundRect">
              <a:avLst/>
            </a:prstGeom>
            <a:solidFill>
              <a:schemeClr val="accent2"/>
            </a:solidFill>
          </p:spPr>
          <p:txBody>
            <a:bodyPr wrap="none">
              <a:normAutofit/>
            </a:bodyPr>
            <a:lstStyle/>
            <a:p>
              <a:pPr algn="ctr"/>
              <a:r>
                <a:rPr lang="zh-CN" altLang="en-US" sz="1400" dirty="0">
                  <a:solidFill>
                    <a:schemeClr val="bg2"/>
                  </a:solidFill>
                </a:rPr>
                <a:t>输入标题文本</a:t>
              </a:r>
            </a:p>
          </p:txBody>
        </p:sp>
        <p:sp>
          <p:nvSpPr>
            <p:cNvPr id="15" name="文本框 58"/>
            <p:cNvSpPr txBox="1"/>
            <p:nvPr/>
          </p:nvSpPr>
          <p:spPr bwMode="auto">
            <a:xfrm>
              <a:off x="3453193" y="4880336"/>
              <a:ext cx="2631585"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r>
                <a:rPr lang="zh-CN" altLang="en-US" sz="1000" dirty="0"/>
                <a:t>添加文字内容</a:t>
              </a:r>
            </a:p>
          </p:txBody>
        </p:sp>
      </p:grpSp>
      <p:grpSp>
        <p:nvGrpSpPr>
          <p:cNvPr id="48" name="千图PPT彼岸天：ID 8661124库_组合 47"/>
          <p:cNvGrpSpPr/>
          <p:nvPr>
            <p:custDataLst>
              <p:tags r:id="rId3"/>
            </p:custDataLst>
          </p:nvPr>
        </p:nvGrpSpPr>
        <p:grpSpPr>
          <a:xfrm>
            <a:off x="6107222" y="1729167"/>
            <a:ext cx="2631585" cy="3725399"/>
            <a:chOff x="6107222" y="1729167"/>
            <a:chExt cx="2631585" cy="3725399"/>
          </a:xfrm>
        </p:grpSpPr>
        <p:grpSp>
          <p:nvGrpSpPr>
            <p:cNvPr id="29" name="组合 28"/>
            <p:cNvGrpSpPr>
              <a:grpSpLocks noChangeAspect="1"/>
            </p:cNvGrpSpPr>
            <p:nvPr/>
          </p:nvGrpSpPr>
          <p:grpSpPr>
            <a:xfrm>
              <a:off x="6302230" y="1729167"/>
              <a:ext cx="2300981" cy="2292561"/>
              <a:chOff x="6281271" y="2603315"/>
              <a:chExt cx="1735138" cy="1728788"/>
            </a:xfrm>
            <a:solidFill>
              <a:schemeClr val="accent3"/>
            </a:solidFill>
          </p:grpSpPr>
          <p:sp>
            <p:nvSpPr>
              <p:cNvPr id="35" name="任意多边形: 形状 34"/>
              <p:cNvSpPr/>
              <p:nvPr/>
            </p:nvSpPr>
            <p:spPr bwMode="auto">
              <a:xfrm>
                <a:off x="6306671" y="3062103"/>
                <a:ext cx="1214438"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6" name="任意多边形: 形状 35"/>
              <p:cNvSpPr/>
              <p:nvPr/>
            </p:nvSpPr>
            <p:spPr bwMode="auto">
              <a:xfrm>
                <a:off x="6755934" y="2674753"/>
                <a:ext cx="1206500"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任意多边形: 形状 36"/>
              <p:cNvSpPr/>
              <p:nvPr/>
            </p:nvSpPr>
            <p:spPr bwMode="auto">
              <a:xfrm>
                <a:off x="6281271" y="2603315"/>
                <a:ext cx="315913" cy="265113"/>
              </a:xfrm>
              <a:custGeom>
                <a:avLst/>
                <a:gdLst>
                  <a:gd name="T0" fmla="*/ 68 w 140"/>
                  <a:gd name="T1" fmla="*/ 4 h 118"/>
                  <a:gd name="T2" fmla="*/ 80 w 140"/>
                  <a:gd name="T3" fmla="*/ 0 h 118"/>
                  <a:gd name="T4" fmla="*/ 95 w 140"/>
                  <a:gd name="T5" fmla="*/ 7 h 118"/>
                  <a:gd name="T6" fmla="*/ 107 w 140"/>
                  <a:gd name="T7" fmla="*/ 20 h 118"/>
                  <a:gd name="T8" fmla="*/ 127 w 140"/>
                  <a:gd name="T9" fmla="*/ 62 h 118"/>
                  <a:gd name="T10" fmla="*/ 140 w 140"/>
                  <a:gd name="T11" fmla="*/ 106 h 118"/>
                  <a:gd name="T12" fmla="*/ 132 w 140"/>
                  <a:gd name="T13" fmla="*/ 113 h 118"/>
                  <a:gd name="T14" fmla="*/ 125 w 140"/>
                  <a:gd name="T15" fmla="*/ 118 h 118"/>
                  <a:gd name="T16" fmla="*/ 123 w 140"/>
                  <a:gd name="T17" fmla="*/ 118 h 118"/>
                  <a:gd name="T18" fmla="*/ 121 w 140"/>
                  <a:gd name="T19" fmla="*/ 118 h 118"/>
                  <a:gd name="T20" fmla="*/ 85 w 140"/>
                  <a:gd name="T21" fmla="*/ 63 h 118"/>
                  <a:gd name="T22" fmla="*/ 78 w 140"/>
                  <a:gd name="T23" fmla="*/ 53 h 118"/>
                  <a:gd name="T24" fmla="*/ 72 w 140"/>
                  <a:gd name="T25" fmla="*/ 43 h 118"/>
                  <a:gd name="T26" fmla="*/ 63 w 140"/>
                  <a:gd name="T27" fmla="*/ 16 h 118"/>
                  <a:gd name="T28" fmla="*/ 68 w 140"/>
                  <a:gd name="T29" fmla="*/ 4 h 118"/>
                  <a:gd name="T30" fmla="*/ 5 w 140"/>
                  <a:gd name="T31" fmla="*/ 4 h 118"/>
                  <a:gd name="T32" fmla="*/ 17 w 140"/>
                  <a:gd name="T33" fmla="*/ 0 h 118"/>
                  <a:gd name="T34" fmla="*/ 32 w 140"/>
                  <a:gd name="T35" fmla="*/ 7 h 118"/>
                  <a:gd name="T36" fmla="*/ 45 w 140"/>
                  <a:gd name="T37" fmla="*/ 20 h 118"/>
                  <a:gd name="T38" fmla="*/ 64 w 140"/>
                  <a:gd name="T39" fmla="*/ 62 h 118"/>
                  <a:gd name="T40" fmla="*/ 77 w 140"/>
                  <a:gd name="T41" fmla="*/ 106 h 118"/>
                  <a:gd name="T42" fmla="*/ 69 w 140"/>
                  <a:gd name="T43" fmla="*/ 113 h 118"/>
                  <a:gd name="T44" fmla="*/ 61 w 140"/>
                  <a:gd name="T45" fmla="*/ 118 h 118"/>
                  <a:gd name="T46" fmla="*/ 59 w 140"/>
                  <a:gd name="T47" fmla="*/ 118 h 118"/>
                  <a:gd name="T48" fmla="*/ 57 w 140"/>
                  <a:gd name="T49" fmla="*/ 118 h 118"/>
                  <a:gd name="T50" fmla="*/ 22 w 140"/>
                  <a:gd name="T51" fmla="*/ 63 h 118"/>
                  <a:gd name="T52" fmla="*/ 15 w 140"/>
                  <a:gd name="T53" fmla="*/ 53 h 118"/>
                  <a:gd name="T54" fmla="*/ 8 w 140"/>
                  <a:gd name="T55" fmla="*/ 43 h 118"/>
                  <a:gd name="T56" fmla="*/ 0 w 140"/>
                  <a:gd name="T57" fmla="*/ 16 h 118"/>
                  <a:gd name="T58" fmla="*/ 5 w 140"/>
                  <a:gd name="T59"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18">
                    <a:moveTo>
                      <a:pt x="68" y="4"/>
                    </a:moveTo>
                    <a:cubicBezTo>
                      <a:pt x="72" y="1"/>
                      <a:pt x="76" y="0"/>
                      <a:pt x="80" y="0"/>
                    </a:cubicBezTo>
                    <a:cubicBezTo>
                      <a:pt x="84" y="0"/>
                      <a:pt x="89" y="2"/>
                      <a:pt x="95" y="7"/>
                    </a:cubicBezTo>
                    <a:cubicBezTo>
                      <a:pt x="101" y="12"/>
                      <a:pt x="105" y="16"/>
                      <a:pt x="107" y="20"/>
                    </a:cubicBezTo>
                    <a:cubicBezTo>
                      <a:pt x="115" y="32"/>
                      <a:pt x="121" y="45"/>
                      <a:pt x="127" y="62"/>
                    </a:cubicBezTo>
                    <a:cubicBezTo>
                      <a:pt x="133" y="78"/>
                      <a:pt x="137" y="93"/>
                      <a:pt x="140" y="106"/>
                    </a:cubicBezTo>
                    <a:cubicBezTo>
                      <a:pt x="139" y="107"/>
                      <a:pt x="136" y="109"/>
                      <a:pt x="132" y="113"/>
                    </a:cubicBezTo>
                    <a:cubicBezTo>
                      <a:pt x="128" y="117"/>
                      <a:pt x="126" y="118"/>
                      <a:pt x="125" y="118"/>
                    </a:cubicBezTo>
                    <a:cubicBezTo>
                      <a:pt x="124" y="118"/>
                      <a:pt x="123" y="118"/>
                      <a:pt x="123" y="118"/>
                    </a:cubicBezTo>
                    <a:cubicBezTo>
                      <a:pt x="122" y="118"/>
                      <a:pt x="121" y="118"/>
                      <a:pt x="121" y="118"/>
                    </a:cubicBezTo>
                    <a:cubicBezTo>
                      <a:pt x="108" y="101"/>
                      <a:pt x="96" y="83"/>
                      <a:pt x="85" y="63"/>
                    </a:cubicBezTo>
                    <a:cubicBezTo>
                      <a:pt x="83" y="60"/>
                      <a:pt x="81" y="56"/>
                      <a:pt x="78" y="53"/>
                    </a:cubicBezTo>
                    <a:cubicBezTo>
                      <a:pt x="76" y="50"/>
                      <a:pt x="74" y="46"/>
                      <a:pt x="72" y="43"/>
                    </a:cubicBezTo>
                    <a:cubicBezTo>
                      <a:pt x="66" y="35"/>
                      <a:pt x="63" y="25"/>
                      <a:pt x="63" y="16"/>
                    </a:cubicBezTo>
                    <a:cubicBezTo>
                      <a:pt x="63" y="11"/>
                      <a:pt x="65" y="7"/>
                      <a:pt x="68" y="4"/>
                    </a:cubicBezTo>
                    <a:close/>
                    <a:moveTo>
                      <a:pt x="5" y="4"/>
                    </a:moveTo>
                    <a:cubicBezTo>
                      <a:pt x="8" y="1"/>
                      <a:pt x="12" y="0"/>
                      <a:pt x="17" y="0"/>
                    </a:cubicBezTo>
                    <a:cubicBezTo>
                      <a:pt x="22" y="0"/>
                      <a:pt x="27" y="2"/>
                      <a:pt x="32" y="7"/>
                    </a:cubicBezTo>
                    <a:cubicBezTo>
                      <a:pt x="38" y="12"/>
                      <a:pt x="42" y="16"/>
                      <a:pt x="45" y="20"/>
                    </a:cubicBezTo>
                    <a:cubicBezTo>
                      <a:pt x="52" y="32"/>
                      <a:pt x="58" y="45"/>
                      <a:pt x="64" y="62"/>
                    </a:cubicBezTo>
                    <a:cubicBezTo>
                      <a:pt x="70" y="78"/>
                      <a:pt x="74" y="93"/>
                      <a:pt x="77" y="106"/>
                    </a:cubicBezTo>
                    <a:cubicBezTo>
                      <a:pt x="76" y="107"/>
                      <a:pt x="73" y="109"/>
                      <a:pt x="69" y="113"/>
                    </a:cubicBezTo>
                    <a:cubicBezTo>
                      <a:pt x="65" y="117"/>
                      <a:pt x="63" y="118"/>
                      <a:pt x="61" y="118"/>
                    </a:cubicBezTo>
                    <a:cubicBezTo>
                      <a:pt x="61" y="118"/>
                      <a:pt x="60" y="118"/>
                      <a:pt x="59" y="118"/>
                    </a:cubicBezTo>
                    <a:cubicBezTo>
                      <a:pt x="58" y="118"/>
                      <a:pt x="58" y="118"/>
                      <a:pt x="57" y="118"/>
                    </a:cubicBezTo>
                    <a:cubicBezTo>
                      <a:pt x="44" y="101"/>
                      <a:pt x="32" y="83"/>
                      <a:pt x="22" y="63"/>
                    </a:cubicBezTo>
                    <a:cubicBezTo>
                      <a:pt x="20" y="60"/>
                      <a:pt x="17" y="56"/>
                      <a:pt x="15" y="53"/>
                    </a:cubicBezTo>
                    <a:cubicBezTo>
                      <a:pt x="13" y="50"/>
                      <a:pt x="11" y="46"/>
                      <a:pt x="8" y="43"/>
                    </a:cubicBezTo>
                    <a:cubicBezTo>
                      <a:pt x="3" y="35"/>
                      <a:pt x="0" y="25"/>
                      <a:pt x="0" y="16"/>
                    </a:cubicBezTo>
                    <a:cubicBezTo>
                      <a:pt x="0" y="11"/>
                      <a:pt x="2" y="7"/>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任意多边形: 形状 37"/>
              <p:cNvSpPr/>
              <p:nvPr/>
            </p:nvSpPr>
            <p:spPr bwMode="auto">
              <a:xfrm>
                <a:off x="7702084" y="4057465"/>
                <a:ext cx="314325" cy="266700"/>
              </a:xfrm>
              <a:custGeom>
                <a:avLst/>
                <a:gdLst>
                  <a:gd name="T0" fmla="*/ 72 w 140"/>
                  <a:gd name="T1" fmla="*/ 114 h 119"/>
                  <a:gd name="T2" fmla="*/ 60 w 140"/>
                  <a:gd name="T3" fmla="*/ 119 h 119"/>
                  <a:gd name="T4" fmla="*/ 45 w 140"/>
                  <a:gd name="T5" fmla="*/ 112 h 119"/>
                  <a:gd name="T6" fmla="*/ 32 w 140"/>
                  <a:gd name="T7" fmla="*/ 99 h 119"/>
                  <a:gd name="T8" fmla="*/ 13 w 140"/>
                  <a:gd name="T9" fmla="*/ 57 h 119"/>
                  <a:gd name="T10" fmla="*/ 0 w 140"/>
                  <a:gd name="T11" fmla="*/ 13 h 119"/>
                  <a:gd name="T12" fmla="*/ 8 w 140"/>
                  <a:gd name="T13" fmla="*/ 6 h 119"/>
                  <a:gd name="T14" fmla="*/ 15 w 140"/>
                  <a:gd name="T15" fmla="*/ 0 h 119"/>
                  <a:gd name="T16" fmla="*/ 17 w 140"/>
                  <a:gd name="T17" fmla="*/ 1 h 119"/>
                  <a:gd name="T18" fmla="*/ 19 w 140"/>
                  <a:gd name="T19" fmla="*/ 1 h 119"/>
                  <a:gd name="T20" fmla="*/ 55 w 140"/>
                  <a:gd name="T21" fmla="*/ 55 h 119"/>
                  <a:gd name="T22" fmla="*/ 61 w 140"/>
                  <a:gd name="T23" fmla="*/ 66 h 119"/>
                  <a:gd name="T24" fmla="*/ 68 w 140"/>
                  <a:gd name="T25" fmla="*/ 75 h 119"/>
                  <a:gd name="T26" fmla="*/ 77 w 140"/>
                  <a:gd name="T27" fmla="*/ 103 h 119"/>
                  <a:gd name="T28" fmla="*/ 72 w 140"/>
                  <a:gd name="T29" fmla="*/ 114 h 119"/>
                  <a:gd name="T30" fmla="*/ 135 w 140"/>
                  <a:gd name="T31" fmla="*/ 114 h 119"/>
                  <a:gd name="T32" fmla="*/ 123 w 140"/>
                  <a:gd name="T33" fmla="*/ 119 h 119"/>
                  <a:gd name="T34" fmla="*/ 108 w 140"/>
                  <a:gd name="T35" fmla="*/ 112 h 119"/>
                  <a:gd name="T36" fmla="*/ 95 w 140"/>
                  <a:gd name="T37" fmla="*/ 99 h 119"/>
                  <a:gd name="T38" fmla="*/ 76 w 140"/>
                  <a:gd name="T39" fmla="*/ 57 h 119"/>
                  <a:gd name="T40" fmla="*/ 63 w 140"/>
                  <a:gd name="T41" fmla="*/ 13 h 119"/>
                  <a:gd name="T42" fmla="*/ 71 w 140"/>
                  <a:gd name="T43" fmla="*/ 6 h 119"/>
                  <a:gd name="T44" fmla="*/ 79 w 140"/>
                  <a:gd name="T45" fmla="*/ 0 h 119"/>
                  <a:gd name="T46" fmla="*/ 81 w 140"/>
                  <a:gd name="T47" fmla="*/ 1 h 119"/>
                  <a:gd name="T48" fmla="*/ 83 w 140"/>
                  <a:gd name="T49" fmla="*/ 1 h 119"/>
                  <a:gd name="T50" fmla="*/ 118 w 140"/>
                  <a:gd name="T51" fmla="*/ 55 h 119"/>
                  <a:gd name="T52" fmla="*/ 125 w 140"/>
                  <a:gd name="T53" fmla="*/ 66 h 119"/>
                  <a:gd name="T54" fmla="*/ 132 w 140"/>
                  <a:gd name="T55" fmla="*/ 75 h 119"/>
                  <a:gd name="T56" fmla="*/ 140 w 140"/>
                  <a:gd name="T57" fmla="*/ 103 h 119"/>
                  <a:gd name="T58" fmla="*/ 135 w 140"/>
                  <a:gd name="T59" fmla="*/ 1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19">
                    <a:moveTo>
                      <a:pt x="72" y="114"/>
                    </a:moveTo>
                    <a:cubicBezTo>
                      <a:pt x="68" y="117"/>
                      <a:pt x="64" y="119"/>
                      <a:pt x="60" y="119"/>
                    </a:cubicBezTo>
                    <a:cubicBezTo>
                      <a:pt x="56" y="119"/>
                      <a:pt x="51" y="116"/>
                      <a:pt x="45" y="112"/>
                    </a:cubicBezTo>
                    <a:cubicBezTo>
                      <a:pt x="39" y="107"/>
                      <a:pt x="35" y="103"/>
                      <a:pt x="32" y="99"/>
                    </a:cubicBezTo>
                    <a:cubicBezTo>
                      <a:pt x="25" y="87"/>
                      <a:pt x="19" y="73"/>
                      <a:pt x="13" y="57"/>
                    </a:cubicBezTo>
                    <a:cubicBezTo>
                      <a:pt x="7" y="41"/>
                      <a:pt x="3" y="26"/>
                      <a:pt x="0" y="13"/>
                    </a:cubicBezTo>
                    <a:cubicBezTo>
                      <a:pt x="1" y="12"/>
                      <a:pt x="4" y="9"/>
                      <a:pt x="8" y="6"/>
                    </a:cubicBezTo>
                    <a:cubicBezTo>
                      <a:pt x="12" y="2"/>
                      <a:pt x="14" y="0"/>
                      <a:pt x="15" y="0"/>
                    </a:cubicBezTo>
                    <a:cubicBezTo>
                      <a:pt x="16" y="0"/>
                      <a:pt x="17" y="0"/>
                      <a:pt x="17" y="1"/>
                    </a:cubicBezTo>
                    <a:cubicBezTo>
                      <a:pt x="18" y="1"/>
                      <a:pt x="19" y="1"/>
                      <a:pt x="19" y="1"/>
                    </a:cubicBezTo>
                    <a:cubicBezTo>
                      <a:pt x="32" y="18"/>
                      <a:pt x="44" y="36"/>
                      <a:pt x="55" y="55"/>
                    </a:cubicBezTo>
                    <a:cubicBezTo>
                      <a:pt x="57" y="59"/>
                      <a:pt x="59" y="62"/>
                      <a:pt x="61" y="66"/>
                    </a:cubicBezTo>
                    <a:cubicBezTo>
                      <a:pt x="64" y="69"/>
                      <a:pt x="66" y="72"/>
                      <a:pt x="68" y="75"/>
                    </a:cubicBezTo>
                    <a:cubicBezTo>
                      <a:pt x="74" y="84"/>
                      <a:pt x="77" y="93"/>
                      <a:pt x="77" y="103"/>
                    </a:cubicBezTo>
                    <a:cubicBezTo>
                      <a:pt x="77" y="108"/>
                      <a:pt x="75" y="112"/>
                      <a:pt x="72" y="114"/>
                    </a:cubicBezTo>
                    <a:close/>
                    <a:moveTo>
                      <a:pt x="135" y="114"/>
                    </a:moveTo>
                    <a:cubicBezTo>
                      <a:pt x="132" y="117"/>
                      <a:pt x="128" y="119"/>
                      <a:pt x="123" y="119"/>
                    </a:cubicBezTo>
                    <a:cubicBezTo>
                      <a:pt x="118" y="119"/>
                      <a:pt x="113" y="116"/>
                      <a:pt x="108" y="112"/>
                    </a:cubicBezTo>
                    <a:cubicBezTo>
                      <a:pt x="102" y="107"/>
                      <a:pt x="98" y="103"/>
                      <a:pt x="95" y="99"/>
                    </a:cubicBezTo>
                    <a:cubicBezTo>
                      <a:pt x="88" y="87"/>
                      <a:pt x="82" y="73"/>
                      <a:pt x="76" y="57"/>
                    </a:cubicBezTo>
                    <a:cubicBezTo>
                      <a:pt x="70" y="41"/>
                      <a:pt x="66" y="26"/>
                      <a:pt x="63" y="13"/>
                    </a:cubicBezTo>
                    <a:cubicBezTo>
                      <a:pt x="64" y="12"/>
                      <a:pt x="67" y="9"/>
                      <a:pt x="71" y="6"/>
                    </a:cubicBezTo>
                    <a:cubicBezTo>
                      <a:pt x="75" y="2"/>
                      <a:pt x="77" y="0"/>
                      <a:pt x="79" y="0"/>
                    </a:cubicBezTo>
                    <a:cubicBezTo>
                      <a:pt x="79" y="0"/>
                      <a:pt x="80" y="0"/>
                      <a:pt x="81" y="1"/>
                    </a:cubicBezTo>
                    <a:cubicBezTo>
                      <a:pt x="82" y="1"/>
                      <a:pt x="82" y="1"/>
                      <a:pt x="83" y="1"/>
                    </a:cubicBezTo>
                    <a:cubicBezTo>
                      <a:pt x="96" y="18"/>
                      <a:pt x="108" y="36"/>
                      <a:pt x="118" y="55"/>
                    </a:cubicBezTo>
                    <a:cubicBezTo>
                      <a:pt x="120" y="59"/>
                      <a:pt x="123" y="62"/>
                      <a:pt x="125" y="66"/>
                    </a:cubicBezTo>
                    <a:cubicBezTo>
                      <a:pt x="127" y="69"/>
                      <a:pt x="129" y="72"/>
                      <a:pt x="132" y="75"/>
                    </a:cubicBezTo>
                    <a:cubicBezTo>
                      <a:pt x="137" y="84"/>
                      <a:pt x="140" y="93"/>
                      <a:pt x="140" y="103"/>
                    </a:cubicBezTo>
                    <a:cubicBezTo>
                      <a:pt x="140" y="108"/>
                      <a:pt x="138" y="112"/>
                      <a:pt x="135"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21" name="矩形 20"/>
            <p:cNvSpPr/>
            <p:nvPr/>
          </p:nvSpPr>
          <p:spPr>
            <a:xfrm>
              <a:off x="6821413" y="2400929"/>
              <a:ext cx="1282770" cy="235962"/>
            </a:xfrm>
            <a:prstGeom prst="rect">
              <a:avLst/>
            </a:prstGeom>
            <a:ln w="12700">
              <a:miter lim="400000"/>
            </a:ln>
          </p:spPr>
          <p:txBody>
            <a:bodyPr wrap="none" lIns="25400" tIns="25400" rIns="25400" bIns="25400" anchor="ctr">
              <a:normAutofit fontScale="92500" lnSpcReduction="20000"/>
            </a:bodyPr>
            <a:lstStyle/>
            <a:p>
              <a:pPr algn="ctr">
                <a:lnSpc>
                  <a:spcPct val="110000"/>
                </a:lnSpc>
              </a:pPr>
              <a:r>
                <a:rPr lang="zh-CN" altLang="en-US" sz="1400" b="1" spc="30" dirty="0">
                  <a:solidFill>
                    <a:schemeClr val="accent3">
                      <a:lumMod val="100000"/>
                    </a:schemeClr>
                  </a:solidFill>
                </a:rPr>
                <a:t>输入标题文本</a:t>
              </a:r>
            </a:p>
          </p:txBody>
        </p:sp>
        <p:sp>
          <p:nvSpPr>
            <p:cNvPr id="25" name="矩形 24"/>
            <p:cNvSpPr/>
            <p:nvPr/>
          </p:nvSpPr>
          <p:spPr>
            <a:xfrm>
              <a:off x="6441952" y="2524200"/>
              <a:ext cx="2041692" cy="915151"/>
            </a:xfrm>
            <a:prstGeom prst="rect">
              <a:avLst/>
            </a:prstGeom>
            <a:ln w="12700">
              <a:miter lim="400000"/>
            </a:ln>
          </p:spPr>
          <p:txBody>
            <a:bodyPr wrap="square" lIns="72000" tIns="72000" rIns="72000" bIns="72000" anchor="ctr" anchorCtr="1">
              <a:normAutofit/>
            </a:bodyPr>
            <a:lstStyle/>
            <a:p>
              <a:pPr algn="ctr">
                <a:lnSpc>
                  <a:spcPct val="120000"/>
                </a:lnSpc>
              </a:pPr>
              <a:r>
                <a:rPr lang="zh-CN" altLang="en-US" sz="900" spc="30" dirty="0"/>
                <a:t>请替换文字内容复制你的内容到此</a:t>
              </a:r>
              <a:br>
                <a:rPr lang="zh-CN" altLang="en-US" sz="900" spc="30" dirty="0"/>
              </a:br>
              <a:r>
                <a:rPr lang="zh-CN" altLang="en-US" sz="900" spc="30" dirty="0"/>
                <a:t>添加文字内容</a:t>
              </a:r>
            </a:p>
          </p:txBody>
        </p:sp>
        <p:sp>
          <p:nvSpPr>
            <p:cNvPr id="12" name="文本框 55"/>
            <p:cNvSpPr txBox="1"/>
            <p:nvPr/>
          </p:nvSpPr>
          <p:spPr>
            <a:xfrm>
              <a:off x="6509569" y="4473116"/>
              <a:ext cx="1826888" cy="340519"/>
            </a:xfrm>
            <a:prstGeom prst="roundRect">
              <a:avLst/>
            </a:prstGeom>
            <a:solidFill>
              <a:schemeClr val="accent3"/>
            </a:solidFill>
          </p:spPr>
          <p:txBody>
            <a:bodyPr wrap="none">
              <a:normAutofit/>
            </a:bodyPr>
            <a:lstStyle/>
            <a:p>
              <a:pPr algn="ctr"/>
              <a:r>
                <a:rPr lang="zh-CN" altLang="en-US" sz="1400" dirty="0">
                  <a:solidFill>
                    <a:schemeClr val="bg2"/>
                  </a:solidFill>
                </a:rPr>
                <a:t>输入标题文本</a:t>
              </a:r>
            </a:p>
          </p:txBody>
        </p:sp>
        <p:sp>
          <p:nvSpPr>
            <p:cNvPr id="13" name="文本框 56"/>
            <p:cNvSpPr txBox="1"/>
            <p:nvPr/>
          </p:nvSpPr>
          <p:spPr bwMode="auto">
            <a:xfrm>
              <a:off x="6107222" y="4880336"/>
              <a:ext cx="2631585"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r>
                <a:rPr lang="zh-CN" altLang="en-US" sz="1000" dirty="0"/>
                <a:t>添加文字内容</a:t>
              </a:r>
            </a:p>
          </p:txBody>
        </p:sp>
      </p:grpSp>
      <p:grpSp>
        <p:nvGrpSpPr>
          <p:cNvPr id="49" name="千图PPT彼岸天：ID 8661124库_组合 48"/>
          <p:cNvGrpSpPr/>
          <p:nvPr>
            <p:custDataLst>
              <p:tags r:id="rId4"/>
            </p:custDataLst>
          </p:nvPr>
        </p:nvGrpSpPr>
        <p:grpSpPr>
          <a:xfrm>
            <a:off x="8761254" y="1785581"/>
            <a:ext cx="2631585" cy="3668985"/>
            <a:chOff x="8761254" y="1785581"/>
            <a:chExt cx="2631585" cy="3668985"/>
          </a:xfrm>
        </p:grpSpPr>
        <p:grpSp>
          <p:nvGrpSpPr>
            <p:cNvPr id="30" name="组合 29"/>
            <p:cNvGrpSpPr>
              <a:grpSpLocks noChangeAspect="1"/>
            </p:cNvGrpSpPr>
            <p:nvPr/>
          </p:nvGrpSpPr>
          <p:grpSpPr>
            <a:xfrm>
              <a:off x="8945527" y="1785581"/>
              <a:ext cx="2371326" cy="2292560"/>
              <a:chOff x="7437438" y="2481264"/>
              <a:chExt cx="1816100" cy="1755775"/>
            </a:xfrm>
            <a:solidFill>
              <a:schemeClr val="accent4"/>
            </a:solidFill>
          </p:grpSpPr>
          <p:sp>
            <p:nvSpPr>
              <p:cNvPr id="31" name="任意多边形: 形状 30"/>
              <p:cNvSpPr/>
              <p:nvPr/>
            </p:nvSpPr>
            <p:spPr bwMode="auto">
              <a:xfrm>
                <a:off x="7489825" y="2525714"/>
                <a:ext cx="1160463" cy="1252538"/>
              </a:xfrm>
              <a:custGeom>
                <a:avLst/>
                <a:gdLst>
                  <a:gd name="T0" fmla="*/ 24 w 516"/>
                  <a:gd name="T1" fmla="*/ 536 h 556"/>
                  <a:gd name="T2" fmla="*/ 24 w 516"/>
                  <a:gd name="T3" fmla="*/ 223 h 556"/>
                  <a:gd name="T4" fmla="*/ 222 w 516"/>
                  <a:gd name="T5" fmla="*/ 24 h 556"/>
                  <a:gd name="T6" fmla="*/ 516 w 516"/>
                  <a:gd name="T7" fmla="*/ 24 h 556"/>
                  <a:gd name="T8" fmla="*/ 516 w 516"/>
                  <a:gd name="T9" fmla="*/ 0 h 556"/>
                  <a:gd name="T10" fmla="*/ 222 w 516"/>
                  <a:gd name="T11" fmla="*/ 0 h 556"/>
                  <a:gd name="T12" fmla="*/ 0 w 516"/>
                  <a:gd name="T13" fmla="*/ 223 h 556"/>
                  <a:gd name="T14" fmla="*/ 0 w 516"/>
                  <a:gd name="T15" fmla="*/ 536 h 556"/>
                  <a:gd name="T16" fmla="*/ 0 w 516"/>
                  <a:gd name="T17" fmla="*/ 556 h 556"/>
                  <a:gd name="T18" fmla="*/ 25 w 516"/>
                  <a:gd name="T19" fmla="*/ 556 h 556"/>
                  <a:gd name="T20" fmla="*/ 24 w 516"/>
                  <a:gd name="T21" fmla="*/ 53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556">
                    <a:moveTo>
                      <a:pt x="24" y="536"/>
                    </a:moveTo>
                    <a:cubicBezTo>
                      <a:pt x="24" y="223"/>
                      <a:pt x="24" y="223"/>
                      <a:pt x="24" y="223"/>
                    </a:cubicBezTo>
                    <a:cubicBezTo>
                      <a:pt x="24" y="114"/>
                      <a:pt x="113" y="24"/>
                      <a:pt x="222" y="24"/>
                    </a:cubicBezTo>
                    <a:cubicBezTo>
                      <a:pt x="516" y="24"/>
                      <a:pt x="516" y="24"/>
                      <a:pt x="516" y="24"/>
                    </a:cubicBezTo>
                    <a:cubicBezTo>
                      <a:pt x="516" y="0"/>
                      <a:pt x="516" y="0"/>
                      <a:pt x="516" y="0"/>
                    </a:cubicBezTo>
                    <a:cubicBezTo>
                      <a:pt x="222" y="0"/>
                      <a:pt x="222" y="0"/>
                      <a:pt x="222" y="0"/>
                    </a:cubicBezTo>
                    <a:cubicBezTo>
                      <a:pt x="99" y="0"/>
                      <a:pt x="0" y="100"/>
                      <a:pt x="0" y="223"/>
                    </a:cubicBezTo>
                    <a:cubicBezTo>
                      <a:pt x="0" y="536"/>
                      <a:pt x="0" y="536"/>
                      <a:pt x="0" y="536"/>
                    </a:cubicBezTo>
                    <a:cubicBezTo>
                      <a:pt x="0" y="542"/>
                      <a:pt x="0" y="548"/>
                      <a:pt x="0" y="556"/>
                    </a:cubicBezTo>
                    <a:cubicBezTo>
                      <a:pt x="25" y="556"/>
                      <a:pt x="25" y="556"/>
                      <a:pt x="25" y="556"/>
                    </a:cubicBezTo>
                    <a:cubicBezTo>
                      <a:pt x="25" y="548"/>
                      <a:pt x="24" y="542"/>
                      <a:pt x="24" y="5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2" name="任意多边形: 形状 31"/>
              <p:cNvSpPr/>
              <p:nvPr/>
            </p:nvSpPr>
            <p:spPr bwMode="auto">
              <a:xfrm>
                <a:off x="8056563" y="2986089"/>
                <a:ext cx="1143000" cy="1250950"/>
              </a:xfrm>
              <a:custGeom>
                <a:avLst/>
                <a:gdLst>
                  <a:gd name="T0" fmla="*/ 484 w 508"/>
                  <a:gd name="T1" fmla="*/ 19 h 556"/>
                  <a:gd name="T2" fmla="*/ 484 w 508"/>
                  <a:gd name="T3" fmla="*/ 332 h 556"/>
                  <a:gd name="T4" fmla="*/ 284 w 508"/>
                  <a:gd name="T5" fmla="*/ 532 h 556"/>
                  <a:gd name="T6" fmla="*/ 0 w 508"/>
                  <a:gd name="T7" fmla="*/ 532 h 556"/>
                  <a:gd name="T8" fmla="*/ 0 w 508"/>
                  <a:gd name="T9" fmla="*/ 556 h 556"/>
                  <a:gd name="T10" fmla="*/ 284 w 508"/>
                  <a:gd name="T11" fmla="*/ 556 h 556"/>
                  <a:gd name="T12" fmla="*/ 508 w 508"/>
                  <a:gd name="T13" fmla="*/ 332 h 556"/>
                  <a:gd name="T14" fmla="*/ 508 w 508"/>
                  <a:gd name="T15" fmla="*/ 19 h 556"/>
                  <a:gd name="T16" fmla="*/ 506 w 508"/>
                  <a:gd name="T17" fmla="*/ 0 h 556"/>
                  <a:gd name="T18" fmla="*/ 481 w 508"/>
                  <a:gd name="T19" fmla="*/ 0 h 556"/>
                  <a:gd name="T20" fmla="*/ 484 w 508"/>
                  <a:gd name="T21" fmla="*/ 19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8" h="556">
                    <a:moveTo>
                      <a:pt x="484" y="19"/>
                    </a:moveTo>
                    <a:cubicBezTo>
                      <a:pt x="484" y="332"/>
                      <a:pt x="484" y="332"/>
                      <a:pt x="484" y="332"/>
                    </a:cubicBezTo>
                    <a:cubicBezTo>
                      <a:pt x="484" y="441"/>
                      <a:pt x="393" y="532"/>
                      <a:pt x="284" y="532"/>
                    </a:cubicBezTo>
                    <a:cubicBezTo>
                      <a:pt x="0" y="532"/>
                      <a:pt x="0" y="532"/>
                      <a:pt x="0" y="532"/>
                    </a:cubicBezTo>
                    <a:cubicBezTo>
                      <a:pt x="0" y="556"/>
                      <a:pt x="0" y="556"/>
                      <a:pt x="0" y="556"/>
                    </a:cubicBezTo>
                    <a:cubicBezTo>
                      <a:pt x="284" y="556"/>
                      <a:pt x="284" y="556"/>
                      <a:pt x="284" y="556"/>
                    </a:cubicBezTo>
                    <a:cubicBezTo>
                      <a:pt x="407" y="556"/>
                      <a:pt x="508" y="455"/>
                      <a:pt x="508" y="332"/>
                    </a:cubicBezTo>
                    <a:cubicBezTo>
                      <a:pt x="508" y="19"/>
                      <a:pt x="508" y="19"/>
                      <a:pt x="508" y="19"/>
                    </a:cubicBezTo>
                    <a:cubicBezTo>
                      <a:pt x="508" y="12"/>
                      <a:pt x="507" y="8"/>
                      <a:pt x="506" y="0"/>
                    </a:cubicBezTo>
                    <a:cubicBezTo>
                      <a:pt x="481" y="0"/>
                      <a:pt x="481" y="0"/>
                      <a:pt x="481" y="0"/>
                    </a:cubicBezTo>
                    <a:cubicBezTo>
                      <a:pt x="481" y="8"/>
                      <a:pt x="484" y="12"/>
                      <a:pt x="48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3" name="任意多边形: 形状 32"/>
              <p:cNvSpPr/>
              <p:nvPr/>
            </p:nvSpPr>
            <p:spPr bwMode="auto">
              <a:xfrm>
                <a:off x="8778875" y="2481264"/>
                <a:ext cx="474663" cy="360363"/>
              </a:xfrm>
              <a:custGeom>
                <a:avLst/>
                <a:gdLst>
                  <a:gd name="T0" fmla="*/ 98 w 211"/>
                  <a:gd name="T1" fmla="*/ 38 h 160"/>
                  <a:gd name="T2" fmla="*/ 62 w 211"/>
                  <a:gd name="T3" fmla="*/ 122 h 160"/>
                  <a:gd name="T4" fmla="*/ 9 w 211"/>
                  <a:gd name="T5" fmla="*/ 160 h 160"/>
                  <a:gd name="T6" fmla="*/ 0 w 211"/>
                  <a:gd name="T7" fmla="*/ 156 h 160"/>
                  <a:gd name="T8" fmla="*/ 12 w 211"/>
                  <a:gd name="T9" fmla="*/ 143 h 160"/>
                  <a:gd name="T10" fmla="*/ 26 w 211"/>
                  <a:gd name="T11" fmla="*/ 127 h 160"/>
                  <a:gd name="T12" fmla="*/ 49 w 211"/>
                  <a:gd name="T13" fmla="*/ 84 h 160"/>
                  <a:gd name="T14" fmla="*/ 34 w 211"/>
                  <a:gd name="T15" fmla="*/ 53 h 160"/>
                  <a:gd name="T16" fmla="*/ 19 w 211"/>
                  <a:gd name="T17" fmla="*/ 33 h 160"/>
                  <a:gd name="T18" fmla="*/ 51 w 211"/>
                  <a:gd name="T19" fmla="*/ 0 h 160"/>
                  <a:gd name="T20" fmla="*/ 83 w 211"/>
                  <a:gd name="T21" fmla="*/ 11 h 160"/>
                  <a:gd name="T22" fmla="*/ 98 w 211"/>
                  <a:gd name="T23" fmla="*/ 38 h 160"/>
                  <a:gd name="T24" fmla="*/ 211 w 211"/>
                  <a:gd name="T25" fmla="*/ 38 h 160"/>
                  <a:gd name="T26" fmla="*/ 175 w 211"/>
                  <a:gd name="T27" fmla="*/ 122 h 160"/>
                  <a:gd name="T28" fmla="*/ 127 w 211"/>
                  <a:gd name="T29" fmla="*/ 160 h 160"/>
                  <a:gd name="T30" fmla="*/ 114 w 211"/>
                  <a:gd name="T31" fmla="*/ 157 h 160"/>
                  <a:gd name="T32" fmla="*/ 138 w 211"/>
                  <a:gd name="T33" fmla="*/ 127 h 160"/>
                  <a:gd name="T34" fmla="*/ 162 w 211"/>
                  <a:gd name="T35" fmla="*/ 83 h 160"/>
                  <a:gd name="T36" fmla="*/ 147 w 211"/>
                  <a:gd name="T37" fmla="*/ 53 h 160"/>
                  <a:gd name="T38" fmla="*/ 132 w 211"/>
                  <a:gd name="T39" fmla="*/ 33 h 160"/>
                  <a:gd name="T40" fmla="*/ 165 w 211"/>
                  <a:gd name="T41" fmla="*/ 0 h 160"/>
                  <a:gd name="T42" fmla="*/ 197 w 211"/>
                  <a:gd name="T43" fmla="*/ 11 h 160"/>
                  <a:gd name="T44" fmla="*/ 211 w 211"/>
                  <a:gd name="T45"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 h="160">
                    <a:moveTo>
                      <a:pt x="98" y="38"/>
                    </a:moveTo>
                    <a:cubicBezTo>
                      <a:pt x="98" y="69"/>
                      <a:pt x="86" y="97"/>
                      <a:pt x="62" y="122"/>
                    </a:cubicBezTo>
                    <a:cubicBezTo>
                      <a:pt x="38" y="147"/>
                      <a:pt x="20" y="160"/>
                      <a:pt x="9" y="160"/>
                    </a:cubicBezTo>
                    <a:cubicBezTo>
                      <a:pt x="3" y="160"/>
                      <a:pt x="0" y="158"/>
                      <a:pt x="0" y="156"/>
                    </a:cubicBezTo>
                    <a:cubicBezTo>
                      <a:pt x="3" y="153"/>
                      <a:pt x="7" y="148"/>
                      <a:pt x="12" y="143"/>
                    </a:cubicBezTo>
                    <a:cubicBezTo>
                      <a:pt x="16" y="138"/>
                      <a:pt x="21" y="132"/>
                      <a:pt x="26" y="127"/>
                    </a:cubicBezTo>
                    <a:cubicBezTo>
                      <a:pt x="41" y="110"/>
                      <a:pt x="49" y="96"/>
                      <a:pt x="49" y="84"/>
                    </a:cubicBezTo>
                    <a:cubicBezTo>
                      <a:pt x="49" y="73"/>
                      <a:pt x="44" y="62"/>
                      <a:pt x="34" y="53"/>
                    </a:cubicBezTo>
                    <a:cubicBezTo>
                      <a:pt x="24" y="44"/>
                      <a:pt x="19" y="38"/>
                      <a:pt x="19" y="33"/>
                    </a:cubicBezTo>
                    <a:cubicBezTo>
                      <a:pt x="19" y="11"/>
                      <a:pt x="30" y="0"/>
                      <a:pt x="51" y="0"/>
                    </a:cubicBezTo>
                    <a:cubicBezTo>
                      <a:pt x="62" y="0"/>
                      <a:pt x="73" y="4"/>
                      <a:pt x="83" y="11"/>
                    </a:cubicBezTo>
                    <a:cubicBezTo>
                      <a:pt x="93" y="18"/>
                      <a:pt x="98" y="27"/>
                      <a:pt x="98" y="38"/>
                    </a:cubicBezTo>
                    <a:close/>
                    <a:moveTo>
                      <a:pt x="211" y="38"/>
                    </a:moveTo>
                    <a:cubicBezTo>
                      <a:pt x="211" y="69"/>
                      <a:pt x="199" y="97"/>
                      <a:pt x="175" y="122"/>
                    </a:cubicBezTo>
                    <a:cubicBezTo>
                      <a:pt x="151" y="147"/>
                      <a:pt x="135" y="160"/>
                      <a:pt x="127" y="160"/>
                    </a:cubicBezTo>
                    <a:cubicBezTo>
                      <a:pt x="118" y="160"/>
                      <a:pt x="114" y="159"/>
                      <a:pt x="114" y="157"/>
                    </a:cubicBezTo>
                    <a:cubicBezTo>
                      <a:pt x="114" y="155"/>
                      <a:pt x="122" y="145"/>
                      <a:pt x="138" y="127"/>
                    </a:cubicBezTo>
                    <a:cubicBezTo>
                      <a:pt x="154" y="108"/>
                      <a:pt x="162" y="94"/>
                      <a:pt x="162" y="83"/>
                    </a:cubicBezTo>
                    <a:cubicBezTo>
                      <a:pt x="162" y="72"/>
                      <a:pt x="157" y="62"/>
                      <a:pt x="147" y="53"/>
                    </a:cubicBezTo>
                    <a:cubicBezTo>
                      <a:pt x="137" y="44"/>
                      <a:pt x="132" y="38"/>
                      <a:pt x="132" y="33"/>
                    </a:cubicBezTo>
                    <a:cubicBezTo>
                      <a:pt x="132" y="11"/>
                      <a:pt x="143" y="0"/>
                      <a:pt x="165" y="0"/>
                    </a:cubicBezTo>
                    <a:cubicBezTo>
                      <a:pt x="176" y="0"/>
                      <a:pt x="187" y="4"/>
                      <a:pt x="197" y="11"/>
                    </a:cubicBezTo>
                    <a:cubicBezTo>
                      <a:pt x="206" y="18"/>
                      <a:pt x="211" y="27"/>
                      <a:pt x="2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4" name="任意多边形: 形状 33"/>
              <p:cNvSpPr/>
              <p:nvPr/>
            </p:nvSpPr>
            <p:spPr bwMode="auto">
              <a:xfrm>
                <a:off x="7437438" y="3859214"/>
                <a:ext cx="477838" cy="360363"/>
              </a:xfrm>
              <a:custGeom>
                <a:avLst/>
                <a:gdLst>
                  <a:gd name="T0" fmla="*/ 113 w 212"/>
                  <a:gd name="T1" fmla="*/ 122 h 160"/>
                  <a:gd name="T2" fmla="*/ 150 w 212"/>
                  <a:gd name="T3" fmla="*/ 38 h 160"/>
                  <a:gd name="T4" fmla="*/ 203 w 212"/>
                  <a:gd name="T5" fmla="*/ 0 h 160"/>
                  <a:gd name="T6" fmla="*/ 212 w 212"/>
                  <a:gd name="T7" fmla="*/ 4 h 160"/>
                  <a:gd name="T8" fmla="*/ 200 w 212"/>
                  <a:gd name="T9" fmla="*/ 17 h 160"/>
                  <a:gd name="T10" fmla="*/ 186 w 212"/>
                  <a:gd name="T11" fmla="*/ 33 h 160"/>
                  <a:gd name="T12" fmla="*/ 162 w 212"/>
                  <a:gd name="T13" fmla="*/ 76 h 160"/>
                  <a:gd name="T14" fmla="*/ 177 w 212"/>
                  <a:gd name="T15" fmla="*/ 107 h 160"/>
                  <a:gd name="T16" fmla="*/ 193 w 212"/>
                  <a:gd name="T17" fmla="*/ 127 h 160"/>
                  <a:gd name="T18" fmla="*/ 160 w 212"/>
                  <a:gd name="T19" fmla="*/ 160 h 160"/>
                  <a:gd name="T20" fmla="*/ 128 w 212"/>
                  <a:gd name="T21" fmla="*/ 149 h 160"/>
                  <a:gd name="T22" fmla="*/ 113 w 212"/>
                  <a:gd name="T23" fmla="*/ 122 h 160"/>
                  <a:gd name="T24" fmla="*/ 0 w 212"/>
                  <a:gd name="T25" fmla="*/ 122 h 160"/>
                  <a:gd name="T26" fmla="*/ 36 w 212"/>
                  <a:gd name="T27" fmla="*/ 38 h 160"/>
                  <a:gd name="T28" fmla="*/ 85 w 212"/>
                  <a:gd name="T29" fmla="*/ 0 h 160"/>
                  <a:gd name="T30" fmla="*/ 98 w 212"/>
                  <a:gd name="T31" fmla="*/ 3 h 160"/>
                  <a:gd name="T32" fmla="*/ 74 w 212"/>
                  <a:gd name="T33" fmla="*/ 33 h 160"/>
                  <a:gd name="T34" fmla="*/ 50 w 212"/>
                  <a:gd name="T35" fmla="*/ 77 h 160"/>
                  <a:gd name="T36" fmla="*/ 65 w 212"/>
                  <a:gd name="T37" fmla="*/ 107 h 160"/>
                  <a:gd name="T38" fmla="*/ 80 w 212"/>
                  <a:gd name="T39" fmla="*/ 127 h 160"/>
                  <a:gd name="T40" fmla="*/ 46 w 212"/>
                  <a:gd name="T41" fmla="*/ 160 h 160"/>
                  <a:gd name="T42" fmla="*/ 15 w 212"/>
                  <a:gd name="T43" fmla="*/ 149 h 160"/>
                  <a:gd name="T44" fmla="*/ 0 w 212"/>
                  <a:gd name="T45"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60">
                    <a:moveTo>
                      <a:pt x="113" y="122"/>
                    </a:moveTo>
                    <a:cubicBezTo>
                      <a:pt x="113" y="91"/>
                      <a:pt x="125" y="63"/>
                      <a:pt x="150" y="38"/>
                    </a:cubicBezTo>
                    <a:cubicBezTo>
                      <a:pt x="174" y="13"/>
                      <a:pt x="191" y="0"/>
                      <a:pt x="203" y="0"/>
                    </a:cubicBezTo>
                    <a:cubicBezTo>
                      <a:pt x="209" y="0"/>
                      <a:pt x="212" y="2"/>
                      <a:pt x="212" y="4"/>
                    </a:cubicBezTo>
                    <a:cubicBezTo>
                      <a:pt x="209" y="7"/>
                      <a:pt x="205" y="12"/>
                      <a:pt x="200" y="17"/>
                    </a:cubicBezTo>
                    <a:cubicBezTo>
                      <a:pt x="195" y="22"/>
                      <a:pt x="190" y="28"/>
                      <a:pt x="186" y="33"/>
                    </a:cubicBezTo>
                    <a:cubicBezTo>
                      <a:pt x="170" y="50"/>
                      <a:pt x="162" y="64"/>
                      <a:pt x="162" y="76"/>
                    </a:cubicBezTo>
                    <a:cubicBezTo>
                      <a:pt x="162" y="87"/>
                      <a:pt x="167" y="98"/>
                      <a:pt x="177" y="107"/>
                    </a:cubicBezTo>
                    <a:cubicBezTo>
                      <a:pt x="188" y="115"/>
                      <a:pt x="193" y="122"/>
                      <a:pt x="193" y="127"/>
                    </a:cubicBezTo>
                    <a:cubicBezTo>
                      <a:pt x="193" y="149"/>
                      <a:pt x="182" y="160"/>
                      <a:pt x="160" y="160"/>
                    </a:cubicBezTo>
                    <a:cubicBezTo>
                      <a:pt x="149" y="160"/>
                      <a:pt x="138" y="156"/>
                      <a:pt x="128" y="149"/>
                    </a:cubicBezTo>
                    <a:cubicBezTo>
                      <a:pt x="118" y="142"/>
                      <a:pt x="113" y="133"/>
                      <a:pt x="113" y="122"/>
                    </a:cubicBezTo>
                    <a:close/>
                    <a:moveTo>
                      <a:pt x="0" y="122"/>
                    </a:moveTo>
                    <a:cubicBezTo>
                      <a:pt x="0" y="91"/>
                      <a:pt x="12" y="63"/>
                      <a:pt x="36" y="38"/>
                    </a:cubicBezTo>
                    <a:cubicBezTo>
                      <a:pt x="60" y="13"/>
                      <a:pt x="76" y="0"/>
                      <a:pt x="85" y="0"/>
                    </a:cubicBezTo>
                    <a:cubicBezTo>
                      <a:pt x="93" y="0"/>
                      <a:pt x="98" y="1"/>
                      <a:pt x="98" y="3"/>
                    </a:cubicBezTo>
                    <a:cubicBezTo>
                      <a:pt x="98" y="5"/>
                      <a:pt x="90" y="15"/>
                      <a:pt x="74" y="33"/>
                    </a:cubicBezTo>
                    <a:cubicBezTo>
                      <a:pt x="58" y="52"/>
                      <a:pt x="50" y="66"/>
                      <a:pt x="50" y="77"/>
                    </a:cubicBezTo>
                    <a:cubicBezTo>
                      <a:pt x="50" y="88"/>
                      <a:pt x="55" y="98"/>
                      <a:pt x="65" y="107"/>
                    </a:cubicBezTo>
                    <a:cubicBezTo>
                      <a:pt x="75" y="115"/>
                      <a:pt x="80" y="122"/>
                      <a:pt x="80" y="127"/>
                    </a:cubicBezTo>
                    <a:cubicBezTo>
                      <a:pt x="80" y="149"/>
                      <a:pt x="69" y="160"/>
                      <a:pt x="46" y="160"/>
                    </a:cubicBezTo>
                    <a:cubicBezTo>
                      <a:pt x="35" y="160"/>
                      <a:pt x="25" y="156"/>
                      <a:pt x="15" y="149"/>
                    </a:cubicBezTo>
                    <a:cubicBezTo>
                      <a:pt x="5" y="142"/>
                      <a:pt x="0" y="133"/>
                      <a:pt x="0"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22" name="矩形 21"/>
            <p:cNvSpPr/>
            <p:nvPr/>
          </p:nvSpPr>
          <p:spPr>
            <a:xfrm>
              <a:off x="9420120" y="2400929"/>
              <a:ext cx="1282770" cy="235962"/>
            </a:xfrm>
            <a:prstGeom prst="rect">
              <a:avLst/>
            </a:prstGeom>
            <a:ln w="12700">
              <a:miter lim="400000"/>
            </a:ln>
          </p:spPr>
          <p:txBody>
            <a:bodyPr wrap="none" lIns="25400" tIns="25400" rIns="25400" bIns="25400" anchor="ctr">
              <a:normAutofit fontScale="92500" lnSpcReduction="20000"/>
            </a:bodyPr>
            <a:lstStyle/>
            <a:p>
              <a:pPr algn="ctr">
                <a:lnSpc>
                  <a:spcPct val="110000"/>
                </a:lnSpc>
              </a:pPr>
              <a:r>
                <a:rPr lang="zh-CN" altLang="en-US" sz="1400" b="1" spc="30" dirty="0">
                  <a:solidFill>
                    <a:schemeClr val="accent4">
                      <a:lumMod val="100000"/>
                    </a:schemeClr>
                  </a:solidFill>
                </a:rPr>
                <a:t>输入标题文本</a:t>
              </a:r>
            </a:p>
          </p:txBody>
        </p:sp>
        <p:sp>
          <p:nvSpPr>
            <p:cNvPr id="26" name="矩形 25"/>
            <p:cNvSpPr/>
            <p:nvPr/>
          </p:nvSpPr>
          <p:spPr>
            <a:xfrm>
              <a:off x="9040659" y="2524200"/>
              <a:ext cx="2041692" cy="915151"/>
            </a:xfrm>
            <a:prstGeom prst="rect">
              <a:avLst/>
            </a:prstGeom>
            <a:ln w="12700">
              <a:miter lim="400000"/>
            </a:ln>
          </p:spPr>
          <p:txBody>
            <a:bodyPr wrap="square" lIns="72000" tIns="72000" rIns="72000" bIns="72000" anchor="ctr" anchorCtr="1">
              <a:normAutofit/>
            </a:bodyPr>
            <a:lstStyle/>
            <a:p>
              <a:pPr algn="ctr">
                <a:lnSpc>
                  <a:spcPct val="120000"/>
                </a:lnSpc>
              </a:pPr>
              <a:r>
                <a:rPr lang="zh-CN" altLang="en-US" sz="900" spc="30" dirty="0"/>
                <a:t>请替换文字内容复制你的内容到此</a:t>
              </a:r>
              <a:br>
                <a:rPr lang="zh-CN" altLang="en-US" sz="900" spc="30" dirty="0"/>
              </a:br>
              <a:r>
                <a:rPr lang="zh-CN" altLang="en-US" sz="900" spc="30" dirty="0"/>
                <a:t>添加文字内容</a:t>
              </a:r>
            </a:p>
          </p:txBody>
        </p:sp>
        <p:sp>
          <p:nvSpPr>
            <p:cNvPr id="10" name="文本框 53"/>
            <p:cNvSpPr txBox="1"/>
            <p:nvPr/>
          </p:nvSpPr>
          <p:spPr>
            <a:xfrm>
              <a:off x="9163599" y="4473116"/>
              <a:ext cx="1826888" cy="340519"/>
            </a:xfrm>
            <a:prstGeom prst="roundRect">
              <a:avLst/>
            </a:prstGeom>
            <a:solidFill>
              <a:schemeClr val="accent4"/>
            </a:solidFill>
          </p:spPr>
          <p:txBody>
            <a:bodyPr wrap="none">
              <a:normAutofit/>
            </a:bodyPr>
            <a:lstStyle/>
            <a:p>
              <a:pPr algn="ctr"/>
              <a:r>
                <a:rPr lang="zh-CN" altLang="en-US" sz="1400" dirty="0">
                  <a:solidFill>
                    <a:schemeClr val="bg2"/>
                  </a:solidFill>
                </a:rPr>
                <a:t>输入标题文本</a:t>
              </a:r>
            </a:p>
          </p:txBody>
        </p:sp>
        <p:sp>
          <p:nvSpPr>
            <p:cNvPr id="11" name="文本框 54"/>
            <p:cNvSpPr txBox="1"/>
            <p:nvPr/>
          </p:nvSpPr>
          <p:spPr bwMode="auto">
            <a:xfrm>
              <a:off x="8761254" y="4880336"/>
              <a:ext cx="2631585"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r>
                <a:rPr lang="zh-CN" altLang="en-US" sz="1000" dirty="0"/>
                <a:t>添加文字内容</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千图PPT彼岸天：ID 8661124库_组合 3"/>
          <p:cNvGrpSpPr/>
          <p:nvPr>
            <p:custDataLst>
              <p:tags r:id="rId1"/>
            </p:custDataLst>
          </p:nvPr>
        </p:nvGrpSpPr>
        <p:grpSpPr>
          <a:xfrm>
            <a:off x="4339584" y="1848472"/>
            <a:ext cx="3511329" cy="3502058"/>
            <a:chOff x="4344856" y="1848472"/>
            <a:chExt cx="3511329" cy="3502058"/>
          </a:xfrm>
        </p:grpSpPr>
        <p:sp>
          <p:nvSpPr>
            <p:cNvPr id="15" name="任意多边形: 形状 14"/>
            <p:cNvSpPr/>
            <p:nvPr/>
          </p:nvSpPr>
          <p:spPr>
            <a:xfrm rot="13446499">
              <a:off x="6397174" y="2281488"/>
              <a:ext cx="992880" cy="992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2">
                <a:lumMod val="100000"/>
              </a:schemeClr>
            </a:solidFill>
            <a:ln w="12700">
              <a:miter lim="400000"/>
            </a:ln>
          </p:spPr>
          <p:txBody>
            <a:bodyPr anchor="ctr"/>
            <a:lstStyle/>
            <a:p>
              <a:pPr algn="ctr"/>
              <a:endParaRPr/>
            </a:p>
          </p:txBody>
        </p:sp>
        <p:sp>
          <p:nvSpPr>
            <p:cNvPr id="16" name="椭圆 15"/>
            <p:cNvSpPr/>
            <p:nvPr/>
          </p:nvSpPr>
          <p:spPr>
            <a:xfrm>
              <a:off x="6783676" y="1848472"/>
              <a:ext cx="1029055" cy="1024147"/>
            </a:xfrm>
            <a:prstGeom prst="ellipse">
              <a:avLst/>
            </a:prstGeom>
            <a:solidFill>
              <a:schemeClr val="bg1"/>
            </a:solidFill>
            <a:ln>
              <a:solidFill>
                <a:srgbClr val="CFCFCF"/>
              </a:solidFill>
              <a:miter lim="400000"/>
            </a:ln>
          </p:spPr>
          <p:txBody>
            <a:bodyPr lIns="25400" tIns="25400" rIns="25400" bIns="25400" anchor="ctr">
              <a:normAutofit/>
            </a:bodyPr>
            <a:lstStyle/>
            <a:p>
              <a:pPr algn="ctr" defTabSz="228600">
                <a:defRPr sz="3000">
                  <a:solidFill>
                    <a:srgbClr val="FFFFFF"/>
                  </a:solidFill>
                  <a:effectLst>
                    <a:outerShdw blurRad="38100" dist="12700" dir="5400000" rotWithShape="0">
                      <a:srgbClr val="000000">
                        <a:alpha val="50000"/>
                      </a:srgbClr>
                    </a:outerShdw>
                  </a:effectLst>
                </a:defRPr>
              </a:pPr>
              <a:r>
                <a:rPr lang="en-US" altLang="zh-CN">
                  <a:solidFill>
                    <a:schemeClr val="accent2">
                      <a:lumMod val="100000"/>
                    </a:schemeClr>
                  </a:solidFill>
                  <a:effectLst>
                    <a:outerShdw sx="1000" sy="1000" rotWithShape="0">
                      <a:srgbClr val="000000"/>
                    </a:outerShdw>
                  </a:effectLst>
                </a:rPr>
                <a:t>02</a:t>
              </a:r>
            </a:p>
          </p:txBody>
        </p:sp>
        <p:sp>
          <p:nvSpPr>
            <p:cNvPr id="17" name="任意多边形: 形状 16"/>
            <p:cNvSpPr/>
            <p:nvPr/>
          </p:nvSpPr>
          <p:spPr>
            <a:xfrm rot="18846498" flipH="1">
              <a:off x="6427835" y="3897068"/>
              <a:ext cx="992880" cy="992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4">
                <a:lumMod val="100000"/>
              </a:schemeClr>
            </a:solidFill>
            <a:ln w="12700">
              <a:miter lim="400000"/>
            </a:ln>
          </p:spPr>
          <p:txBody>
            <a:bodyPr anchor="ctr"/>
            <a:lstStyle/>
            <a:p>
              <a:pPr algn="ctr"/>
              <a:endParaRPr/>
            </a:p>
          </p:txBody>
        </p:sp>
        <p:sp>
          <p:nvSpPr>
            <p:cNvPr id="18" name="椭圆 17"/>
            <p:cNvSpPr/>
            <p:nvPr/>
          </p:nvSpPr>
          <p:spPr>
            <a:xfrm flipH="1">
              <a:off x="6827130" y="4286024"/>
              <a:ext cx="1029055" cy="1024147"/>
            </a:xfrm>
            <a:prstGeom prst="ellipse">
              <a:avLst/>
            </a:prstGeom>
            <a:solidFill>
              <a:schemeClr val="bg1"/>
            </a:solidFill>
            <a:ln>
              <a:solidFill>
                <a:srgbClr val="CFCFCF"/>
              </a:solidFill>
              <a:miter lim="400000"/>
            </a:ln>
          </p:spPr>
          <p:txBody>
            <a:bodyPr lIns="25400" tIns="25400" rIns="25400" bIns="25400" anchor="ctr">
              <a:normAutofit/>
            </a:bodyPr>
            <a:lstStyle/>
            <a:p>
              <a:pPr algn="ctr" defTabSz="228600">
                <a:defRPr sz="3000">
                  <a:solidFill>
                    <a:srgbClr val="FFFFFF"/>
                  </a:solidFill>
                  <a:effectLst>
                    <a:outerShdw blurRad="38100" dist="12700" dir="5400000" rotWithShape="0">
                      <a:srgbClr val="000000">
                        <a:alpha val="50000"/>
                      </a:srgbClr>
                    </a:outerShdw>
                  </a:effectLst>
                </a:defRPr>
              </a:pPr>
              <a:r>
                <a:rPr lang="en-US" altLang="zh-CN">
                  <a:solidFill>
                    <a:schemeClr val="accent4">
                      <a:lumMod val="100000"/>
                    </a:schemeClr>
                  </a:solidFill>
                  <a:effectLst>
                    <a:outerShdw sx="1000" sy="1000" rotWithShape="0">
                      <a:srgbClr val="000000"/>
                    </a:outerShdw>
                  </a:effectLst>
                </a:rPr>
                <a:t>04</a:t>
              </a:r>
            </a:p>
          </p:txBody>
        </p:sp>
        <p:sp>
          <p:nvSpPr>
            <p:cNvPr id="19" name="任意多边形: 形状 18"/>
            <p:cNvSpPr/>
            <p:nvPr/>
          </p:nvSpPr>
          <p:spPr>
            <a:xfrm rot="2646498">
              <a:off x="4798451" y="3924632"/>
              <a:ext cx="992880" cy="992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3">
                <a:lumMod val="100000"/>
              </a:schemeClr>
            </a:solidFill>
            <a:ln w="12700">
              <a:miter lim="400000"/>
            </a:ln>
          </p:spPr>
          <p:txBody>
            <a:bodyPr anchor="ctr"/>
            <a:lstStyle/>
            <a:p>
              <a:pPr algn="ctr"/>
              <a:endParaRPr/>
            </a:p>
          </p:txBody>
        </p:sp>
        <p:sp>
          <p:nvSpPr>
            <p:cNvPr id="20" name="椭圆 19"/>
            <p:cNvSpPr/>
            <p:nvPr/>
          </p:nvSpPr>
          <p:spPr>
            <a:xfrm>
              <a:off x="4375774" y="4326383"/>
              <a:ext cx="1029055" cy="1024147"/>
            </a:xfrm>
            <a:prstGeom prst="ellipse">
              <a:avLst/>
            </a:prstGeom>
            <a:solidFill>
              <a:schemeClr val="bg1"/>
            </a:solidFill>
            <a:ln>
              <a:solidFill>
                <a:srgbClr val="CFCFCF"/>
              </a:solidFill>
              <a:miter lim="400000"/>
            </a:ln>
          </p:spPr>
          <p:txBody>
            <a:bodyPr lIns="25400" tIns="25400" rIns="25400" bIns="25400" anchor="ctr">
              <a:normAutofit/>
            </a:bodyPr>
            <a:lstStyle/>
            <a:p>
              <a:pPr algn="ctr" defTabSz="228600">
                <a:defRPr sz="3000">
                  <a:solidFill>
                    <a:srgbClr val="FFFFFF"/>
                  </a:solidFill>
                  <a:effectLst>
                    <a:outerShdw blurRad="38100" dist="12700" dir="5400000" rotWithShape="0">
                      <a:srgbClr val="000000">
                        <a:alpha val="50000"/>
                      </a:srgbClr>
                    </a:outerShdw>
                  </a:effectLst>
                </a:defRPr>
              </a:pPr>
              <a:r>
                <a:rPr lang="en-US" altLang="zh-CN">
                  <a:solidFill>
                    <a:schemeClr val="accent3">
                      <a:lumMod val="100000"/>
                    </a:schemeClr>
                  </a:solidFill>
                  <a:effectLst>
                    <a:outerShdw sx="1000" sy="1000" rotWithShape="0">
                      <a:srgbClr val="000000"/>
                    </a:outerShdw>
                  </a:effectLst>
                </a:rPr>
                <a:t>03</a:t>
              </a:r>
            </a:p>
          </p:txBody>
        </p:sp>
        <p:sp>
          <p:nvSpPr>
            <p:cNvPr id="21" name="任意多边形: 形状 20"/>
            <p:cNvSpPr/>
            <p:nvPr/>
          </p:nvSpPr>
          <p:spPr>
            <a:xfrm rot="8046499" flipH="1">
              <a:off x="4780326" y="2300057"/>
              <a:ext cx="992880" cy="9928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109" y="2352"/>
                    <a:pt x="6901" y="3625"/>
                    <a:pt x="10800" y="3625"/>
                  </a:cubicBezTo>
                  <a:cubicBezTo>
                    <a:pt x="14699" y="3625"/>
                    <a:pt x="18491" y="2352"/>
                    <a:pt x="21600" y="0"/>
                  </a:cubicBezTo>
                  <a:lnTo>
                    <a:pt x="21600" y="21600"/>
                  </a:lnTo>
                  <a:lnTo>
                    <a:pt x="0" y="21600"/>
                  </a:lnTo>
                  <a:lnTo>
                    <a:pt x="0" y="0"/>
                  </a:lnTo>
                  <a:close/>
                </a:path>
              </a:pathLst>
            </a:custGeom>
            <a:solidFill>
              <a:schemeClr val="accent1">
                <a:lumMod val="100000"/>
              </a:schemeClr>
            </a:solidFill>
            <a:ln w="12700">
              <a:miter lim="400000"/>
            </a:ln>
          </p:spPr>
          <p:txBody>
            <a:bodyPr anchor="ctr"/>
            <a:lstStyle/>
            <a:p>
              <a:pPr algn="ctr"/>
              <a:endParaRPr/>
            </a:p>
          </p:txBody>
        </p:sp>
        <p:sp>
          <p:nvSpPr>
            <p:cNvPr id="22" name="椭圆 21"/>
            <p:cNvSpPr/>
            <p:nvPr/>
          </p:nvSpPr>
          <p:spPr>
            <a:xfrm flipH="1">
              <a:off x="4344856" y="1879834"/>
              <a:ext cx="1029055" cy="1024147"/>
            </a:xfrm>
            <a:prstGeom prst="ellipse">
              <a:avLst/>
            </a:prstGeom>
            <a:solidFill>
              <a:schemeClr val="bg1"/>
            </a:solidFill>
            <a:ln>
              <a:solidFill>
                <a:srgbClr val="CFCFCF"/>
              </a:solidFill>
              <a:miter lim="400000"/>
            </a:ln>
          </p:spPr>
          <p:txBody>
            <a:bodyPr lIns="25400" tIns="25400" rIns="25400" bIns="25400" anchor="ctr">
              <a:normAutofit/>
            </a:bodyPr>
            <a:lstStyle/>
            <a:p>
              <a:pPr algn="ctr" defTabSz="228600">
                <a:defRPr sz="3000">
                  <a:solidFill>
                    <a:srgbClr val="FFFFFF"/>
                  </a:solidFill>
                  <a:effectLst>
                    <a:outerShdw blurRad="38100" dist="12700" dir="5400000" rotWithShape="0">
                      <a:srgbClr val="000000">
                        <a:alpha val="50000"/>
                      </a:srgbClr>
                    </a:outerShdw>
                  </a:effectLst>
                </a:defRPr>
              </a:pPr>
              <a:r>
                <a:rPr lang="en-US" altLang="zh-CN">
                  <a:solidFill>
                    <a:schemeClr val="accent1">
                      <a:lumMod val="100000"/>
                    </a:schemeClr>
                  </a:solidFill>
                  <a:effectLst>
                    <a:outerShdw sx="1000" sy="1000" rotWithShape="0">
                      <a:srgbClr val="000000"/>
                    </a:outerShdw>
                  </a:effectLst>
                </a:rPr>
                <a:t>01</a:t>
              </a:r>
            </a:p>
          </p:txBody>
        </p:sp>
        <p:sp>
          <p:nvSpPr>
            <p:cNvPr id="23" name="椭圆 22"/>
            <p:cNvSpPr/>
            <p:nvPr/>
          </p:nvSpPr>
          <p:spPr>
            <a:xfrm>
              <a:off x="5171738" y="2668600"/>
              <a:ext cx="1848524" cy="1848524"/>
            </a:xfrm>
            <a:prstGeom prst="ellipse">
              <a:avLst/>
            </a:prstGeom>
            <a:solidFill>
              <a:srgbClr val="FFFFFF"/>
            </a:solidFill>
            <a:ln>
              <a:solidFill>
                <a:srgbClr val="A6AAA9"/>
              </a:solidFill>
              <a:miter lim="400000"/>
            </a:ln>
          </p:spPr>
          <p:txBody>
            <a:bodyPr anchor="ctr"/>
            <a:lstStyle/>
            <a:p>
              <a:pPr algn="ctr"/>
              <a:endParaRPr/>
            </a:p>
          </p:txBody>
        </p:sp>
        <p:sp>
          <p:nvSpPr>
            <p:cNvPr id="24" name="任意多边形: 形状 23"/>
            <p:cNvSpPr/>
            <p:nvPr/>
          </p:nvSpPr>
          <p:spPr>
            <a:xfrm>
              <a:off x="5624213" y="3250916"/>
              <a:ext cx="921956" cy="683891"/>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2F3035"/>
            </a:solidFill>
            <a:ln w="12700">
              <a:miter lim="400000"/>
            </a:ln>
          </p:spPr>
          <p:txBody>
            <a:bodyPr anchor="ctr"/>
            <a:lstStyle/>
            <a:p>
              <a:pPr algn="ctr"/>
              <a:endParaRPr/>
            </a:p>
          </p:txBody>
        </p:sp>
      </p:grpSp>
      <p:grpSp>
        <p:nvGrpSpPr>
          <p:cNvPr id="5" name="千图PPT彼岸天：ID 8661124库_组合 4"/>
          <p:cNvGrpSpPr/>
          <p:nvPr>
            <p:custDataLst>
              <p:tags r:id="rId2"/>
            </p:custDataLst>
          </p:nvPr>
        </p:nvGrpSpPr>
        <p:grpSpPr>
          <a:xfrm>
            <a:off x="8543140" y="1767993"/>
            <a:ext cx="2321994" cy="4349480"/>
            <a:chOff x="8539431" y="1767993"/>
            <a:chExt cx="2321994" cy="4349480"/>
          </a:xfrm>
        </p:grpSpPr>
        <p:sp>
          <p:nvSpPr>
            <p:cNvPr id="11" name="矩形 10"/>
            <p:cNvSpPr/>
            <p:nvPr/>
          </p:nvSpPr>
          <p:spPr>
            <a:xfrm>
              <a:off x="8539431" y="2348880"/>
              <a:ext cx="2320491" cy="1255190"/>
            </a:xfrm>
            <a:prstGeom prst="rect">
              <a:avLst/>
            </a:prstGeom>
            <a:ln w="12700">
              <a:miter lim="400000"/>
            </a:ln>
          </p:spPr>
          <p:txBody>
            <a:bodyPr wrap="square" lIns="0" tIns="0" rIns="0" bIns="0">
              <a:normAutofit/>
            </a:bodyPr>
            <a:lstStyle/>
            <a:p>
              <a:pPr>
                <a:lnSpc>
                  <a:spcPct val="120000"/>
                </a:lnSpc>
              </a:pPr>
              <a:r>
                <a:rPr lang="zh-CN" altLang="en-US" sz="1200" dirty="0">
                  <a:solidFill>
                    <a:schemeClr val="tx1"/>
                  </a:solidFill>
                </a:rPr>
                <a:t>请替换文字内容复制你的内容到此</a:t>
              </a:r>
              <a:br>
                <a:rPr lang="zh-CN" altLang="en-US" sz="1200" dirty="0">
                  <a:solidFill>
                    <a:schemeClr val="tx1"/>
                  </a:solidFill>
                </a:rPr>
              </a:br>
              <a:r>
                <a:rPr lang="zh-CN" altLang="en-US" sz="1200" dirty="0">
                  <a:solidFill>
                    <a:schemeClr val="tx1"/>
                  </a:solidFill>
                </a:rPr>
                <a:t>添加文字内容</a:t>
              </a:r>
            </a:p>
          </p:txBody>
        </p:sp>
        <p:sp>
          <p:nvSpPr>
            <p:cNvPr id="12" name="矩形 11"/>
            <p:cNvSpPr/>
            <p:nvPr/>
          </p:nvSpPr>
          <p:spPr>
            <a:xfrm>
              <a:off x="8539431" y="4862280"/>
              <a:ext cx="2320491" cy="1255193"/>
            </a:xfrm>
            <a:prstGeom prst="rect">
              <a:avLst/>
            </a:prstGeom>
            <a:ln w="12700">
              <a:miter lim="400000"/>
            </a:ln>
          </p:spPr>
          <p:txBody>
            <a:bodyPr wrap="square" lIns="0" tIns="0" rIns="0" bIns="0">
              <a:normAutofit/>
            </a:bodyPr>
            <a:lstStyle/>
            <a:p>
              <a:pPr>
                <a:lnSpc>
                  <a:spcPct val="120000"/>
                </a:lnSpc>
              </a:pPr>
              <a:r>
                <a:rPr lang="zh-CN" altLang="en-US" sz="1200" dirty="0">
                  <a:solidFill>
                    <a:schemeClr val="tx1"/>
                  </a:solidFill>
                </a:rPr>
                <a:t>请替换文字内容复制你的内容到此</a:t>
              </a:r>
              <a:br>
                <a:rPr lang="zh-CN" altLang="en-US" sz="1200" dirty="0">
                  <a:solidFill>
                    <a:schemeClr val="tx1"/>
                  </a:solidFill>
                </a:rPr>
              </a:br>
              <a:r>
                <a:rPr lang="zh-CN" altLang="en-US" sz="1200" dirty="0">
                  <a:solidFill>
                    <a:schemeClr val="tx1"/>
                  </a:solidFill>
                </a:rPr>
                <a:t>添加文字内容</a:t>
              </a:r>
            </a:p>
          </p:txBody>
        </p:sp>
        <p:sp>
          <p:nvSpPr>
            <p:cNvPr id="13" name="矩形 12"/>
            <p:cNvSpPr/>
            <p:nvPr/>
          </p:nvSpPr>
          <p:spPr>
            <a:xfrm>
              <a:off x="8540934" y="1767993"/>
              <a:ext cx="2320491" cy="580884"/>
            </a:xfrm>
            <a:prstGeom prst="rect">
              <a:avLst/>
            </a:prstGeom>
            <a:ln w="12700">
              <a:miter lim="400000"/>
            </a:ln>
          </p:spPr>
          <p:txBody>
            <a:bodyPr wrap="none" lIns="0" tIns="0" rIns="0" bIns="0" anchor="ctr">
              <a:normAutofit/>
            </a:bodyPr>
            <a:lstStyle/>
            <a:p>
              <a:r>
                <a:rPr lang="zh-CN" altLang="en-US" sz="1500" b="1" dirty="0">
                  <a:solidFill>
                    <a:schemeClr val="accent2">
                      <a:lumMod val="100000"/>
                    </a:schemeClr>
                  </a:solidFill>
                </a:rPr>
                <a:t>输入标题文本</a:t>
              </a:r>
            </a:p>
          </p:txBody>
        </p:sp>
        <p:sp>
          <p:nvSpPr>
            <p:cNvPr id="14" name="矩形 13"/>
            <p:cNvSpPr/>
            <p:nvPr/>
          </p:nvSpPr>
          <p:spPr>
            <a:xfrm>
              <a:off x="8540934" y="4281396"/>
              <a:ext cx="2320491" cy="580884"/>
            </a:xfrm>
            <a:prstGeom prst="rect">
              <a:avLst/>
            </a:prstGeom>
            <a:ln w="12700">
              <a:miter lim="400000"/>
            </a:ln>
          </p:spPr>
          <p:txBody>
            <a:bodyPr wrap="none" lIns="0" tIns="0" rIns="0" bIns="0" anchor="ctr">
              <a:normAutofit/>
            </a:bodyPr>
            <a:lstStyle/>
            <a:p>
              <a:r>
                <a:rPr lang="zh-CN" altLang="en-US" sz="1500" b="1" dirty="0">
                  <a:solidFill>
                    <a:schemeClr val="accent4">
                      <a:lumMod val="100000"/>
                    </a:schemeClr>
                  </a:solidFill>
                </a:rPr>
                <a:t>输入标题文本</a:t>
              </a:r>
            </a:p>
          </p:txBody>
        </p:sp>
      </p:grpSp>
      <p:grpSp>
        <p:nvGrpSpPr>
          <p:cNvPr id="6" name="千图PPT彼岸天：ID 8661124库_组合 5"/>
          <p:cNvGrpSpPr/>
          <p:nvPr>
            <p:custDataLst>
              <p:tags r:id="rId3"/>
            </p:custDataLst>
          </p:nvPr>
        </p:nvGrpSpPr>
        <p:grpSpPr>
          <a:xfrm>
            <a:off x="1326867" y="1767993"/>
            <a:ext cx="2320491" cy="4349480"/>
            <a:chOff x="1323158" y="1767993"/>
            <a:chExt cx="2320491" cy="4349480"/>
          </a:xfrm>
        </p:grpSpPr>
        <p:sp>
          <p:nvSpPr>
            <p:cNvPr id="7" name="矩形 6"/>
            <p:cNvSpPr/>
            <p:nvPr/>
          </p:nvSpPr>
          <p:spPr>
            <a:xfrm>
              <a:off x="1323158" y="2348880"/>
              <a:ext cx="2320491" cy="1255190"/>
            </a:xfrm>
            <a:prstGeom prst="rect">
              <a:avLst/>
            </a:prstGeom>
            <a:ln w="12700">
              <a:miter lim="400000"/>
            </a:ln>
          </p:spPr>
          <p:txBody>
            <a:bodyPr wrap="square" lIns="0" tIns="0" rIns="0" bIns="0">
              <a:normAutofit/>
            </a:bodyPr>
            <a:lstStyle/>
            <a:p>
              <a:pPr algn="r">
                <a:lnSpc>
                  <a:spcPct val="120000"/>
                </a:lnSpc>
              </a:pPr>
              <a:r>
                <a:rPr lang="zh-CN" altLang="en-US" sz="1200" dirty="0">
                  <a:solidFill>
                    <a:schemeClr val="tx1"/>
                  </a:solidFill>
                </a:rPr>
                <a:t>请替换文字内容复制你的内容到此</a:t>
              </a:r>
              <a:br>
                <a:rPr lang="zh-CN" altLang="en-US" sz="1200" dirty="0">
                  <a:solidFill>
                    <a:schemeClr val="tx1"/>
                  </a:solidFill>
                </a:rPr>
              </a:br>
              <a:r>
                <a:rPr lang="zh-CN" altLang="en-US" sz="1200" dirty="0">
                  <a:solidFill>
                    <a:schemeClr val="tx1"/>
                  </a:solidFill>
                </a:rPr>
                <a:t>添加文字内容</a:t>
              </a:r>
            </a:p>
          </p:txBody>
        </p:sp>
        <p:sp>
          <p:nvSpPr>
            <p:cNvPr id="8" name="矩形 7"/>
            <p:cNvSpPr/>
            <p:nvPr/>
          </p:nvSpPr>
          <p:spPr>
            <a:xfrm>
              <a:off x="1323158" y="4862280"/>
              <a:ext cx="2320491" cy="1255193"/>
            </a:xfrm>
            <a:prstGeom prst="rect">
              <a:avLst/>
            </a:prstGeom>
            <a:ln w="12700">
              <a:miter lim="400000"/>
            </a:ln>
          </p:spPr>
          <p:txBody>
            <a:bodyPr wrap="square" lIns="0" tIns="0" rIns="0" bIns="0">
              <a:normAutofit/>
            </a:bodyPr>
            <a:lstStyle/>
            <a:p>
              <a:pPr algn="r">
                <a:lnSpc>
                  <a:spcPct val="120000"/>
                </a:lnSpc>
              </a:pPr>
              <a:r>
                <a:rPr lang="zh-CN" altLang="en-US" sz="1200" dirty="0">
                  <a:solidFill>
                    <a:schemeClr val="tx1"/>
                  </a:solidFill>
                </a:rPr>
                <a:t>请替换文字内容复制你的内容到此</a:t>
              </a:r>
              <a:br>
                <a:rPr lang="zh-CN" altLang="en-US" sz="1200" dirty="0">
                  <a:solidFill>
                    <a:schemeClr val="tx1"/>
                  </a:solidFill>
                </a:rPr>
              </a:br>
              <a:r>
                <a:rPr lang="zh-CN" altLang="en-US" sz="1200" dirty="0">
                  <a:solidFill>
                    <a:schemeClr val="tx1"/>
                  </a:solidFill>
                </a:rPr>
                <a:t>添加文字内容</a:t>
              </a:r>
            </a:p>
          </p:txBody>
        </p:sp>
        <p:sp>
          <p:nvSpPr>
            <p:cNvPr id="9" name="矩形 8"/>
            <p:cNvSpPr/>
            <p:nvPr/>
          </p:nvSpPr>
          <p:spPr>
            <a:xfrm>
              <a:off x="1323158" y="1767993"/>
              <a:ext cx="2320491" cy="580884"/>
            </a:xfrm>
            <a:prstGeom prst="rect">
              <a:avLst/>
            </a:prstGeom>
            <a:ln w="12700">
              <a:miter lim="400000"/>
            </a:ln>
          </p:spPr>
          <p:txBody>
            <a:bodyPr wrap="none" lIns="0" tIns="0" rIns="0" bIns="0" anchor="ctr">
              <a:normAutofit/>
            </a:bodyPr>
            <a:lstStyle/>
            <a:p>
              <a:pPr algn="r"/>
              <a:r>
                <a:rPr lang="zh-CN" altLang="en-US" sz="1500" b="1" dirty="0">
                  <a:solidFill>
                    <a:schemeClr val="accent1">
                      <a:lumMod val="100000"/>
                    </a:schemeClr>
                  </a:solidFill>
                </a:rPr>
                <a:t>输入标题文本</a:t>
              </a:r>
            </a:p>
          </p:txBody>
        </p:sp>
        <p:sp>
          <p:nvSpPr>
            <p:cNvPr id="10" name="矩形 9"/>
            <p:cNvSpPr/>
            <p:nvPr/>
          </p:nvSpPr>
          <p:spPr>
            <a:xfrm>
              <a:off x="1323158" y="4281396"/>
              <a:ext cx="2320491" cy="580884"/>
            </a:xfrm>
            <a:prstGeom prst="rect">
              <a:avLst/>
            </a:prstGeom>
            <a:ln w="12700">
              <a:miter lim="400000"/>
            </a:ln>
          </p:spPr>
          <p:txBody>
            <a:bodyPr wrap="none" lIns="0" tIns="0" rIns="0" bIns="0" anchor="ctr">
              <a:normAutofit/>
            </a:bodyPr>
            <a:lstStyle/>
            <a:p>
              <a:pPr algn="r"/>
              <a:r>
                <a:rPr lang="zh-CN" altLang="en-US" sz="1500" b="1" dirty="0">
                  <a:solidFill>
                    <a:schemeClr val="accent3">
                      <a:lumMod val="100000"/>
                    </a:schemeClr>
                  </a:solidFill>
                </a:rPr>
                <a:t>输入标题文本</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anim calcmode="lin" valueType="num">
                                      <p:cBhvr>
                                        <p:cTn id="18" dur="500" fill="hold"/>
                                        <p:tgtEl>
                                          <p:spTgt spid="6"/>
                                        </p:tgtEl>
                                        <p:attrNameLst>
                                          <p:attrName>ppt_x</p:attrName>
                                        </p:attrNameLst>
                                      </p:cBhvr>
                                      <p:tavLst>
                                        <p:tav tm="0">
                                          <p:val>
                                            <p:fltVal val="0.5"/>
                                          </p:val>
                                        </p:tav>
                                        <p:tav tm="100000">
                                          <p:val>
                                            <p:strVal val="#ppt_x"/>
                                          </p:val>
                                        </p:tav>
                                      </p:tavLst>
                                    </p:anim>
                                    <p:anim calcmode="lin" valueType="num">
                                      <p:cBhvr>
                                        <p:cTn id="19" dur="500" fill="hold"/>
                                        <p:tgtEl>
                                          <p:spTgt spid="6"/>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1138822" y="2887523"/>
            <a:ext cx="2292817" cy="2612203"/>
          </a:xfrm>
          <a:prstGeom prst="roundRect">
            <a:avLst>
              <a:gd name="adj" fmla="val 6924"/>
            </a:avLst>
          </a:prstGeom>
          <a:ln w="12700">
            <a:solidFill>
              <a:srgbClr val="A6AAA9"/>
            </a:solidFill>
            <a:miter lim="400000"/>
          </a:ln>
        </p:spPr>
        <p:txBody>
          <a:bodyPr lIns="19051" tIns="19051" rIns="19051" bIns="19051" anchor="ctr"/>
          <a:lstStyle/>
          <a:p>
            <a:pPr defTabSz="1219200">
              <a:defRPr/>
            </a:pPr>
            <a:endParaRPr sz="1735">
              <a:solidFill>
                <a:prstClr val="black"/>
              </a:solidFill>
              <a:latin typeface="微软雅黑" panose="020B0503020204020204" pitchFamily="34" charset="-122"/>
              <a:ea typeface="微软雅黑" panose="020B0503020204020204" pitchFamily="34" charset="-122"/>
            </a:endParaRPr>
          </a:p>
        </p:txBody>
      </p:sp>
      <p:sp>
        <p:nvSpPr>
          <p:cNvPr id="3" name="Shape 1454"/>
          <p:cNvSpPr/>
          <p:nvPr/>
        </p:nvSpPr>
        <p:spPr>
          <a:xfrm>
            <a:off x="3686151" y="2887523"/>
            <a:ext cx="2292819" cy="2612203"/>
          </a:xfrm>
          <a:prstGeom prst="roundRect">
            <a:avLst>
              <a:gd name="adj" fmla="val 6924"/>
            </a:avLst>
          </a:prstGeom>
          <a:ln w="12700">
            <a:solidFill>
              <a:srgbClr val="A6AAA9"/>
            </a:solidFill>
            <a:miter lim="400000"/>
          </a:ln>
        </p:spPr>
        <p:txBody>
          <a:bodyPr lIns="19051" tIns="19051" rIns="19051" bIns="19051" anchor="ctr"/>
          <a:lstStyle/>
          <a:p>
            <a:pPr defTabSz="1219200">
              <a:defRPr/>
            </a:pPr>
            <a:endParaRPr sz="1735">
              <a:solidFill>
                <a:prstClr val="black"/>
              </a:solidFill>
              <a:latin typeface="微软雅黑" panose="020B0503020204020204" pitchFamily="34" charset="-122"/>
              <a:ea typeface="微软雅黑" panose="020B0503020204020204" pitchFamily="34" charset="-122"/>
            </a:endParaRPr>
          </a:p>
        </p:txBody>
      </p:sp>
      <p:sp>
        <p:nvSpPr>
          <p:cNvPr id="4" name="Shape 1456"/>
          <p:cNvSpPr/>
          <p:nvPr/>
        </p:nvSpPr>
        <p:spPr>
          <a:xfrm>
            <a:off x="6213032" y="2887523"/>
            <a:ext cx="2292819" cy="2612203"/>
          </a:xfrm>
          <a:prstGeom prst="roundRect">
            <a:avLst>
              <a:gd name="adj" fmla="val 6924"/>
            </a:avLst>
          </a:prstGeom>
          <a:ln w="12700">
            <a:solidFill>
              <a:srgbClr val="A6AAA9"/>
            </a:solidFill>
            <a:miter lim="400000"/>
          </a:ln>
        </p:spPr>
        <p:txBody>
          <a:bodyPr lIns="19051" tIns="19051" rIns="19051" bIns="19051" anchor="ctr"/>
          <a:lstStyle/>
          <a:p>
            <a:pPr defTabSz="1219200">
              <a:defRPr/>
            </a:pPr>
            <a:endParaRPr sz="1735">
              <a:solidFill>
                <a:prstClr val="black"/>
              </a:solidFill>
              <a:latin typeface="微软雅黑" panose="020B0503020204020204" pitchFamily="34" charset="-122"/>
              <a:ea typeface="微软雅黑" panose="020B0503020204020204" pitchFamily="34" charset="-122"/>
            </a:endParaRPr>
          </a:p>
        </p:txBody>
      </p:sp>
      <p:sp>
        <p:nvSpPr>
          <p:cNvPr id="5" name="Shape 1458"/>
          <p:cNvSpPr/>
          <p:nvPr/>
        </p:nvSpPr>
        <p:spPr>
          <a:xfrm>
            <a:off x="8760361" y="2887523"/>
            <a:ext cx="2292819" cy="2612203"/>
          </a:xfrm>
          <a:prstGeom prst="roundRect">
            <a:avLst>
              <a:gd name="adj" fmla="val 6924"/>
            </a:avLst>
          </a:prstGeom>
          <a:ln w="12700">
            <a:solidFill>
              <a:srgbClr val="A6AAA9"/>
            </a:solidFill>
            <a:miter lim="400000"/>
          </a:ln>
        </p:spPr>
        <p:txBody>
          <a:bodyPr lIns="19051" tIns="19051" rIns="19051" bIns="19051" anchor="ctr"/>
          <a:lstStyle/>
          <a:p>
            <a:pPr defTabSz="1219200">
              <a:defRPr/>
            </a:pPr>
            <a:endParaRPr sz="1735">
              <a:solidFill>
                <a:prstClr val="black"/>
              </a:solidFill>
              <a:latin typeface="微软雅黑" panose="020B0503020204020204" pitchFamily="34" charset="-122"/>
              <a:ea typeface="微软雅黑" panose="020B0503020204020204" pitchFamily="34" charset="-122"/>
            </a:endParaRPr>
          </a:p>
        </p:txBody>
      </p:sp>
      <p:sp>
        <p:nvSpPr>
          <p:cNvPr id="6" name="Shape 1460"/>
          <p:cNvSpPr/>
          <p:nvPr/>
        </p:nvSpPr>
        <p:spPr>
          <a:xfrm>
            <a:off x="1441325" y="2048502"/>
            <a:ext cx="1687812"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9051" tIns="19051" rIns="19051" bIns="19051" numCol="1" anchor="ctr">
            <a:noAutofit/>
          </a:bodyPr>
          <a:lstStyle/>
          <a:p>
            <a:pPr defTabSz="1219200">
              <a:defRPr/>
            </a:pPr>
            <a:endParaRPr sz="1735">
              <a:solidFill>
                <a:prstClr val="black"/>
              </a:solidFill>
              <a:latin typeface="微软雅黑" panose="020B0503020204020204" pitchFamily="34" charset="-122"/>
              <a:ea typeface="微软雅黑" panose="020B0503020204020204" pitchFamily="34" charset="-122"/>
            </a:endParaRPr>
          </a:p>
        </p:txBody>
      </p:sp>
      <p:grpSp>
        <p:nvGrpSpPr>
          <p:cNvPr id="7" name="Group 20"/>
          <p:cNvGrpSpPr/>
          <p:nvPr/>
        </p:nvGrpSpPr>
        <p:grpSpPr>
          <a:xfrm>
            <a:off x="1369089" y="2088734"/>
            <a:ext cx="474017" cy="474017"/>
            <a:chOff x="1369087" y="2088729"/>
            <a:chExt cx="474017" cy="474016"/>
          </a:xfrm>
        </p:grpSpPr>
        <p:sp>
          <p:nvSpPr>
            <p:cNvPr id="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25400" tIns="25400" rIns="25400" bIns="25400" anchor="ctr"/>
            <a:lstStyle/>
            <a:p>
              <a:pPr defTabSz="1219200">
                <a:defRPr/>
              </a:pPr>
              <a:endParaRPr sz="1735">
                <a:solidFill>
                  <a:prstClr val="black"/>
                </a:solidFill>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defTabSz="1219200">
                <a:defRPr/>
              </a:pPr>
              <a:endParaRPr sz="1735">
                <a:solidFill>
                  <a:prstClr val="black"/>
                </a:solidFill>
                <a:latin typeface="微软雅黑" panose="020B0503020204020204" pitchFamily="34" charset="-122"/>
                <a:ea typeface="微软雅黑" panose="020B0503020204020204" pitchFamily="34" charset="-122"/>
              </a:endParaRPr>
            </a:p>
          </p:txBody>
        </p:sp>
      </p:grpSp>
      <p:sp>
        <p:nvSpPr>
          <p:cNvPr id="10" name="Shape 1465"/>
          <p:cNvSpPr/>
          <p:nvPr/>
        </p:nvSpPr>
        <p:spPr>
          <a:xfrm>
            <a:off x="3988655" y="2048502"/>
            <a:ext cx="1687812"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1" tIns="19051" rIns="19051" bIns="19051" numCol="1" anchor="ctr">
            <a:noAutofit/>
          </a:bodyPr>
          <a:lstStyle/>
          <a:p>
            <a:pPr defTabSz="1219200">
              <a:defRPr/>
            </a:pPr>
            <a:endParaRPr sz="1735">
              <a:solidFill>
                <a:prstClr val="black"/>
              </a:solidFill>
              <a:latin typeface="微软雅黑" panose="020B0503020204020204" pitchFamily="34" charset="-122"/>
              <a:ea typeface="微软雅黑" panose="020B0503020204020204" pitchFamily="34" charset="-122"/>
            </a:endParaRPr>
          </a:p>
        </p:txBody>
      </p:sp>
      <p:sp>
        <p:nvSpPr>
          <p:cNvPr id="11" name="Shape 1468"/>
          <p:cNvSpPr/>
          <p:nvPr/>
        </p:nvSpPr>
        <p:spPr>
          <a:xfrm>
            <a:off x="6533405" y="2048639"/>
            <a:ext cx="1684355" cy="16843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19051" tIns="19051" rIns="19051" bIns="19051" numCol="1" anchor="ctr">
            <a:noAutofit/>
          </a:bodyPr>
          <a:lstStyle/>
          <a:p>
            <a:pPr defTabSz="1219200">
              <a:defRPr/>
            </a:pPr>
            <a:endParaRPr sz="1735">
              <a:solidFill>
                <a:prstClr val="black"/>
              </a:solidFill>
              <a:latin typeface="微软雅黑" panose="020B0503020204020204" pitchFamily="34" charset="-122"/>
              <a:ea typeface="微软雅黑" panose="020B0503020204020204" pitchFamily="34" charset="-122"/>
            </a:endParaRPr>
          </a:p>
        </p:txBody>
      </p:sp>
      <p:sp>
        <p:nvSpPr>
          <p:cNvPr id="12" name="Shape 1471"/>
          <p:cNvSpPr/>
          <p:nvPr/>
        </p:nvSpPr>
        <p:spPr>
          <a:xfrm>
            <a:off x="9085044" y="2050229"/>
            <a:ext cx="1684355" cy="16843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19051" tIns="19051" rIns="19051" bIns="19051" numCol="1" anchor="ctr">
            <a:noAutofit/>
          </a:bodyPr>
          <a:lstStyle/>
          <a:p>
            <a:pPr defTabSz="1219200">
              <a:defRPr/>
            </a:pPr>
            <a:endParaRPr sz="1735">
              <a:solidFill>
                <a:prstClr val="black"/>
              </a:solidFill>
              <a:latin typeface="微软雅黑" panose="020B0503020204020204" pitchFamily="34" charset="-122"/>
              <a:ea typeface="微软雅黑" panose="020B0503020204020204" pitchFamily="34" charset="-122"/>
            </a:endParaRPr>
          </a:p>
        </p:txBody>
      </p:sp>
      <p:grpSp>
        <p:nvGrpSpPr>
          <p:cNvPr id="13" name="Group 32"/>
          <p:cNvGrpSpPr/>
          <p:nvPr/>
        </p:nvGrpSpPr>
        <p:grpSpPr>
          <a:xfrm>
            <a:off x="3906592" y="2088733"/>
            <a:ext cx="474017" cy="474017"/>
            <a:chOff x="3906591" y="2088732"/>
            <a:chExt cx="474017" cy="474017"/>
          </a:xfrm>
        </p:grpSpPr>
        <p:sp>
          <p:nvSpPr>
            <p:cNvPr id="1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25400" tIns="25400" rIns="25400" bIns="25400" anchor="ctr"/>
            <a:lstStyle/>
            <a:p>
              <a:pPr defTabSz="1219200">
                <a:defRPr/>
              </a:pPr>
              <a:endParaRPr sz="1735">
                <a:solidFill>
                  <a:prstClr val="black"/>
                </a:solidFill>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Off x="0" y="0"/>
              <a:chExt cx="398340" cy="372667"/>
            </a:xfrm>
          </p:grpSpPr>
          <p:sp>
            <p:nvSpPr>
              <p:cNvPr id="16"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cap="flat">
                <a:noFill/>
                <a:miter lim="400000"/>
              </a:ln>
              <a:effectLst/>
            </p:spPr>
            <p:txBody>
              <a:bodyPr wrap="square" lIns="0" tIns="0" rIns="0" bIns="0" numCol="1" anchor="ctr">
                <a:noAutofit/>
              </a:bodyPr>
              <a:lstStyle/>
              <a:p>
                <a:pPr defTabSz="1219200">
                  <a:defRPr/>
                </a:pPr>
                <a:endParaRPr sz="1735">
                  <a:solidFill>
                    <a:prstClr val="black"/>
                  </a:solidFill>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cap="flat">
                <a:noFill/>
                <a:miter lim="400000"/>
              </a:ln>
              <a:effectLst/>
            </p:spPr>
            <p:txBody>
              <a:bodyPr wrap="square" lIns="0" tIns="0" rIns="0" bIns="0" numCol="1" anchor="ctr">
                <a:noAutofit/>
              </a:bodyPr>
              <a:lstStyle/>
              <a:p>
                <a:pPr defTabSz="1219200">
                  <a:defRPr/>
                </a:pPr>
                <a:endParaRPr sz="1735">
                  <a:solidFill>
                    <a:prstClr val="black"/>
                  </a:solidFill>
                  <a:latin typeface="微软雅黑" panose="020B0503020204020204" pitchFamily="34" charset="-122"/>
                  <a:ea typeface="微软雅黑" panose="020B0503020204020204" pitchFamily="34" charset="-122"/>
                </a:endParaRPr>
              </a:p>
            </p:txBody>
          </p:sp>
        </p:grpSp>
      </p:grpSp>
      <p:grpSp>
        <p:nvGrpSpPr>
          <p:cNvPr id="18" name="Group 40"/>
          <p:cNvGrpSpPr/>
          <p:nvPr/>
        </p:nvGrpSpPr>
        <p:grpSpPr>
          <a:xfrm>
            <a:off x="8994966" y="2088733"/>
            <a:ext cx="474017" cy="474017"/>
            <a:chOff x="8994965" y="2088732"/>
            <a:chExt cx="474017" cy="474017"/>
          </a:xfrm>
        </p:grpSpPr>
        <p:sp>
          <p:nvSpPr>
            <p:cNvPr id="19" name="Shape 1476"/>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25400" tIns="25400" rIns="25400" bIns="25400" anchor="ctr"/>
            <a:lstStyle/>
            <a:p>
              <a:pPr defTabSz="1219200">
                <a:defRPr/>
              </a:pPr>
              <a:endParaRPr sz="1735">
                <a:solidFill>
                  <a:prstClr val="black"/>
                </a:solidFill>
                <a:latin typeface="微软雅黑" panose="020B0503020204020204" pitchFamily="34" charset="-122"/>
                <a:ea typeface="微软雅黑" panose="020B0503020204020204" pitchFamily="34" charset="-122"/>
              </a:endParaRPr>
            </a:p>
          </p:txBody>
        </p:sp>
        <p:sp>
          <p:nvSpPr>
            <p:cNvPr id="20"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defTabSz="1219200">
                <a:defRPr/>
              </a:pPr>
              <a:endParaRPr sz="1735">
                <a:solidFill>
                  <a:prstClr val="black"/>
                </a:solidFill>
                <a:latin typeface="微软雅黑" panose="020B0503020204020204" pitchFamily="34" charset="-122"/>
                <a:ea typeface="微软雅黑" panose="020B0503020204020204" pitchFamily="34" charset="-122"/>
              </a:endParaRPr>
            </a:p>
          </p:txBody>
        </p:sp>
      </p:grpSp>
      <p:sp>
        <p:nvSpPr>
          <p:cNvPr id="21" name="Text Placeholder 5"/>
          <p:cNvSpPr txBox="1"/>
          <p:nvPr/>
        </p:nvSpPr>
        <p:spPr>
          <a:xfrm>
            <a:off x="1403729" y="2603466"/>
            <a:ext cx="1698820" cy="57788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9200">
              <a:buNone/>
              <a:defRPr/>
            </a:pPr>
            <a:r>
              <a:rPr lang="zh-CN" altLang="en-US" sz="1865" b="1" dirty="0">
                <a:solidFill>
                  <a:prstClr val="white"/>
                </a:solidFill>
                <a:latin typeface="微软雅黑" panose="020B0503020204020204" pitchFamily="34" charset="-122"/>
                <a:ea typeface="微软雅黑" panose="020B0503020204020204" pitchFamily="34" charset="-122"/>
              </a:rPr>
              <a:t>点击输入标题</a:t>
            </a:r>
          </a:p>
        </p:txBody>
      </p:sp>
      <p:sp>
        <p:nvSpPr>
          <p:cNvPr id="22" name="Text Placeholder 6"/>
          <p:cNvSpPr txBox="1"/>
          <p:nvPr/>
        </p:nvSpPr>
        <p:spPr>
          <a:xfrm>
            <a:off x="1257659" y="4008239"/>
            <a:ext cx="2054032" cy="1134191"/>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1219200">
              <a:lnSpc>
                <a:spcPct val="120000"/>
              </a:lnSpc>
              <a:buNone/>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详写内容</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4076442" y="2603466"/>
            <a:ext cx="1579981"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9200">
              <a:spcBef>
                <a:spcPts val="1335"/>
              </a:spcBef>
              <a:defRPr/>
            </a:pPr>
            <a:r>
              <a:rPr lang="zh-CN" altLang="en-US" sz="1865" b="1" dirty="0">
                <a:solidFill>
                  <a:prstClr val="white"/>
                </a:solidFill>
                <a:latin typeface="微软雅黑" panose="020B0503020204020204" pitchFamily="34" charset="-122"/>
                <a:ea typeface="微软雅黑" panose="020B0503020204020204" pitchFamily="34" charset="-122"/>
              </a:rPr>
              <a:t>点击输入标题</a:t>
            </a:r>
          </a:p>
        </p:txBody>
      </p:sp>
      <p:sp>
        <p:nvSpPr>
          <p:cNvPr id="24" name="Text Placeholder 5"/>
          <p:cNvSpPr txBox="1"/>
          <p:nvPr/>
        </p:nvSpPr>
        <p:spPr>
          <a:xfrm>
            <a:off x="9171102" y="2603466"/>
            <a:ext cx="1579981"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9200">
              <a:spcBef>
                <a:spcPts val="1335"/>
              </a:spcBef>
              <a:defRPr/>
            </a:pPr>
            <a:r>
              <a:rPr lang="zh-CN" altLang="en-US" sz="1865" b="1" dirty="0">
                <a:solidFill>
                  <a:prstClr val="white"/>
                </a:solidFill>
                <a:latin typeface="微软雅黑" panose="020B0503020204020204" pitchFamily="34" charset="-122"/>
                <a:ea typeface="微软雅黑" panose="020B0503020204020204" pitchFamily="34" charset="-122"/>
              </a:rPr>
              <a:t>点击输入标题</a:t>
            </a:r>
          </a:p>
        </p:txBody>
      </p:sp>
      <p:sp>
        <p:nvSpPr>
          <p:cNvPr id="25" name="Text Placeholder 6"/>
          <p:cNvSpPr txBox="1"/>
          <p:nvPr/>
        </p:nvSpPr>
        <p:spPr>
          <a:xfrm>
            <a:off x="3924938" y="4008239"/>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219200">
              <a:lnSpc>
                <a:spcPct val="120000"/>
              </a:lnSpc>
              <a:spcBef>
                <a:spcPts val="1335"/>
              </a:spcBef>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详写内容</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6462983" y="4008239"/>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219200">
              <a:lnSpc>
                <a:spcPct val="120000"/>
              </a:lnSpc>
              <a:spcBef>
                <a:spcPts val="1335"/>
              </a:spcBef>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详写内容</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9019598" y="4008239"/>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defTabSz="1219200">
              <a:lnSpc>
                <a:spcPct val="120000"/>
              </a:lnSpc>
              <a:spcBef>
                <a:spcPts val="1335"/>
              </a:spcBef>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详写内容</a:t>
            </a:r>
            <a:r>
              <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6614486" y="2603466"/>
            <a:ext cx="1579981"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1219200">
              <a:spcBef>
                <a:spcPts val="1335"/>
              </a:spcBef>
              <a:defRPr/>
            </a:pPr>
            <a:r>
              <a:rPr lang="zh-CN" altLang="en-US" sz="1865" b="1" dirty="0">
                <a:solidFill>
                  <a:prstClr val="white"/>
                </a:solidFill>
                <a:latin typeface="微软雅黑" panose="020B0503020204020204" pitchFamily="34" charset="-122"/>
                <a:ea typeface="微软雅黑" panose="020B0503020204020204" pitchFamily="34" charset="-122"/>
              </a:rPr>
              <a:t>点击输入标题</a:t>
            </a:r>
          </a:p>
        </p:txBody>
      </p:sp>
      <p:sp>
        <p:nvSpPr>
          <p:cNvPr id="30" name="Shape 1475"/>
          <p:cNvSpPr/>
          <p:nvPr/>
        </p:nvSpPr>
        <p:spPr>
          <a:xfrm>
            <a:off x="6450780" y="2088733"/>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19051" tIns="19051" rIns="19051" bIns="19051" anchor="ctr"/>
          <a:lstStyle/>
          <a:p>
            <a:pPr defTabSz="1219200">
              <a:defRPr/>
            </a:pPr>
            <a:endParaRPr sz="1735">
              <a:solidFill>
                <a:prstClr val="black"/>
              </a:solidFill>
              <a:latin typeface="微软雅黑" panose="020B0503020204020204" pitchFamily="34" charset="-122"/>
              <a:ea typeface="微软雅黑" panose="020B0503020204020204" pitchFamily="34" charset="-122"/>
            </a:endParaRPr>
          </a:p>
        </p:txBody>
      </p:sp>
      <p:sp>
        <p:nvSpPr>
          <p:cNvPr id="32" name="Shape 1480"/>
          <p:cNvSpPr/>
          <p:nvPr/>
        </p:nvSpPr>
        <p:spPr>
          <a:xfrm>
            <a:off x="6594292" y="2211791"/>
            <a:ext cx="186347" cy="186335"/>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defTabSz="1219200">
              <a:defRPr/>
            </a:pPr>
            <a:endParaRPr sz="1735">
              <a:solidFill>
                <a:prstClr val="black"/>
              </a:solidFill>
              <a:latin typeface="微软雅黑" panose="020B0503020204020204" pitchFamily="34" charset="-122"/>
              <a:ea typeface="微软雅黑" panose="020B0503020204020204" pitchFamily="34" charset="-122"/>
            </a:endParaRPr>
          </a:p>
        </p:txBody>
      </p:sp>
      <p:sp>
        <p:nvSpPr>
          <p:cNvPr id="34" name="Title 1"/>
          <p:cNvSpPr txBox="1"/>
          <p:nvPr/>
        </p:nvSpPr>
        <p:spPr>
          <a:xfrm>
            <a:off x="1143840" y="266933"/>
            <a:ext cx="2839925"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defTabSz="1219200">
              <a:defRPr/>
            </a:pPr>
            <a:r>
              <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rPr>
              <a:t> </a:t>
            </a:r>
            <a:endParaRPr lang="en-GB" altLang="zh-CN"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par>
                          <p:cTn id="30" fill="hold">
                            <p:stCondLst>
                              <p:cond delay="2500"/>
                            </p:stCondLst>
                            <p:childTnLst>
                              <p:par>
                                <p:cTn id="31" presetID="18" presetClass="entr" presetSubtype="6" fill="hold" grpId="0" nodeType="after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strips(downRight)">
                                      <p:cBhvr>
                                        <p:cTn id="33" dur="500"/>
                                        <p:tgtEl>
                                          <p:spTgt spid="22">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500"/>
                                        <p:tgtEl>
                                          <p:spTgt spid="3"/>
                                        </p:tgtEl>
                                      </p:cBhvr>
                                    </p:animEffect>
                                  </p:childTnLst>
                                </p:cTn>
                              </p:par>
                            </p:childTnLst>
                          </p:cTn>
                        </p:par>
                        <p:par>
                          <p:cTn id="52" fill="hold">
                            <p:stCondLst>
                              <p:cond delay="500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par>
                          <p:cTn id="71" fill="hold">
                            <p:stCondLst>
                              <p:cond delay="7000"/>
                            </p:stCondLst>
                            <p:childTnLst>
                              <p:par>
                                <p:cTn id="72" presetID="22" presetClass="entr" presetSubtype="1"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up)">
                                      <p:cBhvr>
                                        <p:cTn id="74" dur="500"/>
                                        <p:tgtEl>
                                          <p:spTgt spid="4"/>
                                        </p:tgtEl>
                                      </p:cBhvr>
                                    </p:animEffect>
                                  </p:childTnLst>
                                </p:cTn>
                              </p:par>
                            </p:childTnLst>
                          </p:cTn>
                        </p:par>
                        <p:par>
                          <p:cTn id="75" fill="hold">
                            <p:stCondLst>
                              <p:cond delay="7500"/>
                            </p:stCondLst>
                            <p:childTnLst>
                              <p:par>
                                <p:cTn id="76" presetID="18" presetClass="entr" presetSubtype="6"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strips(downRight)">
                                      <p:cBhvr>
                                        <p:cTn id="78" dur="500"/>
                                        <p:tgtEl>
                                          <p:spTgt spid="26"/>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par>
                          <p:cTn id="83" fill="hold">
                            <p:stCondLst>
                              <p:cond delay="850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up)">
                                      <p:cBhvr>
                                        <p:cTn id="96" dur="500"/>
                                        <p:tgtEl>
                                          <p:spTgt spid="5"/>
                                        </p:tgtEl>
                                      </p:cBhvr>
                                    </p:animEffect>
                                  </p:childTnLst>
                                </p:cTn>
                              </p:par>
                            </p:childTnLst>
                          </p:cTn>
                        </p:par>
                        <p:par>
                          <p:cTn id="97" fill="hold">
                            <p:stCondLst>
                              <p:cond delay="10000"/>
                            </p:stCondLst>
                            <p:childTnLst>
                              <p:par>
                                <p:cTn id="98" presetID="18" presetClass="entr" presetSubtype="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strips(downRight)">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P spid="30" grpId="0" animBg="1"/>
      <p:bldP spid="32" grpId="0" animBg="1"/>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1103446" y="2000669"/>
            <a:ext cx="2196431" cy="1436124"/>
            <a:chOff x="1" y="0"/>
            <a:chExt cx="4392858" cy="2872248"/>
          </a:xfrm>
          <a:solidFill>
            <a:schemeClr val="accent1"/>
          </a:solidFill>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w="12700" cap="flat">
              <a:noFill/>
              <a:miter lim="400000"/>
            </a:ln>
            <a:effectLst/>
          </p:spPr>
          <p:txBody>
            <a:bodyPr wrap="square" lIns="0" tIns="0" rIns="0" bIns="0" numCol="1" anchor="ctr">
              <a:noAutofit/>
            </a:bodyPr>
            <a:lstStyle/>
            <a:p>
              <a:pPr defTabSz="1219200">
                <a:defRPr sz="11200"/>
              </a:pPr>
              <a:endParaRPr sz="1600">
                <a:solidFill>
                  <a:schemeClr val="bg1"/>
                </a:solidFill>
                <a:latin typeface="Arial" panose="020B0604020202020204" pitchFamily="34" charset="0"/>
                <a:cs typeface="Arial" panose="020B0604020202020204" pitchFamily="34" charset="0"/>
              </a:endParaRPr>
            </a:p>
          </p:txBody>
        </p:sp>
        <p:sp>
          <p:nvSpPr>
            <p:cNvPr id="6" name="Shape 335"/>
            <p:cNvSpPr/>
            <p:nvPr/>
          </p:nvSpPr>
          <p:spPr>
            <a:xfrm>
              <a:off x="1288920" y="1207646"/>
              <a:ext cx="2462210" cy="492442"/>
            </a:xfrm>
            <a:prstGeom prst="rect">
              <a:avLst/>
            </a:prstGeom>
            <a:grp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defTabSz="1219200">
                <a:defRPr/>
              </a:pPr>
              <a:r>
                <a:rPr lang="zh-CN" altLang="en-US" sz="16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7" name="Group 342"/>
          <p:cNvGrpSpPr/>
          <p:nvPr/>
        </p:nvGrpSpPr>
        <p:grpSpPr>
          <a:xfrm>
            <a:off x="3016425" y="2000669"/>
            <a:ext cx="2196431" cy="1436124"/>
            <a:chOff x="0" y="0"/>
            <a:chExt cx="4392859" cy="2872248"/>
          </a:xfrm>
          <a:solidFill>
            <a:schemeClr val="accent2"/>
          </a:solidFill>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w="12700" cap="flat">
              <a:noFill/>
              <a:miter lim="400000"/>
            </a:ln>
            <a:effectLst/>
          </p:spPr>
          <p:txBody>
            <a:bodyPr wrap="square" lIns="0" tIns="0" rIns="0" bIns="0" numCol="1" anchor="ctr">
              <a:noAutofit/>
            </a:bodyPr>
            <a:lstStyle/>
            <a:p>
              <a:pPr defTabSz="1219200">
                <a:defRPr sz="11200"/>
              </a:pPr>
              <a:endParaRPr sz="1600">
                <a:solidFill>
                  <a:schemeClr val="bg1"/>
                </a:solidFill>
                <a:latin typeface="Arial" panose="020B0604020202020204" pitchFamily="34" charset="0"/>
                <a:cs typeface="Arial" panose="020B0604020202020204" pitchFamily="34" charset="0"/>
              </a:endParaRPr>
            </a:p>
          </p:txBody>
        </p:sp>
        <p:sp>
          <p:nvSpPr>
            <p:cNvPr id="11" name="Shape 340"/>
            <p:cNvSpPr/>
            <p:nvPr/>
          </p:nvSpPr>
          <p:spPr>
            <a:xfrm>
              <a:off x="1194479" y="1289712"/>
              <a:ext cx="2852436" cy="431800"/>
            </a:xfrm>
            <a:prstGeom prst="rect">
              <a:avLst/>
            </a:prstGeom>
            <a:grp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defTabSz="1219200">
                <a:defRPr/>
              </a:pPr>
              <a:r>
                <a:rPr lang="zh-CN" altLang="en-US" sz="16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2" name="Group 347"/>
          <p:cNvGrpSpPr/>
          <p:nvPr/>
        </p:nvGrpSpPr>
        <p:grpSpPr>
          <a:xfrm>
            <a:off x="4976666" y="2000669"/>
            <a:ext cx="2196431" cy="1436124"/>
            <a:chOff x="0" y="0"/>
            <a:chExt cx="4392859" cy="2872248"/>
          </a:xfrm>
          <a:solidFill>
            <a:schemeClr val="accent1"/>
          </a:solidFill>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w="12700" cap="flat">
              <a:noFill/>
              <a:miter lim="400000"/>
            </a:ln>
            <a:effectLst/>
          </p:spPr>
          <p:txBody>
            <a:bodyPr wrap="square" lIns="0" tIns="0" rIns="0" bIns="0" numCol="1" anchor="ctr">
              <a:noAutofit/>
            </a:bodyPr>
            <a:lstStyle/>
            <a:p>
              <a:pPr defTabSz="1219200">
                <a:defRPr sz="11200"/>
              </a:pPr>
              <a:endParaRPr sz="1600">
                <a:solidFill>
                  <a:schemeClr val="bg1"/>
                </a:solidFill>
                <a:latin typeface="Arial" panose="020B0604020202020204" pitchFamily="34" charset="0"/>
                <a:cs typeface="Arial" panose="020B0604020202020204" pitchFamily="34" charset="0"/>
              </a:endParaRPr>
            </a:p>
          </p:txBody>
        </p:sp>
        <p:sp>
          <p:nvSpPr>
            <p:cNvPr id="16" name="Shape 345"/>
            <p:cNvSpPr/>
            <p:nvPr/>
          </p:nvSpPr>
          <p:spPr>
            <a:xfrm>
              <a:off x="1086541" y="1289712"/>
              <a:ext cx="2972476" cy="431800"/>
            </a:xfrm>
            <a:prstGeom prst="rect">
              <a:avLst/>
            </a:prstGeom>
            <a:grp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defTabSz="1219200">
                <a:defRPr/>
              </a:pPr>
              <a:r>
                <a:rPr lang="zh-CN" altLang="en-US" sz="16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7" name="Group 352"/>
          <p:cNvGrpSpPr/>
          <p:nvPr/>
        </p:nvGrpSpPr>
        <p:grpSpPr>
          <a:xfrm>
            <a:off x="6920759" y="2000669"/>
            <a:ext cx="2196429" cy="1436124"/>
            <a:chOff x="0" y="0"/>
            <a:chExt cx="4392859" cy="2872248"/>
          </a:xfrm>
          <a:solidFill>
            <a:schemeClr val="accent2"/>
          </a:solidFill>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w="12700" cap="flat">
              <a:noFill/>
              <a:miter lim="400000"/>
            </a:ln>
            <a:effectLst/>
          </p:spPr>
          <p:txBody>
            <a:bodyPr wrap="square" lIns="0" tIns="0" rIns="0" bIns="0" numCol="1" anchor="ctr">
              <a:noAutofit/>
            </a:bodyPr>
            <a:lstStyle/>
            <a:p>
              <a:pPr defTabSz="1219200">
                <a:defRPr sz="11200"/>
              </a:pPr>
              <a:endParaRPr sz="1600">
                <a:solidFill>
                  <a:schemeClr val="bg1"/>
                </a:solidFill>
                <a:latin typeface="Arial" panose="020B0604020202020204" pitchFamily="34" charset="0"/>
                <a:cs typeface="Arial" panose="020B0604020202020204" pitchFamily="34" charset="0"/>
              </a:endParaRPr>
            </a:p>
          </p:txBody>
        </p:sp>
        <p:sp>
          <p:nvSpPr>
            <p:cNvPr id="21" name="Shape 350"/>
            <p:cNvSpPr/>
            <p:nvPr/>
          </p:nvSpPr>
          <p:spPr>
            <a:xfrm>
              <a:off x="1186403" y="1289712"/>
              <a:ext cx="2924718" cy="431800"/>
            </a:xfrm>
            <a:prstGeom prst="rect">
              <a:avLst/>
            </a:prstGeom>
            <a:grp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defTabSz="1219200">
                <a:defRPr/>
              </a:pPr>
              <a:r>
                <a:rPr lang="zh-CN" altLang="en-US" sz="16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2" name="Group 357"/>
          <p:cNvGrpSpPr/>
          <p:nvPr/>
        </p:nvGrpSpPr>
        <p:grpSpPr>
          <a:xfrm>
            <a:off x="8892126" y="2000669"/>
            <a:ext cx="2196429" cy="1436124"/>
            <a:chOff x="0" y="0"/>
            <a:chExt cx="4392859" cy="2872248"/>
          </a:xfrm>
          <a:solidFill>
            <a:schemeClr val="accent1"/>
          </a:solidFill>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w="12700" cap="flat">
              <a:noFill/>
              <a:miter lim="400000"/>
            </a:ln>
            <a:effectLst/>
          </p:spPr>
          <p:txBody>
            <a:bodyPr wrap="square" lIns="0" tIns="0" rIns="0" bIns="0" numCol="1" anchor="ctr">
              <a:noAutofit/>
            </a:bodyPr>
            <a:lstStyle/>
            <a:p>
              <a:pPr defTabSz="1219200">
                <a:defRPr sz="11200"/>
              </a:pPr>
              <a:endParaRPr sz="1600">
                <a:solidFill>
                  <a:schemeClr val="bg1"/>
                </a:solidFill>
                <a:latin typeface="Arial" panose="020B0604020202020204" pitchFamily="34" charset="0"/>
                <a:cs typeface="Arial" panose="020B0604020202020204" pitchFamily="34" charset="0"/>
              </a:endParaRPr>
            </a:p>
          </p:txBody>
        </p:sp>
        <p:sp>
          <p:nvSpPr>
            <p:cNvPr id="26" name="Shape 355"/>
            <p:cNvSpPr/>
            <p:nvPr/>
          </p:nvSpPr>
          <p:spPr>
            <a:xfrm>
              <a:off x="1186405" y="1289715"/>
              <a:ext cx="3014432" cy="369333"/>
            </a:xfrm>
            <a:prstGeom prst="rect">
              <a:avLst/>
            </a:prstGeom>
            <a:grp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defTabSz="1219200">
                <a:defRPr/>
              </a:pPr>
              <a:r>
                <a:rPr lang="zh-CN" altLang="en-US" sz="16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6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7" name="Group 360"/>
          <p:cNvGrpSpPr/>
          <p:nvPr/>
        </p:nvGrpSpPr>
        <p:grpSpPr>
          <a:xfrm>
            <a:off x="1989013" y="3231544"/>
            <a:ext cx="425297" cy="425297"/>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defTabSz="1219200">
                <a:defRPr sz="11200"/>
              </a:pPr>
              <a:endParaRPr sz="14935">
                <a:solidFill>
                  <a:schemeClr val="bg1"/>
                </a:solidFill>
                <a:latin typeface="Arial" panose="020B0604020202020204" pitchFamily="34" charset="0"/>
                <a:cs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defTabSz="1219200">
                <a:defRPr sz="1800" b="0">
                  <a:solidFill>
                    <a:srgbClr val="000000"/>
                  </a:solidFill>
                </a:defRPr>
              </a:pPr>
              <a:r>
                <a:rPr sz="1600" b="0">
                  <a:solidFill>
                    <a:schemeClr val="bg1"/>
                  </a:solidFill>
                  <a:latin typeface="Arial" panose="020B0604020202020204" pitchFamily="34" charset="0"/>
                  <a:cs typeface="Arial" panose="020B0604020202020204" pitchFamily="34" charset="0"/>
                </a:rPr>
                <a:t>1</a:t>
              </a:r>
            </a:p>
          </p:txBody>
        </p:sp>
      </p:grpSp>
      <p:grpSp>
        <p:nvGrpSpPr>
          <p:cNvPr id="30" name="Group 363"/>
          <p:cNvGrpSpPr/>
          <p:nvPr/>
        </p:nvGrpSpPr>
        <p:grpSpPr>
          <a:xfrm>
            <a:off x="3906029" y="3231544"/>
            <a:ext cx="425297" cy="425297"/>
            <a:chOff x="0" y="0"/>
            <a:chExt cx="850594" cy="850594"/>
          </a:xfrm>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defTabSz="1219200">
                <a:defRPr sz="11200"/>
              </a:pPr>
              <a:endParaRPr sz="14935">
                <a:solidFill>
                  <a:schemeClr val="bg1"/>
                </a:solidFill>
                <a:latin typeface="Arial" panose="020B0604020202020204" pitchFamily="34" charset="0"/>
                <a:cs typeface="Arial" panose="020B0604020202020204" pitchFamily="34" charset="0"/>
              </a:endParaRPr>
            </a:p>
          </p:txBody>
        </p:sp>
        <p:sp>
          <p:nvSpPr>
            <p:cNvPr id="32" name="Shape 362"/>
            <p:cNvSpPr/>
            <p:nvPr/>
          </p:nvSpPr>
          <p:spPr>
            <a:xfrm>
              <a:off x="311486" y="179080"/>
              <a:ext cx="22762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defTabSz="1219200">
                <a:defRPr sz="1800" b="0">
                  <a:solidFill>
                    <a:srgbClr val="000000"/>
                  </a:solidFill>
                </a:defRPr>
              </a:pPr>
              <a:r>
                <a:rPr sz="1600" b="0">
                  <a:solidFill>
                    <a:schemeClr val="bg1"/>
                  </a:solidFill>
                  <a:latin typeface="Arial" panose="020B0604020202020204" pitchFamily="34" charset="0"/>
                  <a:cs typeface="Arial" panose="020B0604020202020204" pitchFamily="34" charset="0"/>
                </a:rPr>
                <a:t>2</a:t>
              </a:r>
            </a:p>
          </p:txBody>
        </p:sp>
      </p:grpSp>
      <p:grpSp>
        <p:nvGrpSpPr>
          <p:cNvPr id="33" name="Group 366"/>
          <p:cNvGrpSpPr/>
          <p:nvPr/>
        </p:nvGrpSpPr>
        <p:grpSpPr>
          <a:xfrm>
            <a:off x="5862233" y="3231544"/>
            <a:ext cx="425297" cy="425297"/>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defTabSz="1219200">
                <a:defRPr sz="11200"/>
              </a:pPr>
              <a:endParaRPr sz="14935">
                <a:solidFill>
                  <a:schemeClr val="bg1"/>
                </a:solidFill>
                <a:latin typeface="Arial" panose="020B0604020202020204" pitchFamily="34" charset="0"/>
                <a:cs typeface="Arial" panose="020B0604020202020204" pitchFamily="34" charset="0"/>
              </a:endParaRPr>
            </a:p>
          </p:txBody>
        </p:sp>
        <p:sp>
          <p:nvSpPr>
            <p:cNvPr id="35" name="Shape 365"/>
            <p:cNvSpPr/>
            <p:nvPr/>
          </p:nvSpPr>
          <p:spPr>
            <a:xfrm>
              <a:off x="311486" y="179080"/>
              <a:ext cx="22762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defTabSz="1219200">
                <a:defRPr sz="1800" b="0">
                  <a:solidFill>
                    <a:srgbClr val="000000"/>
                  </a:solidFill>
                </a:defRPr>
              </a:pPr>
              <a:r>
                <a:rPr sz="1600" b="0">
                  <a:solidFill>
                    <a:schemeClr val="bg1"/>
                  </a:solidFill>
                  <a:latin typeface="Arial" panose="020B0604020202020204" pitchFamily="34" charset="0"/>
                  <a:cs typeface="Arial" panose="020B0604020202020204" pitchFamily="34" charset="0"/>
                </a:rPr>
                <a:t>3</a:t>
              </a:r>
            </a:p>
          </p:txBody>
        </p:sp>
      </p:grpSp>
      <p:grpSp>
        <p:nvGrpSpPr>
          <p:cNvPr id="36" name="Group 369"/>
          <p:cNvGrpSpPr/>
          <p:nvPr/>
        </p:nvGrpSpPr>
        <p:grpSpPr>
          <a:xfrm>
            <a:off x="7806325" y="3231544"/>
            <a:ext cx="425297" cy="425297"/>
            <a:chOff x="0" y="0"/>
            <a:chExt cx="850594" cy="850594"/>
          </a:xfrm>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defTabSz="1219200">
                <a:defRPr sz="11200"/>
              </a:pPr>
              <a:endParaRPr sz="14935">
                <a:solidFill>
                  <a:schemeClr val="bg1"/>
                </a:solidFill>
                <a:latin typeface="Arial" panose="020B0604020202020204" pitchFamily="34" charset="0"/>
                <a:cs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defTabSz="1219200">
                <a:defRPr sz="1800" b="0">
                  <a:solidFill>
                    <a:srgbClr val="000000"/>
                  </a:solidFill>
                </a:defRPr>
              </a:pPr>
              <a:r>
                <a:rPr sz="1600" b="0">
                  <a:solidFill>
                    <a:schemeClr val="bg1"/>
                  </a:solidFill>
                  <a:latin typeface="Arial" panose="020B0604020202020204" pitchFamily="34" charset="0"/>
                  <a:cs typeface="Arial" panose="020B0604020202020204" pitchFamily="34" charset="0"/>
                </a:rPr>
                <a:t>4</a:t>
              </a:r>
            </a:p>
          </p:txBody>
        </p:sp>
      </p:grpSp>
      <p:grpSp>
        <p:nvGrpSpPr>
          <p:cNvPr id="39" name="Group 372"/>
          <p:cNvGrpSpPr/>
          <p:nvPr/>
        </p:nvGrpSpPr>
        <p:grpSpPr>
          <a:xfrm>
            <a:off x="9777693" y="3231544"/>
            <a:ext cx="425297" cy="425297"/>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defTabSz="1219200">
                <a:defRPr sz="11200"/>
              </a:pPr>
              <a:endParaRPr sz="14935">
                <a:solidFill>
                  <a:schemeClr val="bg1"/>
                </a:solidFill>
                <a:latin typeface="Arial" panose="020B0604020202020204" pitchFamily="34" charset="0"/>
                <a:cs typeface="Arial" panose="020B0604020202020204" pitchFamily="34" charset="0"/>
              </a:endParaRPr>
            </a:p>
          </p:txBody>
        </p:sp>
        <p:sp>
          <p:nvSpPr>
            <p:cNvPr id="41" name="Shape 371"/>
            <p:cNvSpPr/>
            <p:nvPr/>
          </p:nvSpPr>
          <p:spPr>
            <a:xfrm>
              <a:off x="311486" y="179080"/>
              <a:ext cx="22762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defTabSz="1219200">
                <a:defRPr sz="1800" b="0">
                  <a:solidFill>
                    <a:srgbClr val="000000"/>
                  </a:solidFill>
                </a:defRPr>
              </a:pPr>
              <a:r>
                <a:rPr sz="1600" b="0">
                  <a:solidFill>
                    <a:schemeClr val="bg1"/>
                  </a:solidFill>
                  <a:latin typeface="Arial" panose="020B0604020202020204" pitchFamily="34" charset="0"/>
                  <a:cs typeface="Arial" panose="020B0604020202020204" pitchFamily="34" charset="0"/>
                </a:rPr>
                <a:t>5</a:t>
              </a:r>
            </a:p>
          </p:txBody>
        </p:sp>
      </p:grpSp>
      <p:sp>
        <p:nvSpPr>
          <p:cNvPr id="43" name="Shape 373"/>
          <p:cNvSpPr/>
          <p:nvPr/>
        </p:nvSpPr>
        <p:spPr>
          <a:xfrm>
            <a:off x="1391478" y="4005065"/>
            <a:ext cx="1570285" cy="1476943"/>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defTabSz="1219200">
              <a:lnSpc>
                <a:spcPct val="120000"/>
              </a:lnSpc>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详写内容</a:t>
            </a:r>
            <a:r>
              <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6" name="Shape 376"/>
          <p:cNvSpPr/>
          <p:nvPr/>
        </p:nvSpPr>
        <p:spPr>
          <a:xfrm>
            <a:off x="3345806" y="4005065"/>
            <a:ext cx="1570284" cy="1476943"/>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defTabSz="1219200">
              <a:lnSpc>
                <a:spcPct val="120000"/>
              </a:lnSpc>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详写内容</a:t>
            </a:r>
            <a:r>
              <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9" name="Shape 379"/>
          <p:cNvSpPr/>
          <p:nvPr/>
        </p:nvSpPr>
        <p:spPr>
          <a:xfrm>
            <a:off x="5266019" y="4005065"/>
            <a:ext cx="1570284" cy="1476943"/>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defTabSz="1219200">
              <a:lnSpc>
                <a:spcPct val="120000"/>
              </a:lnSpc>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详写内容</a:t>
            </a:r>
            <a:r>
              <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2" name="Shape 382"/>
          <p:cNvSpPr/>
          <p:nvPr/>
        </p:nvSpPr>
        <p:spPr>
          <a:xfrm>
            <a:off x="7248128" y="4005065"/>
            <a:ext cx="1570285" cy="1476943"/>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defTabSz="1219200">
              <a:lnSpc>
                <a:spcPct val="120000"/>
              </a:lnSpc>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详写内容</a:t>
            </a:r>
            <a:r>
              <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5" name="Shape 385"/>
          <p:cNvSpPr/>
          <p:nvPr/>
        </p:nvSpPr>
        <p:spPr>
          <a:xfrm>
            <a:off x="9202457" y="4005065"/>
            <a:ext cx="1570284" cy="1476943"/>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defTabSz="1219200">
              <a:lnSpc>
                <a:spcPct val="120000"/>
              </a:lnSpc>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详写内容</a:t>
            </a:r>
            <a:r>
              <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58" name="Title 1"/>
          <p:cNvSpPr txBox="1"/>
          <p:nvPr/>
        </p:nvSpPr>
        <p:spPr>
          <a:xfrm>
            <a:off x="1143840" y="266933"/>
            <a:ext cx="2839925"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defTabSz="1219200">
              <a:defRPr/>
            </a:pPr>
            <a:r>
              <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rPr>
              <a:t> </a:t>
            </a:r>
            <a:endParaRPr lang="en-GB" altLang="zh-CN"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8"/>
                                        </p:tgtEl>
                                      </p:cBhvr>
                                    </p:animEffect>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indefinite" fill="hold"/>
                                        <p:tgtEl>
                                          <p:spTgt spid="22"/>
                                        </p:tgtEl>
                                        <p:attrNameLst>
                                          <p:attrName>style.visibility</p:attrName>
                                        </p:attrNameLst>
                                      </p:cBhvr>
                                      <p:to>
                                        <p:strVal val="visible"/>
                                      </p:to>
                                    </p:set>
                                    <p:anim calcmode="lin" valueType="num">
                                      <p:cBhvr>
                                        <p:cTn id="15" dur="800" fill="hold"/>
                                        <p:tgtEl>
                                          <p:spTgt spid="22"/>
                                        </p:tgtEl>
                                        <p:attrNameLst>
                                          <p:attrName>ppt_x</p:attrName>
                                        </p:attrNameLst>
                                      </p:cBhvr>
                                      <p:tavLst>
                                        <p:tav tm="0">
                                          <p:val>
                                            <p:strVal val="0-#ppt_w/2"/>
                                          </p:val>
                                        </p:tav>
                                        <p:tav tm="100000">
                                          <p:val>
                                            <p:strVal val="#ppt_x"/>
                                          </p:val>
                                        </p:tav>
                                      </p:tavLst>
                                    </p:anim>
                                    <p:anim calcmode="lin" valueType="num">
                                      <p:cBhvr>
                                        <p:cTn id="16" dur="8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400"/>
                                  </p:stCondLst>
                                  <p:childTnLst>
                                    <p:set>
                                      <p:cBhvr>
                                        <p:cTn id="18" dur="indefinite" fill="hold"/>
                                        <p:tgtEl>
                                          <p:spTgt spid="17"/>
                                        </p:tgtEl>
                                        <p:attrNameLst>
                                          <p:attrName>style.visibility</p:attrName>
                                        </p:attrNameLst>
                                      </p:cBhvr>
                                      <p:to>
                                        <p:strVal val="visible"/>
                                      </p:to>
                                    </p:set>
                                    <p:anim calcmode="lin" valueType="num">
                                      <p:cBhvr>
                                        <p:cTn id="19" dur="800" fill="hold"/>
                                        <p:tgtEl>
                                          <p:spTgt spid="17"/>
                                        </p:tgtEl>
                                        <p:attrNameLst>
                                          <p:attrName>ppt_x</p:attrName>
                                        </p:attrNameLst>
                                      </p:cBhvr>
                                      <p:tavLst>
                                        <p:tav tm="0">
                                          <p:val>
                                            <p:strVal val="0-#ppt_w/2"/>
                                          </p:val>
                                        </p:tav>
                                        <p:tav tm="100000">
                                          <p:val>
                                            <p:strVal val="#ppt_x"/>
                                          </p:val>
                                        </p:tav>
                                      </p:tavLst>
                                    </p:anim>
                                    <p:anim calcmode="lin" valueType="num">
                                      <p:cBhvr>
                                        <p:cTn id="20" dur="8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800"/>
                                  </p:stCondLst>
                                  <p:childTnLst>
                                    <p:set>
                                      <p:cBhvr>
                                        <p:cTn id="22" dur="indefinite" fill="hold"/>
                                        <p:tgtEl>
                                          <p:spTgt spid="12"/>
                                        </p:tgtEl>
                                        <p:attrNameLst>
                                          <p:attrName>style.visibility</p:attrName>
                                        </p:attrNameLst>
                                      </p:cBhvr>
                                      <p:to>
                                        <p:strVal val="visible"/>
                                      </p:to>
                                    </p:set>
                                    <p:anim calcmode="lin" valueType="num">
                                      <p:cBhvr>
                                        <p:cTn id="23" dur="800" fill="hold"/>
                                        <p:tgtEl>
                                          <p:spTgt spid="12"/>
                                        </p:tgtEl>
                                        <p:attrNameLst>
                                          <p:attrName>ppt_x</p:attrName>
                                        </p:attrNameLst>
                                      </p:cBhvr>
                                      <p:tavLst>
                                        <p:tav tm="0">
                                          <p:val>
                                            <p:strVal val="0-#ppt_w/2"/>
                                          </p:val>
                                        </p:tav>
                                        <p:tav tm="100000">
                                          <p:val>
                                            <p:strVal val="#ppt_x"/>
                                          </p:val>
                                        </p:tav>
                                      </p:tavLst>
                                    </p:anim>
                                    <p:anim calcmode="lin" valueType="num">
                                      <p:cBhvr>
                                        <p:cTn id="24" dur="8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00"/>
                                  </p:stCondLst>
                                  <p:childTnLst>
                                    <p:set>
                                      <p:cBhvr>
                                        <p:cTn id="26" dur="indefinite" fill="hold"/>
                                        <p:tgtEl>
                                          <p:spTgt spid="7"/>
                                        </p:tgtEl>
                                        <p:attrNameLst>
                                          <p:attrName>style.visibility</p:attrName>
                                        </p:attrNameLst>
                                      </p:cBhvr>
                                      <p:to>
                                        <p:strVal val="visible"/>
                                      </p:to>
                                    </p:set>
                                    <p:anim calcmode="lin" valueType="num">
                                      <p:cBhvr>
                                        <p:cTn id="27" dur="800" fill="hold"/>
                                        <p:tgtEl>
                                          <p:spTgt spid="7"/>
                                        </p:tgtEl>
                                        <p:attrNameLst>
                                          <p:attrName>ppt_x</p:attrName>
                                        </p:attrNameLst>
                                      </p:cBhvr>
                                      <p:tavLst>
                                        <p:tav tm="0">
                                          <p:val>
                                            <p:strVal val="0-#ppt_w/2"/>
                                          </p:val>
                                        </p:tav>
                                        <p:tav tm="100000">
                                          <p:val>
                                            <p:strVal val="#ppt_x"/>
                                          </p:val>
                                        </p:tav>
                                      </p:tavLst>
                                    </p:anim>
                                    <p:anim calcmode="lin" valueType="num">
                                      <p:cBhvr>
                                        <p:cTn id="28" dur="8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600"/>
                                  </p:stCondLst>
                                  <p:childTnLst>
                                    <p:set>
                                      <p:cBhvr>
                                        <p:cTn id="30" dur="indefinite" fill="hold"/>
                                        <p:tgtEl>
                                          <p:spTgt spid="2"/>
                                        </p:tgtEl>
                                        <p:attrNameLst>
                                          <p:attrName>style.visibility</p:attrName>
                                        </p:attrNameLst>
                                      </p:cBhvr>
                                      <p:to>
                                        <p:strVal val="visible"/>
                                      </p:to>
                                    </p:set>
                                    <p:anim calcmode="lin" valueType="num">
                                      <p:cBhvr>
                                        <p:cTn id="31" dur="800" fill="hold"/>
                                        <p:tgtEl>
                                          <p:spTgt spid="2"/>
                                        </p:tgtEl>
                                        <p:attrNameLst>
                                          <p:attrName>ppt_x</p:attrName>
                                        </p:attrNameLst>
                                      </p:cBhvr>
                                      <p:tavLst>
                                        <p:tav tm="0">
                                          <p:val>
                                            <p:strVal val="0-#ppt_w/2"/>
                                          </p:val>
                                        </p:tav>
                                        <p:tav tm="100000">
                                          <p:val>
                                            <p:strVal val="#ppt_x"/>
                                          </p:val>
                                        </p:tav>
                                      </p:tavLst>
                                    </p:anim>
                                    <p:anim calcmode="lin" valueType="num">
                                      <p:cBhvr>
                                        <p:cTn id="32" dur="8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indefinite" fill="hold"/>
                                        <p:tgtEl>
                                          <p:spTgt spid="27"/>
                                        </p:tgtEl>
                                        <p:attrNameLst>
                                          <p:attrName>style.visibility</p:attrName>
                                        </p:attrNameLst>
                                      </p:cBhvr>
                                      <p:to>
                                        <p:strVal val="visible"/>
                                      </p:to>
                                    </p:set>
                                    <p:anim calcmode="lin" valueType="num">
                                      <p:cBhvr>
                                        <p:cTn id="36" dur="600" fill="hold"/>
                                        <p:tgtEl>
                                          <p:spTgt spid="27"/>
                                        </p:tgtEl>
                                        <p:attrNameLst>
                                          <p:attrName>ppt_x</p:attrName>
                                        </p:attrNameLst>
                                      </p:cBhvr>
                                      <p:tavLst>
                                        <p:tav tm="0">
                                          <p:val>
                                            <p:strVal val="#ppt_x"/>
                                          </p:val>
                                        </p:tav>
                                        <p:tav tm="100000">
                                          <p:val>
                                            <p:strVal val="#ppt_x"/>
                                          </p:val>
                                        </p:tav>
                                      </p:tavLst>
                                    </p:anim>
                                    <p:anim calcmode="lin" valueType="num">
                                      <p:cBhvr>
                                        <p:cTn id="37" dur="6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indefinite" fill="hold"/>
                                        <p:tgtEl>
                                          <p:spTgt spid="30"/>
                                        </p:tgtEl>
                                        <p:attrNameLst>
                                          <p:attrName>style.visibility</p:attrName>
                                        </p:attrNameLst>
                                      </p:cBhvr>
                                      <p:to>
                                        <p:strVal val="visible"/>
                                      </p:to>
                                    </p:set>
                                    <p:anim calcmode="lin" valueType="num">
                                      <p:cBhvr>
                                        <p:cTn id="40" dur="600" fill="hold"/>
                                        <p:tgtEl>
                                          <p:spTgt spid="30"/>
                                        </p:tgtEl>
                                        <p:attrNameLst>
                                          <p:attrName>ppt_x</p:attrName>
                                        </p:attrNameLst>
                                      </p:cBhvr>
                                      <p:tavLst>
                                        <p:tav tm="0">
                                          <p:val>
                                            <p:strVal val="#ppt_x"/>
                                          </p:val>
                                        </p:tav>
                                        <p:tav tm="100000">
                                          <p:val>
                                            <p:strVal val="#ppt_x"/>
                                          </p:val>
                                        </p:tav>
                                      </p:tavLst>
                                    </p:anim>
                                    <p:anim calcmode="lin" valueType="num">
                                      <p:cBhvr>
                                        <p:cTn id="41" dur="6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indefinite" fill="hold"/>
                                        <p:tgtEl>
                                          <p:spTgt spid="33"/>
                                        </p:tgtEl>
                                        <p:attrNameLst>
                                          <p:attrName>style.visibility</p:attrName>
                                        </p:attrNameLst>
                                      </p:cBhvr>
                                      <p:to>
                                        <p:strVal val="visible"/>
                                      </p:to>
                                    </p:set>
                                    <p:anim calcmode="lin" valueType="num">
                                      <p:cBhvr>
                                        <p:cTn id="44" dur="600" fill="hold"/>
                                        <p:tgtEl>
                                          <p:spTgt spid="33"/>
                                        </p:tgtEl>
                                        <p:attrNameLst>
                                          <p:attrName>ppt_x</p:attrName>
                                        </p:attrNameLst>
                                      </p:cBhvr>
                                      <p:tavLst>
                                        <p:tav tm="0">
                                          <p:val>
                                            <p:strVal val="#ppt_x"/>
                                          </p:val>
                                        </p:tav>
                                        <p:tav tm="100000">
                                          <p:val>
                                            <p:strVal val="#ppt_x"/>
                                          </p:val>
                                        </p:tav>
                                      </p:tavLst>
                                    </p:anim>
                                    <p:anim calcmode="lin" valueType="num">
                                      <p:cBhvr>
                                        <p:cTn id="45" dur="600" fill="hold"/>
                                        <p:tgtEl>
                                          <p:spTgt spid="3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indefinite" fill="hold"/>
                                        <p:tgtEl>
                                          <p:spTgt spid="36"/>
                                        </p:tgtEl>
                                        <p:attrNameLst>
                                          <p:attrName>style.visibility</p:attrName>
                                        </p:attrNameLst>
                                      </p:cBhvr>
                                      <p:to>
                                        <p:strVal val="visible"/>
                                      </p:to>
                                    </p:set>
                                    <p:anim calcmode="lin" valueType="num">
                                      <p:cBhvr>
                                        <p:cTn id="48" dur="600" fill="hold"/>
                                        <p:tgtEl>
                                          <p:spTgt spid="36"/>
                                        </p:tgtEl>
                                        <p:attrNameLst>
                                          <p:attrName>ppt_x</p:attrName>
                                        </p:attrNameLst>
                                      </p:cBhvr>
                                      <p:tavLst>
                                        <p:tav tm="0">
                                          <p:val>
                                            <p:strVal val="#ppt_x"/>
                                          </p:val>
                                        </p:tav>
                                        <p:tav tm="100000">
                                          <p:val>
                                            <p:strVal val="#ppt_x"/>
                                          </p:val>
                                        </p:tav>
                                      </p:tavLst>
                                    </p:anim>
                                    <p:anim calcmode="lin" valueType="num">
                                      <p:cBhvr>
                                        <p:cTn id="49" dur="600" fill="hold"/>
                                        <p:tgtEl>
                                          <p:spTgt spid="3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indefinite" fill="hold"/>
                                        <p:tgtEl>
                                          <p:spTgt spid="39"/>
                                        </p:tgtEl>
                                        <p:attrNameLst>
                                          <p:attrName>style.visibility</p:attrName>
                                        </p:attrNameLst>
                                      </p:cBhvr>
                                      <p:to>
                                        <p:strVal val="visible"/>
                                      </p:to>
                                    </p:set>
                                    <p:anim calcmode="lin" valueType="num">
                                      <p:cBhvr>
                                        <p:cTn id="52" dur="600" fill="hold"/>
                                        <p:tgtEl>
                                          <p:spTgt spid="39"/>
                                        </p:tgtEl>
                                        <p:attrNameLst>
                                          <p:attrName>ppt_x</p:attrName>
                                        </p:attrNameLst>
                                      </p:cBhvr>
                                      <p:tavLst>
                                        <p:tav tm="0">
                                          <p:val>
                                            <p:strVal val="#ppt_x"/>
                                          </p:val>
                                        </p:tav>
                                        <p:tav tm="100000">
                                          <p:val>
                                            <p:strVal val="#ppt_x"/>
                                          </p:val>
                                        </p:tav>
                                      </p:tavLst>
                                    </p:anim>
                                    <p:anim calcmode="lin" valueType="num">
                                      <p:cBhvr>
                                        <p:cTn id="53" dur="600" fill="hold"/>
                                        <p:tgtEl>
                                          <p:spTgt spid="39"/>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childTnLst>
                          </p:cTn>
                        </p:par>
                        <p:par>
                          <p:cTn id="70" fill="hold">
                            <p:stCondLst>
                              <p:cond delay="450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7" grpId="0" animBg="1" advAuto="0"/>
      <p:bldP spid="12" grpId="0" animBg="1" advAuto="0"/>
      <p:bldP spid="17" grpId="0" animBg="1" advAuto="0"/>
      <p:bldP spid="22" grpId="0" animBg="1" advAuto="0"/>
      <p:bldP spid="27" grpId="0" advAuto="0"/>
      <p:bldP spid="30" grpId="0" advAuto="0"/>
      <p:bldP spid="33" grpId="0" advAuto="0"/>
      <p:bldP spid="36" grpId="0" advAuto="0"/>
      <p:bldP spid="39" grpId="0" advAuto="0"/>
      <p:bldP spid="43" grpId="0"/>
      <p:bldP spid="46" grpId="0"/>
      <p:bldP spid="49" grpId="0"/>
      <p:bldP spid="52" grpId="0"/>
      <p:bldP spid="55"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353682" y="2644916"/>
            <a:ext cx="5170277" cy="720170"/>
            <a:chOff x="892721" y="2787931"/>
            <a:chExt cx="4823002" cy="671797"/>
          </a:xfrm>
        </p:grpSpPr>
        <p:sp>
          <p:nvSpPr>
            <p:cNvPr id="52" name="矩形 51"/>
            <p:cNvSpPr/>
            <p:nvPr/>
          </p:nvSpPr>
          <p:spPr>
            <a:xfrm>
              <a:off x="960517" y="3163892"/>
              <a:ext cx="4755206" cy="2958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20">
                <a:latin typeface="微软雅黑" panose="020B0503020204020204" pitchFamily="34" charset="-122"/>
                <a:ea typeface="微软雅黑" panose="020B0503020204020204" pitchFamily="34" charset="-122"/>
              </a:endParaRPr>
            </a:p>
          </p:txBody>
        </p:sp>
        <p:sp>
          <p:nvSpPr>
            <p:cNvPr id="53" name="矩形 52"/>
            <p:cNvSpPr/>
            <p:nvPr/>
          </p:nvSpPr>
          <p:spPr>
            <a:xfrm>
              <a:off x="960517" y="3163893"/>
              <a:ext cx="2377603" cy="2958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20">
                <a:latin typeface="微软雅黑" panose="020B0503020204020204" pitchFamily="34" charset="-122"/>
                <a:ea typeface="微软雅黑" panose="020B0503020204020204" pitchFamily="34" charset="-122"/>
              </a:endParaRPr>
            </a:p>
          </p:txBody>
        </p:sp>
        <p:sp>
          <p:nvSpPr>
            <p:cNvPr id="54" name="文本框 12"/>
            <p:cNvSpPr txBox="1"/>
            <p:nvPr/>
          </p:nvSpPr>
          <p:spPr>
            <a:xfrm>
              <a:off x="892721" y="2787931"/>
              <a:ext cx="1297383" cy="361750"/>
            </a:xfrm>
            <a:prstGeom prst="rect">
              <a:avLst/>
            </a:prstGeom>
            <a:noFill/>
          </p:spPr>
          <p:txBody>
            <a:bodyPr wrap="square" rtlCol="0">
              <a:spAutoFit/>
            </a:bodyPr>
            <a:lstStyle/>
            <a:p>
              <a:r>
                <a:rPr lang="zh-CN" altLang="en-US" sz="1920" dirty="0">
                  <a:solidFill>
                    <a:srgbClr val="6E6C67"/>
                  </a:solidFill>
                  <a:latin typeface="微软雅黑" panose="020B0503020204020204" pitchFamily="34" charset="-122"/>
                  <a:ea typeface="微软雅黑" panose="020B0503020204020204" pitchFamily="34" charset="-122"/>
                </a:rPr>
                <a:t>第二季度</a:t>
              </a:r>
            </a:p>
          </p:txBody>
        </p:sp>
      </p:grpSp>
      <p:grpSp>
        <p:nvGrpSpPr>
          <p:cNvPr id="55" name="组合 54"/>
          <p:cNvGrpSpPr/>
          <p:nvPr/>
        </p:nvGrpSpPr>
        <p:grpSpPr>
          <a:xfrm>
            <a:off x="1353682" y="3604094"/>
            <a:ext cx="5170279" cy="718998"/>
            <a:chOff x="892721" y="3773469"/>
            <a:chExt cx="4823017" cy="670705"/>
          </a:xfrm>
        </p:grpSpPr>
        <p:sp>
          <p:nvSpPr>
            <p:cNvPr id="56" name="矩形 55"/>
            <p:cNvSpPr/>
            <p:nvPr/>
          </p:nvSpPr>
          <p:spPr>
            <a:xfrm>
              <a:off x="960519" y="4148339"/>
              <a:ext cx="4755219" cy="2958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20">
                <a:latin typeface="微软雅黑" panose="020B0503020204020204" pitchFamily="34" charset="-122"/>
                <a:ea typeface="微软雅黑" panose="020B0503020204020204" pitchFamily="34" charset="-122"/>
              </a:endParaRPr>
            </a:p>
          </p:txBody>
        </p:sp>
        <p:sp>
          <p:nvSpPr>
            <p:cNvPr id="57" name="文本框 13"/>
            <p:cNvSpPr txBox="1"/>
            <p:nvPr/>
          </p:nvSpPr>
          <p:spPr>
            <a:xfrm>
              <a:off x="892721" y="3773469"/>
              <a:ext cx="1297383" cy="361751"/>
            </a:xfrm>
            <a:prstGeom prst="rect">
              <a:avLst/>
            </a:prstGeom>
            <a:noFill/>
          </p:spPr>
          <p:txBody>
            <a:bodyPr wrap="square" rtlCol="0">
              <a:spAutoFit/>
            </a:bodyPr>
            <a:lstStyle/>
            <a:p>
              <a:r>
                <a:rPr lang="zh-CN" altLang="en-US" sz="1920" dirty="0">
                  <a:solidFill>
                    <a:srgbClr val="6E6C67"/>
                  </a:solidFill>
                  <a:latin typeface="微软雅黑" panose="020B0503020204020204" pitchFamily="34" charset="-122"/>
                  <a:ea typeface="微软雅黑" panose="020B0503020204020204" pitchFamily="34" charset="-122"/>
                </a:rPr>
                <a:t>第三季度</a:t>
              </a:r>
            </a:p>
          </p:txBody>
        </p:sp>
        <p:sp>
          <p:nvSpPr>
            <p:cNvPr id="58" name="矩形 57"/>
            <p:cNvSpPr/>
            <p:nvPr/>
          </p:nvSpPr>
          <p:spPr>
            <a:xfrm>
              <a:off x="960517" y="4148339"/>
              <a:ext cx="3128684" cy="295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20">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353682" y="4505470"/>
            <a:ext cx="5170279" cy="758340"/>
            <a:chOff x="892721" y="4726501"/>
            <a:chExt cx="4823007" cy="707404"/>
          </a:xfrm>
        </p:grpSpPr>
        <p:sp>
          <p:nvSpPr>
            <p:cNvPr id="60" name="矩形 59"/>
            <p:cNvSpPr/>
            <p:nvPr/>
          </p:nvSpPr>
          <p:spPr>
            <a:xfrm>
              <a:off x="960519" y="5138070"/>
              <a:ext cx="4755209" cy="2958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20">
                <a:latin typeface="微软雅黑" panose="020B0503020204020204" pitchFamily="34" charset="-122"/>
                <a:ea typeface="微软雅黑" panose="020B0503020204020204" pitchFamily="34" charset="-122"/>
              </a:endParaRPr>
            </a:p>
          </p:txBody>
        </p:sp>
        <p:sp>
          <p:nvSpPr>
            <p:cNvPr id="61" name="文本框 14"/>
            <p:cNvSpPr txBox="1"/>
            <p:nvPr/>
          </p:nvSpPr>
          <p:spPr>
            <a:xfrm>
              <a:off x="892721" y="4726501"/>
              <a:ext cx="1632138" cy="361750"/>
            </a:xfrm>
            <a:prstGeom prst="rect">
              <a:avLst/>
            </a:prstGeom>
            <a:noFill/>
          </p:spPr>
          <p:txBody>
            <a:bodyPr wrap="square" rtlCol="0">
              <a:spAutoFit/>
            </a:bodyPr>
            <a:lstStyle/>
            <a:p>
              <a:r>
                <a:rPr lang="zh-CN" altLang="en-US" sz="1920" dirty="0">
                  <a:solidFill>
                    <a:schemeClr val="tx1">
                      <a:lumMod val="75000"/>
                      <a:lumOff val="25000"/>
                    </a:schemeClr>
                  </a:solidFill>
                  <a:latin typeface="微软雅黑" panose="020B0503020204020204" pitchFamily="34" charset="-122"/>
                  <a:ea typeface="微软雅黑" panose="020B0503020204020204" pitchFamily="34" charset="-122"/>
                </a:rPr>
                <a:t>第四季度</a:t>
              </a:r>
            </a:p>
          </p:txBody>
        </p:sp>
        <p:sp>
          <p:nvSpPr>
            <p:cNvPr id="62" name="矩形 61"/>
            <p:cNvSpPr/>
            <p:nvPr/>
          </p:nvSpPr>
          <p:spPr>
            <a:xfrm>
              <a:off x="960516" y="5138070"/>
              <a:ext cx="3989540" cy="2958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20">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1353682" y="1713756"/>
            <a:ext cx="5170279" cy="720757"/>
            <a:chOff x="892721" y="1795773"/>
            <a:chExt cx="4823001" cy="672345"/>
          </a:xfrm>
        </p:grpSpPr>
        <p:sp>
          <p:nvSpPr>
            <p:cNvPr id="64" name="矩形 63"/>
            <p:cNvSpPr/>
            <p:nvPr/>
          </p:nvSpPr>
          <p:spPr>
            <a:xfrm>
              <a:off x="960517" y="2174748"/>
              <a:ext cx="4755205" cy="2933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20">
                <a:latin typeface="微软雅黑" panose="020B0503020204020204" pitchFamily="34" charset="-122"/>
                <a:ea typeface="微软雅黑" panose="020B0503020204020204" pitchFamily="34" charset="-122"/>
              </a:endParaRPr>
            </a:p>
          </p:txBody>
        </p:sp>
        <p:sp>
          <p:nvSpPr>
            <p:cNvPr id="65" name="矩形 64"/>
            <p:cNvSpPr/>
            <p:nvPr/>
          </p:nvSpPr>
          <p:spPr>
            <a:xfrm>
              <a:off x="960517" y="2172284"/>
              <a:ext cx="3738283" cy="2958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20">
                <a:latin typeface="微软雅黑" panose="020B0503020204020204" pitchFamily="34" charset="-122"/>
                <a:ea typeface="微软雅黑" panose="020B0503020204020204" pitchFamily="34" charset="-122"/>
              </a:endParaRPr>
            </a:p>
          </p:txBody>
        </p:sp>
        <p:sp>
          <p:nvSpPr>
            <p:cNvPr id="66" name="文本框 11"/>
            <p:cNvSpPr txBox="1"/>
            <p:nvPr/>
          </p:nvSpPr>
          <p:spPr>
            <a:xfrm>
              <a:off x="892721" y="1795773"/>
              <a:ext cx="1297383" cy="361750"/>
            </a:xfrm>
            <a:prstGeom prst="rect">
              <a:avLst/>
            </a:prstGeom>
            <a:noFill/>
          </p:spPr>
          <p:txBody>
            <a:bodyPr wrap="square" rtlCol="0">
              <a:spAutoFit/>
            </a:bodyPr>
            <a:lstStyle/>
            <a:p>
              <a:r>
                <a:rPr lang="zh-CN" altLang="en-US" sz="1920" dirty="0">
                  <a:solidFill>
                    <a:srgbClr val="6E6C67"/>
                  </a:solidFill>
                  <a:latin typeface="微软雅黑" panose="020B0503020204020204" pitchFamily="34" charset="-122"/>
                  <a:ea typeface="微软雅黑" panose="020B0503020204020204" pitchFamily="34" charset="-122"/>
                </a:rPr>
                <a:t>第一季度</a:t>
              </a:r>
            </a:p>
          </p:txBody>
        </p:sp>
      </p:grpSp>
      <p:sp>
        <p:nvSpPr>
          <p:cNvPr id="67" name="圆角矩形标注 66"/>
          <p:cNvSpPr/>
          <p:nvPr/>
        </p:nvSpPr>
        <p:spPr>
          <a:xfrm rot="21600000">
            <a:off x="5201417" y="1713758"/>
            <a:ext cx="835672" cy="274165"/>
          </a:xfrm>
          <a:prstGeom prst="wedgeRoundRectCallout">
            <a:avLst>
              <a:gd name="adj1" fmla="val -21633"/>
              <a:gd name="adj2" fmla="val 78997"/>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60" dirty="0"/>
              <a:t>80%</a:t>
            </a:r>
            <a:endParaRPr lang="zh-CN" altLang="en-US" sz="2160" dirty="0"/>
          </a:p>
        </p:txBody>
      </p:sp>
      <p:sp>
        <p:nvSpPr>
          <p:cNvPr id="68" name="圆角矩形标注 67"/>
          <p:cNvSpPr/>
          <p:nvPr/>
        </p:nvSpPr>
        <p:spPr>
          <a:xfrm rot="21600000">
            <a:off x="3734181" y="2644915"/>
            <a:ext cx="835672" cy="274165"/>
          </a:xfrm>
          <a:prstGeom prst="wedgeRoundRectCallout">
            <a:avLst>
              <a:gd name="adj1" fmla="val -21633"/>
              <a:gd name="adj2" fmla="val 78997"/>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60" dirty="0"/>
              <a:t>50%</a:t>
            </a:r>
            <a:endParaRPr lang="zh-CN" altLang="en-US" sz="2160" dirty="0"/>
          </a:p>
        </p:txBody>
      </p:sp>
      <p:sp>
        <p:nvSpPr>
          <p:cNvPr id="69" name="圆角矩形标注 68"/>
          <p:cNvSpPr/>
          <p:nvPr/>
        </p:nvSpPr>
        <p:spPr>
          <a:xfrm rot="21600000">
            <a:off x="4565957" y="3604092"/>
            <a:ext cx="835672" cy="274165"/>
          </a:xfrm>
          <a:prstGeom prst="wedgeRoundRectCallout">
            <a:avLst>
              <a:gd name="adj1" fmla="val -21633"/>
              <a:gd name="adj2" fmla="val 78997"/>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60" dirty="0"/>
              <a:t>65%</a:t>
            </a:r>
            <a:endParaRPr lang="zh-CN" altLang="en-US" sz="2160" dirty="0"/>
          </a:p>
        </p:txBody>
      </p:sp>
      <p:sp>
        <p:nvSpPr>
          <p:cNvPr id="70" name="圆角矩形标注 69"/>
          <p:cNvSpPr/>
          <p:nvPr/>
        </p:nvSpPr>
        <p:spPr>
          <a:xfrm rot="21600000">
            <a:off x="5490797" y="4557598"/>
            <a:ext cx="835672" cy="274165"/>
          </a:xfrm>
          <a:prstGeom prst="wedgeRoundRectCallout">
            <a:avLst>
              <a:gd name="adj1" fmla="val -21633"/>
              <a:gd name="adj2" fmla="val 78997"/>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60" dirty="0"/>
              <a:t>90%</a:t>
            </a:r>
            <a:endParaRPr lang="zh-CN" altLang="en-US" sz="2160" dirty="0"/>
          </a:p>
        </p:txBody>
      </p:sp>
      <p:sp>
        <p:nvSpPr>
          <p:cNvPr id="71" name="左大括号 70"/>
          <p:cNvSpPr/>
          <p:nvPr/>
        </p:nvSpPr>
        <p:spPr>
          <a:xfrm>
            <a:off x="7536203" y="1909205"/>
            <a:ext cx="345600" cy="3628800"/>
          </a:xfrm>
          <a:prstGeom prst="leftBrace">
            <a:avLst>
              <a:gd name="adj1" fmla="val 19041"/>
              <a:gd name="adj2" fmla="val 50000"/>
            </a:avLst>
          </a:prstGeom>
          <a:ln>
            <a:solidFill>
              <a:srgbClr val="052E6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160"/>
          </a:p>
        </p:txBody>
      </p:sp>
      <p:sp>
        <p:nvSpPr>
          <p:cNvPr id="72" name="文本框 7"/>
          <p:cNvSpPr txBox="1">
            <a:spLocks noChangeArrowheads="1"/>
          </p:cNvSpPr>
          <p:nvPr/>
        </p:nvSpPr>
        <p:spPr bwMode="auto">
          <a:xfrm>
            <a:off x="7881841" y="1845021"/>
            <a:ext cx="2765107" cy="99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pPr>
            <a:r>
              <a:rPr lang="zh-CN" altLang="en-US" sz="1680" b="1" dirty="0">
                <a:solidFill>
                  <a:schemeClr val="tx1">
                    <a:lumMod val="85000"/>
                    <a:lumOff val="15000"/>
                  </a:schemeClr>
                </a:solidFill>
                <a:latin typeface="微软雅黑" panose="020B0503020204020204" pitchFamily="34" charset="-122"/>
              </a:rPr>
              <a:t>第一季度情况</a:t>
            </a:r>
            <a:endParaRPr lang="en-US" altLang="zh-CN" sz="1680" b="1" dirty="0">
              <a:solidFill>
                <a:schemeClr val="tx1">
                  <a:lumMod val="85000"/>
                  <a:lumOff val="15000"/>
                </a:schemeClr>
              </a:solidFill>
              <a:latin typeface="微软雅黑" panose="020B0503020204020204" pitchFamily="34" charset="-122"/>
            </a:endParaRPr>
          </a:p>
          <a:p>
            <a:pPr>
              <a:lnSpc>
                <a:spcPct val="120000"/>
              </a:lnSpc>
            </a:pPr>
            <a:r>
              <a:rPr lang="zh-CN" altLang="en-US" sz="1440" dirty="0">
                <a:solidFill>
                  <a:schemeClr val="tx1">
                    <a:lumMod val="85000"/>
                    <a:lumOff val="15000"/>
                  </a:schemeClr>
                </a:solidFill>
                <a:latin typeface="微软雅黑" panose="020B0503020204020204" pitchFamily="34" charset="-122"/>
              </a:rPr>
              <a:t>添加说明文字添加说明文字添加说明文字。</a:t>
            </a:r>
          </a:p>
        </p:txBody>
      </p:sp>
      <p:sp>
        <p:nvSpPr>
          <p:cNvPr id="73" name="文本框 7"/>
          <p:cNvSpPr txBox="1">
            <a:spLocks noChangeArrowheads="1"/>
          </p:cNvSpPr>
          <p:nvPr/>
        </p:nvSpPr>
        <p:spPr bwMode="auto">
          <a:xfrm>
            <a:off x="7881841" y="2766724"/>
            <a:ext cx="2765107" cy="99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680" b="1" dirty="0">
                <a:solidFill>
                  <a:schemeClr val="tx1">
                    <a:lumMod val="85000"/>
                    <a:lumOff val="15000"/>
                  </a:schemeClr>
                </a:solidFill>
                <a:latin typeface="微软雅黑" panose="020B0503020204020204" pitchFamily="34" charset="-122"/>
              </a:rPr>
              <a:t>第二季度情况</a:t>
            </a:r>
            <a:endParaRPr lang="en-US" altLang="zh-CN" sz="1680" b="1" dirty="0">
              <a:solidFill>
                <a:schemeClr val="tx1">
                  <a:lumMod val="85000"/>
                  <a:lumOff val="15000"/>
                </a:schemeClr>
              </a:solidFill>
              <a:latin typeface="微软雅黑" panose="020B0503020204020204" pitchFamily="34" charset="-122"/>
            </a:endParaRPr>
          </a:p>
          <a:p>
            <a:pPr>
              <a:lnSpc>
                <a:spcPct val="120000"/>
              </a:lnSpc>
            </a:pPr>
            <a:r>
              <a:rPr lang="zh-CN" altLang="en-US" sz="1440" dirty="0">
                <a:solidFill>
                  <a:schemeClr val="tx1">
                    <a:lumMod val="85000"/>
                    <a:lumOff val="15000"/>
                  </a:schemeClr>
                </a:solidFill>
                <a:latin typeface="微软雅黑" panose="020B0503020204020204" pitchFamily="34" charset="-122"/>
              </a:rPr>
              <a:t>添加说明文字添加说明文字添加说明文字。</a:t>
            </a:r>
          </a:p>
        </p:txBody>
      </p:sp>
      <p:sp>
        <p:nvSpPr>
          <p:cNvPr id="74" name="文本框 7"/>
          <p:cNvSpPr txBox="1">
            <a:spLocks noChangeArrowheads="1"/>
          </p:cNvSpPr>
          <p:nvPr/>
        </p:nvSpPr>
        <p:spPr bwMode="auto">
          <a:xfrm>
            <a:off x="7881841" y="3688425"/>
            <a:ext cx="2765107" cy="99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680" b="1" dirty="0">
                <a:solidFill>
                  <a:schemeClr val="tx1">
                    <a:lumMod val="85000"/>
                    <a:lumOff val="15000"/>
                  </a:schemeClr>
                </a:solidFill>
                <a:latin typeface="微软雅黑" panose="020B0503020204020204" pitchFamily="34" charset="-122"/>
              </a:rPr>
              <a:t>第三季度情况</a:t>
            </a:r>
            <a:endParaRPr lang="en-US" altLang="zh-CN" sz="1680" b="1" dirty="0">
              <a:solidFill>
                <a:schemeClr val="tx1">
                  <a:lumMod val="85000"/>
                  <a:lumOff val="15000"/>
                </a:schemeClr>
              </a:solidFill>
              <a:latin typeface="微软雅黑" panose="020B0503020204020204" pitchFamily="34" charset="-122"/>
            </a:endParaRPr>
          </a:p>
          <a:p>
            <a:pPr>
              <a:lnSpc>
                <a:spcPct val="120000"/>
              </a:lnSpc>
            </a:pPr>
            <a:r>
              <a:rPr lang="zh-CN" altLang="en-US" sz="1440" dirty="0">
                <a:solidFill>
                  <a:schemeClr val="tx1">
                    <a:lumMod val="85000"/>
                    <a:lumOff val="15000"/>
                  </a:schemeClr>
                </a:solidFill>
                <a:latin typeface="微软雅黑" panose="020B0503020204020204" pitchFamily="34" charset="-122"/>
              </a:rPr>
              <a:t>添加说明文字添加说明文字添加说明文字。</a:t>
            </a:r>
          </a:p>
        </p:txBody>
      </p:sp>
      <p:sp>
        <p:nvSpPr>
          <p:cNvPr id="75" name="文本框 7"/>
          <p:cNvSpPr txBox="1">
            <a:spLocks noChangeArrowheads="1"/>
          </p:cNvSpPr>
          <p:nvPr/>
        </p:nvSpPr>
        <p:spPr bwMode="auto">
          <a:xfrm>
            <a:off x="7881841" y="4610129"/>
            <a:ext cx="2765107" cy="99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pPr>
            <a:r>
              <a:rPr lang="zh-CN" altLang="en-US" sz="1680" b="1" dirty="0">
                <a:solidFill>
                  <a:schemeClr val="tx1">
                    <a:lumMod val="85000"/>
                    <a:lumOff val="15000"/>
                  </a:schemeClr>
                </a:solidFill>
                <a:latin typeface="微软雅黑" panose="020B0503020204020204" pitchFamily="34" charset="-122"/>
              </a:rPr>
              <a:t>第四季度情况</a:t>
            </a:r>
            <a:endParaRPr lang="en-US" altLang="zh-CN" sz="1680" b="1" dirty="0">
              <a:solidFill>
                <a:schemeClr val="tx1">
                  <a:lumMod val="85000"/>
                  <a:lumOff val="15000"/>
                </a:schemeClr>
              </a:solidFill>
              <a:latin typeface="微软雅黑" panose="020B0503020204020204" pitchFamily="34" charset="-122"/>
            </a:endParaRPr>
          </a:p>
          <a:p>
            <a:pPr>
              <a:lnSpc>
                <a:spcPct val="120000"/>
              </a:lnSpc>
            </a:pPr>
            <a:r>
              <a:rPr lang="zh-CN" altLang="en-US" sz="1440" dirty="0">
                <a:solidFill>
                  <a:schemeClr val="tx1">
                    <a:lumMod val="85000"/>
                    <a:lumOff val="15000"/>
                  </a:schemeClr>
                </a:solidFill>
                <a:latin typeface="微软雅黑" panose="020B0503020204020204" pitchFamily="34" charset="-122"/>
              </a:rPr>
              <a:t>添加说明文字添加说明文字添加说明文字。</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14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14000">
                                          <p:cBhvr additive="base">
                                            <p:cTn id="7" dur="500" fill="hold"/>
                                            <p:tgtEl>
                                              <p:spTgt spid="63"/>
                                            </p:tgtEl>
                                            <p:attrNameLst>
                                              <p:attrName>ppt_x</p:attrName>
                                            </p:attrNameLst>
                                          </p:cBhvr>
                                          <p:tavLst>
                                            <p:tav tm="0">
                                              <p:val>
                                                <p:strVal val="0-#ppt_w/2"/>
                                              </p:val>
                                            </p:tav>
                                            <p:tav tm="100000">
                                              <p:val>
                                                <p:strVal val="#ppt_x"/>
                                              </p:val>
                                            </p:tav>
                                          </p:tavLst>
                                        </p:anim>
                                        <p:anim calcmode="lin" valueType="num" p14:bounceEnd="14000">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14000">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14:bounceEnd="14000">
                                          <p:cBhvr additive="base">
                                            <p:cTn id="12" dur="500" fill="hold"/>
                                            <p:tgtEl>
                                              <p:spTgt spid="51"/>
                                            </p:tgtEl>
                                            <p:attrNameLst>
                                              <p:attrName>ppt_x</p:attrName>
                                            </p:attrNameLst>
                                          </p:cBhvr>
                                          <p:tavLst>
                                            <p:tav tm="0">
                                              <p:val>
                                                <p:strVal val="0-#ppt_w/2"/>
                                              </p:val>
                                            </p:tav>
                                            <p:tav tm="100000">
                                              <p:val>
                                                <p:strVal val="#ppt_x"/>
                                              </p:val>
                                            </p:tav>
                                          </p:tavLst>
                                        </p:anim>
                                        <p:anim calcmode="lin" valueType="num" p14:bounceEnd="14000">
                                          <p:cBhvr additive="base">
                                            <p:cTn id="13" dur="500" fill="hold"/>
                                            <p:tgtEl>
                                              <p:spTgt spid="5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14:presetBounceEnd="14000">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14:bounceEnd="14000">
                                          <p:cBhvr additive="base">
                                            <p:cTn id="17" dur="500" fill="hold"/>
                                            <p:tgtEl>
                                              <p:spTgt spid="55"/>
                                            </p:tgtEl>
                                            <p:attrNameLst>
                                              <p:attrName>ppt_x</p:attrName>
                                            </p:attrNameLst>
                                          </p:cBhvr>
                                          <p:tavLst>
                                            <p:tav tm="0">
                                              <p:val>
                                                <p:strVal val="0-#ppt_w/2"/>
                                              </p:val>
                                            </p:tav>
                                            <p:tav tm="100000">
                                              <p:val>
                                                <p:strVal val="#ppt_x"/>
                                              </p:val>
                                            </p:tav>
                                          </p:tavLst>
                                        </p:anim>
                                        <p:anim calcmode="lin" valueType="num" p14:bounceEnd="14000">
                                          <p:cBhvr additive="base">
                                            <p:cTn id="18" dur="500" fill="hold"/>
                                            <p:tgtEl>
                                              <p:spTgt spid="5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14:presetBounceEnd="14000">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14:bounceEnd="14000">
                                          <p:cBhvr additive="base">
                                            <p:cTn id="22" dur="500" fill="hold"/>
                                            <p:tgtEl>
                                              <p:spTgt spid="59"/>
                                            </p:tgtEl>
                                            <p:attrNameLst>
                                              <p:attrName>ppt_x</p:attrName>
                                            </p:attrNameLst>
                                          </p:cBhvr>
                                          <p:tavLst>
                                            <p:tav tm="0">
                                              <p:val>
                                                <p:strVal val="0-#ppt_w/2"/>
                                              </p:val>
                                            </p:tav>
                                            <p:tav tm="100000">
                                              <p:val>
                                                <p:strVal val="#ppt_x"/>
                                              </p:val>
                                            </p:tav>
                                          </p:tavLst>
                                        </p:anim>
                                        <p:anim calcmode="lin" valueType="num" p14:bounceEnd="14000">
                                          <p:cBhvr additive="base">
                                            <p:cTn id="23" dur="500" fill="hold"/>
                                            <p:tgtEl>
                                              <p:spTgt spid="5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0"/>
                                            <p:tgtEl>
                                              <p:spTgt spid="67"/>
                                            </p:tgtEl>
                                          </p:cBhvr>
                                        </p:animEffect>
                                        <p:anim calcmode="lin" valueType="num">
                                          <p:cBhvr>
                                            <p:cTn id="28" dur="1000" fill="hold"/>
                                            <p:tgtEl>
                                              <p:spTgt spid="67"/>
                                            </p:tgtEl>
                                            <p:attrNameLst>
                                              <p:attrName>ppt_x</p:attrName>
                                            </p:attrNameLst>
                                          </p:cBhvr>
                                          <p:tavLst>
                                            <p:tav tm="0">
                                              <p:val>
                                                <p:strVal val="#ppt_x"/>
                                              </p:val>
                                            </p:tav>
                                            <p:tav tm="100000">
                                              <p:val>
                                                <p:strVal val="#ppt_x"/>
                                              </p:val>
                                            </p:tav>
                                          </p:tavLst>
                                        </p:anim>
                                        <p:anim calcmode="lin" valueType="num">
                                          <p:cBhvr>
                                            <p:cTn id="29" dur="1000" fill="hold"/>
                                            <p:tgtEl>
                                              <p:spTgt spid="6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0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1000"/>
                                            <p:tgtEl>
                                              <p:spTgt spid="68"/>
                                            </p:tgtEl>
                                          </p:cBhvr>
                                        </p:animEffect>
                                        <p:anim calcmode="lin" valueType="num">
                                          <p:cBhvr>
                                            <p:cTn id="33" dur="1000" fill="hold"/>
                                            <p:tgtEl>
                                              <p:spTgt spid="68"/>
                                            </p:tgtEl>
                                            <p:attrNameLst>
                                              <p:attrName>ppt_x</p:attrName>
                                            </p:attrNameLst>
                                          </p:cBhvr>
                                          <p:tavLst>
                                            <p:tav tm="0">
                                              <p:val>
                                                <p:strVal val="#ppt_x"/>
                                              </p:val>
                                            </p:tav>
                                            <p:tav tm="100000">
                                              <p:val>
                                                <p:strVal val="#ppt_x"/>
                                              </p:val>
                                            </p:tav>
                                          </p:tavLst>
                                        </p:anim>
                                        <p:anim calcmode="lin" valueType="num">
                                          <p:cBhvr>
                                            <p:cTn id="34" dur="1000" fill="hold"/>
                                            <p:tgtEl>
                                              <p:spTgt spid="6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100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1000"/>
                                            <p:tgtEl>
                                              <p:spTgt spid="69"/>
                                            </p:tgtEl>
                                          </p:cBhvr>
                                        </p:animEffect>
                                        <p:anim calcmode="lin" valueType="num">
                                          <p:cBhvr>
                                            <p:cTn id="38" dur="1000" fill="hold"/>
                                            <p:tgtEl>
                                              <p:spTgt spid="69"/>
                                            </p:tgtEl>
                                            <p:attrNameLst>
                                              <p:attrName>ppt_x</p:attrName>
                                            </p:attrNameLst>
                                          </p:cBhvr>
                                          <p:tavLst>
                                            <p:tav tm="0">
                                              <p:val>
                                                <p:strVal val="#ppt_x"/>
                                              </p:val>
                                            </p:tav>
                                            <p:tav tm="100000">
                                              <p:val>
                                                <p:strVal val="#ppt_x"/>
                                              </p:val>
                                            </p:tav>
                                          </p:tavLst>
                                        </p:anim>
                                        <p:anim calcmode="lin" valueType="num">
                                          <p:cBhvr>
                                            <p:cTn id="39" dur="1000" fill="hold"/>
                                            <p:tgtEl>
                                              <p:spTgt spid="6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150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1000"/>
                                            <p:tgtEl>
                                              <p:spTgt spid="70"/>
                                            </p:tgtEl>
                                          </p:cBhvr>
                                        </p:animEffect>
                                        <p:anim calcmode="lin" valueType="num">
                                          <p:cBhvr>
                                            <p:cTn id="43" dur="1000" fill="hold"/>
                                            <p:tgtEl>
                                              <p:spTgt spid="70"/>
                                            </p:tgtEl>
                                            <p:attrNameLst>
                                              <p:attrName>ppt_x</p:attrName>
                                            </p:attrNameLst>
                                          </p:cBhvr>
                                          <p:tavLst>
                                            <p:tav tm="0">
                                              <p:val>
                                                <p:strVal val="#ppt_x"/>
                                              </p:val>
                                            </p:tav>
                                            <p:tav tm="100000">
                                              <p:val>
                                                <p:strVal val="#ppt_x"/>
                                              </p:val>
                                            </p:tav>
                                          </p:tavLst>
                                        </p:anim>
                                        <p:anim calcmode="lin" valueType="num">
                                          <p:cBhvr>
                                            <p:cTn id="44" dur="1000" fill="hold"/>
                                            <p:tgtEl>
                                              <p:spTgt spid="70"/>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16" presetClass="entr" presetSubtype="42"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barn(outHorizontal)">
                                          <p:cBhvr>
                                            <p:cTn id="48" dur="1000"/>
                                            <p:tgtEl>
                                              <p:spTgt spid="71"/>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ipe(left)">
                                          <p:cBhvr>
                                            <p:cTn id="52" dur="750"/>
                                            <p:tgtEl>
                                              <p:spTgt spid="72"/>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left)">
                                          <p:cBhvr>
                                            <p:cTn id="56" dur="750"/>
                                            <p:tgtEl>
                                              <p:spTgt spid="73"/>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wipe(left)">
                                          <p:cBhvr>
                                            <p:cTn id="60" dur="750"/>
                                            <p:tgtEl>
                                              <p:spTgt spid="74"/>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left)">
                                          <p:cBhvr>
                                            <p:cTn id="64"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animBg="1"/>
          <p:bldP spid="72" grpId="0"/>
          <p:bldP spid="73" grpId="0"/>
          <p:bldP spid="74" grpId="0"/>
          <p:bldP spid="7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0-#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0-#ppt_w/2"/>
                                              </p:val>
                                            </p:tav>
                                            <p:tav tm="100000">
                                              <p:val>
                                                <p:strVal val="#ppt_x"/>
                                              </p:val>
                                            </p:tav>
                                          </p:tavLst>
                                        </p:anim>
                                        <p:anim calcmode="lin" valueType="num">
                                          <p:cBhvr additive="base">
                                            <p:cTn id="13" dur="500" fill="hold"/>
                                            <p:tgtEl>
                                              <p:spTgt spid="5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0-#ppt_w/2"/>
                                              </p:val>
                                            </p:tav>
                                            <p:tav tm="100000">
                                              <p:val>
                                                <p:strVal val="#ppt_x"/>
                                              </p:val>
                                            </p:tav>
                                          </p:tavLst>
                                        </p:anim>
                                        <p:anim calcmode="lin" valueType="num">
                                          <p:cBhvr additive="base">
                                            <p:cTn id="18" dur="500" fill="hold"/>
                                            <p:tgtEl>
                                              <p:spTgt spid="5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500" fill="hold"/>
                                            <p:tgtEl>
                                              <p:spTgt spid="59"/>
                                            </p:tgtEl>
                                            <p:attrNameLst>
                                              <p:attrName>ppt_x</p:attrName>
                                            </p:attrNameLst>
                                          </p:cBhvr>
                                          <p:tavLst>
                                            <p:tav tm="0">
                                              <p:val>
                                                <p:strVal val="0-#ppt_w/2"/>
                                              </p:val>
                                            </p:tav>
                                            <p:tav tm="100000">
                                              <p:val>
                                                <p:strVal val="#ppt_x"/>
                                              </p:val>
                                            </p:tav>
                                          </p:tavLst>
                                        </p:anim>
                                        <p:anim calcmode="lin" valueType="num">
                                          <p:cBhvr additive="base">
                                            <p:cTn id="23" dur="500" fill="hold"/>
                                            <p:tgtEl>
                                              <p:spTgt spid="5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0"/>
                                            <p:tgtEl>
                                              <p:spTgt spid="67"/>
                                            </p:tgtEl>
                                          </p:cBhvr>
                                        </p:animEffect>
                                        <p:anim calcmode="lin" valueType="num">
                                          <p:cBhvr>
                                            <p:cTn id="28" dur="1000" fill="hold"/>
                                            <p:tgtEl>
                                              <p:spTgt spid="67"/>
                                            </p:tgtEl>
                                            <p:attrNameLst>
                                              <p:attrName>ppt_x</p:attrName>
                                            </p:attrNameLst>
                                          </p:cBhvr>
                                          <p:tavLst>
                                            <p:tav tm="0">
                                              <p:val>
                                                <p:strVal val="#ppt_x"/>
                                              </p:val>
                                            </p:tav>
                                            <p:tav tm="100000">
                                              <p:val>
                                                <p:strVal val="#ppt_x"/>
                                              </p:val>
                                            </p:tav>
                                          </p:tavLst>
                                        </p:anim>
                                        <p:anim calcmode="lin" valueType="num">
                                          <p:cBhvr>
                                            <p:cTn id="29" dur="1000" fill="hold"/>
                                            <p:tgtEl>
                                              <p:spTgt spid="6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0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1000"/>
                                            <p:tgtEl>
                                              <p:spTgt spid="68"/>
                                            </p:tgtEl>
                                          </p:cBhvr>
                                        </p:animEffect>
                                        <p:anim calcmode="lin" valueType="num">
                                          <p:cBhvr>
                                            <p:cTn id="33" dur="1000" fill="hold"/>
                                            <p:tgtEl>
                                              <p:spTgt spid="68"/>
                                            </p:tgtEl>
                                            <p:attrNameLst>
                                              <p:attrName>ppt_x</p:attrName>
                                            </p:attrNameLst>
                                          </p:cBhvr>
                                          <p:tavLst>
                                            <p:tav tm="0">
                                              <p:val>
                                                <p:strVal val="#ppt_x"/>
                                              </p:val>
                                            </p:tav>
                                            <p:tav tm="100000">
                                              <p:val>
                                                <p:strVal val="#ppt_x"/>
                                              </p:val>
                                            </p:tav>
                                          </p:tavLst>
                                        </p:anim>
                                        <p:anim calcmode="lin" valueType="num">
                                          <p:cBhvr>
                                            <p:cTn id="34" dur="1000" fill="hold"/>
                                            <p:tgtEl>
                                              <p:spTgt spid="6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100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1000"/>
                                            <p:tgtEl>
                                              <p:spTgt spid="69"/>
                                            </p:tgtEl>
                                          </p:cBhvr>
                                        </p:animEffect>
                                        <p:anim calcmode="lin" valueType="num">
                                          <p:cBhvr>
                                            <p:cTn id="38" dur="1000" fill="hold"/>
                                            <p:tgtEl>
                                              <p:spTgt spid="69"/>
                                            </p:tgtEl>
                                            <p:attrNameLst>
                                              <p:attrName>ppt_x</p:attrName>
                                            </p:attrNameLst>
                                          </p:cBhvr>
                                          <p:tavLst>
                                            <p:tav tm="0">
                                              <p:val>
                                                <p:strVal val="#ppt_x"/>
                                              </p:val>
                                            </p:tav>
                                            <p:tav tm="100000">
                                              <p:val>
                                                <p:strVal val="#ppt_x"/>
                                              </p:val>
                                            </p:tav>
                                          </p:tavLst>
                                        </p:anim>
                                        <p:anim calcmode="lin" valueType="num">
                                          <p:cBhvr>
                                            <p:cTn id="39" dur="1000" fill="hold"/>
                                            <p:tgtEl>
                                              <p:spTgt spid="6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150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1000"/>
                                            <p:tgtEl>
                                              <p:spTgt spid="70"/>
                                            </p:tgtEl>
                                          </p:cBhvr>
                                        </p:animEffect>
                                        <p:anim calcmode="lin" valueType="num">
                                          <p:cBhvr>
                                            <p:cTn id="43" dur="1000" fill="hold"/>
                                            <p:tgtEl>
                                              <p:spTgt spid="70"/>
                                            </p:tgtEl>
                                            <p:attrNameLst>
                                              <p:attrName>ppt_x</p:attrName>
                                            </p:attrNameLst>
                                          </p:cBhvr>
                                          <p:tavLst>
                                            <p:tav tm="0">
                                              <p:val>
                                                <p:strVal val="#ppt_x"/>
                                              </p:val>
                                            </p:tav>
                                            <p:tav tm="100000">
                                              <p:val>
                                                <p:strVal val="#ppt_x"/>
                                              </p:val>
                                            </p:tav>
                                          </p:tavLst>
                                        </p:anim>
                                        <p:anim calcmode="lin" valueType="num">
                                          <p:cBhvr>
                                            <p:cTn id="44" dur="1000" fill="hold"/>
                                            <p:tgtEl>
                                              <p:spTgt spid="70"/>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16" presetClass="entr" presetSubtype="42"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barn(outHorizontal)">
                                          <p:cBhvr>
                                            <p:cTn id="48" dur="1000"/>
                                            <p:tgtEl>
                                              <p:spTgt spid="71"/>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ipe(left)">
                                          <p:cBhvr>
                                            <p:cTn id="52" dur="750"/>
                                            <p:tgtEl>
                                              <p:spTgt spid="72"/>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left)">
                                          <p:cBhvr>
                                            <p:cTn id="56" dur="750"/>
                                            <p:tgtEl>
                                              <p:spTgt spid="73"/>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wipe(left)">
                                          <p:cBhvr>
                                            <p:cTn id="60" dur="750"/>
                                            <p:tgtEl>
                                              <p:spTgt spid="74"/>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left)">
                                          <p:cBhvr>
                                            <p:cTn id="64"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animBg="1"/>
          <p:bldP spid="72" grpId="0"/>
          <p:bldP spid="73" grpId="0"/>
          <p:bldP spid="74" grpId="0"/>
          <p:bldP spid="7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0"/>
            <a:ext cx="12240769" cy="6858000"/>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143825"/>
            <a:ext cx="12180110" cy="1749875"/>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34076" y="2015964"/>
            <a:ext cx="2537021" cy="4877736"/>
          </a:xfrm>
          <a:prstGeom prst="rect">
            <a:avLst/>
          </a:prstGeom>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5700" y="5143825"/>
            <a:ext cx="2290800" cy="1561205"/>
          </a:xfrm>
          <a:prstGeom prst="rect">
            <a:avLst/>
          </a:prstGeom>
        </p:spPr>
      </p:pic>
      <p:grpSp>
        <p:nvGrpSpPr>
          <p:cNvPr id="31" name="组合 30"/>
          <p:cNvGrpSpPr/>
          <p:nvPr/>
        </p:nvGrpSpPr>
        <p:grpSpPr>
          <a:xfrm>
            <a:off x="3444245" y="2435425"/>
            <a:ext cx="5549901" cy="735522"/>
            <a:chOff x="3352800" y="2667000"/>
            <a:chExt cx="5549901" cy="735522"/>
          </a:xfrm>
        </p:grpSpPr>
        <p:sp>
          <p:nvSpPr>
            <p:cNvPr id="33" name="MH_Title"/>
            <p:cNvSpPr/>
            <p:nvPr>
              <p:custDataLst>
                <p:tags r:id="rId2"/>
              </p:custDataLst>
            </p:nvPr>
          </p:nvSpPr>
          <p:spPr>
            <a:xfrm>
              <a:off x="3352800" y="2667000"/>
              <a:ext cx="4717110" cy="676731"/>
            </a:xfrm>
            <a:prstGeom prst="rect">
              <a:avLst/>
            </a:prstGeom>
            <a:solidFill>
              <a:srgbClr val="0E92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defRPr/>
              </a:pPr>
              <a:r>
                <a:rPr lang="en-US" altLang="zh-CN" sz="4000" dirty="0">
                  <a:solidFill>
                    <a:schemeClr val="bg1"/>
                  </a:solidFill>
                  <a:latin typeface="微软雅黑" panose="020B0503020204020204" pitchFamily="34" charset="-122"/>
                  <a:ea typeface="微软雅黑" panose="020B0503020204020204" pitchFamily="34" charset="-122"/>
                  <a:cs typeface="+mn-ea"/>
                  <a:sym typeface="微软雅黑 Light" panose="020B0502040204020203" pitchFamily="34" charset="-122"/>
                </a:rPr>
                <a:t>03 </a:t>
              </a:r>
              <a:r>
                <a:rPr lang="zh-CN" altLang="en-US" sz="4000" dirty="0">
                  <a:solidFill>
                    <a:schemeClr val="bg1"/>
                  </a:solidFill>
                  <a:latin typeface="微软雅黑" panose="020B0503020204020204" pitchFamily="34" charset="-122"/>
                  <a:ea typeface="微软雅黑" panose="020B0503020204020204" pitchFamily="34" charset="-122"/>
                  <a:cs typeface="+mn-ea"/>
                  <a:sym typeface="微软雅黑 Light" panose="020B0502040204020203" pitchFamily="34" charset="-122"/>
                </a:rPr>
                <a:t>添加相关标题</a:t>
              </a:r>
            </a:p>
          </p:txBody>
        </p:sp>
        <p:sp>
          <p:nvSpPr>
            <p:cNvPr id="34" name="MH_Others_2"/>
            <p:cNvSpPr/>
            <p:nvPr>
              <p:custDataLst>
                <p:tags r:id="rId3"/>
              </p:custDataLst>
            </p:nvPr>
          </p:nvSpPr>
          <p:spPr>
            <a:xfrm>
              <a:off x="3352800" y="3366522"/>
              <a:ext cx="4717110" cy="36000"/>
            </a:xfrm>
            <a:prstGeom prst="rect">
              <a:avLst/>
            </a:prstGeom>
            <a:solidFill>
              <a:srgbClr val="0E92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a:solidFill>
                  <a:schemeClr val="tx1"/>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35" name="MH_Number"/>
            <p:cNvSpPr txBox="1">
              <a:spLocks noChangeArrowheads="1"/>
            </p:cNvSpPr>
            <p:nvPr>
              <p:custDataLst>
                <p:tags r:id="rId4"/>
              </p:custDataLst>
            </p:nvPr>
          </p:nvSpPr>
          <p:spPr bwMode="auto">
            <a:xfrm>
              <a:off x="8173582" y="2667000"/>
              <a:ext cx="729119" cy="67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gn="ctr">
                <a:buClr>
                  <a:srgbClr val="515151"/>
                </a:buClr>
                <a:buSzPct val="80000"/>
              </a:pPr>
              <a:endParaRPr lang="zh-CN" altLang="en-US" sz="7200" dirty="0">
                <a:latin typeface="微软雅黑" panose="020B0503020204020204" pitchFamily="34" charset="-122"/>
                <a:cs typeface="+mn-ea"/>
                <a:sym typeface="微软雅黑 Light" panose="020B0502040204020203" pitchFamily="34" charset="-122"/>
              </a:endParaRPr>
            </a:p>
          </p:txBody>
        </p:sp>
      </p:grpSp>
      <p:sp>
        <p:nvSpPr>
          <p:cNvPr id="36" name="MH_Title"/>
          <p:cNvSpPr txBox="1">
            <a:spLocks noChangeArrowheads="1"/>
          </p:cNvSpPr>
          <p:nvPr>
            <p:custDataLst>
              <p:tags r:id="rId1"/>
            </p:custDataLst>
          </p:nvPr>
        </p:nvSpPr>
        <p:spPr bwMode="auto">
          <a:xfrm>
            <a:off x="2829243" y="3603294"/>
            <a:ext cx="5933758" cy="112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lnSpc>
                <a:spcPct val="130000"/>
              </a:lnSpc>
            </a:pPr>
            <a:r>
              <a:rPr lang="zh-CN" altLang="en-US" sz="1600" dirty="0">
                <a:latin typeface="微软雅黑" panose="020B0503020204020204" pitchFamily="34" charset="-122"/>
                <a:ea typeface="微软雅黑" panose="020B0503020204020204" pitchFamily="34" charset="-122"/>
                <a:cs typeface="+mn-ea"/>
                <a:sym typeface="微软雅黑 Light" panose="020B0502040204020203" pitchFamily="34" charset="-122"/>
              </a:rPr>
              <a:t>点击此处更换文本，点击此处更换文本 ，点击此处更换文本，点击此处更换文本点击此处更换文本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7106262" y="3032643"/>
            <a:ext cx="3485499" cy="644384"/>
            <a:chOff x="7125311" y="3386950"/>
            <a:chExt cx="3485499" cy="644384"/>
          </a:xfrm>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50800" tIns="50800" rIns="50800" bIns="50800" numCol="1" anchor="ctr">
              <a:noAutofit/>
            </a:bodyP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chemeClr val="accent2"/>
            </a:solidFill>
            <a:ln w="12700" cap="flat">
              <a:noFill/>
              <a:miter lim="400000"/>
            </a:ln>
            <a:effectLst/>
          </p:spPr>
          <p:txBody>
            <a:bodyPr wrap="square" lIns="50800" tIns="50800" rIns="50800" bIns="50800" numCol="1" anchor="ctr">
              <a:noAutofit/>
            </a:bodyP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grpSp>
      <p:grpSp>
        <p:nvGrpSpPr>
          <p:cNvPr id="9" name="Group 10"/>
          <p:cNvGrpSpPr/>
          <p:nvPr/>
        </p:nvGrpSpPr>
        <p:grpSpPr>
          <a:xfrm>
            <a:off x="1526710" y="3032643"/>
            <a:ext cx="3493936" cy="644384"/>
            <a:chOff x="1545760" y="3386950"/>
            <a:chExt cx="3493936" cy="644384"/>
          </a:xfrm>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chemeClr val="accent2"/>
            </a:solidFill>
            <a:ln w="12700" cap="flat">
              <a:noFill/>
              <a:miter lim="400000"/>
            </a:ln>
            <a:effectLst/>
          </p:spPr>
          <p:txBody>
            <a:bodyPr wrap="square" lIns="50800" tIns="50800" rIns="50800" bIns="50800" numCol="1" anchor="ctr">
              <a:noAutofit/>
            </a:bodyP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50800" tIns="50800" rIns="50800" bIns="50800" numCol="1" anchor="ctr">
              <a:noAutofit/>
            </a:bodyP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grpSp>
      <p:grpSp>
        <p:nvGrpSpPr>
          <p:cNvPr id="12" name="Group 14"/>
          <p:cNvGrpSpPr/>
          <p:nvPr/>
        </p:nvGrpSpPr>
        <p:grpSpPr>
          <a:xfrm>
            <a:off x="6753606" y="1606319"/>
            <a:ext cx="3840113" cy="860072"/>
            <a:chOff x="6772654" y="2152648"/>
            <a:chExt cx="3840113" cy="860072"/>
          </a:xfrm>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1"/>
            </a:solidFill>
            <a:ln w="12700" cap="flat">
              <a:noFill/>
              <a:miter lim="400000"/>
            </a:ln>
            <a:effectLst/>
          </p:spPr>
          <p:txBody>
            <a:bodyPr wrap="square" lIns="50800" tIns="50800" rIns="50800" bIns="50800" numCol="1" anchor="ctr">
              <a:noAutofit/>
            </a:bodyP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solidFill>
              <a:schemeClr val="accent1"/>
            </a:solidFill>
            <a:ln w="12700" cap="flat">
              <a:noFill/>
              <a:miter lim="400000"/>
            </a:ln>
            <a:effectLst/>
          </p:spPr>
          <p:txBody>
            <a:bodyPr wrap="square" lIns="50800" tIns="50800" rIns="50800" bIns="50800" numCol="1" anchor="ctr">
              <a:noAutofit/>
            </a:bodyP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grpSp>
      <p:grpSp>
        <p:nvGrpSpPr>
          <p:cNvPr id="15" name="Group 18"/>
          <p:cNvGrpSpPr/>
          <p:nvPr/>
        </p:nvGrpSpPr>
        <p:grpSpPr>
          <a:xfrm>
            <a:off x="1526711" y="1606319"/>
            <a:ext cx="3853815" cy="860072"/>
            <a:chOff x="1545760" y="2152648"/>
            <a:chExt cx="3853814" cy="860072"/>
          </a:xfrm>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1"/>
            </a:solidFill>
            <a:ln w="12700" cap="flat">
              <a:noFill/>
              <a:miter lim="400000"/>
            </a:ln>
            <a:effectLst/>
          </p:spPr>
          <p:txBody>
            <a:bodyPr wrap="square" lIns="50800" tIns="50800" rIns="50800" bIns="50800" numCol="1" anchor="ctr">
              <a:noAutofit/>
            </a:bodyP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solidFill>
              <a:schemeClr val="accent1"/>
            </a:solidFill>
            <a:ln w="12700" cap="flat">
              <a:noFill/>
              <a:miter lim="400000"/>
            </a:ln>
            <a:effectLst/>
          </p:spPr>
          <p:txBody>
            <a:bodyPr wrap="square" lIns="50800" tIns="50800" rIns="50800" bIns="50800" numCol="1" anchor="ctr">
              <a:noAutofit/>
            </a:bodyP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grpSp>
      <p:grpSp>
        <p:nvGrpSpPr>
          <p:cNvPr id="18" name="Group 21"/>
          <p:cNvGrpSpPr/>
          <p:nvPr/>
        </p:nvGrpSpPr>
        <p:grpSpPr>
          <a:xfrm>
            <a:off x="6741011" y="4299735"/>
            <a:ext cx="3869841" cy="860072"/>
            <a:chOff x="6760059" y="4457519"/>
            <a:chExt cx="3869841" cy="860072"/>
          </a:xfrm>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chemeClr val="accent3"/>
            </a:solidFill>
            <a:ln w="12700" cap="flat">
              <a:noFill/>
              <a:miter lim="400000"/>
            </a:ln>
            <a:effectLst/>
          </p:spPr>
          <p:txBody>
            <a:bodyPr wrap="square" lIns="50800" tIns="50800" rIns="50800" bIns="50800" numCol="1" anchor="ctr">
              <a:noAutofit/>
            </a:bodyP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solidFill>
              <a:schemeClr val="accent3"/>
            </a:solidFill>
            <a:ln w="12700" cap="flat">
              <a:noFill/>
              <a:miter lim="400000"/>
            </a:ln>
            <a:effectLst/>
          </p:spPr>
          <p:txBody>
            <a:bodyPr wrap="square" lIns="50800" tIns="50800" rIns="50800" bIns="50800" numCol="1" anchor="ctr">
              <a:noAutofit/>
            </a:bodyP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grpSp>
      <p:grpSp>
        <p:nvGrpSpPr>
          <p:cNvPr id="21" name="Group 24"/>
          <p:cNvGrpSpPr/>
          <p:nvPr/>
        </p:nvGrpSpPr>
        <p:grpSpPr>
          <a:xfrm>
            <a:off x="1526710" y="4299735"/>
            <a:ext cx="3853808" cy="860072"/>
            <a:chOff x="1545760" y="4457519"/>
            <a:chExt cx="3853808" cy="860072"/>
          </a:xfrm>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accent3"/>
            </a:solidFill>
            <a:ln w="12700" cap="flat">
              <a:noFill/>
              <a:miter lim="400000"/>
            </a:ln>
            <a:effectLst/>
          </p:spPr>
          <p:txBody>
            <a:bodyPr wrap="square" lIns="50800" tIns="50800" rIns="50800" bIns="50800" numCol="1" anchor="ctr">
              <a:noAutofit/>
            </a:bodyP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solidFill>
              <a:schemeClr val="accent3"/>
            </a:solidFill>
            <a:ln w="12700" cap="flat">
              <a:noFill/>
              <a:miter lim="400000"/>
            </a:ln>
            <a:effectLst/>
          </p:spPr>
          <p:txBody>
            <a:bodyPr wrap="square" lIns="50800" tIns="50800" rIns="50800" bIns="50800" numCol="1" anchor="ctr">
              <a:noAutofit/>
            </a:bodyP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grpSp>
      <p:sp>
        <p:nvSpPr>
          <p:cNvPr id="24" name="Shape 558"/>
          <p:cNvSpPr/>
          <p:nvPr/>
        </p:nvSpPr>
        <p:spPr>
          <a:xfrm>
            <a:off x="1527487" y="1839156"/>
            <a:ext cx="197227" cy="186883"/>
          </a:xfrm>
          <a:prstGeom prst="rect">
            <a:avLst/>
          </a:prstGeom>
          <a:solidFill>
            <a:schemeClr val="accent1"/>
          </a:solidFill>
          <a:ln w="12700" cap="flat">
            <a:noFill/>
            <a:miter lim="400000"/>
          </a:ln>
          <a:effectLst/>
        </p:spPr>
        <p:txBody>
          <a:bodyPr wrap="square" lIns="50800" tIns="50800" rIns="50800" bIns="50800" numCol="1" anchor="ctr">
            <a:noAutofit/>
          </a:bodyP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sp>
        <p:nvSpPr>
          <p:cNvPr id="27" name="Shape 568"/>
          <p:cNvSpPr/>
          <p:nvPr/>
        </p:nvSpPr>
        <p:spPr>
          <a:xfrm>
            <a:off x="10400251" y="1839156"/>
            <a:ext cx="197227" cy="186883"/>
          </a:xfrm>
          <a:prstGeom prst="rect">
            <a:avLst/>
          </a:prstGeom>
          <a:solidFill>
            <a:schemeClr val="accent1"/>
          </a:solidFill>
          <a:ln w="12700" cap="flat">
            <a:noFill/>
            <a:miter lim="400000"/>
          </a:ln>
          <a:effectLst/>
        </p:spPr>
        <p:txBody>
          <a:bodyPr wrap="square" lIns="50800" tIns="50800" rIns="50800" bIns="50800" numCol="1" anchor="ctr">
            <a:noAutofit/>
          </a:bodyP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sp>
        <p:nvSpPr>
          <p:cNvPr id="31" name="Title 1"/>
          <p:cNvSpPr txBox="1"/>
          <p:nvPr/>
        </p:nvSpPr>
        <p:spPr>
          <a:xfrm>
            <a:off x="1143840" y="266933"/>
            <a:ext cx="2839925"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defTabSz="1219200">
              <a:defRPr/>
            </a:pPr>
            <a:r>
              <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rPr>
              <a:t> </a:t>
            </a:r>
            <a:endParaRPr lang="en-GB" altLang="zh-CN"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2" name="Text Placeholder 12"/>
          <p:cNvSpPr txBox="1"/>
          <p:nvPr/>
        </p:nvSpPr>
        <p:spPr>
          <a:xfrm>
            <a:off x="1981201" y="1787859"/>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rPr>
              <a:t> </a:t>
            </a:r>
            <a:endParaRPr lang="en-GB" altLang="zh-CN" sz="16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4" name="Text Placeholder 12"/>
          <p:cNvSpPr txBox="1"/>
          <p:nvPr/>
        </p:nvSpPr>
        <p:spPr>
          <a:xfrm>
            <a:off x="1981201" y="3211074"/>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rPr>
              <a:t> </a:t>
            </a:r>
            <a:endParaRPr lang="en-GB" altLang="zh-CN" sz="16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5" name="Text Placeholder 12"/>
          <p:cNvSpPr txBox="1"/>
          <p:nvPr/>
        </p:nvSpPr>
        <p:spPr>
          <a:xfrm>
            <a:off x="1981200" y="4691715"/>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rPr>
              <a:t> </a:t>
            </a:r>
            <a:endParaRPr lang="en-GB" altLang="zh-CN" sz="16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6" name="Text Placeholder 12"/>
          <p:cNvSpPr txBox="1"/>
          <p:nvPr/>
        </p:nvSpPr>
        <p:spPr>
          <a:xfrm>
            <a:off x="7527886" y="1787859"/>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rPr>
              <a:t> </a:t>
            </a:r>
            <a:endParaRPr lang="en-GB" altLang="zh-CN" sz="16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7" name="Text Placeholder 12"/>
          <p:cNvSpPr txBox="1"/>
          <p:nvPr/>
        </p:nvSpPr>
        <p:spPr>
          <a:xfrm>
            <a:off x="7527886" y="3211074"/>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rPr>
              <a:t> </a:t>
            </a:r>
            <a:endParaRPr lang="en-GB" altLang="zh-CN" sz="16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8" name="Text Placeholder 12"/>
          <p:cNvSpPr txBox="1"/>
          <p:nvPr/>
        </p:nvSpPr>
        <p:spPr>
          <a:xfrm>
            <a:off x="7527885" y="4691715"/>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zh-CN" altLang="en-US" sz="1600" b="1" dirty="0">
                <a:solidFill>
                  <a:prstClr val="black">
                    <a:lumMod val="75000"/>
                    <a:lumOff val="25000"/>
                  </a:prstClr>
                </a:solidFill>
                <a:latin typeface="微软雅黑" panose="020B0503020204020204" pitchFamily="34" charset="-122"/>
                <a:ea typeface="微软雅黑" panose="020B0503020204020204" pitchFamily="34" charset="-122"/>
              </a:rPr>
              <a:t> </a:t>
            </a:r>
            <a:endParaRPr lang="en-GB" altLang="zh-CN" sz="16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39" name="Text Placeholder 12"/>
          <p:cNvSpPr txBox="1"/>
          <p:nvPr/>
        </p:nvSpPr>
        <p:spPr>
          <a:xfrm>
            <a:off x="1981199" y="2430402"/>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0" name="Text Placeholder 12"/>
          <p:cNvSpPr txBox="1"/>
          <p:nvPr/>
        </p:nvSpPr>
        <p:spPr>
          <a:xfrm>
            <a:off x="1981198" y="3860762"/>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1" name="Text Placeholder 12"/>
          <p:cNvSpPr txBox="1"/>
          <p:nvPr/>
        </p:nvSpPr>
        <p:spPr>
          <a:xfrm>
            <a:off x="1981198" y="5377505"/>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2" name="Text Placeholder 12"/>
          <p:cNvSpPr txBox="1"/>
          <p:nvPr/>
        </p:nvSpPr>
        <p:spPr>
          <a:xfrm>
            <a:off x="7901154" y="2434575"/>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3" name="Text Placeholder 12"/>
          <p:cNvSpPr txBox="1"/>
          <p:nvPr/>
        </p:nvSpPr>
        <p:spPr>
          <a:xfrm>
            <a:off x="7901153" y="3864935"/>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4" name="Text Placeholder 12"/>
          <p:cNvSpPr txBox="1"/>
          <p:nvPr/>
        </p:nvSpPr>
        <p:spPr>
          <a:xfrm>
            <a:off x="7901153" y="5381678"/>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zh-CN" altLang="en-US" sz="1335"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335"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4736816" y="2046723"/>
            <a:ext cx="2663929" cy="2663928"/>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50800" tIns="50800" rIns="50800" bIns="50800" anchor="ctr"/>
            <a:lstStyle/>
            <a:p>
              <a:pPr defTabSz="1219200">
                <a:spcBef>
                  <a:spcPts val="4500"/>
                </a:spcBef>
                <a:defRPr sz="2500">
                  <a:latin typeface="Aller Light"/>
                  <a:ea typeface="Aller Light"/>
                  <a:cs typeface="Aller Light"/>
                  <a:sym typeface="Aller Light"/>
                </a:defRPr>
              </a:pPr>
              <a:endParaRPr sz="3335">
                <a:solidFill>
                  <a:prstClr val="black"/>
                </a:solidFill>
                <a:latin typeface="微软雅黑" panose="020B0503020204020204" pitchFamily="34" charset="-122"/>
                <a:ea typeface="微软雅黑" panose="020B0503020204020204" pitchFamily="34" charset="-122"/>
                <a:sym typeface="Aller Light"/>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r>
                <a:rPr lang="zh-CN" altLang="en-US" sz="2665" b="1" dirty="0">
                  <a:solidFill>
                    <a:srgbClr val="005DA2"/>
                  </a:solidFill>
                  <a:latin typeface="微软雅黑" panose="020B0503020204020204" pitchFamily="34" charset="-122"/>
                  <a:ea typeface="微软雅黑" panose="020B0503020204020204" pitchFamily="34" charset="-122"/>
                </a:rPr>
                <a:t>添加文字</a:t>
              </a:r>
              <a:endParaRPr lang="en-US" altLang="zh-CN" sz="2665" b="1" dirty="0">
                <a:solidFill>
                  <a:srgbClr val="005DA2"/>
                </a:solidFill>
                <a:latin typeface="微软雅黑" panose="020B0503020204020204" pitchFamily="34" charset="-122"/>
                <a:ea typeface="微软雅黑" panose="020B0503020204020204" pitchFamily="34" charset="-122"/>
              </a:endParaRPr>
            </a:p>
            <a:p>
              <a:pPr algn="ctr" defTabSz="1219200">
                <a:defRPr/>
              </a:pPr>
              <a:r>
                <a:rPr lang="zh-CN" altLang="en-US" sz="2665" b="1" dirty="0">
                  <a:solidFill>
                    <a:srgbClr val="005DA2"/>
                  </a:solidFill>
                  <a:latin typeface="微软雅黑" panose="020B0503020204020204" pitchFamily="34" charset="-122"/>
                  <a:ea typeface="微软雅黑" panose="020B0503020204020204" pitchFamily="34" charset="-122"/>
                </a:rPr>
                <a:t>内容</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fade">
                                      <p:cBhvr>
                                        <p:cTn id="32" dur="500"/>
                                        <p:tgtEl>
                                          <p:spTgt spid="39">
                                            <p:txEl>
                                              <p:pRg st="0" end="0"/>
                                            </p:txEl>
                                          </p:spTgt>
                                        </p:tgtEl>
                                      </p:cBhvr>
                                    </p:animEffect>
                                  </p:childTnLst>
                                </p:cTn>
                              </p:par>
                            </p:childTnLst>
                          </p:cTn>
                        </p:par>
                        <p:par>
                          <p:cTn id="33" fill="hold">
                            <p:stCondLst>
                              <p:cond delay="2500"/>
                            </p:stCondLst>
                            <p:childTnLst>
                              <p:par>
                                <p:cTn id="34" presetID="22" presetClass="entr" presetSubtype="2"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fade">
                                      <p:cBhvr>
                                        <p:cTn id="40" dur="500"/>
                                        <p:tgtEl>
                                          <p:spTgt spid="34">
                                            <p:txEl>
                                              <p:pRg st="0" end="0"/>
                                            </p:txEl>
                                          </p:spTgt>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40">
                                            <p:txEl>
                                              <p:pRg st="0" end="0"/>
                                            </p:txEl>
                                          </p:spTgt>
                                        </p:tgtEl>
                                        <p:attrNameLst>
                                          <p:attrName>style.visibility</p:attrName>
                                        </p:attrNameLst>
                                      </p:cBhvr>
                                      <p:to>
                                        <p:strVal val="visible"/>
                                      </p:to>
                                    </p:set>
                                    <p:animEffect transition="in" filter="fade">
                                      <p:cBhvr>
                                        <p:cTn id="44" dur="500"/>
                                        <p:tgtEl>
                                          <p:spTgt spid="40">
                                            <p:txEl>
                                              <p:pRg st="0" end="0"/>
                                            </p:txEl>
                                          </p:spTgt>
                                        </p:tgtEl>
                                      </p:cBhvr>
                                    </p:animEffect>
                                  </p:childTnLst>
                                </p:cTn>
                              </p:par>
                            </p:childTnLst>
                          </p:cTn>
                        </p:par>
                        <p:par>
                          <p:cTn id="45" fill="hold">
                            <p:stCondLst>
                              <p:cond delay="4000"/>
                            </p:stCondLst>
                            <p:childTnLst>
                              <p:par>
                                <p:cTn id="46" presetID="22" presetClass="entr" presetSubtype="2"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right)">
                                      <p:cBhvr>
                                        <p:cTn id="48" dur="500"/>
                                        <p:tgtEl>
                                          <p:spTgt spid="21"/>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35">
                                            <p:txEl>
                                              <p:pRg st="0" end="0"/>
                                            </p:txEl>
                                          </p:spTgt>
                                        </p:tgtEl>
                                        <p:attrNameLst>
                                          <p:attrName>style.visibility</p:attrName>
                                        </p:attrNameLst>
                                      </p:cBhvr>
                                      <p:to>
                                        <p:strVal val="visible"/>
                                      </p:to>
                                    </p:set>
                                    <p:animEffect transition="in" filter="fade">
                                      <p:cBhvr>
                                        <p:cTn id="52" dur="500"/>
                                        <p:tgtEl>
                                          <p:spTgt spid="35">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41">
                                            <p:txEl>
                                              <p:pRg st="0" end="0"/>
                                            </p:txEl>
                                          </p:spTgt>
                                        </p:tgtEl>
                                        <p:attrNameLst>
                                          <p:attrName>style.visibility</p:attrName>
                                        </p:attrNameLst>
                                      </p:cBhvr>
                                      <p:to>
                                        <p:strVal val="visible"/>
                                      </p:to>
                                    </p:set>
                                    <p:animEffect transition="in" filter="fade">
                                      <p:cBhvr>
                                        <p:cTn id="56" dur="500"/>
                                        <p:tgtEl>
                                          <p:spTgt spid="41">
                                            <p:txEl>
                                              <p:pRg st="0" end="0"/>
                                            </p:txEl>
                                          </p:spTgt>
                                        </p:tgtEl>
                                      </p:cBhvr>
                                    </p:animEffect>
                                  </p:childTnLst>
                                </p:cTn>
                              </p:par>
                            </p:childTnLst>
                          </p:cTn>
                        </p:par>
                        <p:par>
                          <p:cTn id="57" fill="hold">
                            <p:stCondLst>
                              <p:cond delay="5500"/>
                            </p:stCondLst>
                            <p:childTnLst>
                              <p:par>
                                <p:cTn id="58" presetID="22" presetClass="entr" presetSubtype="8"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36">
                                            <p:txEl>
                                              <p:pRg st="0" end="0"/>
                                            </p:txEl>
                                          </p:spTgt>
                                        </p:tgtEl>
                                        <p:attrNameLst>
                                          <p:attrName>style.visibility</p:attrName>
                                        </p:attrNameLst>
                                      </p:cBhvr>
                                      <p:to>
                                        <p:strVal val="visible"/>
                                      </p:to>
                                    </p:set>
                                    <p:animEffect transition="in" filter="fade">
                                      <p:cBhvr>
                                        <p:cTn id="64" dur="500"/>
                                        <p:tgtEl>
                                          <p:spTgt spid="36">
                                            <p:txEl>
                                              <p:pRg st="0" end="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left)">
                                      <p:cBhvr>
                                        <p:cTn id="75" dur="500"/>
                                        <p:tgtEl>
                                          <p:spTgt spid="6"/>
                                        </p:tgtEl>
                                      </p:cBhvr>
                                    </p:animEffect>
                                  </p:childTnLst>
                                </p:cTn>
                              </p:par>
                            </p:childTnLst>
                          </p:cTn>
                        </p:par>
                        <p:par>
                          <p:cTn id="76" fill="hold">
                            <p:stCondLst>
                              <p:cond delay="7500"/>
                            </p:stCondLst>
                            <p:childTnLst>
                              <p:par>
                                <p:cTn id="77" presetID="10" presetClass="entr" presetSubtype="0" fill="hold" grpId="0" nodeType="afterEffect">
                                  <p:stCondLst>
                                    <p:cond delay="0"/>
                                  </p:stCondLst>
                                  <p:childTnLst>
                                    <p:set>
                                      <p:cBhvr>
                                        <p:cTn id="78" dur="1" fill="hold">
                                          <p:stCondLst>
                                            <p:cond delay="0"/>
                                          </p:stCondLst>
                                        </p:cTn>
                                        <p:tgtEl>
                                          <p:spTgt spid="37">
                                            <p:txEl>
                                              <p:pRg st="0" end="0"/>
                                            </p:txEl>
                                          </p:spTgt>
                                        </p:tgtEl>
                                        <p:attrNameLst>
                                          <p:attrName>style.visibility</p:attrName>
                                        </p:attrNameLst>
                                      </p:cBhvr>
                                      <p:to>
                                        <p:strVal val="visible"/>
                                      </p:to>
                                    </p:set>
                                    <p:animEffect transition="in" filter="fade">
                                      <p:cBhvr>
                                        <p:cTn id="79" dur="500"/>
                                        <p:tgtEl>
                                          <p:spTgt spid="37">
                                            <p:txEl>
                                              <p:pRg st="0" end="0"/>
                                            </p:txEl>
                                          </p:spTgt>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43">
                                            <p:txEl>
                                              <p:pRg st="0" end="0"/>
                                            </p:txEl>
                                          </p:spTgt>
                                        </p:tgtEl>
                                        <p:attrNameLst>
                                          <p:attrName>style.visibility</p:attrName>
                                        </p:attrNameLst>
                                      </p:cBhvr>
                                      <p:to>
                                        <p:strVal val="visible"/>
                                      </p:to>
                                    </p:set>
                                    <p:animEffect transition="in" filter="fade">
                                      <p:cBhvr>
                                        <p:cTn id="83" dur="500"/>
                                        <p:tgtEl>
                                          <p:spTgt spid="43">
                                            <p:txEl>
                                              <p:pRg st="0" end="0"/>
                                            </p:txEl>
                                          </p:spTgt>
                                        </p:tgtEl>
                                      </p:cBhvr>
                                    </p:animEffect>
                                  </p:childTnLst>
                                </p:cTn>
                              </p:par>
                            </p:childTnLst>
                          </p:cTn>
                        </p:par>
                        <p:par>
                          <p:cTn id="84" fill="hold">
                            <p:stCondLst>
                              <p:cond delay="8500"/>
                            </p:stCondLst>
                            <p:childTnLst>
                              <p:par>
                                <p:cTn id="85" presetID="22" presetClass="entr" presetSubtype="8"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par>
                          <p:cTn id="88" fill="hold">
                            <p:stCondLst>
                              <p:cond delay="9000"/>
                            </p:stCondLst>
                            <p:childTnLst>
                              <p:par>
                                <p:cTn id="89" presetID="10" presetClass="entr" presetSubtype="0" fill="hold" grpId="0" nodeType="afterEffect">
                                  <p:stCondLst>
                                    <p:cond delay="0"/>
                                  </p:stCondLst>
                                  <p:childTnLst>
                                    <p:set>
                                      <p:cBhvr>
                                        <p:cTn id="90" dur="1" fill="hold">
                                          <p:stCondLst>
                                            <p:cond delay="0"/>
                                          </p:stCondLst>
                                        </p:cTn>
                                        <p:tgtEl>
                                          <p:spTgt spid="38">
                                            <p:txEl>
                                              <p:pRg st="0" end="0"/>
                                            </p:txEl>
                                          </p:spTgt>
                                        </p:tgtEl>
                                        <p:attrNameLst>
                                          <p:attrName>style.visibility</p:attrName>
                                        </p:attrNameLst>
                                      </p:cBhvr>
                                      <p:to>
                                        <p:strVal val="visible"/>
                                      </p:to>
                                    </p:set>
                                    <p:animEffect transition="in" filter="fade">
                                      <p:cBhvr>
                                        <p:cTn id="91" dur="500"/>
                                        <p:tgtEl>
                                          <p:spTgt spid="38">
                                            <p:txEl>
                                              <p:pRg st="0" end="0"/>
                                            </p:txEl>
                                          </p:spTgt>
                                        </p:tgtEl>
                                      </p:cBhvr>
                                    </p:animEffect>
                                  </p:childTnLst>
                                </p:cTn>
                              </p:par>
                            </p:childTnLst>
                          </p:cTn>
                        </p:par>
                        <p:par>
                          <p:cTn id="92" fill="hold">
                            <p:stCondLst>
                              <p:cond delay="9500"/>
                            </p:stCondLst>
                            <p:childTnLst>
                              <p:par>
                                <p:cTn id="93" presetID="10" presetClass="entr" presetSubtype="0" fill="hold" grpId="0" nodeType="afterEffect">
                                  <p:stCondLst>
                                    <p:cond delay="0"/>
                                  </p:stCondLst>
                                  <p:childTnLst>
                                    <p:set>
                                      <p:cBhvr>
                                        <p:cTn id="94" dur="1" fill="hold">
                                          <p:stCondLst>
                                            <p:cond delay="0"/>
                                          </p:stCondLst>
                                        </p:cTn>
                                        <p:tgtEl>
                                          <p:spTgt spid="44">
                                            <p:txEl>
                                              <p:pRg st="0" end="0"/>
                                            </p:txEl>
                                          </p:spTgt>
                                        </p:tgtEl>
                                        <p:attrNameLst>
                                          <p:attrName>style.visibility</p:attrName>
                                        </p:attrNameLst>
                                      </p:cBhvr>
                                      <p:to>
                                        <p:strVal val="visible"/>
                                      </p:to>
                                    </p:set>
                                    <p:animEffect transition="in" filter="fade">
                                      <p:cBhvr>
                                        <p:cTn id="95"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1" grpId="0"/>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千图PPT彼岸天：ID 8661124库_组合 41"/>
          <p:cNvGrpSpPr/>
          <p:nvPr>
            <p:custDataLst>
              <p:tags r:id="rId1"/>
            </p:custDataLst>
          </p:nvPr>
        </p:nvGrpSpPr>
        <p:grpSpPr>
          <a:xfrm>
            <a:off x="5045337" y="1988840"/>
            <a:ext cx="2186768" cy="2971377"/>
            <a:chOff x="5045337" y="1988840"/>
            <a:chExt cx="2186768" cy="2971377"/>
          </a:xfrm>
        </p:grpSpPr>
        <p:cxnSp>
          <p:nvCxnSpPr>
            <p:cNvPr id="12" name="Straight Connector 16"/>
            <p:cNvCxnSpPr/>
            <p:nvPr/>
          </p:nvCxnSpPr>
          <p:spPr>
            <a:xfrm rot="5400000">
              <a:off x="5927971" y="3734341"/>
              <a:ext cx="423477" cy="1977"/>
            </a:xfrm>
            <a:prstGeom prst="line">
              <a:avLst/>
            </a:prstGeom>
            <a:ln>
              <a:solidFill>
                <a:schemeClr val="accent3"/>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13" name="Rectangle: Rounded Corners 18"/>
            <p:cNvSpPr/>
            <p:nvPr/>
          </p:nvSpPr>
          <p:spPr>
            <a:xfrm rot="10800000">
              <a:off x="5339304" y="1988840"/>
              <a:ext cx="1600812" cy="1320336"/>
            </a:xfrm>
            <a:prstGeom prst="roundRect">
              <a:avLst>
                <a:gd name="adj" fmla="val 10000"/>
              </a:avLst>
            </a:prstGeom>
            <a:noFill/>
            <a:ln>
              <a:solidFill>
                <a:schemeClr val="accent3"/>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a:p>
          </p:txBody>
        </p:sp>
        <p:sp>
          <p:nvSpPr>
            <p:cNvPr id="14" name="Rectangle: Rounded Corners 19"/>
            <p:cNvSpPr/>
            <p:nvPr/>
          </p:nvSpPr>
          <p:spPr>
            <a:xfrm rot="10800000" flipV="1">
              <a:off x="5590741" y="3118523"/>
              <a:ext cx="1097936" cy="436612"/>
            </a:xfrm>
            <a:prstGeom prst="roundRect">
              <a:avLst>
                <a:gd name="adj" fmla="val 10000"/>
              </a:avLst>
            </a:prstGeom>
            <a:solidFill>
              <a:schemeClr val="accent3"/>
            </a:solidFill>
            <a:ln>
              <a:solidFill>
                <a:schemeClr val="accent3"/>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lvl="0" algn="ctr"/>
              <a:r>
                <a:rPr lang="zh-CN" altLang="en-US" sz="1100" b="1" dirty="0">
                  <a:solidFill>
                    <a:srgbClr val="FFFFFF"/>
                  </a:solidFill>
                </a:rPr>
                <a:t>输入标题文本</a:t>
              </a:r>
            </a:p>
          </p:txBody>
        </p:sp>
        <p:sp>
          <p:nvSpPr>
            <p:cNvPr id="15" name="Freeform: Shape 21"/>
            <p:cNvSpPr/>
            <p:nvPr/>
          </p:nvSpPr>
          <p:spPr bwMode="auto">
            <a:xfrm>
              <a:off x="5902542" y="2409943"/>
              <a:ext cx="474335" cy="478129"/>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1" y="27"/>
                </a:cxn>
                <a:cxn ang="0">
                  <a:pos x="30" y="17"/>
                </a:cxn>
                <a:cxn ang="0">
                  <a:pos x="9" y="37"/>
                </a:cxn>
                <a:cxn ang="0">
                  <a:pos x="9" y="48"/>
                </a:cxn>
                <a:cxn ang="0">
                  <a:pos x="20" y="48"/>
                </a:cxn>
                <a:cxn ang="0">
                  <a:pos x="41" y="27"/>
                </a:cxn>
                <a:cxn ang="0">
                  <a:pos x="21" y="43"/>
                </a:cxn>
                <a:cxn ang="0">
                  <a:pos x="19" y="44"/>
                </a:cxn>
                <a:cxn ang="0">
                  <a:pos x="17" y="44"/>
                </a:cxn>
                <a:cxn ang="0">
                  <a:pos x="17" y="41"/>
                </a:cxn>
                <a:cxn ang="0">
                  <a:pos x="13" y="41"/>
                </a:cxn>
                <a:cxn ang="0">
                  <a:pos x="13" y="39"/>
                </a:cxn>
                <a:cxn ang="0">
                  <a:pos x="15" y="37"/>
                </a:cxn>
                <a:cxn ang="0">
                  <a:pos x="21" y="43"/>
                </a:cxn>
                <a:cxn ang="0">
                  <a:pos x="31" y="23"/>
                </a:cxn>
                <a:cxn ang="0">
                  <a:pos x="20" y="34"/>
                </a:cxn>
                <a:cxn ang="0">
                  <a:pos x="19" y="34"/>
                </a:cxn>
                <a:cxn ang="0">
                  <a:pos x="19" y="33"/>
                </a:cxn>
                <a:cxn ang="0">
                  <a:pos x="30" y="22"/>
                </a:cxn>
                <a:cxn ang="0">
                  <a:pos x="31" y="22"/>
                </a:cxn>
                <a:cxn ang="0">
                  <a:pos x="31" y="23"/>
                </a:cxn>
                <a:cxn ang="0">
                  <a:pos x="47" y="22"/>
                </a:cxn>
                <a:cxn ang="0">
                  <a:pos x="47" y="16"/>
                </a:cxn>
                <a:cxn ang="0">
                  <a:pos x="41" y="11"/>
                </a:cxn>
                <a:cxn ang="0">
                  <a:pos x="36" y="11"/>
                </a:cxn>
                <a:cxn ang="0">
                  <a:pos x="33" y="14"/>
                </a:cxn>
                <a:cxn ang="0">
                  <a:pos x="43" y="25"/>
                </a:cxn>
                <a:cxn ang="0">
                  <a:pos x="47" y="22"/>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1" y="27"/>
                  </a:moveTo>
                  <a:cubicBezTo>
                    <a:pt x="30" y="17"/>
                    <a:pt x="30" y="17"/>
                    <a:pt x="30" y="17"/>
                  </a:cubicBezTo>
                  <a:cubicBezTo>
                    <a:pt x="9" y="37"/>
                    <a:pt x="9" y="37"/>
                    <a:pt x="9" y="37"/>
                  </a:cubicBezTo>
                  <a:cubicBezTo>
                    <a:pt x="9" y="48"/>
                    <a:pt x="9" y="48"/>
                    <a:pt x="9" y="48"/>
                  </a:cubicBezTo>
                  <a:cubicBezTo>
                    <a:pt x="20" y="48"/>
                    <a:pt x="20" y="48"/>
                    <a:pt x="20" y="48"/>
                  </a:cubicBezTo>
                  <a:lnTo>
                    <a:pt x="41" y="27"/>
                  </a:lnTo>
                  <a:close/>
                  <a:moveTo>
                    <a:pt x="21" y="43"/>
                  </a:moveTo>
                  <a:cubicBezTo>
                    <a:pt x="19" y="44"/>
                    <a:pt x="19" y="44"/>
                    <a:pt x="19" y="44"/>
                  </a:cubicBezTo>
                  <a:cubicBezTo>
                    <a:pt x="17" y="44"/>
                    <a:pt x="17" y="44"/>
                    <a:pt x="17" y="44"/>
                  </a:cubicBezTo>
                  <a:cubicBezTo>
                    <a:pt x="17" y="41"/>
                    <a:pt x="17" y="41"/>
                    <a:pt x="17" y="41"/>
                  </a:cubicBezTo>
                  <a:cubicBezTo>
                    <a:pt x="13" y="41"/>
                    <a:pt x="13" y="41"/>
                    <a:pt x="13" y="41"/>
                  </a:cubicBezTo>
                  <a:cubicBezTo>
                    <a:pt x="13" y="39"/>
                    <a:pt x="13" y="39"/>
                    <a:pt x="13" y="39"/>
                  </a:cubicBezTo>
                  <a:cubicBezTo>
                    <a:pt x="15" y="37"/>
                    <a:pt x="15" y="37"/>
                    <a:pt x="15" y="37"/>
                  </a:cubicBezTo>
                  <a:lnTo>
                    <a:pt x="21" y="43"/>
                  </a:lnTo>
                  <a:close/>
                  <a:moveTo>
                    <a:pt x="31" y="23"/>
                  </a:moveTo>
                  <a:cubicBezTo>
                    <a:pt x="20" y="34"/>
                    <a:pt x="20" y="34"/>
                    <a:pt x="20" y="34"/>
                  </a:cubicBezTo>
                  <a:cubicBezTo>
                    <a:pt x="19" y="34"/>
                    <a:pt x="19" y="35"/>
                    <a:pt x="19" y="34"/>
                  </a:cubicBezTo>
                  <a:cubicBezTo>
                    <a:pt x="18" y="34"/>
                    <a:pt x="18" y="33"/>
                    <a:pt x="19" y="33"/>
                  </a:cubicBezTo>
                  <a:cubicBezTo>
                    <a:pt x="30" y="22"/>
                    <a:pt x="30" y="22"/>
                    <a:pt x="30" y="22"/>
                  </a:cubicBezTo>
                  <a:cubicBezTo>
                    <a:pt x="30" y="22"/>
                    <a:pt x="31" y="22"/>
                    <a:pt x="31" y="22"/>
                  </a:cubicBezTo>
                  <a:cubicBezTo>
                    <a:pt x="31" y="22"/>
                    <a:pt x="31" y="23"/>
                    <a:pt x="31" y="23"/>
                  </a:cubicBezTo>
                  <a:close/>
                  <a:moveTo>
                    <a:pt x="47" y="22"/>
                  </a:moveTo>
                  <a:cubicBezTo>
                    <a:pt x="48" y="20"/>
                    <a:pt x="48" y="18"/>
                    <a:pt x="47" y="16"/>
                  </a:cubicBezTo>
                  <a:cubicBezTo>
                    <a:pt x="41" y="11"/>
                    <a:pt x="41" y="11"/>
                    <a:pt x="41" y="11"/>
                  </a:cubicBezTo>
                  <a:cubicBezTo>
                    <a:pt x="40" y="9"/>
                    <a:pt x="37" y="9"/>
                    <a:pt x="36" y="11"/>
                  </a:cubicBezTo>
                  <a:cubicBezTo>
                    <a:pt x="33" y="14"/>
                    <a:pt x="33" y="14"/>
                    <a:pt x="33" y="14"/>
                  </a:cubicBezTo>
                  <a:cubicBezTo>
                    <a:pt x="43" y="25"/>
                    <a:pt x="43" y="25"/>
                    <a:pt x="43" y="25"/>
                  </a:cubicBezTo>
                  <a:lnTo>
                    <a:pt x="47" y="22"/>
                  </a:lnTo>
                  <a:close/>
                </a:path>
              </a:pathLst>
            </a:custGeom>
            <a:solidFill>
              <a:schemeClr val="accent3"/>
            </a:solidFill>
            <a:ln w="9525">
              <a:noFill/>
              <a:round/>
            </a:ln>
          </p:spPr>
          <p:txBody>
            <a:bodyPr anchor="ctr"/>
            <a:lstStyle/>
            <a:p>
              <a:pPr algn="ctr"/>
              <a:endParaRPr/>
            </a:p>
          </p:txBody>
        </p:sp>
        <p:grpSp>
          <p:nvGrpSpPr>
            <p:cNvPr id="24" name="Group 3"/>
            <p:cNvGrpSpPr/>
            <p:nvPr/>
          </p:nvGrpSpPr>
          <p:grpSpPr>
            <a:xfrm>
              <a:off x="5045337" y="3736318"/>
              <a:ext cx="2186768" cy="1223899"/>
              <a:chOff x="5045337" y="3697403"/>
              <a:chExt cx="2186768" cy="1223899"/>
            </a:xfrm>
          </p:grpSpPr>
          <p:sp>
            <p:nvSpPr>
              <p:cNvPr id="37" name="TextBox 34"/>
              <p:cNvSpPr txBox="1"/>
              <p:nvPr/>
            </p:nvSpPr>
            <p:spPr>
              <a:xfrm>
                <a:off x="5045337" y="3697403"/>
                <a:ext cx="2186768" cy="637892"/>
              </a:xfrm>
              <a:prstGeom prst="rect">
                <a:avLst/>
              </a:prstGeom>
              <a:noFill/>
            </p:spPr>
            <p:txBody>
              <a:bodyPr wrap="none" lIns="0" tIns="0" rIns="0" bIns="0" anchor="b" anchorCtr="1">
                <a:normAutofit/>
              </a:bodyPr>
              <a:lstStyle/>
              <a:p>
                <a:pPr algn="ctr"/>
                <a:r>
                  <a:rPr lang="zh-CN" altLang="en-US" sz="1600" b="1" dirty="0">
                    <a:solidFill>
                      <a:schemeClr val="accent3">
                        <a:lumMod val="100000"/>
                      </a:schemeClr>
                    </a:solidFill>
                  </a:rPr>
                  <a:t>输入标题文本</a:t>
                </a:r>
              </a:p>
            </p:txBody>
          </p:sp>
          <p:sp>
            <p:nvSpPr>
              <p:cNvPr id="38" name="TextBox 38"/>
              <p:cNvSpPr txBox="1"/>
              <p:nvPr/>
            </p:nvSpPr>
            <p:spPr>
              <a:xfrm>
                <a:off x="5045337" y="4335294"/>
                <a:ext cx="2186768" cy="586008"/>
              </a:xfrm>
              <a:prstGeom prst="rect">
                <a:avLst/>
              </a:prstGeom>
            </p:spPr>
            <p:txBody>
              <a:bodyPr vert="horz" wrap="square" lIns="0" tIns="0" rIns="0" bIns="0" anchor="t" anchorCtr="1">
                <a:normAutofit/>
              </a:bodyPr>
              <a:lstStyle/>
              <a:p>
                <a:pPr>
                  <a:lnSpc>
                    <a:spcPct val="120000"/>
                  </a:lnSpc>
                </a:pPr>
                <a:r>
                  <a:rPr lang="zh-CN" altLang="en-US" sz="1050" dirty="0">
                    <a:solidFill>
                      <a:schemeClr val="dk1">
                        <a:lumMod val="100000"/>
                      </a:schemeClr>
                    </a:solidFill>
                  </a:rPr>
                  <a:t>请替换文字内容复制你的内容到此 </a:t>
                </a:r>
                <a:br>
                  <a:rPr lang="zh-CN" altLang="en-US" sz="1050" dirty="0">
                    <a:solidFill>
                      <a:schemeClr val="dk1">
                        <a:lumMod val="100000"/>
                      </a:schemeClr>
                    </a:solidFill>
                  </a:rPr>
                </a:br>
                <a:r>
                  <a:rPr lang="zh-CN" altLang="en-US" sz="1050" dirty="0">
                    <a:solidFill>
                      <a:schemeClr val="dk1">
                        <a:lumMod val="100000"/>
                      </a:schemeClr>
                    </a:solidFill>
                  </a:rPr>
                  <a:t>添加文字内容</a:t>
                </a:r>
              </a:p>
            </p:txBody>
          </p:sp>
        </p:grpSp>
      </p:grpSp>
      <p:grpSp>
        <p:nvGrpSpPr>
          <p:cNvPr id="43" name="千图PPT彼岸天：ID 8661124库_组合 42"/>
          <p:cNvGrpSpPr/>
          <p:nvPr>
            <p:custDataLst>
              <p:tags r:id="rId2"/>
            </p:custDataLst>
          </p:nvPr>
        </p:nvGrpSpPr>
        <p:grpSpPr>
          <a:xfrm>
            <a:off x="7301670" y="2000711"/>
            <a:ext cx="2186768" cy="2959506"/>
            <a:chOff x="7301670" y="2000711"/>
            <a:chExt cx="2186768" cy="2959506"/>
          </a:xfrm>
        </p:grpSpPr>
        <p:cxnSp>
          <p:nvCxnSpPr>
            <p:cNvPr id="16" name="Straight Connector 23"/>
            <p:cNvCxnSpPr/>
            <p:nvPr/>
          </p:nvCxnSpPr>
          <p:spPr>
            <a:xfrm rot="5400000">
              <a:off x="8184304" y="3746212"/>
              <a:ext cx="423477" cy="1977"/>
            </a:xfrm>
            <a:prstGeom prst="line">
              <a:avLst/>
            </a:prstGeom>
            <a:ln>
              <a:solidFill>
                <a:schemeClr val="accent4"/>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17" name="Rectangle: Rounded Corners 25"/>
            <p:cNvSpPr/>
            <p:nvPr/>
          </p:nvSpPr>
          <p:spPr>
            <a:xfrm rot="10800000">
              <a:off x="7595638" y="2000711"/>
              <a:ext cx="1600812" cy="1320335"/>
            </a:xfrm>
            <a:prstGeom prst="roundRect">
              <a:avLst>
                <a:gd name="adj" fmla="val 10000"/>
              </a:avLst>
            </a:prstGeom>
            <a:noFill/>
            <a:ln>
              <a:solidFill>
                <a:schemeClr val="accent4"/>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a:p>
          </p:txBody>
        </p:sp>
        <p:sp>
          <p:nvSpPr>
            <p:cNvPr id="18" name="Rectangle: Rounded Corners 26"/>
            <p:cNvSpPr/>
            <p:nvPr/>
          </p:nvSpPr>
          <p:spPr>
            <a:xfrm rot="10800000" flipV="1">
              <a:off x="7805512" y="3092524"/>
              <a:ext cx="1097936" cy="436612"/>
            </a:xfrm>
            <a:prstGeom prst="roundRect">
              <a:avLst>
                <a:gd name="adj" fmla="val 10000"/>
              </a:avLst>
            </a:prstGeom>
            <a:solidFill>
              <a:schemeClr val="accent4"/>
            </a:solidFill>
            <a:ln>
              <a:solidFill>
                <a:schemeClr val="accent4"/>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lvl="0" algn="ctr"/>
              <a:r>
                <a:rPr lang="zh-CN" altLang="en-US" sz="1100" b="1" dirty="0">
                  <a:solidFill>
                    <a:srgbClr val="FFFFFF"/>
                  </a:solidFill>
                </a:rPr>
                <a:t>输入标题文本</a:t>
              </a:r>
            </a:p>
          </p:txBody>
        </p:sp>
        <p:sp>
          <p:nvSpPr>
            <p:cNvPr id="19" name="Freeform: Shape 28"/>
            <p:cNvSpPr/>
            <p:nvPr/>
          </p:nvSpPr>
          <p:spPr bwMode="auto">
            <a:xfrm>
              <a:off x="8127572" y="2446780"/>
              <a:ext cx="536943" cy="428194"/>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accent4"/>
            </a:solidFill>
            <a:ln w="9525">
              <a:noFill/>
              <a:round/>
            </a:ln>
          </p:spPr>
          <p:txBody>
            <a:bodyPr anchor="ctr"/>
            <a:lstStyle/>
            <a:p>
              <a:pPr algn="ctr"/>
              <a:endParaRPr/>
            </a:p>
          </p:txBody>
        </p:sp>
        <p:grpSp>
          <p:nvGrpSpPr>
            <p:cNvPr id="25" name="Group 50"/>
            <p:cNvGrpSpPr/>
            <p:nvPr/>
          </p:nvGrpSpPr>
          <p:grpSpPr>
            <a:xfrm>
              <a:off x="7301670" y="3736318"/>
              <a:ext cx="2186768" cy="1223899"/>
              <a:chOff x="5045337" y="3697403"/>
              <a:chExt cx="2186768" cy="1223899"/>
            </a:xfrm>
          </p:grpSpPr>
          <p:sp>
            <p:nvSpPr>
              <p:cNvPr id="35" name="TextBox 51"/>
              <p:cNvSpPr txBox="1"/>
              <p:nvPr/>
            </p:nvSpPr>
            <p:spPr>
              <a:xfrm>
                <a:off x="5045337" y="3697403"/>
                <a:ext cx="2186768" cy="637892"/>
              </a:xfrm>
              <a:prstGeom prst="rect">
                <a:avLst/>
              </a:prstGeom>
              <a:noFill/>
            </p:spPr>
            <p:txBody>
              <a:bodyPr wrap="none" lIns="0" tIns="0" rIns="0" bIns="0" anchor="b" anchorCtr="1">
                <a:normAutofit/>
              </a:bodyPr>
              <a:lstStyle/>
              <a:p>
                <a:pPr algn="ctr"/>
                <a:r>
                  <a:rPr lang="zh-CN" altLang="en-US" sz="1600" b="1" dirty="0">
                    <a:solidFill>
                      <a:schemeClr val="accent4">
                        <a:lumMod val="100000"/>
                      </a:schemeClr>
                    </a:solidFill>
                  </a:rPr>
                  <a:t>输入标题文本</a:t>
                </a:r>
              </a:p>
            </p:txBody>
          </p:sp>
          <p:sp>
            <p:nvSpPr>
              <p:cNvPr id="36" name="TextBox 52"/>
              <p:cNvSpPr txBox="1"/>
              <p:nvPr/>
            </p:nvSpPr>
            <p:spPr>
              <a:xfrm>
                <a:off x="5045337" y="4335294"/>
                <a:ext cx="2186768" cy="586008"/>
              </a:xfrm>
              <a:prstGeom prst="rect">
                <a:avLst/>
              </a:prstGeom>
            </p:spPr>
            <p:txBody>
              <a:bodyPr vert="horz" wrap="square" lIns="0" tIns="0" rIns="0" bIns="0" anchor="t" anchorCtr="1">
                <a:normAutofit/>
              </a:bodyPr>
              <a:lstStyle/>
              <a:p>
                <a:pPr>
                  <a:lnSpc>
                    <a:spcPct val="120000"/>
                  </a:lnSpc>
                </a:pPr>
                <a:r>
                  <a:rPr lang="zh-CN" altLang="en-US" sz="1050" dirty="0">
                    <a:solidFill>
                      <a:schemeClr val="dk1">
                        <a:lumMod val="100000"/>
                      </a:schemeClr>
                    </a:solidFill>
                  </a:rPr>
                  <a:t>请替换文字内容复制你的内容到此 </a:t>
                </a:r>
                <a:br>
                  <a:rPr lang="zh-CN" altLang="en-US" sz="1050" dirty="0">
                    <a:solidFill>
                      <a:schemeClr val="dk1">
                        <a:lumMod val="100000"/>
                      </a:schemeClr>
                    </a:solidFill>
                  </a:rPr>
                </a:br>
                <a:r>
                  <a:rPr lang="zh-CN" altLang="en-US" sz="1050" dirty="0">
                    <a:solidFill>
                      <a:schemeClr val="dk1">
                        <a:lumMod val="100000"/>
                      </a:schemeClr>
                    </a:solidFill>
                  </a:rPr>
                  <a:t>添加文字内容</a:t>
                </a:r>
              </a:p>
            </p:txBody>
          </p:sp>
        </p:grpSp>
      </p:grpSp>
      <p:grpSp>
        <p:nvGrpSpPr>
          <p:cNvPr id="44" name="千图PPT彼岸天：ID 8661124库_组合 43"/>
          <p:cNvGrpSpPr/>
          <p:nvPr>
            <p:custDataLst>
              <p:tags r:id="rId3"/>
            </p:custDataLst>
          </p:nvPr>
        </p:nvGrpSpPr>
        <p:grpSpPr>
          <a:xfrm>
            <a:off x="9515507" y="2000711"/>
            <a:ext cx="2186768" cy="2959506"/>
            <a:chOff x="9515507" y="2000711"/>
            <a:chExt cx="2186768" cy="2959506"/>
          </a:xfrm>
        </p:grpSpPr>
        <p:cxnSp>
          <p:nvCxnSpPr>
            <p:cNvPr id="20" name="Straight Connector 30"/>
            <p:cNvCxnSpPr/>
            <p:nvPr/>
          </p:nvCxnSpPr>
          <p:spPr>
            <a:xfrm rot="5400000">
              <a:off x="10389400" y="3746212"/>
              <a:ext cx="423477" cy="1977"/>
            </a:xfrm>
            <a:prstGeom prst="line">
              <a:avLst/>
            </a:prstGeom>
            <a:ln>
              <a:solidFill>
                <a:schemeClr val="accent5"/>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21" name="Rectangle: Rounded Corners 32"/>
            <p:cNvSpPr/>
            <p:nvPr/>
          </p:nvSpPr>
          <p:spPr>
            <a:xfrm rot="10800000">
              <a:off x="9800732" y="2000711"/>
              <a:ext cx="1600812" cy="1320336"/>
            </a:xfrm>
            <a:prstGeom prst="roundRect">
              <a:avLst>
                <a:gd name="adj" fmla="val 10000"/>
              </a:avLst>
            </a:prstGeom>
            <a:noFill/>
            <a:ln>
              <a:solidFill>
                <a:schemeClr val="accent5"/>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a:p>
          </p:txBody>
        </p:sp>
        <p:sp>
          <p:nvSpPr>
            <p:cNvPr id="22" name="Rectangle: Rounded Corners 33"/>
            <p:cNvSpPr/>
            <p:nvPr/>
          </p:nvSpPr>
          <p:spPr>
            <a:xfrm rot="10800000" flipV="1">
              <a:off x="10052169" y="3092525"/>
              <a:ext cx="1097936" cy="436612"/>
            </a:xfrm>
            <a:prstGeom prst="roundRect">
              <a:avLst>
                <a:gd name="adj" fmla="val 10000"/>
              </a:avLst>
            </a:prstGeom>
            <a:solidFill>
              <a:schemeClr val="accent5"/>
            </a:solidFill>
            <a:ln>
              <a:solidFill>
                <a:schemeClr val="accent5"/>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lvl="0" algn="ctr"/>
              <a:r>
                <a:rPr lang="zh-CN" altLang="en-US" sz="1100" b="1" dirty="0">
                  <a:solidFill>
                    <a:srgbClr val="FFFFFF"/>
                  </a:solidFill>
                </a:rPr>
                <a:t>输入标题文本</a:t>
              </a:r>
            </a:p>
          </p:txBody>
        </p:sp>
        <p:grpSp>
          <p:nvGrpSpPr>
            <p:cNvPr id="23" name="Group 35"/>
            <p:cNvGrpSpPr/>
            <p:nvPr/>
          </p:nvGrpSpPr>
          <p:grpSpPr>
            <a:xfrm>
              <a:off x="10406787" y="2433437"/>
              <a:ext cx="388707" cy="454883"/>
              <a:chOff x="3175" y="1588"/>
              <a:chExt cx="1035050" cy="1211262"/>
            </a:xfrm>
            <a:solidFill>
              <a:schemeClr val="accent5"/>
            </a:solidFill>
          </p:grpSpPr>
          <p:sp>
            <p:nvSpPr>
              <p:cNvPr id="39" name="Freeform: Shape 36"/>
              <p:cNvSpPr/>
              <p:nvPr/>
            </p:nvSpPr>
            <p:spPr bwMode="auto">
              <a:xfrm>
                <a:off x="44450" y="1588"/>
                <a:ext cx="993775" cy="954087"/>
              </a:xfrm>
              <a:custGeom>
                <a:avLst/>
                <a:gdLst>
                  <a:gd name="T0" fmla="*/ 242 w 262"/>
                  <a:gd name="T1" fmla="*/ 40 h 252"/>
                  <a:gd name="T2" fmla="*/ 262 w 262"/>
                  <a:gd name="T3" fmla="*/ 20 h 252"/>
                  <a:gd name="T4" fmla="*/ 242 w 262"/>
                  <a:gd name="T5" fmla="*/ 0 h 252"/>
                  <a:gd name="T6" fmla="*/ 222 w 262"/>
                  <a:gd name="T7" fmla="*/ 20 h 252"/>
                  <a:gd name="T8" fmla="*/ 226 w 262"/>
                  <a:gd name="T9" fmla="*/ 31 h 252"/>
                  <a:gd name="T10" fmla="*/ 126 w 262"/>
                  <a:gd name="T11" fmla="*/ 98 h 252"/>
                  <a:gd name="T12" fmla="*/ 36 w 262"/>
                  <a:gd name="T13" fmla="*/ 8 h 252"/>
                  <a:gd name="T14" fmla="*/ 13 w 262"/>
                  <a:gd name="T15" fmla="*/ 3 h 252"/>
                  <a:gd name="T16" fmla="*/ 0 w 262"/>
                  <a:gd name="T17" fmla="*/ 22 h 252"/>
                  <a:gd name="T18" fmla="*/ 67 w 262"/>
                  <a:gd name="T19" fmla="*/ 185 h 252"/>
                  <a:gd name="T20" fmla="*/ 230 w 262"/>
                  <a:gd name="T21" fmla="*/ 252 h 252"/>
                  <a:gd name="T22" fmla="*/ 249 w 262"/>
                  <a:gd name="T23" fmla="*/ 239 h 252"/>
                  <a:gd name="T24" fmla="*/ 244 w 262"/>
                  <a:gd name="T25" fmla="*/ 216 h 252"/>
                  <a:gd name="T26" fmla="*/ 164 w 262"/>
                  <a:gd name="T27" fmla="*/ 136 h 252"/>
                  <a:gd name="T28" fmla="*/ 231 w 262"/>
                  <a:gd name="T29" fmla="*/ 36 h 252"/>
                  <a:gd name="T30" fmla="*/ 242 w 262"/>
                  <a:gd name="T31" fmla="*/ 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2" h="252">
                    <a:moveTo>
                      <a:pt x="242" y="40"/>
                    </a:moveTo>
                    <a:cubicBezTo>
                      <a:pt x="253" y="40"/>
                      <a:pt x="262" y="31"/>
                      <a:pt x="262" y="20"/>
                    </a:cubicBezTo>
                    <a:cubicBezTo>
                      <a:pt x="262" y="9"/>
                      <a:pt x="253" y="0"/>
                      <a:pt x="242" y="0"/>
                    </a:cubicBezTo>
                    <a:cubicBezTo>
                      <a:pt x="231" y="0"/>
                      <a:pt x="222" y="9"/>
                      <a:pt x="222" y="20"/>
                    </a:cubicBezTo>
                    <a:cubicBezTo>
                      <a:pt x="222" y="24"/>
                      <a:pt x="224" y="28"/>
                      <a:pt x="226" y="31"/>
                    </a:cubicBezTo>
                    <a:cubicBezTo>
                      <a:pt x="126" y="98"/>
                      <a:pt x="126" y="98"/>
                      <a:pt x="126" y="98"/>
                    </a:cubicBezTo>
                    <a:cubicBezTo>
                      <a:pt x="36" y="8"/>
                      <a:pt x="36" y="8"/>
                      <a:pt x="36" y="8"/>
                    </a:cubicBezTo>
                    <a:cubicBezTo>
                      <a:pt x="30" y="2"/>
                      <a:pt x="21" y="0"/>
                      <a:pt x="13" y="3"/>
                    </a:cubicBezTo>
                    <a:cubicBezTo>
                      <a:pt x="5" y="6"/>
                      <a:pt x="0" y="14"/>
                      <a:pt x="0" y="22"/>
                    </a:cubicBezTo>
                    <a:cubicBezTo>
                      <a:pt x="0" y="82"/>
                      <a:pt x="22" y="141"/>
                      <a:pt x="67" y="185"/>
                    </a:cubicBezTo>
                    <a:cubicBezTo>
                      <a:pt x="111" y="230"/>
                      <a:pt x="170" y="252"/>
                      <a:pt x="230" y="252"/>
                    </a:cubicBezTo>
                    <a:cubicBezTo>
                      <a:pt x="238" y="252"/>
                      <a:pt x="246" y="247"/>
                      <a:pt x="249" y="239"/>
                    </a:cubicBezTo>
                    <a:cubicBezTo>
                      <a:pt x="252" y="231"/>
                      <a:pt x="250" y="222"/>
                      <a:pt x="244" y="216"/>
                    </a:cubicBezTo>
                    <a:cubicBezTo>
                      <a:pt x="164" y="136"/>
                      <a:pt x="164" y="136"/>
                      <a:pt x="164" y="136"/>
                    </a:cubicBezTo>
                    <a:cubicBezTo>
                      <a:pt x="231" y="36"/>
                      <a:pt x="231" y="36"/>
                      <a:pt x="231" y="36"/>
                    </a:cubicBezTo>
                    <a:cubicBezTo>
                      <a:pt x="234" y="38"/>
                      <a:pt x="238" y="40"/>
                      <a:pt x="242" y="40"/>
                    </a:cubicBezTo>
                    <a:close/>
                  </a:path>
                </a:pathLst>
              </a:custGeom>
              <a:grpFill/>
              <a:ln>
                <a:noFill/>
              </a:ln>
            </p:spPr>
            <p:txBody>
              <a:bodyPr anchor="ctr"/>
              <a:lstStyle/>
              <a:p>
                <a:pPr algn="ctr"/>
                <a:endParaRPr/>
              </a:p>
            </p:txBody>
          </p:sp>
          <p:sp>
            <p:nvSpPr>
              <p:cNvPr id="40" name="Freeform: Shape 37"/>
              <p:cNvSpPr/>
              <p:nvPr/>
            </p:nvSpPr>
            <p:spPr bwMode="auto">
              <a:xfrm>
                <a:off x="3175" y="777875"/>
                <a:ext cx="492125" cy="434975"/>
              </a:xfrm>
              <a:custGeom>
                <a:avLst/>
                <a:gdLst>
                  <a:gd name="T0" fmla="*/ 113 w 130"/>
                  <a:gd name="T1" fmla="*/ 44 h 115"/>
                  <a:gd name="T2" fmla="*/ 108 w 130"/>
                  <a:gd name="T3" fmla="*/ 38 h 115"/>
                  <a:gd name="T4" fmla="*/ 58 w 130"/>
                  <a:gd name="T5" fmla="*/ 0 h 115"/>
                  <a:gd name="T6" fmla="*/ 57 w 130"/>
                  <a:gd name="T7" fmla="*/ 0 h 115"/>
                  <a:gd name="T8" fmla="*/ 57 w 130"/>
                  <a:gd name="T9" fmla="*/ 0 h 115"/>
                  <a:gd name="T10" fmla="*/ 1 w 130"/>
                  <a:gd name="T11" fmla="*/ 100 h 115"/>
                  <a:gd name="T12" fmla="*/ 1 w 130"/>
                  <a:gd name="T13" fmla="*/ 110 h 115"/>
                  <a:gd name="T14" fmla="*/ 10 w 130"/>
                  <a:gd name="T15" fmla="*/ 115 h 115"/>
                  <a:gd name="T16" fmla="*/ 120 w 130"/>
                  <a:gd name="T17" fmla="*/ 115 h 115"/>
                  <a:gd name="T18" fmla="*/ 128 w 130"/>
                  <a:gd name="T19" fmla="*/ 111 h 115"/>
                  <a:gd name="T20" fmla="*/ 129 w 130"/>
                  <a:gd name="T21" fmla="*/ 102 h 115"/>
                  <a:gd name="T22" fmla="*/ 113 w 130"/>
                  <a:gd name="T23" fmla="*/ 4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15">
                    <a:moveTo>
                      <a:pt x="113" y="44"/>
                    </a:moveTo>
                    <a:cubicBezTo>
                      <a:pt x="112" y="42"/>
                      <a:pt x="110" y="39"/>
                      <a:pt x="108" y="38"/>
                    </a:cubicBezTo>
                    <a:cubicBezTo>
                      <a:pt x="90" y="28"/>
                      <a:pt x="73" y="16"/>
                      <a:pt x="58" y="0"/>
                    </a:cubicBezTo>
                    <a:cubicBezTo>
                      <a:pt x="57" y="0"/>
                      <a:pt x="57" y="0"/>
                      <a:pt x="57" y="0"/>
                    </a:cubicBezTo>
                    <a:cubicBezTo>
                      <a:pt x="57" y="0"/>
                      <a:pt x="57" y="0"/>
                      <a:pt x="57" y="0"/>
                    </a:cubicBezTo>
                    <a:cubicBezTo>
                      <a:pt x="1" y="100"/>
                      <a:pt x="1" y="100"/>
                      <a:pt x="1" y="100"/>
                    </a:cubicBezTo>
                    <a:cubicBezTo>
                      <a:pt x="0" y="103"/>
                      <a:pt x="0" y="107"/>
                      <a:pt x="1" y="110"/>
                    </a:cubicBezTo>
                    <a:cubicBezTo>
                      <a:pt x="3" y="113"/>
                      <a:pt x="6" y="115"/>
                      <a:pt x="10" y="115"/>
                    </a:cubicBezTo>
                    <a:cubicBezTo>
                      <a:pt x="120" y="115"/>
                      <a:pt x="120" y="115"/>
                      <a:pt x="120" y="115"/>
                    </a:cubicBezTo>
                    <a:cubicBezTo>
                      <a:pt x="123" y="115"/>
                      <a:pt x="126" y="114"/>
                      <a:pt x="128" y="111"/>
                    </a:cubicBezTo>
                    <a:cubicBezTo>
                      <a:pt x="130" y="109"/>
                      <a:pt x="130" y="105"/>
                      <a:pt x="129" y="102"/>
                    </a:cubicBezTo>
                    <a:lnTo>
                      <a:pt x="113" y="44"/>
                    </a:lnTo>
                    <a:close/>
                  </a:path>
                </a:pathLst>
              </a:custGeom>
              <a:grpFill/>
              <a:ln>
                <a:noFill/>
              </a:ln>
            </p:spPr>
            <p:txBody>
              <a:bodyPr anchor="ctr"/>
              <a:lstStyle/>
              <a:p>
                <a:pPr algn="ctr"/>
                <a:endParaRPr/>
              </a:p>
            </p:txBody>
          </p:sp>
        </p:grpSp>
        <p:grpSp>
          <p:nvGrpSpPr>
            <p:cNvPr id="26" name="Group 53"/>
            <p:cNvGrpSpPr/>
            <p:nvPr/>
          </p:nvGrpSpPr>
          <p:grpSpPr>
            <a:xfrm>
              <a:off x="9515507" y="3736318"/>
              <a:ext cx="2186768" cy="1223899"/>
              <a:chOff x="5045337" y="3697403"/>
              <a:chExt cx="2186768" cy="1223899"/>
            </a:xfrm>
          </p:grpSpPr>
          <p:sp>
            <p:nvSpPr>
              <p:cNvPr id="33" name="TextBox 54"/>
              <p:cNvSpPr txBox="1"/>
              <p:nvPr/>
            </p:nvSpPr>
            <p:spPr>
              <a:xfrm>
                <a:off x="5045337" y="3697403"/>
                <a:ext cx="2186768" cy="637892"/>
              </a:xfrm>
              <a:prstGeom prst="rect">
                <a:avLst/>
              </a:prstGeom>
              <a:noFill/>
            </p:spPr>
            <p:txBody>
              <a:bodyPr wrap="none" lIns="0" tIns="0" rIns="0" bIns="0" anchor="b" anchorCtr="1">
                <a:normAutofit/>
              </a:bodyPr>
              <a:lstStyle/>
              <a:p>
                <a:pPr algn="ctr"/>
                <a:r>
                  <a:rPr lang="zh-CN" altLang="en-US" sz="1600" b="1" dirty="0">
                    <a:solidFill>
                      <a:schemeClr val="accent5">
                        <a:lumMod val="100000"/>
                      </a:schemeClr>
                    </a:solidFill>
                  </a:rPr>
                  <a:t>输入标题文本</a:t>
                </a:r>
              </a:p>
            </p:txBody>
          </p:sp>
          <p:sp>
            <p:nvSpPr>
              <p:cNvPr id="34" name="TextBox 55"/>
              <p:cNvSpPr txBox="1"/>
              <p:nvPr/>
            </p:nvSpPr>
            <p:spPr>
              <a:xfrm>
                <a:off x="5045337" y="4335294"/>
                <a:ext cx="2186768" cy="586008"/>
              </a:xfrm>
              <a:prstGeom prst="rect">
                <a:avLst/>
              </a:prstGeom>
            </p:spPr>
            <p:txBody>
              <a:bodyPr vert="horz" wrap="square" lIns="0" tIns="0" rIns="0" bIns="0" anchor="t" anchorCtr="1">
                <a:normAutofit/>
              </a:bodyPr>
              <a:lstStyle/>
              <a:p>
                <a:pPr>
                  <a:lnSpc>
                    <a:spcPct val="120000"/>
                  </a:lnSpc>
                </a:pPr>
                <a:r>
                  <a:rPr lang="zh-CN" altLang="en-US" sz="1050" dirty="0">
                    <a:solidFill>
                      <a:schemeClr val="dk1">
                        <a:lumMod val="100000"/>
                      </a:schemeClr>
                    </a:solidFill>
                  </a:rPr>
                  <a:t>请替换文字内容复制你的内容到此 </a:t>
                </a:r>
                <a:br>
                  <a:rPr lang="zh-CN" altLang="en-US" sz="1050" dirty="0">
                    <a:solidFill>
                      <a:schemeClr val="dk1">
                        <a:lumMod val="100000"/>
                      </a:schemeClr>
                    </a:solidFill>
                  </a:rPr>
                </a:br>
                <a:r>
                  <a:rPr lang="zh-CN" altLang="en-US" sz="1050" dirty="0">
                    <a:solidFill>
                      <a:schemeClr val="dk1">
                        <a:lumMod val="100000"/>
                      </a:schemeClr>
                    </a:solidFill>
                  </a:rPr>
                  <a:t>添加文字内容</a:t>
                </a:r>
              </a:p>
            </p:txBody>
          </p:sp>
        </p:grpSp>
      </p:grpSp>
      <p:grpSp>
        <p:nvGrpSpPr>
          <p:cNvPr id="41" name="千图PPT彼岸天：ID 8661124库_组合 40"/>
          <p:cNvGrpSpPr/>
          <p:nvPr>
            <p:custDataLst>
              <p:tags r:id="rId4"/>
            </p:custDataLst>
          </p:nvPr>
        </p:nvGrpSpPr>
        <p:grpSpPr>
          <a:xfrm>
            <a:off x="2727524" y="1992779"/>
            <a:ext cx="2186768" cy="2967438"/>
            <a:chOff x="2727524" y="1992779"/>
            <a:chExt cx="2186768" cy="2967438"/>
          </a:xfrm>
        </p:grpSpPr>
        <p:cxnSp>
          <p:nvCxnSpPr>
            <p:cNvPr id="8" name="Straight Connector 9"/>
            <p:cNvCxnSpPr/>
            <p:nvPr/>
          </p:nvCxnSpPr>
          <p:spPr>
            <a:xfrm rot="5400000">
              <a:off x="3610158" y="3738281"/>
              <a:ext cx="423477" cy="1977"/>
            </a:xfrm>
            <a:prstGeom prst="line">
              <a:avLst/>
            </a:prstGeom>
            <a:ln>
              <a:solidFill>
                <a:schemeClr val="accent2"/>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9" name="Rectangle: Rounded Corners 11"/>
            <p:cNvSpPr/>
            <p:nvPr/>
          </p:nvSpPr>
          <p:spPr>
            <a:xfrm rot="10800000">
              <a:off x="3021491" y="1992779"/>
              <a:ext cx="1600811" cy="1320335"/>
            </a:xfrm>
            <a:prstGeom prst="roundRect">
              <a:avLst>
                <a:gd name="adj" fmla="val 10000"/>
              </a:avLst>
            </a:prstGeom>
            <a:noFill/>
            <a:ln>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a:p>
          </p:txBody>
        </p:sp>
        <p:sp>
          <p:nvSpPr>
            <p:cNvPr id="10" name="Rectangle: Rounded Corners 12"/>
            <p:cNvSpPr/>
            <p:nvPr/>
          </p:nvSpPr>
          <p:spPr>
            <a:xfrm rot="10800000" flipV="1">
              <a:off x="3231365" y="3084592"/>
              <a:ext cx="1097935" cy="436612"/>
            </a:xfrm>
            <a:prstGeom prst="roundRect">
              <a:avLst>
                <a:gd name="adj" fmla="val 10000"/>
              </a:avLst>
            </a:prstGeom>
            <a:solidFill>
              <a:schemeClr val="accent2"/>
            </a:solidFill>
            <a:ln>
              <a:solidFill>
                <a:schemeClr val="accent2"/>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lvl="0" algn="ctr"/>
              <a:r>
                <a:rPr lang="zh-CN" altLang="en-US" sz="1100" b="1" dirty="0">
                  <a:solidFill>
                    <a:srgbClr val="FFFFFF"/>
                  </a:solidFill>
                </a:rPr>
                <a:t>输入标题文本</a:t>
              </a:r>
            </a:p>
          </p:txBody>
        </p:sp>
        <p:sp>
          <p:nvSpPr>
            <p:cNvPr id="11" name="Freeform: Shape 14"/>
            <p:cNvSpPr/>
            <p:nvPr/>
          </p:nvSpPr>
          <p:spPr bwMode="auto">
            <a:xfrm>
              <a:off x="3555367" y="2444438"/>
              <a:ext cx="533060" cy="417020"/>
            </a:xfrm>
            <a:custGeom>
              <a:avLst/>
              <a:gdLst/>
              <a:ahLst/>
              <a:cxnLst>
                <a:cxn ang="0">
                  <a:pos x="68" y="8"/>
                </a:cxn>
                <a:cxn ang="0">
                  <a:pos x="67" y="9"/>
                </a:cxn>
                <a:cxn ang="0">
                  <a:pos x="2" y="9"/>
                </a:cxn>
                <a:cxn ang="0">
                  <a:pos x="0" y="8"/>
                </a:cxn>
                <a:cxn ang="0">
                  <a:pos x="0" y="1"/>
                </a:cxn>
                <a:cxn ang="0">
                  <a:pos x="2" y="0"/>
                </a:cxn>
                <a:cxn ang="0">
                  <a:pos x="67" y="0"/>
                </a:cxn>
                <a:cxn ang="0">
                  <a:pos x="68" y="1"/>
                </a:cxn>
                <a:cxn ang="0">
                  <a:pos x="68" y="8"/>
                </a:cxn>
                <a:cxn ang="0">
                  <a:pos x="13" y="27"/>
                </a:cxn>
                <a:cxn ang="0">
                  <a:pos x="3" y="38"/>
                </a:cxn>
                <a:cxn ang="0">
                  <a:pos x="2" y="38"/>
                </a:cxn>
                <a:cxn ang="0">
                  <a:pos x="0" y="37"/>
                </a:cxn>
                <a:cxn ang="0">
                  <a:pos x="0" y="15"/>
                </a:cxn>
                <a:cxn ang="0">
                  <a:pos x="2" y="14"/>
                </a:cxn>
                <a:cxn ang="0">
                  <a:pos x="3" y="14"/>
                </a:cxn>
                <a:cxn ang="0">
                  <a:pos x="13" y="25"/>
                </a:cxn>
                <a:cxn ang="0">
                  <a:pos x="14" y="26"/>
                </a:cxn>
                <a:cxn ang="0">
                  <a:pos x="13" y="27"/>
                </a:cxn>
                <a:cxn ang="0">
                  <a:pos x="68" y="52"/>
                </a:cxn>
                <a:cxn ang="0">
                  <a:pos x="67" y="53"/>
                </a:cxn>
                <a:cxn ang="0">
                  <a:pos x="2" y="53"/>
                </a:cxn>
                <a:cxn ang="0">
                  <a:pos x="0" y="52"/>
                </a:cxn>
                <a:cxn ang="0">
                  <a:pos x="0" y="44"/>
                </a:cxn>
                <a:cxn ang="0">
                  <a:pos x="2" y="43"/>
                </a:cxn>
                <a:cxn ang="0">
                  <a:pos x="67" y="43"/>
                </a:cxn>
                <a:cxn ang="0">
                  <a:pos x="68" y="44"/>
                </a:cxn>
                <a:cxn ang="0">
                  <a:pos x="68" y="52"/>
                </a:cxn>
                <a:cxn ang="0">
                  <a:pos x="68" y="23"/>
                </a:cxn>
                <a:cxn ang="0">
                  <a:pos x="67" y="24"/>
                </a:cxn>
                <a:cxn ang="0">
                  <a:pos x="26" y="24"/>
                </a:cxn>
                <a:cxn ang="0">
                  <a:pos x="25" y="23"/>
                </a:cxn>
                <a:cxn ang="0">
                  <a:pos x="25" y="15"/>
                </a:cxn>
                <a:cxn ang="0">
                  <a:pos x="26" y="14"/>
                </a:cxn>
                <a:cxn ang="0">
                  <a:pos x="67" y="14"/>
                </a:cxn>
                <a:cxn ang="0">
                  <a:pos x="68" y="15"/>
                </a:cxn>
                <a:cxn ang="0">
                  <a:pos x="68" y="23"/>
                </a:cxn>
                <a:cxn ang="0">
                  <a:pos x="68" y="37"/>
                </a:cxn>
                <a:cxn ang="0">
                  <a:pos x="67" y="38"/>
                </a:cxn>
                <a:cxn ang="0">
                  <a:pos x="26" y="38"/>
                </a:cxn>
                <a:cxn ang="0">
                  <a:pos x="25" y="37"/>
                </a:cxn>
                <a:cxn ang="0">
                  <a:pos x="25" y="30"/>
                </a:cxn>
                <a:cxn ang="0">
                  <a:pos x="26" y="29"/>
                </a:cxn>
                <a:cxn ang="0">
                  <a:pos x="67" y="29"/>
                </a:cxn>
                <a:cxn ang="0">
                  <a:pos x="68" y="30"/>
                </a:cxn>
                <a:cxn ang="0">
                  <a:pos x="68" y="37"/>
                </a:cxn>
              </a:cxnLst>
              <a:rect l="0" t="0" r="r" b="b"/>
              <a:pathLst>
                <a:path w="68" h="53">
                  <a:moveTo>
                    <a:pt x="68" y="8"/>
                  </a:moveTo>
                  <a:cubicBezTo>
                    <a:pt x="68" y="9"/>
                    <a:pt x="68" y="9"/>
                    <a:pt x="67" y="9"/>
                  </a:cubicBezTo>
                  <a:cubicBezTo>
                    <a:pt x="2" y="9"/>
                    <a:pt x="2" y="9"/>
                    <a:pt x="2" y="9"/>
                  </a:cubicBezTo>
                  <a:cubicBezTo>
                    <a:pt x="1" y="9"/>
                    <a:pt x="0" y="9"/>
                    <a:pt x="0" y="8"/>
                  </a:cubicBezTo>
                  <a:cubicBezTo>
                    <a:pt x="0" y="1"/>
                    <a:pt x="0" y="1"/>
                    <a:pt x="0" y="1"/>
                  </a:cubicBezTo>
                  <a:cubicBezTo>
                    <a:pt x="0" y="0"/>
                    <a:pt x="1" y="0"/>
                    <a:pt x="2" y="0"/>
                  </a:cubicBezTo>
                  <a:cubicBezTo>
                    <a:pt x="67" y="0"/>
                    <a:pt x="67" y="0"/>
                    <a:pt x="67" y="0"/>
                  </a:cubicBezTo>
                  <a:cubicBezTo>
                    <a:pt x="68" y="0"/>
                    <a:pt x="68" y="0"/>
                    <a:pt x="68" y="1"/>
                  </a:cubicBezTo>
                  <a:lnTo>
                    <a:pt x="68" y="8"/>
                  </a:lnTo>
                  <a:close/>
                  <a:moveTo>
                    <a:pt x="13" y="27"/>
                  </a:moveTo>
                  <a:cubicBezTo>
                    <a:pt x="3" y="38"/>
                    <a:pt x="3" y="38"/>
                    <a:pt x="3" y="38"/>
                  </a:cubicBezTo>
                  <a:cubicBezTo>
                    <a:pt x="2" y="38"/>
                    <a:pt x="2" y="38"/>
                    <a:pt x="2" y="38"/>
                  </a:cubicBezTo>
                  <a:cubicBezTo>
                    <a:pt x="1" y="38"/>
                    <a:pt x="0" y="38"/>
                    <a:pt x="0" y="37"/>
                  </a:cubicBezTo>
                  <a:cubicBezTo>
                    <a:pt x="0" y="15"/>
                    <a:pt x="0" y="15"/>
                    <a:pt x="0" y="15"/>
                  </a:cubicBezTo>
                  <a:cubicBezTo>
                    <a:pt x="0" y="15"/>
                    <a:pt x="1" y="14"/>
                    <a:pt x="2" y="14"/>
                  </a:cubicBezTo>
                  <a:cubicBezTo>
                    <a:pt x="2" y="14"/>
                    <a:pt x="2" y="14"/>
                    <a:pt x="3" y="14"/>
                  </a:cubicBezTo>
                  <a:cubicBezTo>
                    <a:pt x="13" y="25"/>
                    <a:pt x="13" y="25"/>
                    <a:pt x="13" y="25"/>
                  </a:cubicBezTo>
                  <a:cubicBezTo>
                    <a:pt x="14" y="26"/>
                    <a:pt x="14" y="26"/>
                    <a:pt x="14" y="26"/>
                  </a:cubicBezTo>
                  <a:cubicBezTo>
                    <a:pt x="14" y="27"/>
                    <a:pt x="14" y="27"/>
                    <a:pt x="13" y="27"/>
                  </a:cubicBezTo>
                  <a:close/>
                  <a:moveTo>
                    <a:pt x="68" y="52"/>
                  </a:moveTo>
                  <a:cubicBezTo>
                    <a:pt x="68" y="52"/>
                    <a:pt x="68" y="53"/>
                    <a:pt x="67" y="53"/>
                  </a:cubicBezTo>
                  <a:cubicBezTo>
                    <a:pt x="2" y="53"/>
                    <a:pt x="2" y="53"/>
                    <a:pt x="2" y="53"/>
                  </a:cubicBezTo>
                  <a:cubicBezTo>
                    <a:pt x="1" y="53"/>
                    <a:pt x="0" y="52"/>
                    <a:pt x="0" y="52"/>
                  </a:cubicBezTo>
                  <a:cubicBezTo>
                    <a:pt x="0" y="44"/>
                    <a:pt x="0" y="44"/>
                    <a:pt x="0" y="44"/>
                  </a:cubicBezTo>
                  <a:cubicBezTo>
                    <a:pt x="0" y="44"/>
                    <a:pt x="1" y="43"/>
                    <a:pt x="2" y="43"/>
                  </a:cubicBezTo>
                  <a:cubicBezTo>
                    <a:pt x="67" y="43"/>
                    <a:pt x="67" y="43"/>
                    <a:pt x="67" y="43"/>
                  </a:cubicBezTo>
                  <a:cubicBezTo>
                    <a:pt x="68" y="43"/>
                    <a:pt x="68" y="44"/>
                    <a:pt x="68" y="44"/>
                  </a:cubicBezTo>
                  <a:lnTo>
                    <a:pt x="68" y="52"/>
                  </a:lnTo>
                  <a:close/>
                  <a:moveTo>
                    <a:pt x="68" y="23"/>
                  </a:moveTo>
                  <a:cubicBezTo>
                    <a:pt x="68" y="23"/>
                    <a:pt x="68" y="24"/>
                    <a:pt x="67" y="24"/>
                  </a:cubicBezTo>
                  <a:cubicBezTo>
                    <a:pt x="26" y="24"/>
                    <a:pt x="26" y="24"/>
                    <a:pt x="26" y="24"/>
                  </a:cubicBezTo>
                  <a:cubicBezTo>
                    <a:pt x="25" y="24"/>
                    <a:pt x="25" y="23"/>
                    <a:pt x="25" y="23"/>
                  </a:cubicBezTo>
                  <a:cubicBezTo>
                    <a:pt x="25" y="15"/>
                    <a:pt x="25" y="15"/>
                    <a:pt x="25" y="15"/>
                  </a:cubicBezTo>
                  <a:cubicBezTo>
                    <a:pt x="25" y="15"/>
                    <a:pt x="25" y="14"/>
                    <a:pt x="26" y="14"/>
                  </a:cubicBezTo>
                  <a:cubicBezTo>
                    <a:pt x="67" y="14"/>
                    <a:pt x="67" y="14"/>
                    <a:pt x="67" y="14"/>
                  </a:cubicBezTo>
                  <a:cubicBezTo>
                    <a:pt x="68" y="14"/>
                    <a:pt x="68" y="15"/>
                    <a:pt x="68" y="15"/>
                  </a:cubicBezTo>
                  <a:lnTo>
                    <a:pt x="68" y="23"/>
                  </a:lnTo>
                  <a:close/>
                  <a:moveTo>
                    <a:pt x="68" y="37"/>
                  </a:moveTo>
                  <a:cubicBezTo>
                    <a:pt x="68" y="38"/>
                    <a:pt x="68" y="38"/>
                    <a:pt x="67" y="38"/>
                  </a:cubicBezTo>
                  <a:cubicBezTo>
                    <a:pt x="26" y="38"/>
                    <a:pt x="26" y="38"/>
                    <a:pt x="26" y="38"/>
                  </a:cubicBezTo>
                  <a:cubicBezTo>
                    <a:pt x="25" y="38"/>
                    <a:pt x="25" y="38"/>
                    <a:pt x="25" y="37"/>
                  </a:cubicBezTo>
                  <a:cubicBezTo>
                    <a:pt x="25" y="30"/>
                    <a:pt x="25" y="30"/>
                    <a:pt x="25" y="30"/>
                  </a:cubicBezTo>
                  <a:cubicBezTo>
                    <a:pt x="25" y="29"/>
                    <a:pt x="25" y="29"/>
                    <a:pt x="26" y="29"/>
                  </a:cubicBezTo>
                  <a:cubicBezTo>
                    <a:pt x="67" y="29"/>
                    <a:pt x="67" y="29"/>
                    <a:pt x="67" y="29"/>
                  </a:cubicBezTo>
                  <a:cubicBezTo>
                    <a:pt x="68" y="29"/>
                    <a:pt x="68" y="29"/>
                    <a:pt x="68" y="30"/>
                  </a:cubicBezTo>
                  <a:lnTo>
                    <a:pt x="68" y="37"/>
                  </a:lnTo>
                  <a:close/>
                </a:path>
              </a:pathLst>
            </a:custGeom>
            <a:solidFill>
              <a:schemeClr val="accent2"/>
            </a:solidFill>
            <a:ln w="9525">
              <a:noFill/>
              <a:round/>
            </a:ln>
          </p:spPr>
          <p:txBody>
            <a:bodyPr anchor="ctr"/>
            <a:lstStyle/>
            <a:p>
              <a:pPr algn="ctr"/>
              <a:endParaRPr/>
            </a:p>
          </p:txBody>
        </p:sp>
        <p:grpSp>
          <p:nvGrpSpPr>
            <p:cNvPr id="27" name="Group 56"/>
            <p:cNvGrpSpPr/>
            <p:nvPr/>
          </p:nvGrpSpPr>
          <p:grpSpPr>
            <a:xfrm>
              <a:off x="2727524" y="3736318"/>
              <a:ext cx="2186768" cy="1223899"/>
              <a:chOff x="5045337" y="3697403"/>
              <a:chExt cx="2186768" cy="1223899"/>
            </a:xfrm>
          </p:grpSpPr>
          <p:sp>
            <p:nvSpPr>
              <p:cNvPr id="31" name="TextBox 57"/>
              <p:cNvSpPr txBox="1"/>
              <p:nvPr/>
            </p:nvSpPr>
            <p:spPr>
              <a:xfrm>
                <a:off x="5045337" y="3697403"/>
                <a:ext cx="2186768" cy="637892"/>
              </a:xfrm>
              <a:prstGeom prst="rect">
                <a:avLst/>
              </a:prstGeom>
              <a:noFill/>
            </p:spPr>
            <p:txBody>
              <a:bodyPr wrap="none" lIns="0" tIns="0" rIns="0" bIns="0" anchor="b" anchorCtr="1">
                <a:normAutofit/>
              </a:bodyPr>
              <a:lstStyle/>
              <a:p>
                <a:pPr algn="ctr"/>
                <a:r>
                  <a:rPr lang="zh-CN" altLang="en-US" sz="1600" b="1" dirty="0">
                    <a:solidFill>
                      <a:schemeClr val="accent2">
                        <a:lumMod val="100000"/>
                      </a:schemeClr>
                    </a:solidFill>
                  </a:rPr>
                  <a:t>输入标题文本</a:t>
                </a:r>
              </a:p>
            </p:txBody>
          </p:sp>
          <p:sp>
            <p:nvSpPr>
              <p:cNvPr id="32" name="TextBox 58"/>
              <p:cNvSpPr txBox="1"/>
              <p:nvPr/>
            </p:nvSpPr>
            <p:spPr>
              <a:xfrm>
                <a:off x="5045337" y="4335294"/>
                <a:ext cx="2186768" cy="586008"/>
              </a:xfrm>
              <a:prstGeom prst="rect">
                <a:avLst/>
              </a:prstGeom>
            </p:spPr>
            <p:txBody>
              <a:bodyPr vert="horz" wrap="square" lIns="0" tIns="0" rIns="0" bIns="0" anchor="t" anchorCtr="1">
                <a:normAutofit/>
              </a:bodyPr>
              <a:lstStyle/>
              <a:p>
                <a:pPr>
                  <a:lnSpc>
                    <a:spcPct val="120000"/>
                  </a:lnSpc>
                </a:pPr>
                <a:r>
                  <a:rPr lang="zh-CN" altLang="en-US" sz="1050" dirty="0">
                    <a:solidFill>
                      <a:schemeClr val="dk1">
                        <a:lumMod val="100000"/>
                      </a:schemeClr>
                    </a:solidFill>
                  </a:rPr>
                  <a:t>请替换文字内容复制你的内容到此 </a:t>
                </a:r>
                <a:br>
                  <a:rPr lang="zh-CN" altLang="en-US" sz="1050" dirty="0">
                    <a:solidFill>
                      <a:schemeClr val="dk1">
                        <a:lumMod val="100000"/>
                      </a:schemeClr>
                    </a:solidFill>
                  </a:rPr>
                </a:br>
                <a:r>
                  <a:rPr lang="zh-CN" altLang="en-US" sz="1050" dirty="0">
                    <a:solidFill>
                      <a:schemeClr val="dk1">
                        <a:lumMod val="100000"/>
                      </a:schemeClr>
                    </a:solidFill>
                  </a:rPr>
                  <a:t>添加文字内容</a:t>
                </a:r>
              </a:p>
            </p:txBody>
          </p:sp>
        </p:grpSp>
      </p:grpSp>
      <p:grpSp>
        <p:nvGrpSpPr>
          <p:cNvPr id="2" name="千图PPT彼岸天：ID 8661124库_组合 1"/>
          <p:cNvGrpSpPr/>
          <p:nvPr>
            <p:custDataLst>
              <p:tags r:id="rId5"/>
            </p:custDataLst>
          </p:nvPr>
        </p:nvGrpSpPr>
        <p:grpSpPr>
          <a:xfrm>
            <a:off x="426077" y="1996736"/>
            <a:ext cx="2186768" cy="2963481"/>
            <a:chOff x="426077" y="1996736"/>
            <a:chExt cx="2186768" cy="2963481"/>
          </a:xfrm>
        </p:grpSpPr>
        <p:cxnSp>
          <p:nvCxnSpPr>
            <p:cNvPr id="4" name="Straight Connector 2"/>
            <p:cNvCxnSpPr/>
            <p:nvPr/>
          </p:nvCxnSpPr>
          <p:spPr>
            <a:xfrm rot="5400000">
              <a:off x="1307723" y="3744608"/>
              <a:ext cx="423477" cy="1977"/>
            </a:xfrm>
            <a:prstGeom prst="line">
              <a:avLst/>
            </a:prstGeom>
            <a:ln>
              <a:solidFill>
                <a:schemeClr val="accent1"/>
              </a:solidFill>
              <a:prstDash val="sysDot"/>
              <a:tailEnd type="oval"/>
            </a:ln>
          </p:spPr>
          <p:style>
            <a:lnRef idx="2">
              <a:schemeClr val="accent5"/>
            </a:lnRef>
            <a:fillRef idx="0">
              <a:schemeClr val="accent5"/>
            </a:fillRef>
            <a:effectRef idx="1">
              <a:schemeClr val="accent5"/>
            </a:effectRef>
            <a:fontRef idx="minor">
              <a:schemeClr val="tx1"/>
            </a:fontRef>
          </p:style>
        </p:cxnSp>
        <p:sp>
          <p:nvSpPr>
            <p:cNvPr id="5" name="Rectangle: Rounded Corners 4"/>
            <p:cNvSpPr/>
            <p:nvPr/>
          </p:nvSpPr>
          <p:spPr>
            <a:xfrm rot="10800000">
              <a:off x="719056" y="1996736"/>
              <a:ext cx="1600812" cy="1320336"/>
            </a:xfrm>
            <a:prstGeom prst="roundRect">
              <a:avLst>
                <a:gd name="adj" fmla="val 10000"/>
              </a:avLst>
            </a:prstGeom>
            <a:noFill/>
            <a:ln>
              <a:solidFill>
                <a:schemeClr val="accent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lgn="ctr"/>
              <a:endParaRPr/>
            </a:p>
          </p:txBody>
        </p:sp>
        <p:sp>
          <p:nvSpPr>
            <p:cNvPr id="6" name="Rectangle: Rounded Corners 5"/>
            <p:cNvSpPr/>
            <p:nvPr/>
          </p:nvSpPr>
          <p:spPr>
            <a:xfrm rot="10800000" flipV="1">
              <a:off x="963611" y="3088550"/>
              <a:ext cx="1097936" cy="436612"/>
            </a:xfrm>
            <a:prstGeom prst="roundRect">
              <a:avLst>
                <a:gd name="adj" fmla="val 10000"/>
              </a:avLst>
            </a:prstGeom>
            <a:solidFill>
              <a:schemeClr val="accent1"/>
            </a:solidFill>
            <a:ln>
              <a:solidFill>
                <a:schemeClr val="accent1"/>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wrap="none" anchor="ctr">
              <a:normAutofit/>
            </a:bodyPr>
            <a:lstStyle/>
            <a:p>
              <a:pPr algn="ctr"/>
              <a:r>
                <a:rPr lang="zh-CN" altLang="en-US" sz="1100" b="1" dirty="0"/>
                <a:t>输入标题文本</a:t>
              </a:r>
            </a:p>
          </p:txBody>
        </p:sp>
        <p:sp>
          <p:nvSpPr>
            <p:cNvPr id="7" name="Freeform: Shape 7"/>
            <p:cNvSpPr/>
            <p:nvPr/>
          </p:nvSpPr>
          <p:spPr bwMode="auto">
            <a:xfrm>
              <a:off x="1211144" y="2448161"/>
              <a:ext cx="616635" cy="408614"/>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accent1"/>
            </a:solidFill>
            <a:ln w="9525">
              <a:noFill/>
              <a:round/>
            </a:ln>
          </p:spPr>
          <p:txBody>
            <a:bodyPr anchor="ctr"/>
            <a:lstStyle/>
            <a:p>
              <a:pPr algn="ctr"/>
              <a:endParaRPr/>
            </a:p>
          </p:txBody>
        </p:sp>
        <p:grpSp>
          <p:nvGrpSpPr>
            <p:cNvPr id="28" name="Group 59"/>
            <p:cNvGrpSpPr/>
            <p:nvPr/>
          </p:nvGrpSpPr>
          <p:grpSpPr>
            <a:xfrm>
              <a:off x="426077" y="3736318"/>
              <a:ext cx="2186768" cy="1223899"/>
              <a:chOff x="5045337" y="3697403"/>
              <a:chExt cx="2186768" cy="1223899"/>
            </a:xfrm>
          </p:grpSpPr>
          <p:sp>
            <p:nvSpPr>
              <p:cNvPr id="29" name="TextBox 60"/>
              <p:cNvSpPr txBox="1"/>
              <p:nvPr/>
            </p:nvSpPr>
            <p:spPr>
              <a:xfrm>
                <a:off x="5045337" y="3697403"/>
                <a:ext cx="2186768" cy="637892"/>
              </a:xfrm>
              <a:prstGeom prst="rect">
                <a:avLst/>
              </a:prstGeom>
              <a:noFill/>
            </p:spPr>
            <p:txBody>
              <a:bodyPr wrap="none" lIns="0" tIns="0" rIns="0" bIns="0" anchor="b" anchorCtr="1">
                <a:normAutofit/>
              </a:bodyPr>
              <a:lstStyle/>
              <a:p>
                <a:pPr algn="ctr"/>
                <a:r>
                  <a:rPr lang="zh-CN" altLang="en-US" sz="1600" b="1" dirty="0">
                    <a:solidFill>
                      <a:schemeClr val="accent1">
                        <a:lumMod val="100000"/>
                      </a:schemeClr>
                    </a:solidFill>
                  </a:rPr>
                  <a:t>输入标题文本</a:t>
                </a:r>
              </a:p>
            </p:txBody>
          </p:sp>
          <p:sp>
            <p:nvSpPr>
              <p:cNvPr id="30" name="TextBox 61"/>
              <p:cNvSpPr txBox="1"/>
              <p:nvPr/>
            </p:nvSpPr>
            <p:spPr>
              <a:xfrm>
                <a:off x="5045337" y="4335294"/>
                <a:ext cx="2186768" cy="586008"/>
              </a:xfrm>
              <a:prstGeom prst="rect">
                <a:avLst/>
              </a:prstGeom>
            </p:spPr>
            <p:txBody>
              <a:bodyPr vert="horz" wrap="square" lIns="0" tIns="0" rIns="0" bIns="0" anchor="t" anchorCtr="1">
                <a:normAutofit/>
              </a:bodyPr>
              <a:lstStyle/>
              <a:p>
                <a:pPr>
                  <a:lnSpc>
                    <a:spcPct val="120000"/>
                  </a:lnSpc>
                </a:pPr>
                <a:r>
                  <a:rPr lang="zh-CN" altLang="en-US" sz="1050" dirty="0">
                    <a:solidFill>
                      <a:schemeClr val="dk1">
                        <a:lumMod val="100000"/>
                      </a:schemeClr>
                    </a:solidFill>
                  </a:rPr>
                  <a:t>请替换文字内容复制你的内容到此 </a:t>
                </a:r>
                <a:br>
                  <a:rPr lang="zh-CN" altLang="en-US" sz="1050" dirty="0">
                    <a:solidFill>
                      <a:schemeClr val="dk1">
                        <a:lumMod val="100000"/>
                      </a:schemeClr>
                    </a:solidFill>
                  </a:rPr>
                </a:br>
                <a:r>
                  <a:rPr lang="zh-CN" altLang="en-US" sz="1050" dirty="0">
                    <a:solidFill>
                      <a:schemeClr val="dk1">
                        <a:lumMod val="100000"/>
                      </a:schemeClr>
                    </a:solidFill>
                  </a:rPr>
                  <a:t>添加文字内容</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千图PPT彼岸天：ID 8661124库_组合 36"/>
          <p:cNvGrpSpPr/>
          <p:nvPr>
            <p:custDataLst>
              <p:tags r:id="rId1"/>
            </p:custDataLst>
          </p:nvPr>
        </p:nvGrpSpPr>
        <p:grpSpPr>
          <a:xfrm>
            <a:off x="7584228" y="1963174"/>
            <a:ext cx="2545292" cy="919569"/>
            <a:chOff x="7584228" y="1963174"/>
            <a:chExt cx="2545292" cy="919569"/>
          </a:xfrm>
        </p:grpSpPr>
        <p:sp>
          <p:nvSpPr>
            <p:cNvPr id="14" name="TextBox 12"/>
            <p:cNvSpPr txBox="1"/>
            <p:nvPr/>
          </p:nvSpPr>
          <p:spPr>
            <a:xfrm>
              <a:off x="7584228" y="1963174"/>
              <a:ext cx="1261884" cy="307777"/>
            </a:xfrm>
            <a:prstGeom prst="rect">
              <a:avLst/>
            </a:prstGeom>
            <a:noFill/>
          </p:spPr>
          <p:txBody>
            <a:bodyPr wrap="none">
              <a:normAutofit/>
            </a:bodyPr>
            <a:lstStyle/>
            <a:p>
              <a:pPr eaLnBrk="1" fontAlgn="auto" hangingPunct="1">
                <a:defRPr/>
              </a:pPr>
              <a:r>
                <a:rPr lang="zh-CN" altLang="en-US" sz="1400" b="1" dirty="0"/>
                <a:t>输入标题文本</a:t>
              </a:r>
            </a:p>
          </p:txBody>
        </p:sp>
        <p:sp>
          <p:nvSpPr>
            <p:cNvPr id="15" name="TextBox 13"/>
            <p:cNvSpPr txBox="1"/>
            <p:nvPr/>
          </p:nvSpPr>
          <p:spPr bwMode="auto">
            <a:xfrm>
              <a:off x="7584228" y="2282579"/>
              <a:ext cx="254529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nSpc>
                  <a:spcPct val="120000"/>
                </a:lnSpc>
              </a:pPr>
              <a:r>
                <a:rPr lang="zh-CN" altLang="en-US" sz="1100" dirty="0"/>
                <a:t>请替换文字内容复制你的内容到此添加文字内容</a:t>
              </a:r>
            </a:p>
          </p:txBody>
        </p:sp>
      </p:grpSp>
      <p:grpSp>
        <p:nvGrpSpPr>
          <p:cNvPr id="36" name="千图PPT彼岸天：ID 8661124库_组合 35"/>
          <p:cNvGrpSpPr/>
          <p:nvPr>
            <p:custDataLst>
              <p:tags r:id="rId2"/>
            </p:custDataLst>
          </p:nvPr>
        </p:nvGrpSpPr>
        <p:grpSpPr>
          <a:xfrm>
            <a:off x="8237579" y="3918762"/>
            <a:ext cx="2545292" cy="919569"/>
            <a:chOff x="8237579" y="3918762"/>
            <a:chExt cx="2545292" cy="919569"/>
          </a:xfrm>
        </p:grpSpPr>
        <p:sp>
          <p:nvSpPr>
            <p:cNvPr id="16" name="TextBox 15"/>
            <p:cNvSpPr txBox="1"/>
            <p:nvPr/>
          </p:nvSpPr>
          <p:spPr>
            <a:xfrm>
              <a:off x="8237579" y="3918762"/>
              <a:ext cx="1261884" cy="307777"/>
            </a:xfrm>
            <a:prstGeom prst="rect">
              <a:avLst/>
            </a:prstGeom>
            <a:noFill/>
          </p:spPr>
          <p:txBody>
            <a:bodyPr wrap="none">
              <a:normAutofit/>
            </a:bodyPr>
            <a:lstStyle/>
            <a:p>
              <a:pPr>
                <a:defRPr/>
              </a:pPr>
              <a:r>
                <a:rPr lang="zh-CN" altLang="en-US" sz="1400" b="1" dirty="0"/>
                <a:t>输入标题文本</a:t>
              </a:r>
            </a:p>
          </p:txBody>
        </p:sp>
        <p:sp>
          <p:nvSpPr>
            <p:cNvPr id="17" name="TextBox 16"/>
            <p:cNvSpPr txBox="1"/>
            <p:nvPr/>
          </p:nvSpPr>
          <p:spPr bwMode="auto">
            <a:xfrm>
              <a:off x="8237579" y="4238167"/>
              <a:ext cx="254529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nSpc>
                  <a:spcPct val="120000"/>
                </a:lnSpc>
              </a:pPr>
              <a:r>
                <a:rPr lang="zh-CN" altLang="en-US" sz="1100" dirty="0"/>
                <a:t>请替换文字内容复制你的内容到此添加文字内容</a:t>
              </a:r>
            </a:p>
          </p:txBody>
        </p:sp>
      </p:grpSp>
      <p:grpSp>
        <p:nvGrpSpPr>
          <p:cNvPr id="35" name="千图PPT彼岸天：ID 8661124库_组合 34"/>
          <p:cNvGrpSpPr/>
          <p:nvPr>
            <p:custDataLst>
              <p:tags r:id="rId3"/>
            </p:custDataLst>
          </p:nvPr>
        </p:nvGrpSpPr>
        <p:grpSpPr>
          <a:xfrm>
            <a:off x="6620148" y="5086776"/>
            <a:ext cx="2545292" cy="919569"/>
            <a:chOff x="6620148" y="5086776"/>
            <a:chExt cx="2545292" cy="919569"/>
          </a:xfrm>
        </p:grpSpPr>
        <p:sp>
          <p:nvSpPr>
            <p:cNvPr id="18" name="TextBox 18"/>
            <p:cNvSpPr txBox="1"/>
            <p:nvPr/>
          </p:nvSpPr>
          <p:spPr>
            <a:xfrm>
              <a:off x="6620148" y="5086776"/>
              <a:ext cx="1261884" cy="307777"/>
            </a:xfrm>
            <a:prstGeom prst="rect">
              <a:avLst/>
            </a:prstGeom>
            <a:noFill/>
          </p:spPr>
          <p:txBody>
            <a:bodyPr wrap="none">
              <a:normAutofit/>
            </a:bodyPr>
            <a:lstStyle/>
            <a:p>
              <a:pPr>
                <a:defRPr/>
              </a:pPr>
              <a:r>
                <a:rPr lang="zh-CN" altLang="en-US" sz="1400" b="1" dirty="0"/>
                <a:t>输入标题文本</a:t>
              </a:r>
            </a:p>
          </p:txBody>
        </p:sp>
        <p:sp>
          <p:nvSpPr>
            <p:cNvPr id="19" name="TextBox 19"/>
            <p:cNvSpPr txBox="1"/>
            <p:nvPr/>
          </p:nvSpPr>
          <p:spPr bwMode="auto">
            <a:xfrm>
              <a:off x="6620148" y="5406181"/>
              <a:ext cx="254529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nSpc>
                  <a:spcPct val="120000"/>
                </a:lnSpc>
              </a:pPr>
              <a:r>
                <a:rPr lang="zh-CN" altLang="en-US" sz="1100" dirty="0"/>
                <a:t>请替换文字内容复制你的内容到此添加文字内容</a:t>
              </a:r>
            </a:p>
          </p:txBody>
        </p:sp>
      </p:grpSp>
      <p:grpSp>
        <p:nvGrpSpPr>
          <p:cNvPr id="34" name="千图PPT彼岸天：ID 8661124库_组合 33"/>
          <p:cNvGrpSpPr/>
          <p:nvPr>
            <p:custDataLst>
              <p:tags r:id="rId4"/>
            </p:custDataLst>
          </p:nvPr>
        </p:nvGrpSpPr>
        <p:grpSpPr>
          <a:xfrm>
            <a:off x="1401484" y="3918762"/>
            <a:ext cx="2545292" cy="919569"/>
            <a:chOff x="1401484" y="3918762"/>
            <a:chExt cx="2545292" cy="919569"/>
          </a:xfrm>
        </p:grpSpPr>
        <p:sp>
          <p:nvSpPr>
            <p:cNvPr id="20" name="TextBox 21"/>
            <p:cNvSpPr txBox="1"/>
            <p:nvPr/>
          </p:nvSpPr>
          <p:spPr>
            <a:xfrm>
              <a:off x="2684891" y="3918762"/>
              <a:ext cx="1261885" cy="307777"/>
            </a:xfrm>
            <a:prstGeom prst="rect">
              <a:avLst/>
            </a:prstGeom>
            <a:noFill/>
          </p:spPr>
          <p:txBody>
            <a:bodyPr wrap="none">
              <a:normAutofit/>
            </a:bodyPr>
            <a:lstStyle/>
            <a:p>
              <a:pPr algn="r" eaLnBrk="1" fontAlgn="auto" hangingPunct="1">
                <a:defRPr/>
              </a:pPr>
              <a:r>
                <a:rPr lang="zh-CN" altLang="en-US" sz="1400" b="1" dirty="0"/>
                <a:t>输入标题文本</a:t>
              </a:r>
            </a:p>
          </p:txBody>
        </p:sp>
        <p:sp>
          <p:nvSpPr>
            <p:cNvPr id="21" name="TextBox 22"/>
            <p:cNvSpPr txBox="1"/>
            <p:nvPr/>
          </p:nvSpPr>
          <p:spPr bwMode="auto">
            <a:xfrm>
              <a:off x="1401484" y="4238167"/>
              <a:ext cx="254529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gn="r">
                <a:lnSpc>
                  <a:spcPct val="120000"/>
                </a:lnSpc>
              </a:pPr>
              <a:r>
                <a:rPr lang="zh-CN" altLang="en-US" sz="1100" dirty="0"/>
                <a:t>请替换文字内容复制你的内容到此添加文字内容</a:t>
              </a:r>
            </a:p>
          </p:txBody>
        </p:sp>
      </p:grpSp>
      <p:grpSp>
        <p:nvGrpSpPr>
          <p:cNvPr id="33" name="千图PPT彼岸天：ID 8661124库_组合 32"/>
          <p:cNvGrpSpPr/>
          <p:nvPr>
            <p:custDataLst>
              <p:tags r:id="rId5"/>
            </p:custDataLst>
          </p:nvPr>
        </p:nvGrpSpPr>
        <p:grpSpPr>
          <a:xfrm>
            <a:off x="2092672" y="1981911"/>
            <a:ext cx="2545292" cy="919569"/>
            <a:chOff x="2092672" y="1981911"/>
            <a:chExt cx="2545292" cy="919569"/>
          </a:xfrm>
        </p:grpSpPr>
        <p:sp>
          <p:nvSpPr>
            <p:cNvPr id="22" name="TextBox 24"/>
            <p:cNvSpPr txBox="1"/>
            <p:nvPr/>
          </p:nvSpPr>
          <p:spPr>
            <a:xfrm>
              <a:off x="3376079" y="1981911"/>
              <a:ext cx="1261885" cy="307777"/>
            </a:xfrm>
            <a:prstGeom prst="rect">
              <a:avLst/>
            </a:prstGeom>
            <a:noFill/>
          </p:spPr>
          <p:txBody>
            <a:bodyPr wrap="none">
              <a:normAutofit/>
            </a:bodyPr>
            <a:lstStyle/>
            <a:p>
              <a:pPr algn="r" eaLnBrk="1" fontAlgn="auto" hangingPunct="1">
                <a:defRPr/>
              </a:pPr>
              <a:r>
                <a:rPr lang="zh-CN" altLang="en-US" sz="1400" b="1" dirty="0"/>
                <a:t>输入标题文本</a:t>
              </a:r>
            </a:p>
          </p:txBody>
        </p:sp>
        <p:sp>
          <p:nvSpPr>
            <p:cNvPr id="23" name="TextBox 25"/>
            <p:cNvSpPr txBox="1"/>
            <p:nvPr/>
          </p:nvSpPr>
          <p:spPr bwMode="auto">
            <a:xfrm>
              <a:off x="2092672" y="2301316"/>
              <a:ext cx="254529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gn="r">
                <a:lnSpc>
                  <a:spcPct val="120000"/>
                </a:lnSpc>
              </a:pPr>
              <a:r>
                <a:rPr lang="zh-CN" altLang="en-US" sz="1100" dirty="0"/>
                <a:t>请替换文字内容复制你的内容到此添加文字内容</a:t>
              </a:r>
            </a:p>
          </p:txBody>
        </p:sp>
      </p:grpSp>
      <p:grpSp>
        <p:nvGrpSpPr>
          <p:cNvPr id="29" name="千图PPT彼岸天：ID 8661124库_组合 28"/>
          <p:cNvGrpSpPr/>
          <p:nvPr>
            <p:custDataLst>
              <p:tags r:id="rId6"/>
            </p:custDataLst>
          </p:nvPr>
        </p:nvGrpSpPr>
        <p:grpSpPr>
          <a:xfrm>
            <a:off x="6056461" y="1949743"/>
            <a:ext cx="1372654" cy="1534922"/>
            <a:chOff x="6056461" y="1949743"/>
            <a:chExt cx="1372654" cy="1534922"/>
          </a:xfrm>
        </p:grpSpPr>
        <p:sp>
          <p:nvSpPr>
            <p:cNvPr id="6" name="Freeform: Shape 4"/>
            <p:cNvSpPr/>
            <p:nvPr/>
          </p:nvSpPr>
          <p:spPr bwMode="auto">
            <a:xfrm>
              <a:off x="6056461" y="2218151"/>
              <a:ext cx="1130752" cy="1266514"/>
            </a:xfrm>
            <a:custGeom>
              <a:avLst/>
              <a:gdLst>
                <a:gd name="T0" fmla="*/ 95 w 633"/>
                <a:gd name="T1" fmla="*/ 681 h 709"/>
                <a:gd name="T2" fmla="*/ 320 w 633"/>
                <a:gd name="T3" fmla="*/ 709 h 709"/>
                <a:gd name="T4" fmla="*/ 251 w 633"/>
                <a:gd name="T5" fmla="*/ 659 h 709"/>
                <a:gd name="T6" fmla="*/ 633 w 633"/>
                <a:gd name="T7" fmla="*/ 133 h 709"/>
                <a:gd name="T8" fmla="*/ 451 w 633"/>
                <a:gd name="T9" fmla="*/ 0 h 709"/>
                <a:gd name="T10" fmla="*/ 69 w 633"/>
                <a:gd name="T11" fmla="*/ 527 h 709"/>
                <a:gd name="T12" fmla="*/ 0 w 633"/>
                <a:gd name="T13" fmla="*/ 477 h 709"/>
                <a:gd name="T14" fmla="*/ 95 w 633"/>
                <a:gd name="T15" fmla="*/ 681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3" h="709">
                  <a:moveTo>
                    <a:pt x="95" y="681"/>
                  </a:moveTo>
                  <a:lnTo>
                    <a:pt x="320" y="709"/>
                  </a:lnTo>
                  <a:lnTo>
                    <a:pt x="251" y="659"/>
                  </a:lnTo>
                  <a:lnTo>
                    <a:pt x="633" y="133"/>
                  </a:lnTo>
                  <a:lnTo>
                    <a:pt x="451" y="0"/>
                  </a:lnTo>
                  <a:lnTo>
                    <a:pt x="69" y="527"/>
                  </a:lnTo>
                  <a:lnTo>
                    <a:pt x="0" y="477"/>
                  </a:lnTo>
                  <a:lnTo>
                    <a:pt x="95" y="681"/>
                  </a:lnTo>
                  <a:close/>
                </a:path>
              </a:pathLst>
            </a:custGeom>
            <a:solidFill>
              <a:schemeClr val="accent2"/>
            </a:solidFill>
            <a:ln>
              <a:noFill/>
            </a:ln>
          </p:spPr>
          <p:txBody>
            <a:bodyPr anchor="ctr"/>
            <a:lstStyle/>
            <a:p>
              <a:pPr algn="ctr"/>
              <a:endParaRPr/>
            </a:p>
          </p:txBody>
        </p:sp>
        <p:sp>
          <p:nvSpPr>
            <p:cNvPr id="10" name="Oval 8"/>
            <p:cNvSpPr/>
            <p:nvPr/>
          </p:nvSpPr>
          <p:spPr>
            <a:xfrm>
              <a:off x="6606708" y="1949743"/>
              <a:ext cx="822407" cy="822407"/>
            </a:xfrm>
            <a:prstGeom prst="ellipse">
              <a:avLst/>
            </a:prstGeom>
            <a:solidFill>
              <a:schemeClr val="bg1"/>
            </a:solidFill>
            <a:ln w="698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Freeform: Shape 27"/>
            <p:cNvSpPr/>
            <p:nvPr/>
          </p:nvSpPr>
          <p:spPr bwMode="auto">
            <a:xfrm>
              <a:off x="6782708" y="2131552"/>
              <a:ext cx="433601" cy="434614"/>
            </a:xfrm>
            <a:custGeom>
              <a:avLst/>
              <a:gdLst>
                <a:gd name="T0" fmla="*/ 103 w 181"/>
                <a:gd name="T1" fmla="*/ 23 h 181"/>
                <a:gd name="T2" fmla="*/ 23 w 181"/>
                <a:gd name="T3" fmla="*/ 23 h 181"/>
                <a:gd name="T4" fmla="*/ 23 w 181"/>
                <a:gd name="T5" fmla="*/ 103 h 181"/>
                <a:gd name="T6" fmla="*/ 95 w 181"/>
                <a:gd name="T7" fmla="*/ 110 h 181"/>
                <a:gd name="T8" fmla="*/ 97 w 181"/>
                <a:gd name="T9" fmla="*/ 113 h 181"/>
                <a:gd name="T10" fmla="*/ 97 w 181"/>
                <a:gd name="T11" fmla="*/ 114 h 181"/>
                <a:gd name="T12" fmla="*/ 97 w 181"/>
                <a:gd name="T13" fmla="*/ 122 h 181"/>
                <a:gd name="T14" fmla="*/ 153 w 181"/>
                <a:gd name="T15" fmla="*/ 178 h 181"/>
                <a:gd name="T16" fmla="*/ 161 w 181"/>
                <a:gd name="T17" fmla="*/ 178 h 181"/>
                <a:gd name="T18" fmla="*/ 162 w 181"/>
                <a:gd name="T19" fmla="*/ 178 h 181"/>
                <a:gd name="T20" fmla="*/ 162 w 181"/>
                <a:gd name="T21" fmla="*/ 178 h 181"/>
                <a:gd name="T22" fmla="*/ 168 w 181"/>
                <a:gd name="T23" fmla="*/ 178 h 181"/>
                <a:gd name="T24" fmla="*/ 178 w 181"/>
                <a:gd name="T25" fmla="*/ 168 h 181"/>
                <a:gd name="T26" fmla="*/ 178 w 181"/>
                <a:gd name="T27" fmla="*/ 163 h 181"/>
                <a:gd name="T28" fmla="*/ 178 w 181"/>
                <a:gd name="T29" fmla="*/ 162 h 181"/>
                <a:gd name="T30" fmla="*/ 178 w 181"/>
                <a:gd name="T31" fmla="*/ 161 h 181"/>
                <a:gd name="T32" fmla="*/ 178 w 181"/>
                <a:gd name="T33" fmla="*/ 153 h 181"/>
                <a:gd name="T34" fmla="*/ 122 w 181"/>
                <a:gd name="T35" fmla="*/ 97 h 181"/>
                <a:gd name="T36" fmla="*/ 113 w 181"/>
                <a:gd name="T37" fmla="*/ 97 h 181"/>
                <a:gd name="T38" fmla="*/ 113 w 181"/>
                <a:gd name="T39" fmla="*/ 97 h 181"/>
                <a:gd name="T40" fmla="*/ 110 w 181"/>
                <a:gd name="T41" fmla="*/ 95 h 181"/>
                <a:gd name="T42" fmla="*/ 103 w 181"/>
                <a:gd name="T43" fmla="*/ 23 h 181"/>
                <a:gd name="T44" fmla="*/ 35 w 181"/>
                <a:gd name="T45" fmla="*/ 35 h 181"/>
                <a:gd name="T46" fmla="*/ 91 w 181"/>
                <a:gd name="T47" fmla="*/ 35 h 181"/>
                <a:gd name="T48" fmla="*/ 91 w 181"/>
                <a:gd name="T49" fmla="*/ 91 h 181"/>
                <a:gd name="T50" fmla="*/ 35 w 181"/>
                <a:gd name="T51" fmla="*/ 92 h 181"/>
                <a:gd name="T52" fmla="*/ 35 w 181"/>
                <a:gd name="T53" fmla="*/ 3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81">
                  <a:moveTo>
                    <a:pt x="103" y="23"/>
                  </a:moveTo>
                  <a:cubicBezTo>
                    <a:pt x="81" y="0"/>
                    <a:pt x="45" y="0"/>
                    <a:pt x="23" y="23"/>
                  </a:cubicBezTo>
                  <a:cubicBezTo>
                    <a:pt x="0" y="45"/>
                    <a:pt x="0" y="81"/>
                    <a:pt x="23" y="103"/>
                  </a:cubicBezTo>
                  <a:cubicBezTo>
                    <a:pt x="42" y="123"/>
                    <a:pt x="72" y="125"/>
                    <a:pt x="95" y="110"/>
                  </a:cubicBezTo>
                  <a:cubicBezTo>
                    <a:pt x="97" y="113"/>
                    <a:pt x="97" y="113"/>
                    <a:pt x="97" y="113"/>
                  </a:cubicBezTo>
                  <a:cubicBezTo>
                    <a:pt x="97" y="114"/>
                    <a:pt x="97" y="114"/>
                    <a:pt x="97" y="114"/>
                  </a:cubicBezTo>
                  <a:cubicBezTo>
                    <a:pt x="94" y="116"/>
                    <a:pt x="94" y="120"/>
                    <a:pt x="97" y="122"/>
                  </a:cubicBezTo>
                  <a:cubicBezTo>
                    <a:pt x="153" y="178"/>
                    <a:pt x="153" y="178"/>
                    <a:pt x="153" y="178"/>
                  </a:cubicBezTo>
                  <a:cubicBezTo>
                    <a:pt x="155" y="181"/>
                    <a:pt x="159" y="181"/>
                    <a:pt x="161" y="178"/>
                  </a:cubicBezTo>
                  <a:cubicBezTo>
                    <a:pt x="162" y="178"/>
                    <a:pt x="162" y="178"/>
                    <a:pt x="162" y="178"/>
                  </a:cubicBezTo>
                  <a:cubicBezTo>
                    <a:pt x="162" y="178"/>
                    <a:pt x="162" y="178"/>
                    <a:pt x="162" y="178"/>
                  </a:cubicBezTo>
                  <a:cubicBezTo>
                    <a:pt x="164" y="180"/>
                    <a:pt x="166" y="180"/>
                    <a:pt x="168" y="178"/>
                  </a:cubicBezTo>
                  <a:cubicBezTo>
                    <a:pt x="178" y="168"/>
                    <a:pt x="178" y="168"/>
                    <a:pt x="178" y="168"/>
                  </a:cubicBezTo>
                  <a:cubicBezTo>
                    <a:pt x="180" y="166"/>
                    <a:pt x="180" y="164"/>
                    <a:pt x="178" y="163"/>
                  </a:cubicBezTo>
                  <a:cubicBezTo>
                    <a:pt x="178" y="162"/>
                    <a:pt x="178" y="162"/>
                    <a:pt x="178" y="162"/>
                  </a:cubicBezTo>
                  <a:cubicBezTo>
                    <a:pt x="178" y="161"/>
                    <a:pt x="178" y="161"/>
                    <a:pt x="178" y="161"/>
                  </a:cubicBezTo>
                  <a:cubicBezTo>
                    <a:pt x="181" y="159"/>
                    <a:pt x="181" y="155"/>
                    <a:pt x="178" y="153"/>
                  </a:cubicBezTo>
                  <a:cubicBezTo>
                    <a:pt x="122" y="97"/>
                    <a:pt x="122" y="97"/>
                    <a:pt x="122" y="97"/>
                  </a:cubicBezTo>
                  <a:cubicBezTo>
                    <a:pt x="120" y="94"/>
                    <a:pt x="116" y="94"/>
                    <a:pt x="113" y="97"/>
                  </a:cubicBezTo>
                  <a:cubicBezTo>
                    <a:pt x="113" y="97"/>
                    <a:pt x="113" y="97"/>
                    <a:pt x="113" y="97"/>
                  </a:cubicBezTo>
                  <a:cubicBezTo>
                    <a:pt x="110" y="95"/>
                    <a:pt x="110" y="95"/>
                    <a:pt x="110" y="95"/>
                  </a:cubicBezTo>
                  <a:cubicBezTo>
                    <a:pt x="125" y="73"/>
                    <a:pt x="123" y="42"/>
                    <a:pt x="103" y="23"/>
                  </a:cubicBezTo>
                  <a:moveTo>
                    <a:pt x="35" y="35"/>
                  </a:moveTo>
                  <a:cubicBezTo>
                    <a:pt x="50" y="19"/>
                    <a:pt x="76" y="19"/>
                    <a:pt x="91" y="35"/>
                  </a:cubicBezTo>
                  <a:cubicBezTo>
                    <a:pt x="107" y="50"/>
                    <a:pt x="107" y="76"/>
                    <a:pt x="91" y="91"/>
                  </a:cubicBezTo>
                  <a:cubicBezTo>
                    <a:pt x="76" y="107"/>
                    <a:pt x="50" y="107"/>
                    <a:pt x="35" y="92"/>
                  </a:cubicBezTo>
                  <a:cubicBezTo>
                    <a:pt x="19" y="76"/>
                    <a:pt x="19" y="50"/>
                    <a:pt x="35" y="35"/>
                  </a:cubicBezTo>
                </a:path>
              </a:pathLst>
            </a:custGeom>
            <a:solidFill>
              <a:schemeClr val="accent2"/>
            </a:solidFill>
            <a:ln>
              <a:noFill/>
            </a:ln>
          </p:spPr>
          <p:txBody>
            <a:bodyPr anchor="ctr"/>
            <a:lstStyle/>
            <a:p>
              <a:pPr algn="ctr"/>
              <a:endParaRPr/>
            </a:p>
          </p:txBody>
        </p:sp>
      </p:grpSp>
      <p:grpSp>
        <p:nvGrpSpPr>
          <p:cNvPr id="2" name="千图PPT彼岸天：ID 8661124库_组合 1"/>
          <p:cNvGrpSpPr/>
          <p:nvPr>
            <p:custDataLst>
              <p:tags r:id="rId7"/>
            </p:custDataLst>
          </p:nvPr>
        </p:nvGrpSpPr>
        <p:grpSpPr>
          <a:xfrm>
            <a:off x="4733879" y="1949743"/>
            <a:ext cx="1322582" cy="1534922"/>
            <a:chOff x="4733879" y="1949743"/>
            <a:chExt cx="1322582" cy="1534922"/>
          </a:xfrm>
        </p:grpSpPr>
        <p:sp>
          <p:nvSpPr>
            <p:cNvPr id="7" name="Freeform: Shape 5"/>
            <p:cNvSpPr/>
            <p:nvPr/>
          </p:nvSpPr>
          <p:spPr bwMode="auto">
            <a:xfrm>
              <a:off x="4925709" y="2218151"/>
              <a:ext cx="1130752" cy="1266514"/>
            </a:xfrm>
            <a:custGeom>
              <a:avLst/>
              <a:gdLst>
                <a:gd name="T0" fmla="*/ 538 w 633"/>
                <a:gd name="T1" fmla="*/ 681 h 709"/>
                <a:gd name="T2" fmla="*/ 633 w 633"/>
                <a:gd name="T3" fmla="*/ 477 h 709"/>
                <a:gd name="T4" fmla="*/ 564 w 633"/>
                <a:gd name="T5" fmla="*/ 527 h 709"/>
                <a:gd name="T6" fmla="*/ 183 w 633"/>
                <a:gd name="T7" fmla="*/ 0 h 709"/>
                <a:gd name="T8" fmla="*/ 0 w 633"/>
                <a:gd name="T9" fmla="*/ 133 h 709"/>
                <a:gd name="T10" fmla="*/ 382 w 633"/>
                <a:gd name="T11" fmla="*/ 659 h 709"/>
                <a:gd name="T12" fmla="*/ 313 w 633"/>
                <a:gd name="T13" fmla="*/ 709 h 709"/>
                <a:gd name="T14" fmla="*/ 538 w 633"/>
                <a:gd name="T15" fmla="*/ 681 h 7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3" h="709">
                  <a:moveTo>
                    <a:pt x="538" y="681"/>
                  </a:moveTo>
                  <a:lnTo>
                    <a:pt x="633" y="477"/>
                  </a:lnTo>
                  <a:lnTo>
                    <a:pt x="564" y="527"/>
                  </a:lnTo>
                  <a:lnTo>
                    <a:pt x="183" y="0"/>
                  </a:lnTo>
                  <a:lnTo>
                    <a:pt x="0" y="133"/>
                  </a:lnTo>
                  <a:lnTo>
                    <a:pt x="382" y="659"/>
                  </a:lnTo>
                  <a:lnTo>
                    <a:pt x="313" y="709"/>
                  </a:lnTo>
                  <a:lnTo>
                    <a:pt x="538" y="681"/>
                  </a:lnTo>
                  <a:close/>
                </a:path>
              </a:pathLst>
            </a:custGeom>
            <a:solidFill>
              <a:schemeClr val="accent1"/>
            </a:solidFill>
            <a:ln>
              <a:noFill/>
            </a:ln>
          </p:spPr>
          <p:txBody>
            <a:bodyPr anchor="ctr"/>
            <a:lstStyle/>
            <a:p>
              <a:pPr algn="ctr"/>
              <a:endParaRPr/>
            </a:p>
          </p:txBody>
        </p:sp>
        <p:sp>
          <p:nvSpPr>
            <p:cNvPr id="9" name="Oval 7"/>
            <p:cNvSpPr/>
            <p:nvPr/>
          </p:nvSpPr>
          <p:spPr>
            <a:xfrm>
              <a:off x="4733879" y="1949743"/>
              <a:ext cx="822407" cy="822407"/>
            </a:xfrm>
            <a:prstGeom prst="ellipse">
              <a:avLst/>
            </a:prstGeom>
            <a:solidFill>
              <a:schemeClr val="bg1"/>
            </a:solidFill>
            <a:ln w="698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Freeform: Shape 28"/>
            <p:cNvSpPr/>
            <p:nvPr/>
          </p:nvSpPr>
          <p:spPr bwMode="auto">
            <a:xfrm>
              <a:off x="4947240" y="2149835"/>
              <a:ext cx="422140" cy="421243"/>
            </a:xfrm>
            <a:custGeom>
              <a:avLst/>
              <a:gdLst>
                <a:gd name="T0" fmla="*/ 0 w 199"/>
                <a:gd name="T1" fmla="*/ 99 h 198"/>
                <a:gd name="T2" fmla="*/ 199 w 199"/>
                <a:gd name="T3" fmla="*/ 99 h 198"/>
                <a:gd name="T4" fmla="*/ 112 w 199"/>
                <a:gd name="T5" fmla="*/ 185 h 198"/>
                <a:gd name="T6" fmla="*/ 104 w 199"/>
                <a:gd name="T7" fmla="*/ 145 h 198"/>
                <a:gd name="T8" fmla="*/ 112 w 199"/>
                <a:gd name="T9" fmla="*/ 185 h 198"/>
                <a:gd name="T10" fmla="*/ 96 w 199"/>
                <a:gd name="T11" fmla="*/ 145 h 198"/>
                <a:gd name="T12" fmla="*/ 87 w 199"/>
                <a:gd name="T13" fmla="*/ 185 h 198"/>
                <a:gd name="T14" fmla="*/ 87 w 199"/>
                <a:gd name="T15" fmla="*/ 13 h 198"/>
                <a:gd name="T16" fmla="*/ 96 w 199"/>
                <a:gd name="T17" fmla="*/ 53 h 198"/>
                <a:gd name="T18" fmla="*/ 87 w 199"/>
                <a:gd name="T19" fmla="*/ 13 h 198"/>
                <a:gd name="T20" fmla="*/ 104 w 199"/>
                <a:gd name="T21" fmla="*/ 53 h 198"/>
                <a:gd name="T22" fmla="*/ 112 w 199"/>
                <a:gd name="T23" fmla="*/ 13 h 198"/>
                <a:gd name="T24" fmla="*/ 104 w 199"/>
                <a:gd name="T25" fmla="*/ 61 h 198"/>
                <a:gd name="T26" fmla="*/ 149 w 199"/>
                <a:gd name="T27" fmla="*/ 95 h 198"/>
                <a:gd name="T28" fmla="*/ 104 w 199"/>
                <a:gd name="T29" fmla="*/ 61 h 198"/>
                <a:gd name="T30" fmla="*/ 96 w 199"/>
                <a:gd name="T31" fmla="*/ 95 h 198"/>
                <a:gd name="T32" fmla="*/ 57 w 199"/>
                <a:gd name="T33" fmla="*/ 55 h 198"/>
                <a:gd name="T34" fmla="*/ 42 w 199"/>
                <a:gd name="T35" fmla="*/ 95 h 198"/>
                <a:gd name="T36" fmla="*/ 31 w 199"/>
                <a:gd name="T37" fmla="*/ 45 h 198"/>
                <a:gd name="T38" fmla="*/ 42 w 199"/>
                <a:gd name="T39" fmla="*/ 95 h 198"/>
                <a:gd name="T40" fmla="*/ 49 w 199"/>
                <a:gd name="T41" fmla="*/ 145 h 198"/>
                <a:gd name="T42" fmla="*/ 13 w 199"/>
                <a:gd name="T43" fmla="*/ 103 h 198"/>
                <a:gd name="T44" fmla="*/ 50 w 199"/>
                <a:gd name="T45" fmla="*/ 103 h 198"/>
                <a:gd name="T46" fmla="*/ 96 w 199"/>
                <a:gd name="T47" fmla="*/ 137 h 198"/>
                <a:gd name="T48" fmla="*/ 50 w 199"/>
                <a:gd name="T49" fmla="*/ 103 h 198"/>
                <a:gd name="T50" fmla="*/ 104 w 199"/>
                <a:gd name="T51" fmla="*/ 103 h 198"/>
                <a:gd name="T52" fmla="*/ 143 w 199"/>
                <a:gd name="T53" fmla="*/ 142 h 198"/>
                <a:gd name="T54" fmla="*/ 157 w 199"/>
                <a:gd name="T55" fmla="*/ 103 h 198"/>
                <a:gd name="T56" fmla="*/ 168 w 199"/>
                <a:gd name="T57" fmla="*/ 153 h 198"/>
                <a:gd name="T58" fmla="*/ 157 w 199"/>
                <a:gd name="T59" fmla="*/ 103 h 198"/>
                <a:gd name="T60" fmla="*/ 150 w 199"/>
                <a:gd name="T61" fmla="*/ 53 h 198"/>
                <a:gd name="T62" fmla="*/ 187 w 199"/>
                <a:gd name="T63" fmla="*/ 95 h 198"/>
                <a:gd name="T64" fmla="*/ 162 w 199"/>
                <a:gd name="T65" fmla="*/ 39 h 198"/>
                <a:gd name="T66" fmla="*/ 131 w 199"/>
                <a:gd name="T67" fmla="*/ 18 h 198"/>
                <a:gd name="T68" fmla="*/ 68 w 199"/>
                <a:gd name="T69" fmla="*/ 18 h 198"/>
                <a:gd name="T70" fmla="*/ 37 w 199"/>
                <a:gd name="T71" fmla="*/ 39 h 198"/>
                <a:gd name="T72" fmla="*/ 37 w 199"/>
                <a:gd name="T73" fmla="*/ 159 h 198"/>
                <a:gd name="T74" fmla="*/ 68 w 199"/>
                <a:gd name="T75" fmla="*/ 180 h 198"/>
                <a:gd name="T76" fmla="*/ 131 w 199"/>
                <a:gd name="T77" fmla="*/ 180 h 198"/>
                <a:gd name="T78" fmla="*/ 162 w 199"/>
                <a:gd name="T79" fmla="*/ 15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9" h="198">
                  <a:moveTo>
                    <a:pt x="100" y="0"/>
                  </a:moveTo>
                  <a:cubicBezTo>
                    <a:pt x="45" y="0"/>
                    <a:pt x="0" y="44"/>
                    <a:pt x="0" y="99"/>
                  </a:cubicBezTo>
                  <a:cubicBezTo>
                    <a:pt x="0" y="153"/>
                    <a:pt x="45" y="198"/>
                    <a:pt x="100" y="198"/>
                  </a:cubicBezTo>
                  <a:cubicBezTo>
                    <a:pt x="154" y="198"/>
                    <a:pt x="199" y="153"/>
                    <a:pt x="199" y="99"/>
                  </a:cubicBezTo>
                  <a:cubicBezTo>
                    <a:pt x="199" y="44"/>
                    <a:pt x="154" y="0"/>
                    <a:pt x="100" y="0"/>
                  </a:cubicBezTo>
                  <a:moveTo>
                    <a:pt x="112" y="185"/>
                  </a:moveTo>
                  <a:cubicBezTo>
                    <a:pt x="109" y="185"/>
                    <a:pt x="106" y="186"/>
                    <a:pt x="104" y="186"/>
                  </a:cubicBezTo>
                  <a:cubicBezTo>
                    <a:pt x="104" y="145"/>
                    <a:pt x="104" y="145"/>
                    <a:pt x="104" y="145"/>
                  </a:cubicBezTo>
                  <a:cubicBezTo>
                    <a:pt x="116" y="145"/>
                    <a:pt x="129" y="147"/>
                    <a:pt x="140" y="150"/>
                  </a:cubicBezTo>
                  <a:cubicBezTo>
                    <a:pt x="133" y="167"/>
                    <a:pt x="123" y="180"/>
                    <a:pt x="112" y="185"/>
                  </a:cubicBezTo>
                  <a:moveTo>
                    <a:pt x="59" y="150"/>
                  </a:moveTo>
                  <a:cubicBezTo>
                    <a:pt x="71" y="147"/>
                    <a:pt x="83" y="145"/>
                    <a:pt x="96" y="145"/>
                  </a:cubicBezTo>
                  <a:cubicBezTo>
                    <a:pt x="96" y="186"/>
                    <a:pt x="96" y="186"/>
                    <a:pt x="96" y="186"/>
                  </a:cubicBezTo>
                  <a:cubicBezTo>
                    <a:pt x="93" y="186"/>
                    <a:pt x="90" y="185"/>
                    <a:pt x="87" y="185"/>
                  </a:cubicBezTo>
                  <a:cubicBezTo>
                    <a:pt x="76" y="180"/>
                    <a:pt x="66" y="167"/>
                    <a:pt x="59" y="150"/>
                  </a:cubicBezTo>
                  <a:moveTo>
                    <a:pt x="87" y="13"/>
                  </a:moveTo>
                  <a:cubicBezTo>
                    <a:pt x="90" y="12"/>
                    <a:pt x="93" y="12"/>
                    <a:pt x="96" y="12"/>
                  </a:cubicBezTo>
                  <a:cubicBezTo>
                    <a:pt x="96" y="53"/>
                    <a:pt x="96" y="53"/>
                    <a:pt x="96" y="53"/>
                  </a:cubicBezTo>
                  <a:cubicBezTo>
                    <a:pt x="83" y="53"/>
                    <a:pt x="71" y="51"/>
                    <a:pt x="59" y="48"/>
                  </a:cubicBezTo>
                  <a:cubicBezTo>
                    <a:pt x="66" y="31"/>
                    <a:pt x="76" y="18"/>
                    <a:pt x="87" y="13"/>
                  </a:cubicBezTo>
                  <a:moveTo>
                    <a:pt x="140" y="48"/>
                  </a:moveTo>
                  <a:cubicBezTo>
                    <a:pt x="129" y="51"/>
                    <a:pt x="116" y="53"/>
                    <a:pt x="104" y="53"/>
                  </a:cubicBezTo>
                  <a:cubicBezTo>
                    <a:pt x="104" y="12"/>
                    <a:pt x="104" y="12"/>
                    <a:pt x="104" y="12"/>
                  </a:cubicBezTo>
                  <a:cubicBezTo>
                    <a:pt x="106" y="12"/>
                    <a:pt x="109" y="12"/>
                    <a:pt x="112" y="13"/>
                  </a:cubicBezTo>
                  <a:cubicBezTo>
                    <a:pt x="123" y="18"/>
                    <a:pt x="133" y="31"/>
                    <a:pt x="140" y="48"/>
                  </a:cubicBezTo>
                  <a:moveTo>
                    <a:pt x="104" y="61"/>
                  </a:moveTo>
                  <a:cubicBezTo>
                    <a:pt x="117" y="61"/>
                    <a:pt x="130" y="59"/>
                    <a:pt x="143" y="55"/>
                  </a:cubicBezTo>
                  <a:cubicBezTo>
                    <a:pt x="146" y="67"/>
                    <a:pt x="148" y="81"/>
                    <a:pt x="149" y="95"/>
                  </a:cubicBezTo>
                  <a:cubicBezTo>
                    <a:pt x="104" y="95"/>
                    <a:pt x="104" y="95"/>
                    <a:pt x="104" y="95"/>
                  </a:cubicBezTo>
                  <a:lnTo>
                    <a:pt x="104" y="61"/>
                  </a:lnTo>
                  <a:close/>
                  <a:moveTo>
                    <a:pt x="96" y="61"/>
                  </a:moveTo>
                  <a:cubicBezTo>
                    <a:pt x="96" y="95"/>
                    <a:pt x="96" y="95"/>
                    <a:pt x="96" y="95"/>
                  </a:cubicBezTo>
                  <a:cubicBezTo>
                    <a:pt x="50" y="95"/>
                    <a:pt x="50" y="95"/>
                    <a:pt x="50" y="95"/>
                  </a:cubicBezTo>
                  <a:cubicBezTo>
                    <a:pt x="51" y="81"/>
                    <a:pt x="53" y="67"/>
                    <a:pt x="57" y="55"/>
                  </a:cubicBezTo>
                  <a:cubicBezTo>
                    <a:pt x="69" y="59"/>
                    <a:pt x="82" y="61"/>
                    <a:pt x="96" y="61"/>
                  </a:cubicBezTo>
                  <a:moveTo>
                    <a:pt x="42" y="95"/>
                  </a:moveTo>
                  <a:cubicBezTo>
                    <a:pt x="13" y="95"/>
                    <a:pt x="13" y="95"/>
                    <a:pt x="13" y="95"/>
                  </a:cubicBezTo>
                  <a:cubicBezTo>
                    <a:pt x="13" y="76"/>
                    <a:pt x="20" y="59"/>
                    <a:pt x="31" y="45"/>
                  </a:cubicBezTo>
                  <a:cubicBezTo>
                    <a:pt x="37" y="48"/>
                    <a:pt x="43" y="51"/>
                    <a:pt x="49" y="53"/>
                  </a:cubicBezTo>
                  <a:cubicBezTo>
                    <a:pt x="45" y="65"/>
                    <a:pt x="43" y="80"/>
                    <a:pt x="42" y="95"/>
                  </a:cubicBezTo>
                  <a:moveTo>
                    <a:pt x="42" y="103"/>
                  </a:moveTo>
                  <a:cubicBezTo>
                    <a:pt x="43" y="118"/>
                    <a:pt x="45" y="132"/>
                    <a:pt x="49" y="145"/>
                  </a:cubicBezTo>
                  <a:cubicBezTo>
                    <a:pt x="43" y="147"/>
                    <a:pt x="37" y="150"/>
                    <a:pt x="31" y="153"/>
                  </a:cubicBezTo>
                  <a:cubicBezTo>
                    <a:pt x="20" y="139"/>
                    <a:pt x="13" y="122"/>
                    <a:pt x="13" y="103"/>
                  </a:cubicBezTo>
                  <a:lnTo>
                    <a:pt x="42" y="103"/>
                  </a:lnTo>
                  <a:close/>
                  <a:moveTo>
                    <a:pt x="50" y="103"/>
                  </a:moveTo>
                  <a:cubicBezTo>
                    <a:pt x="96" y="103"/>
                    <a:pt x="96" y="103"/>
                    <a:pt x="96" y="103"/>
                  </a:cubicBezTo>
                  <a:cubicBezTo>
                    <a:pt x="96" y="137"/>
                    <a:pt x="96" y="137"/>
                    <a:pt x="96" y="137"/>
                  </a:cubicBezTo>
                  <a:cubicBezTo>
                    <a:pt x="82" y="137"/>
                    <a:pt x="69" y="139"/>
                    <a:pt x="57" y="142"/>
                  </a:cubicBezTo>
                  <a:cubicBezTo>
                    <a:pt x="53" y="131"/>
                    <a:pt x="51" y="117"/>
                    <a:pt x="50" y="103"/>
                  </a:cubicBezTo>
                  <a:moveTo>
                    <a:pt x="104" y="137"/>
                  </a:moveTo>
                  <a:cubicBezTo>
                    <a:pt x="104" y="103"/>
                    <a:pt x="104" y="103"/>
                    <a:pt x="104" y="103"/>
                  </a:cubicBezTo>
                  <a:cubicBezTo>
                    <a:pt x="149" y="103"/>
                    <a:pt x="149" y="103"/>
                    <a:pt x="149" y="103"/>
                  </a:cubicBezTo>
                  <a:cubicBezTo>
                    <a:pt x="148" y="117"/>
                    <a:pt x="146" y="131"/>
                    <a:pt x="143" y="142"/>
                  </a:cubicBezTo>
                  <a:cubicBezTo>
                    <a:pt x="130" y="139"/>
                    <a:pt x="117" y="137"/>
                    <a:pt x="104" y="137"/>
                  </a:cubicBezTo>
                  <a:moveTo>
                    <a:pt x="157" y="103"/>
                  </a:moveTo>
                  <a:cubicBezTo>
                    <a:pt x="187" y="103"/>
                    <a:pt x="187" y="103"/>
                    <a:pt x="187" y="103"/>
                  </a:cubicBezTo>
                  <a:cubicBezTo>
                    <a:pt x="186" y="122"/>
                    <a:pt x="179" y="139"/>
                    <a:pt x="168" y="153"/>
                  </a:cubicBezTo>
                  <a:cubicBezTo>
                    <a:pt x="162" y="150"/>
                    <a:pt x="156" y="147"/>
                    <a:pt x="150" y="145"/>
                  </a:cubicBezTo>
                  <a:cubicBezTo>
                    <a:pt x="154" y="132"/>
                    <a:pt x="156" y="118"/>
                    <a:pt x="157" y="103"/>
                  </a:cubicBezTo>
                  <a:moveTo>
                    <a:pt x="157" y="95"/>
                  </a:moveTo>
                  <a:cubicBezTo>
                    <a:pt x="156" y="80"/>
                    <a:pt x="154" y="65"/>
                    <a:pt x="150" y="53"/>
                  </a:cubicBezTo>
                  <a:cubicBezTo>
                    <a:pt x="156" y="51"/>
                    <a:pt x="162" y="48"/>
                    <a:pt x="168" y="45"/>
                  </a:cubicBezTo>
                  <a:cubicBezTo>
                    <a:pt x="179" y="59"/>
                    <a:pt x="186" y="76"/>
                    <a:pt x="187" y="95"/>
                  </a:cubicBezTo>
                  <a:lnTo>
                    <a:pt x="157" y="95"/>
                  </a:lnTo>
                  <a:close/>
                  <a:moveTo>
                    <a:pt x="162" y="39"/>
                  </a:moveTo>
                  <a:cubicBezTo>
                    <a:pt x="158" y="41"/>
                    <a:pt x="153" y="43"/>
                    <a:pt x="147" y="45"/>
                  </a:cubicBezTo>
                  <a:cubicBezTo>
                    <a:pt x="143" y="34"/>
                    <a:pt x="137" y="25"/>
                    <a:pt x="131" y="18"/>
                  </a:cubicBezTo>
                  <a:cubicBezTo>
                    <a:pt x="143" y="22"/>
                    <a:pt x="154" y="29"/>
                    <a:pt x="162" y="39"/>
                  </a:cubicBezTo>
                  <a:moveTo>
                    <a:pt x="68" y="18"/>
                  </a:moveTo>
                  <a:cubicBezTo>
                    <a:pt x="62" y="25"/>
                    <a:pt x="56" y="34"/>
                    <a:pt x="52" y="45"/>
                  </a:cubicBezTo>
                  <a:cubicBezTo>
                    <a:pt x="46" y="43"/>
                    <a:pt x="41" y="41"/>
                    <a:pt x="37" y="39"/>
                  </a:cubicBezTo>
                  <a:cubicBezTo>
                    <a:pt x="46" y="29"/>
                    <a:pt x="56" y="22"/>
                    <a:pt x="68" y="18"/>
                  </a:cubicBezTo>
                  <a:moveTo>
                    <a:pt x="37" y="159"/>
                  </a:moveTo>
                  <a:cubicBezTo>
                    <a:pt x="41" y="157"/>
                    <a:pt x="46" y="154"/>
                    <a:pt x="52" y="152"/>
                  </a:cubicBezTo>
                  <a:cubicBezTo>
                    <a:pt x="56" y="163"/>
                    <a:pt x="62" y="173"/>
                    <a:pt x="68" y="180"/>
                  </a:cubicBezTo>
                  <a:cubicBezTo>
                    <a:pt x="56" y="175"/>
                    <a:pt x="46" y="168"/>
                    <a:pt x="37" y="159"/>
                  </a:cubicBezTo>
                  <a:moveTo>
                    <a:pt x="131" y="180"/>
                  </a:moveTo>
                  <a:cubicBezTo>
                    <a:pt x="137" y="173"/>
                    <a:pt x="143" y="163"/>
                    <a:pt x="147" y="152"/>
                  </a:cubicBezTo>
                  <a:cubicBezTo>
                    <a:pt x="153" y="154"/>
                    <a:pt x="158" y="157"/>
                    <a:pt x="162" y="159"/>
                  </a:cubicBezTo>
                  <a:cubicBezTo>
                    <a:pt x="154" y="168"/>
                    <a:pt x="143" y="175"/>
                    <a:pt x="131" y="180"/>
                  </a:cubicBezTo>
                </a:path>
              </a:pathLst>
            </a:custGeom>
            <a:solidFill>
              <a:schemeClr val="accent1"/>
            </a:solidFill>
            <a:ln>
              <a:noFill/>
            </a:ln>
          </p:spPr>
          <p:txBody>
            <a:bodyPr anchor="ctr"/>
            <a:lstStyle/>
            <a:p>
              <a:pPr algn="ctr"/>
              <a:endParaRPr/>
            </a:p>
          </p:txBody>
        </p:sp>
      </p:grpSp>
      <p:grpSp>
        <p:nvGrpSpPr>
          <p:cNvPr id="30" name="千图PPT彼岸天：ID 8661124库_组合 29"/>
          <p:cNvGrpSpPr/>
          <p:nvPr>
            <p:custDataLst>
              <p:tags r:id="rId8"/>
            </p:custDataLst>
          </p:nvPr>
        </p:nvGrpSpPr>
        <p:grpSpPr>
          <a:xfrm>
            <a:off x="6331557" y="3484665"/>
            <a:ext cx="1817729" cy="1184389"/>
            <a:chOff x="6331557" y="3484665"/>
            <a:chExt cx="1817729" cy="1184389"/>
          </a:xfrm>
        </p:grpSpPr>
        <p:sp>
          <p:nvSpPr>
            <p:cNvPr id="5" name="Freeform: Shape 3"/>
            <p:cNvSpPr/>
            <p:nvPr/>
          </p:nvSpPr>
          <p:spPr bwMode="auto">
            <a:xfrm>
              <a:off x="6331557" y="3484665"/>
              <a:ext cx="1355831" cy="889596"/>
            </a:xfrm>
            <a:custGeom>
              <a:avLst/>
              <a:gdLst>
                <a:gd name="T0" fmla="*/ 0 w 759"/>
                <a:gd name="T1" fmla="*/ 154 h 498"/>
                <a:gd name="T2" fmla="*/ 43 w 759"/>
                <a:gd name="T3" fmla="*/ 377 h 498"/>
                <a:gd name="T4" fmla="*/ 69 w 759"/>
                <a:gd name="T5" fmla="*/ 297 h 498"/>
                <a:gd name="T6" fmla="*/ 688 w 759"/>
                <a:gd name="T7" fmla="*/ 498 h 498"/>
                <a:gd name="T8" fmla="*/ 759 w 759"/>
                <a:gd name="T9" fmla="*/ 282 h 498"/>
                <a:gd name="T10" fmla="*/ 140 w 759"/>
                <a:gd name="T11" fmla="*/ 81 h 498"/>
                <a:gd name="T12" fmla="*/ 166 w 759"/>
                <a:gd name="T13" fmla="*/ 0 h 498"/>
                <a:gd name="T14" fmla="*/ 0 w 759"/>
                <a:gd name="T15" fmla="*/ 154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9" h="498">
                  <a:moveTo>
                    <a:pt x="0" y="154"/>
                  </a:moveTo>
                  <a:lnTo>
                    <a:pt x="43" y="377"/>
                  </a:lnTo>
                  <a:lnTo>
                    <a:pt x="69" y="297"/>
                  </a:lnTo>
                  <a:lnTo>
                    <a:pt x="688" y="498"/>
                  </a:lnTo>
                  <a:lnTo>
                    <a:pt x="759" y="282"/>
                  </a:lnTo>
                  <a:lnTo>
                    <a:pt x="140" y="81"/>
                  </a:lnTo>
                  <a:lnTo>
                    <a:pt x="166" y="0"/>
                  </a:lnTo>
                  <a:lnTo>
                    <a:pt x="0" y="154"/>
                  </a:lnTo>
                  <a:close/>
                </a:path>
              </a:pathLst>
            </a:custGeom>
            <a:solidFill>
              <a:schemeClr val="accent3"/>
            </a:solidFill>
            <a:ln>
              <a:noFill/>
            </a:ln>
          </p:spPr>
          <p:txBody>
            <a:bodyPr anchor="ctr"/>
            <a:lstStyle/>
            <a:p>
              <a:pPr algn="ctr"/>
              <a:endParaRPr/>
            </a:p>
          </p:txBody>
        </p:sp>
        <p:sp>
          <p:nvSpPr>
            <p:cNvPr id="11" name="Oval 9"/>
            <p:cNvSpPr/>
            <p:nvPr/>
          </p:nvSpPr>
          <p:spPr>
            <a:xfrm>
              <a:off x="7326879" y="3846647"/>
              <a:ext cx="822407" cy="822407"/>
            </a:xfrm>
            <a:prstGeom prst="ellipse">
              <a:avLst/>
            </a:prstGeom>
            <a:solidFill>
              <a:schemeClr val="bg1"/>
            </a:solidFill>
            <a:ln w="698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Freeform: Shape 29"/>
            <p:cNvSpPr/>
            <p:nvPr/>
          </p:nvSpPr>
          <p:spPr bwMode="auto">
            <a:xfrm>
              <a:off x="7527992" y="4069839"/>
              <a:ext cx="434793" cy="411484"/>
            </a:xfrm>
            <a:custGeom>
              <a:avLst/>
              <a:gdLst>
                <a:gd name="T0" fmla="*/ 86 w 205"/>
                <a:gd name="T1" fmla="*/ 179 h 194"/>
                <a:gd name="T2" fmla="*/ 80 w 205"/>
                <a:gd name="T3" fmla="*/ 174 h 194"/>
                <a:gd name="T4" fmla="*/ 86 w 205"/>
                <a:gd name="T5" fmla="*/ 168 h 194"/>
                <a:gd name="T6" fmla="*/ 121 w 205"/>
                <a:gd name="T7" fmla="*/ 168 h 194"/>
                <a:gd name="T8" fmla="*/ 127 w 205"/>
                <a:gd name="T9" fmla="*/ 174 h 194"/>
                <a:gd name="T10" fmla="*/ 121 w 205"/>
                <a:gd name="T11" fmla="*/ 179 h 194"/>
                <a:gd name="T12" fmla="*/ 86 w 205"/>
                <a:gd name="T13" fmla="*/ 179 h 194"/>
                <a:gd name="T14" fmla="*/ 137 w 205"/>
                <a:gd name="T15" fmla="*/ 182 h 194"/>
                <a:gd name="T16" fmla="*/ 69 w 205"/>
                <a:gd name="T17" fmla="*/ 182 h 194"/>
                <a:gd name="T18" fmla="*/ 63 w 205"/>
                <a:gd name="T19" fmla="*/ 188 h 194"/>
                <a:gd name="T20" fmla="*/ 69 w 205"/>
                <a:gd name="T21" fmla="*/ 194 h 194"/>
                <a:gd name="T22" fmla="*/ 137 w 205"/>
                <a:gd name="T23" fmla="*/ 194 h 194"/>
                <a:gd name="T24" fmla="*/ 143 w 205"/>
                <a:gd name="T25" fmla="*/ 188 h 194"/>
                <a:gd name="T26" fmla="*/ 137 w 205"/>
                <a:gd name="T27" fmla="*/ 182 h 194"/>
                <a:gd name="T28" fmla="*/ 205 w 205"/>
                <a:gd name="T29" fmla="*/ 125 h 194"/>
                <a:gd name="T30" fmla="*/ 169 w 205"/>
                <a:gd name="T31" fmla="*/ 153 h 194"/>
                <a:gd name="T32" fmla="*/ 134 w 205"/>
                <a:gd name="T33" fmla="*/ 125 h 194"/>
                <a:gd name="T34" fmla="*/ 137 w 205"/>
                <a:gd name="T35" fmla="*/ 125 h 194"/>
                <a:gd name="T36" fmla="*/ 165 w 205"/>
                <a:gd name="T37" fmla="*/ 48 h 194"/>
                <a:gd name="T38" fmla="*/ 165 w 205"/>
                <a:gd name="T39" fmla="*/ 47 h 194"/>
                <a:gd name="T40" fmla="*/ 161 w 205"/>
                <a:gd name="T41" fmla="*/ 42 h 194"/>
                <a:gd name="T42" fmla="*/ 109 w 205"/>
                <a:gd name="T43" fmla="*/ 32 h 194"/>
                <a:gd name="T44" fmla="*/ 109 w 205"/>
                <a:gd name="T45" fmla="*/ 164 h 194"/>
                <a:gd name="T46" fmla="*/ 97 w 205"/>
                <a:gd name="T47" fmla="*/ 164 h 194"/>
                <a:gd name="T48" fmla="*/ 97 w 205"/>
                <a:gd name="T49" fmla="*/ 32 h 194"/>
                <a:gd name="T50" fmla="*/ 45 w 205"/>
                <a:gd name="T51" fmla="*/ 42 h 194"/>
                <a:gd name="T52" fmla="*/ 42 w 205"/>
                <a:gd name="T53" fmla="*/ 47 h 194"/>
                <a:gd name="T54" fmla="*/ 40 w 205"/>
                <a:gd name="T55" fmla="*/ 48 h 194"/>
                <a:gd name="T56" fmla="*/ 67 w 205"/>
                <a:gd name="T57" fmla="*/ 125 h 194"/>
                <a:gd name="T58" fmla="*/ 71 w 205"/>
                <a:gd name="T59" fmla="*/ 125 h 194"/>
                <a:gd name="T60" fmla="*/ 35 w 205"/>
                <a:gd name="T61" fmla="*/ 153 h 194"/>
                <a:gd name="T62" fmla="*/ 0 w 205"/>
                <a:gd name="T63" fmla="*/ 125 h 194"/>
                <a:gd name="T64" fmla="*/ 3 w 205"/>
                <a:gd name="T65" fmla="*/ 125 h 194"/>
                <a:gd name="T66" fmla="*/ 32 w 205"/>
                <a:gd name="T67" fmla="*/ 47 h 194"/>
                <a:gd name="T68" fmla="*/ 29 w 205"/>
                <a:gd name="T69" fmla="*/ 45 h 194"/>
                <a:gd name="T70" fmla="*/ 32 w 205"/>
                <a:gd name="T71" fmla="*/ 33 h 194"/>
                <a:gd name="T72" fmla="*/ 40 w 205"/>
                <a:gd name="T73" fmla="*/ 32 h 194"/>
                <a:gd name="T74" fmla="*/ 97 w 205"/>
                <a:gd name="T75" fmla="*/ 20 h 194"/>
                <a:gd name="T76" fmla="*/ 97 w 205"/>
                <a:gd name="T77" fmla="*/ 15 h 194"/>
                <a:gd name="T78" fmla="*/ 94 w 205"/>
                <a:gd name="T79" fmla="*/ 9 h 194"/>
                <a:gd name="T80" fmla="*/ 103 w 205"/>
                <a:gd name="T81" fmla="*/ 0 h 194"/>
                <a:gd name="T82" fmla="*/ 112 w 205"/>
                <a:gd name="T83" fmla="*/ 9 h 194"/>
                <a:gd name="T84" fmla="*/ 109 w 205"/>
                <a:gd name="T85" fmla="*/ 15 h 194"/>
                <a:gd name="T86" fmla="*/ 109 w 205"/>
                <a:gd name="T87" fmla="*/ 20 h 194"/>
                <a:gd name="T88" fmla="*/ 167 w 205"/>
                <a:gd name="T89" fmla="*/ 32 h 194"/>
                <a:gd name="T90" fmla="*/ 175 w 205"/>
                <a:gd name="T91" fmla="*/ 33 h 194"/>
                <a:gd name="T92" fmla="*/ 177 w 205"/>
                <a:gd name="T93" fmla="*/ 45 h 194"/>
                <a:gd name="T94" fmla="*/ 174 w 205"/>
                <a:gd name="T95" fmla="*/ 48 h 194"/>
                <a:gd name="T96" fmla="*/ 201 w 205"/>
                <a:gd name="T97" fmla="*/ 125 h 194"/>
                <a:gd name="T98" fmla="*/ 205 w 205"/>
                <a:gd name="T99" fmla="*/ 125 h 194"/>
                <a:gd name="T100" fmla="*/ 35 w 205"/>
                <a:gd name="T101" fmla="*/ 57 h 194"/>
                <a:gd name="T102" fmla="*/ 12 w 205"/>
                <a:gd name="T103" fmla="*/ 125 h 194"/>
                <a:gd name="T104" fmla="*/ 58 w 205"/>
                <a:gd name="T105" fmla="*/ 125 h 194"/>
                <a:gd name="T106" fmla="*/ 58 w 205"/>
                <a:gd name="T107" fmla="*/ 125 h 194"/>
                <a:gd name="T108" fmla="*/ 35 w 205"/>
                <a:gd name="T109" fmla="*/ 57 h 194"/>
                <a:gd name="T110" fmla="*/ 192 w 205"/>
                <a:gd name="T111" fmla="*/ 125 h 194"/>
                <a:gd name="T112" fmla="*/ 169 w 205"/>
                <a:gd name="T113" fmla="*/ 57 h 194"/>
                <a:gd name="T114" fmla="*/ 146 w 205"/>
                <a:gd name="T115" fmla="*/ 125 h 194"/>
                <a:gd name="T116" fmla="*/ 192 w 205"/>
                <a:gd name="T117" fmla="*/ 12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5" h="194">
                  <a:moveTo>
                    <a:pt x="86" y="179"/>
                  </a:moveTo>
                  <a:cubicBezTo>
                    <a:pt x="82" y="179"/>
                    <a:pt x="80" y="177"/>
                    <a:pt x="80" y="174"/>
                  </a:cubicBezTo>
                  <a:cubicBezTo>
                    <a:pt x="80" y="170"/>
                    <a:pt x="82" y="168"/>
                    <a:pt x="86" y="168"/>
                  </a:cubicBezTo>
                  <a:cubicBezTo>
                    <a:pt x="121" y="168"/>
                    <a:pt x="121" y="168"/>
                    <a:pt x="121" y="168"/>
                  </a:cubicBezTo>
                  <a:cubicBezTo>
                    <a:pt x="124" y="168"/>
                    <a:pt x="127" y="170"/>
                    <a:pt x="127" y="174"/>
                  </a:cubicBezTo>
                  <a:cubicBezTo>
                    <a:pt x="127" y="177"/>
                    <a:pt x="124" y="179"/>
                    <a:pt x="121" y="179"/>
                  </a:cubicBezTo>
                  <a:lnTo>
                    <a:pt x="86" y="179"/>
                  </a:lnTo>
                  <a:close/>
                  <a:moveTo>
                    <a:pt x="137" y="182"/>
                  </a:moveTo>
                  <a:cubicBezTo>
                    <a:pt x="69" y="182"/>
                    <a:pt x="69" y="182"/>
                    <a:pt x="69" y="182"/>
                  </a:cubicBezTo>
                  <a:cubicBezTo>
                    <a:pt x="66" y="182"/>
                    <a:pt x="63" y="185"/>
                    <a:pt x="63" y="188"/>
                  </a:cubicBezTo>
                  <a:cubicBezTo>
                    <a:pt x="63" y="191"/>
                    <a:pt x="66" y="194"/>
                    <a:pt x="69" y="194"/>
                  </a:cubicBezTo>
                  <a:cubicBezTo>
                    <a:pt x="137" y="194"/>
                    <a:pt x="137" y="194"/>
                    <a:pt x="137" y="194"/>
                  </a:cubicBezTo>
                  <a:cubicBezTo>
                    <a:pt x="141" y="194"/>
                    <a:pt x="143" y="191"/>
                    <a:pt x="143" y="188"/>
                  </a:cubicBezTo>
                  <a:cubicBezTo>
                    <a:pt x="143" y="185"/>
                    <a:pt x="141" y="182"/>
                    <a:pt x="137" y="182"/>
                  </a:cubicBezTo>
                  <a:close/>
                  <a:moveTo>
                    <a:pt x="205" y="125"/>
                  </a:moveTo>
                  <a:cubicBezTo>
                    <a:pt x="205" y="140"/>
                    <a:pt x="189" y="153"/>
                    <a:pt x="169" y="153"/>
                  </a:cubicBezTo>
                  <a:cubicBezTo>
                    <a:pt x="150" y="153"/>
                    <a:pt x="134" y="140"/>
                    <a:pt x="134" y="125"/>
                  </a:cubicBezTo>
                  <a:cubicBezTo>
                    <a:pt x="137" y="125"/>
                    <a:pt x="137" y="125"/>
                    <a:pt x="137" y="125"/>
                  </a:cubicBezTo>
                  <a:cubicBezTo>
                    <a:pt x="165" y="48"/>
                    <a:pt x="165" y="48"/>
                    <a:pt x="165" y="48"/>
                  </a:cubicBezTo>
                  <a:cubicBezTo>
                    <a:pt x="165" y="48"/>
                    <a:pt x="165" y="47"/>
                    <a:pt x="165" y="47"/>
                  </a:cubicBezTo>
                  <a:cubicBezTo>
                    <a:pt x="163" y="46"/>
                    <a:pt x="162" y="44"/>
                    <a:pt x="161" y="42"/>
                  </a:cubicBezTo>
                  <a:cubicBezTo>
                    <a:pt x="148" y="36"/>
                    <a:pt x="129" y="33"/>
                    <a:pt x="109" y="32"/>
                  </a:cubicBezTo>
                  <a:cubicBezTo>
                    <a:pt x="109" y="164"/>
                    <a:pt x="109" y="164"/>
                    <a:pt x="109" y="164"/>
                  </a:cubicBezTo>
                  <a:cubicBezTo>
                    <a:pt x="97" y="164"/>
                    <a:pt x="97" y="164"/>
                    <a:pt x="97" y="164"/>
                  </a:cubicBezTo>
                  <a:cubicBezTo>
                    <a:pt x="97" y="32"/>
                    <a:pt x="97" y="32"/>
                    <a:pt x="97" y="32"/>
                  </a:cubicBezTo>
                  <a:cubicBezTo>
                    <a:pt x="77" y="33"/>
                    <a:pt x="58" y="36"/>
                    <a:pt x="45" y="42"/>
                  </a:cubicBezTo>
                  <a:cubicBezTo>
                    <a:pt x="45" y="44"/>
                    <a:pt x="44" y="46"/>
                    <a:pt x="42" y="47"/>
                  </a:cubicBezTo>
                  <a:cubicBezTo>
                    <a:pt x="41" y="48"/>
                    <a:pt x="40" y="48"/>
                    <a:pt x="40" y="48"/>
                  </a:cubicBezTo>
                  <a:cubicBezTo>
                    <a:pt x="67" y="125"/>
                    <a:pt x="67" y="125"/>
                    <a:pt x="67" y="125"/>
                  </a:cubicBezTo>
                  <a:cubicBezTo>
                    <a:pt x="71" y="125"/>
                    <a:pt x="71" y="125"/>
                    <a:pt x="71" y="125"/>
                  </a:cubicBezTo>
                  <a:cubicBezTo>
                    <a:pt x="71" y="140"/>
                    <a:pt x="55" y="153"/>
                    <a:pt x="35" y="153"/>
                  </a:cubicBezTo>
                  <a:cubicBezTo>
                    <a:pt x="16" y="153"/>
                    <a:pt x="0" y="140"/>
                    <a:pt x="0" y="125"/>
                  </a:cubicBezTo>
                  <a:cubicBezTo>
                    <a:pt x="3" y="125"/>
                    <a:pt x="3" y="125"/>
                    <a:pt x="3" y="125"/>
                  </a:cubicBezTo>
                  <a:cubicBezTo>
                    <a:pt x="32" y="47"/>
                    <a:pt x="32" y="47"/>
                    <a:pt x="32" y="47"/>
                  </a:cubicBezTo>
                  <a:cubicBezTo>
                    <a:pt x="31" y="47"/>
                    <a:pt x="30" y="46"/>
                    <a:pt x="29" y="45"/>
                  </a:cubicBezTo>
                  <a:cubicBezTo>
                    <a:pt x="27" y="41"/>
                    <a:pt x="28" y="35"/>
                    <a:pt x="32" y="33"/>
                  </a:cubicBezTo>
                  <a:cubicBezTo>
                    <a:pt x="34" y="31"/>
                    <a:pt x="37" y="31"/>
                    <a:pt x="40" y="32"/>
                  </a:cubicBezTo>
                  <a:cubicBezTo>
                    <a:pt x="54" y="25"/>
                    <a:pt x="75" y="21"/>
                    <a:pt x="97" y="20"/>
                  </a:cubicBezTo>
                  <a:cubicBezTo>
                    <a:pt x="97" y="15"/>
                    <a:pt x="97" y="15"/>
                    <a:pt x="97" y="15"/>
                  </a:cubicBezTo>
                  <a:cubicBezTo>
                    <a:pt x="95" y="14"/>
                    <a:pt x="94" y="11"/>
                    <a:pt x="94" y="9"/>
                  </a:cubicBezTo>
                  <a:cubicBezTo>
                    <a:pt x="94" y="4"/>
                    <a:pt x="98" y="0"/>
                    <a:pt x="103" y="0"/>
                  </a:cubicBezTo>
                  <a:cubicBezTo>
                    <a:pt x="108" y="0"/>
                    <a:pt x="112" y="4"/>
                    <a:pt x="112" y="9"/>
                  </a:cubicBezTo>
                  <a:cubicBezTo>
                    <a:pt x="112" y="11"/>
                    <a:pt x="111" y="14"/>
                    <a:pt x="109" y="15"/>
                  </a:cubicBezTo>
                  <a:cubicBezTo>
                    <a:pt x="109" y="20"/>
                    <a:pt x="109" y="20"/>
                    <a:pt x="109" y="20"/>
                  </a:cubicBezTo>
                  <a:cubicBezTo>
                    <a:pt x="131" y="21"/>
                    <a:pt x="152" y="25"/>
                    <a:pt x="167" y="32"/>
                  </a:cubicBezTo>
                  <a:cubicBezTo>
                    <a:pt x="169" y="31"/>
                    <a:pt x="172" y="31"/>
                    <a:pt x="175" y="33"/>
                  </a:cubicBezTo>
                  <a:cubicBezTo>
                    <a:pt x="179" y="35"/>
                    <a:pt x="180" y="41"/>
                    <a:pt x="177" y="45"/>
                  </a:cubicBezTo>
                  <a:cubicBezTo>
                    <a:pt x="176" y="46"/>
                    <a:pt x="175" y="47"/>
                    <a:pt x="174" y="48"/>
                  </a:cubicBezTo>
                  <a:cubicBezTo>
                    <a:pt x="201" y="125"/>
                    <a:pt x="201" y="125"/>
                    <a:pt x="201" y="125"/>
                  </a:cubicBezTo>
                  <a:lnTo>
                    <a:pt x="205" y="125"/>
                  </a:lnTo>
                  <a:close/>
                  <a:moveTo>
                    <a:pt x="35" y="57"/>
                  </a:moveTo>
                  <a:cubicBezTo>
                    <a:pt x="12" y="125"/>
                    <a:pt x="12" y="125"/>
                    <a:pt x="12" y="125"/>
                  </a:cubicBezTo>
                  <a:cubicBezTo>
                    <a:pt x="58" y="125"/>
                    <a:pt x="58" y="125"/>
                    <a:pt x="58" y="125"/>
                  </a:cubicBezTo>
                  <a:cubicBezTo>
                    <a:pt x="58" y="125"/>
                    <a:pt x="58" y="125"/>
                    <a:pt x="58" y="125"/>
                  </a:cubicBezTo>
                  <a:lnTo>
                    <a:pt x="35" y="57"/>
                  </a:lnTo>
                  <a:close/>
                  <a:moveTo>
                    <a:pt x="192" y="125"/>
                  </a:moveTo>
                  <a:cubicBezTo>
                    <a:pt x="169" y="57"/>
                    <a:pt x="169" y="57"/>
                    <a:pt x="169" y="57"/>
                  </a:cubicBezTo>
                  <a:cubicBezTo>
                    <a:pt x="146" y="125"/>
                    <a:pt x="146" y="125"/>
                    <a:pt x="146" y="125"/>
                  </a:cubicBezTo>
                  <a:cubicBezTo>
                    <a:pt x="192" y="125"/>
                    <a:pt x="192" y="125"/>
                    <a:pt x="192" y="125"/>
                  </a:cubicBezTo>
                  <a:close/>
                </a:path>
              </a:pathLst>
            </a:custGeom>
            <a:solidFill>
              <a:schemeClr val="accent3"/>
            </a:solidFill>
            <a:ln>
              <a:noFill/>
            </a:ln>
          </p:spPr>
          <p:txBody>
            <a:bodyPr anchor="ctr"/>
            <a:lstStyle/>
            <a:p>
              <a:pPr algn="ctr"/>
              <a:endParaRPr/>
            </a:p>
          </p:txBody>
        </p:sp>
      </p:grpSp>
      <p:grpSp>
        <p:nvGrpSpPr>
          <p:cNvPr id="31" name="千图PPT彼岸天：ID 8661124库_组合 30"/>
          <p:cNvGrpSpPr/>
          <p:nvPr>
            <p:custDataLst>
              <p:tags r:id="rId9"/>
            </p:custDataLst>
          </p:nvPr>
        </p:nvGrpSpPr>
        <p:grpSpPr>
          <a:xfrm>
            <a:off x="5633248" y="3963403"/>
            <a:ext cx="822407" cy="1848117"/>
            <a:chOff x="5633248" y="3963403"/>
            <a:chExt cx="822407" cy="1848117"/>
          </a:xfrm>
        </p:grpSpPr>
        <p:sp>
          <p:nvSpPr>
            <p:cNvPr id="4" name="Freeform: Shape 2"/>
            <p:cNvSpPr/>
            <p:nvPr/>
          </p:nvSpPr>
          <p:spPr bwMode="auto">
            <a:xfrm>
              <a:off x="5704552" y="3963403"/>
              <a:ext cx="703817" cy="1355831"/>
            </a:xfrm>
            <a:custGeom>
              <a:avLst/>
              <a:gdLst>
                <a:gd name="T0" fmla="*/ 197 w 394"/>
                <a:gd name="T1" fmla="*/ 0 h 759"/>
                <a:gd name="T2" fmla="*/ 0 w 394"/>
                <a:gd name="T3" fmla="*/ 109 h 759"/>
                <a:gd name="T4" fmla="*/ 83 w 394"/>
                <a:gd name="T5" fmla="*/ 109 h 759"/>
                <a:gd name="T6" fmla="*/ 83 w 394"/>
                <a:gd name="T7" fmla="*/ 759 h 759"/>
                <a:gd name="T8" fmla="*/ 311 w 394"/>
                <a:gd name="T9" fmla="*/ 759 h 759"/>
                <a:gd name="T10" fmla="*/ 311 w 394"/>
                <a:gd name="T11" fmla="*/ 109 h 759"/>
                <a:gd name="T12" fmla="*/ 394 w 394"/>
                <a:gd name="T13" fmla="*/ 109 h 759"/>
                <a:gd name="T14" fmla="*/ 197 w 394"/>
                <a:gd name="T15" fmla="*/ 0 h 7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759">
                  <a:moveTo>
                    <a:pt x="197" y="0"/>
                  </a:moveTo>
                  <a:lnTo>
                    <a:pt x="0" y="109"/>
                  </a:lnTo>
                  <a:lnTo>
                    <a:pt x="83" y="109"/>
                  </a:lnTo>
                  <a:lnTo>
                    <a:pt x="83" y="759"/>
                  </a:lnTo>
                  <a:lnTo>
                    <a:pt x="311" y="759"/>
                  </a:lnTo>
                  <a:lnTo>
                    <a:pt x="311" y="109"/>
                  </a:lnTo>
                  <a:lnTo>
                    <a:pt x="394" y="109"/>
                  </a:lnTo>
                  <a:lnTo>
                    <a:pt x="197" y="0"/>
                  </a:lnTo>
                  <a:close/>
                </a:path>
              </a:pathLst>
            </a:custGeom>
            <a:solidFill>
              <a:schemeClr val="accent4"/>
            </a:solidFill>
            <a:ln>
              <a:noFill/>
            </a:ln>
          </p:spPr>
          <p:txBody>
            <a:bodyPr anchor="ctr"/>
            <a:lstStyle/>
            <a:p>
              <a:pPr algn="ctr"/>
              <a:endParaRPr/>
            </a:p>
          </p:txBody>
        </p:sp>
        <p:sp>
          <p:nvSpPr>
            <p:cNvPr id="12" name="Oval 10"/>
            <p:cNvSpPr/>
            <p:nvPr/>
          </p:nvSpPr>
          <p:spPr>
            <a:xfrm>
              <a:off x="5633248" y="4989113"/>
              <a:ext cx="822407" cy="822407"/>
            </a:xfrm>
            <a:prstGeom prst="ellipse">
              <a:avLst/>
            </a:prstGeom>
            <a:solidFill>
              <a:schemeClr val="bg1"/>
            </a:solidFill>
            <a:ln w="698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Freeform: Shape 30"/>
            <p:cNvSpPr/>
            <p:nvPr/>
          </p:nvSpPr>
          <p:spPr bwMode="auto">
            <a:xfrm>
              <a:off x="5848602" y="5221388"/>
              <a:ext cx="458200" cy="429345"/>
            </a:xfrm>
            <a:custGeom>
              <a:avLst/>
              <a:gdLst>
                <a:gd name="T0" fmla="*/ 151 w 168"/>
                <a:gd name="T1" fmla="*/ 43 h 157"/>
                <a:gd name="T2" fmla="*/ 156 w 168"/>
                <a:gd name="T3" fmla="*/ 46 h 157"/>
                <a:gd name="T4" fmla="*/ 148 w 168"/>
                <a:gd name="T5" fmla="*/ 56 h 157"/>
                <a:gd name="T6" fmla="*/ 146 w 168"/>
                <a:gd name="T7" fmla="*/ 52 h 157"/>
                <a:gd name="T8" fmla="*/ 131 w 168"/>
                <a:gd name="T9" fmla="*/ 78 h 157"/>
                <a:gd name="T10" fmla="*/ 127 w 168"/>
                <a:gd name="T11" fmla="*/ 90 h 157"/>
                <a:gd name="T12" fmla="*/ 130 w 168"/>
                <a:gd name="T13" fmla="*/ 89 h 157"/>
                <a:gd name="T14" fmla="*/ 135 w 168"/>
                <a:gd name="T15" fmla="*/ 78 h 157"/>
                <a:gd name="T16" fmla="*/ 154 w 168"/>
                <a:gd name="T17" fmla="*/ 62 h 157"/>
                <a:gd name="T18" fmla="*/ 164 w 168"/>
                <a:gd name="T19" fmla="*/ 56 h 157"/>
                <a:gd name="T20" fmla="*/ 161 w 168"/>
                <a:gd name="T21" fmla="*/ 51 h 157"/>
                <a:gd name="T22" fmla="*/ 151 w 168"/>
                <a:gd name="T23" fmla="*/ 61 h 157"/>
                <a:gd name="T24" fmla="*/ 127 w 168"/>
                <a:gd name="T25" fmla="*/ 72 h 157"/>
                <a:gd name="T26" fmla="*/ 117 w 168"/>
                <a:gd name="T27" fmla="*/ 80 h 157"/>
                <a:gd name="T28" fmla="*/ 120 w 168"/>
                <a:gd name="T29" fmla="*/ 81 h 157"/>
                <a:gd name="T30" fmla="*/ 130 w 168"/>
                <a:gd name="T31" fmla="*/ 72 h 157"/>
                <a:gd name="T32" fmla="*/ 156 w 168"/>
                <a:gd name="T33" fmla="*/ 64 h 157"/>
                <a:gd name="T34" fmla="*/ 156 w 168"/>
                <a:gd name="T35" fmla="*/ 69 h 157"/>
                <a:gd name="T36" fmla="*/ 168 w 168"/>
                <a:gd name="T37" fmla="*/ 67 h 157"/>
                <a:gd name="T38" fmla="*/ 164 w 168"/>
                <a:gd name="T39" fmla="*/ 77 h 157"/>
                <a:gd name="T40" fmla="*/ 151 w 168"/>
                <a:gd name="T41" fmla="*/ 72 h 157"/>
                <a:gd name="T42" fmla="*/ 161 w 168"/>
                <a:gd name="T43" fmla="*/ 81 h 157"/>
                <a:gd name="T44" fmla="*/ 165 w 168"/>
                <a:gd name="T45" fmla="*/ 80 h 157"/>
                <a:gd name="T46" fmla="*/ 151 w 168"/>
                <a:gd name="T47" fmla="*/ 78 h 157"/>
                <a:gd name="T48" fmla="*/ 146 w 168"/>
                <a:gd name="T49" fmla="*/ 81 h 157"/>
                <a:gd name="T50" fmla="*/ 153 w 168"/>
                <a:gd name="T51" fmla="*/ 91 h 157"/>
                <a:gd name="T52" fmla="*/ 156 w 168"/>
                <a:gd name="T53" fmla="*/ 87 h 157"/>
                <a:gd name="T54" fmla="*/ 151 w 168"/>
                <a:gd name="T55" fmla="*/ 78 h 157"/>
                <a:gd name="T56" fmla="*/ 143 w 168"/>
                <a:gd name="T57" fmla="*/ 51 h 157"/>
                <a:gd name="T58" fmla="*/ 140 w 168"/>
                <a:gd name="T59" fmla="*/ 39 h 157"/>
                <a:gd name="T60" fmla="*/ 138 w 168"/>
                <a:gd name="T61" fmla="*/ 51 h 157"/>
                <a:gd name="T62" fmla="*/ 140 w 168"/>
                <a:gd name="T63" fmla="*/ 78 h 157"/>
                <a:gd name="T64" fmla="*/ 138 w 168"/>
                <a:gd name="T65" fmla="*/ 92 h 157"/>
                <a:gd name="T66" fmla="*/ 143 w 168"/>
                <a:gd name="T67" fmla="*/ 92 h 157"/>
                <a:gd name="T68" fmla="*/ 140 w 168"/>
                <a:gd name="T69" fmla="*/ 78 h 157"/>
                <a:gd name="T70" fmla="*/ 143 w 168"/>
                <a:gd name="T71" fmla="*/ 65 h 157"/>
                <a:gd name="T72" fmla="*/ 73 w 168"/>
                <a:gd name="T73" fmla="*/ 6 h 157"/>
                <a:gd name="T74" fmla="*/ 35 w 168"/>
                <a:gd name="T75" fmla="*/ 27 h 157"/>
                <a:gd name="T76" fmla="*/ 0 w 168"/>
                <a:gd name="T77" fmla="*/ 101 h 157"/>
                <a:gd name="T78" fmla="*/ 111 w 168"/>
                <a:gd name="T79" fmla="*/ 101 h 157"/>
                <a:gd name="T80" fmla="*/ 76 w 168"/>
                <a:gd name="T81" fmla="*/ 27 h 157"/>
                <a:gd name="T82" fmla="*/ 74 w 168"/>
                <a:gd name="T83" fmla="*/ 13 h 157"/>
                <a:gd name="T84" fmla="*/ 136 w 168"/>
                <a:gd name="T85" fmla="*/ 71 h 157"/>
                <a:gd name="T86" fmla="*/ 145 w 168"/>
                <a:gd name="T87" fmla="*/ 7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 h="157">
                  <a:moveTo>
                    <a:pt x="146" y="52"/>
                  </a:moveTo>
                  <a:cubicBezTo>
                    <a:pt x="151" y="43"/>
                    <a:pt x="151" y="43"/>
                    <a:pt x="151" y="43"/>
                  </a:cubicBezTo>
                  <a:cubicBezTo>
                    <a:pt x="152" y="42"/>
                    <a:pt x="153" y="42"/>
                    <a:pt x="155" y="42"/>
                  </a:cubicBezTo>
                  <a:cubicBezTo>
                    <a:pt x="156" y="43"/>
                    <a:pt x="156" y="45"/>
                    <a:pt x="156" y="46"/>
                  </a:cubicBezTo>
                  <a:cubicBezTo>
                    <a:pt x="151" y="55"/>
                    <a:pt x="151" y="55"/>
                    <a:pt x="151" y="55"/>
                  </a:cubicBezTo>
                  <a:cubicBezTo>
                    <a:pt x="150" y="56"/>
                    <a:pt x="149" y="56"/>
                    <a:pt x="148" y="56"/>
                  </a:cubicBezTo>
                  <a:cubicBezTo>
                    <a:pt x="147" y="56"/>
                    <a:pt x="147" y="56"/>
                    <a:pt x="147" y="56"/>
                  </a:cubicBezTo>
                  <a:cubicBezTo>
                    <a:pt x="146" y="55"/>
                    <a:pt x="146" y="54"/>
                    <a:pt x="146" y="52"/>
                  </a:cubicBezTo>
                  <a:close/>
                  <a:moveTo>
                    <a:pt x="135" y="78"/>
                  </a:moveTo>
                  <a:cubicBezTo>
                    <a:pt x="134" y="77"/>
                    <a:pt x="132" y="77"/>
                    <a:pt x="131" y="78"/>
                  </a:cubicBezTo>
                  <a:cubicBezTo>
                    <a:pt x="126" y="87"/>
                    <a:pt x="126" y="87"/>
                    <a:pt x="126" y="87"/>
                  </a:cubicBezTo>
                  <a:cubicBezTo>
                    <a:pt x="125" y="88"/>
                    <a:pt x="126" y="90"/>
                    <a:pt x="127" y="90"/>
                  </a:cubicBezTo>
                  <a:cubicBezTo>
                    <a:pt x="127" y="91"/>
                    <a:pt x="128" y="91"/>
                    <a:pt x="128" y="91"/>
                  </a:cubicBezTo>
                  <a:cubicBezTo>
                    <a:pt x="130" y="91"/>
                    <a:pt x="130" y="90"/>
                    <a:pt x="130" y="89"/>
                  </a:cubicBezTo>
                  <a:cubicBezTo>
                    <a:pt x="135" y="81"/>
                    <a:pt x="135" y="81"/>
                    <a:pt x="135" y="81"/>
                  </a:cubicBezTo>
                  <a:cubicBezTo>
                    <a:pt x="136" y="79"/>
                    <a:pt x="136" y="78"/>
                    <a:pt x="135" y="78"/>
                  </a:cubicBezTo>
                  <a:close/>
                  <a:moveTo>
                    <a:pt x="151" y="61"/>
                  </a:moveTo>
                  <a:cubicBezTo>
                    <a:pt x="152" y="61"/>
                    <a:pt x="153" y="62"/>
                    <a:pt x="154" y="62"/>
                  </a:cubicBezTo>
                  <a:cubicBezTo>
                    <a:pt x="155" y="62"/>
                    <a:pt x="155" y="62"/>
                    <a:pt x="155" y="62"/>
                  </a:cubicBezTo>
                  <a:cubicBezTo>
                    <a:pt x="164" y="56"/>
                    <a:pt x="164" y="56"/>
                    <a:pt x="164" y="56"/>
                  </a:cubicBezTo>
                  <a:cubicBezTo>
                    <a:pt x="165" y="56"/>
                    <a:pt x="166" y="54"/>
                    <a:pt x="165" y="52"/>
                  </a:cubicBezTo>
                  <a:cubicBezTo>
                    <a:pt x="164" y="51"/>
                    <a:pt x="162" y="51"/>
                    <a:pt x="161" y="51"/>
                  </a:cubicBezTo>
                  <a:cubicBezTo>
                    <a:pt x="152" y="56"/>
                    <a:pt x="152" y="56"/>
                    <a:pt x="152" y="56"/>
                  </a:cubicBezTo>
                  <a:cubicBezTo>
                    <a:pt x="151" y="57"/>
                    <a:pt x="151" y="59"/>
                    <a:pt x="151" y="61"/>
                  </a:cubicBezTo>
                  <a:close/>
                  <a:moveTo>
                    <a:pt x="130" y="72"/>
                  </a:moveTo>
                  <a:cubicBezTo>
                    <a:pt x="130" y="72"/>
                    <a:pt x="128" y="71"/>
                    <a:pt x="127" y="72"/>
                  </a:cubicBezTo>
                  <a:cubicBezTo>
                    <a:pt x="118" y="77"/>
                    <a:pt x="118" y="77"/>
                    <a:pt x="118" y="77"/>
                  </a:cubicBezTo>
                  <a:cubicBezTo>
                    <a:pt x="117" y="78"/>
                    <a:pt x="116" y="79"/>
                    <a:pt x="117" y="80"/>
                  </a:cubicBezTo>
                  <a:cubicBezTo>
                    <a:pt x="117" y="81"/>
                    <a:pt x="119" y="82"/>
                    <a:pt x="120" y="82"/>
                  </a:cubicBezTo>
                  <a:cubicBezTo>
                    <a:pt x="120" y="82"/>
                    <a:pt x="120" y="82"/>
                    <a:pt x="120" y="81"/>
                  </a:cubicBezTo>
                  <a:cubicBezTo>
                    <a:pt x="130" y="76"/>
                    <a:pt x="130" y="76"/>
                    <a:pt x="130" y="76"/>
                  </a:cubicBezTo>
                  <a:cubicBezTo>
                    <a:pt x="130" y="75"/>
                    <a:pt x="131" y="74"/>
                    <a:pt x="130" y="72"/>
                  </a:cubicBezTo>
                  <a:close/>
                  <a:moveTo>
                    <a:pt x="166" y="64"/>
                  </a:moveTo>
                  <a:cubicBezTo>
                    <a:pt x="156" y="64"/>
                    <a:pt x="156" y="64"/>
                    <a:pt x="156" y="64"/>
                  </a:cubicBezTo>
                  <a:cubicBezTo>
                    <a:pt x="154" y="64"/>
                    <a:pt x="153" y="65"/>
                    <a:pt x="153" y="67"/>
                  </a:cubicBezTo>
                  <a:cubicBezTo>
                    <a:pt x="153" y="68"/>
                    <a:pt x="154" y="69"/>
                    <a:pt x="156" y="69"/>
                  </a:cubicBezTo>
                  <a:cubicBezTo>
                    <a:pt x="166" y="69"/>
                    <a:pt x="166" y="69"/>
                    <a:pt x="166" y="69"/>
                  </a:cubicBezTo>
                  <a:cubicBezTo>
                    <a:pt x="167" y="69"/>
                    <a:pt x="168" y="68"/>
                    <a:pt x="168" y="67"/>
                  </a:cubicBezTo>
                  <a:cubicBezTo>
                    <a:pt x="168" y="65"/>
                    <a:pt x="167" y="64"/>
                    <a:pt x="166" y="64"/>
                  </a:cubicBezTo>
                  <a:close/>
                  <a:moveTo>
                    <a:pt x="164" y="77"/>
                  </a:moveTo>
                  <a:cubicBezTo>
                    <a:pt x="155" y="72"/>
                    <a:pt x="155" y="72"/>
                    <a:pt x="155" y="72"/>
                  </a:cubicBezTo>
                  <a:cubicBezTo>
                    <a:pt x="154" y="71"/>
                    <a:pt x="152" y="72"/>
                    <a:pt x="151" y="72"/>
                  </a:cubicBezTo>
                  <a:cubicBezTo>
                    <a:pt x="151" y="74"/>
                    <a:pt x="151" y="75"/>
                    <a:pt x="152" y="76"/>
                  </a:cubicBezTo>
                  <a:cubicBezTo>
                    <a:pt x="161" y="81"/>
                    <a:pt x="161" y="81"/>
                    <a:pt x="161" y="81"/>
                  </a:cubicBezTo>
                  <a:cubicBezTo>
                    <a:pt x="161" y="82"/>
                    <a:pt x="162" y="82"/>
                    <a:pt x="162" y="82"/>
                  </a:cubicBezTo>
                  <a:cubicBezTo>
                    <a:pt x="163" y="82"/>
                    <a:pt x="164" y="81"/>
                    <a:pt x="165" y="80"/>
                  </a:cubicBezTo>
                  <a:cubicBezTo>
                    <a:pt x="166" y="79"/>
                    <a:pt x="165" y="78"/>
                    <a:pt x="164" y="77"/>
                  </a:cubicBezTo>
                  <a:close/>
                  <a:moveTo>
                    <a:pt x="151" y="78"/>
                  </a:moveTo>
                  <a:cubicBezTo>
                    <a:pt x="150" y="77"/>
                    <a:pt x="148" y="77"/>
                    <a:pt x="147" y="78"/>
                  </a:cubicBezTo>
                  <a:cubicBezTo>
                    <a:pt x="146" y="78"/>
                    <a:pt x="146" y="79"/>
                    <a:pt x="146" y="81"/>
                  </a:cubicBezTo>
                  <a:cubicBezTo>
                    <a:pt x="151" y="89"/>
                    <a:pt x="151" y="89"/>
                    <a:pt x="151" y="89"/>
                  </a:cubicBezTo>
                  <a:cubicBezTo>
                    <a:pt x="151" y="90"/>
                    <a:pt x="152" y="91"/>
                    <a:pt x="153" y="91"/>
                  </a:cubicBezTo>
                  <a:cubicBezTo>
                    <a:pt x="154" y="91"/>
                    <a:pt x="154" y="91"/>
                    <a:pt x="155" y="90"/>
                  </a:cubicBezTo>
                  <a:cubicBezTo>
                    <a:pt x="156" y="90"/>
                    <a:pt x="156" y="88"/>
                    <a:pt x="156" y="87"/>
                  </a:cubicBezTo>
                  <a:cubicBezTo>
                    <a:pt x="151" y="78"/>
                    <a:pt x="151" y="78"/>
                    <a:pt x="151" y="78"/>
                  </a:cubicBezTo>
                  <a:cubicBezTo>
                    <a:pt x="151" y="78"/>
                    <a:pt x="151" y="78"/>
                    <a:pt x="151" y="78"/>
                  </a:cubicBezTo>
                  <a:close/>
                  <a:moveTo>
                    <a:pt x="140" y="54"/>
                  </a:moveTo>
                  <a:cubicBezTo>
                    <a:pt x="142" y="54"/>
                    <a:pt x="143" y="53"/>
                    <a:pt x="143" y="51"/>
                  </a:cubicBezTo>
                  <a:cubicBezTo>
                    <a:pt x="143" y="41"/>
                    <a:pt x="143" y="41"/>
                    <a:pt x="143" y="41"/>
                  </a:cubicBezTo>
                  <a:cubicBezTo>
                    <a:pt x="143" y="40"/>
                    <a:pt x="142" y="39"/>
                    <a:pt x="140" y="39"/>
                  </a:cubicBezTo>
                  <a:cubicBezTo>
                    <a:pt x="140" y="39"/>
                    <a:pt x="138" y="40"/>
                    <a:pt x="138" y="41"/>
                  </a:cubicBezTo>
                  <a:cubicBezTo>
                    <a:pt x="138" y="51"/>
                    <a:pt x="138" y="51"/>
                    <a:pt x="138" y="51"/>
                  </a:cubicBezTo>
                  <a:cubicBezTo>
                    <a:pt x="138" y="53"/>
                    <a:pt x="140" y="54"/>
                    <a:pt x="140" y="54"/>
                  </a:cubicBezTo>
                  <a:close/>
                  <a:moveTo>
                    <a:pt x="140" y="78"/>
                  </a:moveTo>
                  <a:cubicBezTo>
                    <a:pt x="140" y="78"/>
                    <a:pt x="138" y="80"/>
                    <a:pt x="138" y="81"/>
                  </a:cubicBezTo>
                  <a:cubicBezTo>
                    <a:pt x="138" y="92"/>
                    <a:pt x="138" y="92"/>
                    <a:pt x="138" y="92"/>
                  </a:cubicBezTo>
                  <a:cubicBezTo>
                    <a:pt x="138" y="93"/>
                    <a:pt x="140" y="94"/>
                    <a:pt x="140" y="94"/>
                  </a:cubicBezTo>
                  <a:cubicBezTo>
                    <a:pt x="142" y="94"/>
                    <a:pt x="143" y="93"/>
                    <a:pt x="143" y="92"/>
                  </a:cubicBezTo>
                  <a:cubicBezTo>
                    <a:pt x="143" y="81"/>
                    <a:pt x="143" y="81"/>
                    <a:pt x="143" y="81"/>
                  </a:cubicBezTo>
                  <a:cubicBezTo>
                    <a:pt x="143" y="80"/>
                    <a:pt x="142" y="78"/>
                    <a:pt x="140" y="78"/>
                  </a:cubicBezTo>
                  <a:close/>
                  <a:moveTo>
                    <a:pt x="147" y="67"/>
                  </a:moveTo>
                  <a:cubicBezTo>
                    <a:pt x="146" y="66"/>
                    <a:pt x="145" y="65"/>
                    <a:pt x="143" y="65"/>
                  </a:cubicBezTo>
                  <a:cubicBezTo>
                    <a:pt x="143" y="65"/>
                    <a:pt x="135" y="67"/>
                    <a:pt x="128" y="46"/>
                  </a:cubicBezTo>
                  <a:cubicBezTo>
                    <a:pt x="118" y="14"/>
                    <a:pt x="91" y="0"/>
                    <a:pt x="73" y="6"/>
                  </a:cubicBezTo>
                  <a:cubicBezTo>
                    <a:pt x="59" y="10"/>
                    <a:pt x="54" y="21"/>
                    <a:pt x="52" y="27"/>
                  </a:cubicBezTo>
                  <a:cubicBezTo>
                    <a:pt x="35" y="27"/>
                    <a:pt x="35" y="27"/>
                    <a:pt x="35" y="27"/>
                  </a:cubicBezTo>
                  <a:cubicBezTo>
                    <a:pt x="35" y="50"/>
                    <a:pt x="35" y="50"/>
                    <a:pt x="35" y="50"/>
                  </a:cubicBezTo>
                  <a:cubicBezTo>
                    <a:pt x="14" y="58"/>
                    <a:pt x="0" y="78"/>
                    <a:pt x="0" y="101"/>
                  </a:cubicBezTo>
                  <a:cubicBezTo>
                    <a:pt x="0" y="132"/>
                    <a:pt x="25" y="157"/>
                    <a:pt x="56" y="157"/>
                  </a:cubicBezTo>
                  <a:cubicBezTo>
                    <a:pt x="86" y="157"/>
                    <a:pt x="111" y="132"/>
                    <a:pt x="111" y="101"/>
                  </a:cubicBezTo>
                  <a:cubicBezTo>
                    <a:pt x="111" y="78"/>
                    <a:pt x="97" y="58"/>
                    <a:pt x="76" y="50"/>
                  </a:cubicBezTo>
                  <a:cubicBezTo>
                    <a:pt x="76" y="27"/>
                    <a:pt x="76" y="27"/>
                    <a:pt x="76" y="27"/>
                  </a:cubicBezTo>
                  <a:cubicBezTo>
                    <a:pt x="59" y="27"/>
                    <a:pt x="59" y="27"/>
                    <a:pt x="59" y="27"/>
                  </a:cubicBezTo>
                  <a:cubicBezTo>
                    <a:pt x="61" y="22"/>
                    <a:pt x="65" y="15"/>
                    <a:pt x="74" y="13"/>
                  </a:cubicBezTo>
                  <a:cubicBezTo>
                    <a:pt x="90" y="8"/>
                    <a:pt x="113" y="19"/>
                    <a:pt x="121" y="47"/>
                  </a:cubicBezTo>
                  <a:cubicBezTo>
                    <a:pt x="125" y="60"/>
                    <a:pt x="130" y="67"/>
                    <a:pt x="136" y="71"/>
                  </a:cubicBezTo>
                  <a:cubicBezTo>
                    <a:pt x="139" y="72"/>
                    <a:pt x="140" y="72"/>
                    <a:pt x="142" y="72"/>
                  </a:cubicBezTo>
                  <a:cubicBezTo>
                    <a:pt x="144" y="72"/>
                    <a:pt x="145" y="72"/>
                    <a:pt x="145" y="72"/>
                  </a:cubicBezTo>
                  <a:cubicBezTo>
                    <a:pt x="146" y="71"/>
                    <a:pt x="147" y="69"/>
                    <a:pt x="147" y="67"/>
                  </a:cubicBezTo>
                  <a:close/>
                </a:path>
              </a:pathLst>
            </a:custGeom>
            <a:solidFill>
              <a:schemeClr val="accent4"/>
            </a:solidFill>
            <a:ln>
              <a:noFill/>
            </a:ln>
          </p:spPr>
          <p:txBody>
            <a:bodyPr anchor="ctr"/>
            <a:lstStyle/>
            <a:p>
              <a:pPr algn="ctr"/>
              <a:endParaRPr/>
            </a:p>
          </p:txBody>
        </p:sp>
      </p:grpSp>
      <p:grpSp>
        <p:nvGrpSpPr>
          <p:cNvPr id="32" name="千图PPT彼岸天：ID 8661124库_组合 31"/>
          <p:cNvGrpSpPr/>
          <p:nvPr>
            <p:custDataLst>
              <p:tags r:id="rId10"/>
            </p:custDataLst>
          </p:nvPr>
        </p:nvGrpSpPr>
        <p:grpSpPr>
          <a:xfrm>
            <a:off x="4042715" y="3484665"/>
            <a:ext cx="1738651" cy="1184389"/>
            <a:chOff x="4042715" y="3484665"/>
            <a:chExt cx="1738651" cy="1184389"/>
          </a:xfrm>
        </p:grpSpPr>
        <p:sp>
          <p:nvSpPr>
            <p:cNvPr id="8" name="Freeform: Shape 6"/>
            <p:cNvSpPr/>
            <p:nvPr/>
          </p:nvSpPr>
          <p:spPr bwMode="auto">
            <a:xfrm>
              <a:off x="4425535" y="3484665"/>
              <a:ext cx="1355831" cy="889596"/>
            </a:xfrm>
            <a:custGeom>
              <a:avLst/>
              <a:gdLst>
                <a:gd name="T0" fmla="*/ 759 w 759"/>
                <a:gd name="T1" fmla="*/ 154 h 498"/>
                <a:gd name="T2" fmla="*/ 593 w 759"/>
                <a:gd name="T3" fmla="*/ 0 h 498"/>
                <a:gd name="T4" fmla="*/ 619 w 759"/>
                <a:gd name="T5" fmla="*/ 81 h 498"/>
                <a:gd name="T6" fmla="*/ 0 w 759"/>
                <a:gd name="T7" fmla="*/ 282 h 498"/>
                <a:gd name="T8" fmla="*/ 71 w 759"/>
                <a:gd name="T9" fmla="*/ 498 h 498"/>
                <a:gd name="T10" fmla="*/ 690 w 759"/>
                <a:gd name="T11" fmla="*/ 297 h 498"/>
                <a:gd name="T12" fmla="*/ 716 w 759"/>
                <a:gd name="T13" fmla="*/ 377 h 498"/>
                <a:gd name="T14" fmla="*/ 759 w 759"/>
                <a:gd name="T15" fmla="*/ 154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9" h="498">
                  <a:moveTo>
                    <a:pt x="759" y="154"/>
                  </a:moveTo>
                  <a:lnTo>
                    <a:pt x="593" y="0"/>
                  </a:lnTo>
                  <a:lnTo>
                    <a:pt x="619" y="81"/>
                  </a:lnTo>
                  <a:lnTo>
                    <a:pt x="0" y="282"/>
                  </a:lnTo>
                  <a:lnTo>
                    <a:pt x="71" y="498"/>
                  </a:lnTo>
                  <a:lnTo>
                    <a:pt x="690" y="297"/>
                  </a:lnTo>
                  <a:lnTo>
                    <a:pt x="716" y="377"/>
                  </a:lnTo>
                  <a:lnTo>
                    <a:pt x="759" y="154"/>
                  </a:lnTo>
                  <a:close/>
                </a:path>
              </a:pathLst>
            </a:custGeom>
            <a:solidFill>
              <a:schemeClr val="accent5"/>
            </a:solidFill>
            <a:ln>
              <a:noFill/>
            </a:ln>
          </p:spPr>
          <p:txBody>
            <a:bodyPr anchor="ctr"/>
            <a:lstStyle/>
            <a:p>
              <a:pPr algn="ctr"/>
              <a:endParaRPr/>
            </a:p>
          </p:txBody>
        </p:sp>
        <p:sp>
          <p:nvSpPr>
            <p:cNvPr id="13" name="Oval 11"/>
            <p:cNvSpPr/>
            <p:nvPr/>
          </p:nvSpPr>
          <p:spPr>
            <a:xfrm>
              <a:off x="4042715" y="3846647"/>
              <a:ext cx="822407" cy="822407"/>
            </a:xfrm>
            <a:prstGeom prst="ellipse">
              <a:avLst/>
            </a:prstGeom>
            <a:solidFill>
              <a:schemeClr val="bg1"/>
            </a:solidFill>
            <a:ln w="698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Freeform: Shape 31"/>
            <p:cNvSpPr/>
            <p:nvPr/>
          </p:nvSpPr>
          <p:spPr bwMode="auto">
            <a:xfrm>
              <a:off x="4215839" y="4059678"/>
              <a:ext cx="432285" cy="411484"/>
            </a:xfrm>
            <a:custGeom>
              <a:avLst/>
              <a:gdLst>
                <a:gd name="T0" fmla="*/ 43 w 202"/>
                <a:gd name="T1" fmla="*/ 118 h 192"/>
                <a:gd name="T2" fmla="*/ 29 w 202"/>
                <a:gd name="T3" fmla="*/ 88 h 192"/>
                <a:gd name="T4" fmla="*/ 69 w 202"/>
                <a:gd name="T5" fmla="*/ 77 h 192"/>
                <a:gd name="T6" fmla="*/ 49 w 202"/>
                <a:gd name="T7" fmla="*/ 145 h 192"/>
                <a:gd name="T8" fmla="*/ 49 w 202"/>
                <a:gd name="T9" fmla="*/ 47 h 192"/>
                <a:gd name="T10" fmla="*/ 49 w 202"/>
                <a:gd name="T11" fmla="*/ 145 h 192"/>
                <a:gd name="T12" fmla="*/ 86 w 202"/>
                <a:gd name="T13" fmla="*/ 96 h 192"/>
                <a:gd name="T14" fmla="*/ 12 w 202"/>
                <a:gd name="T15" fmla="*/ 96 h 192"/>
                <a:gd name="T16" fmla="*/ 177 w 202"/>
                <a:gd name="T17" fmla="*/ 76 h 192"/>
                <a:gd name="T18" fmla="*/ 102 w 202"/>
                <a:gd name="T19" fmla="*/ 84 h 192"/>
                <a:gd name="T20" fmla="*/ 177 w 202"/>
                <a:gd name="T21" fmla="*/ 76 h 192"/>
                <a:gd name="T22" fmla="*/ 94 w 202"/>
                <a:gd name="T23" fmla="*/ 51 h 192"/>
                <a:gd name="T24" fmla="*/ 153 w 202"/>
                <a:gd name="T25" fmla="*/ 59 h 192"/>
                <a:gd name="T26" fmla="*/ 202 w 202"/>
                <a:gd name="T27" fmla="*/ 49 h 192"/>
                <a:gd name="T28" fmla="*/ 192 w 202"/>
                <a:gd name="T29" fmla="*/ 192 h 192"/>
                <a:gd name="T30" fmla="*/ 45 w 202"/>
                <a:gd name="T31" fmla="*/ 182 h 192"/>
                <a:gd name="T32" fmla="*/ 49 w 202"/>
                <a:gd name="T33" fmla="*/ 151 h 192"/>
                <a:gd name="T34" fmla="*/ 57 w 202"/>
                <a:gd name="T35" fmla="*/ 180 h 192"/>
                <a:gd name="T36" fmla="*/ 190 w 202"/>
                <a:gd name="T37" fmla="*/ 55 h 192"/>
                <a:gd name="T38" fmla="*/ 147 w 202"/>
                <a:gd name="T39" fmla="*/ 39 h 192"/>
                <a:gd name="T40" fmla="*/ 57 w 202"/>
                <a:gd name="T41" fmla="*/ 12 h 192"/>
                <a:gd name="T42" fmla="*/ 49 w 202"/>
                <a:gd name="T43" fmla="*/ 41 h 192"/>
                <a:gd name="T44" fmla="*/ 45 w 202"/>
                <a:gd name="T45" fmla="*/ 10 h 192"/>
                <a:gd name="T46" fmla="*/ 153 w 202"/>
                <a:gd name="T47" fmla="*/ 0 h 192"/>
                <a:gd name="T48" fmla="*/ 157 w 202"/>
                <a:gd name="T49" fmla="*/ 1 h 192"/>
                <a:gd name="T50" fmla="*/ 202 w 202"/>
                <a:gd name="T51" fmla="*/ 49 h 192"/>
                <a:gd name="T52" fmla="*/ 182 w 202"/>
                <a:gd name="T53" fmla="*/ 43 h 192"/>
                <a:gd name="T54" fmla="*/ 159 w 202"/>
                <a:gd name="T55" fmla="*/ 39 h 192"/>
                <a:gd name="T56" fmla="*/ 182 w 202"/>
                <a:gd name="T57" fmla="*/ 43 h 192"/>
                <a:gd name="T58" fmla="*/ 137 w 202"/>
                <a:gd name="T59" fmla="*/ 158 h 192"/>
                <a:gd name="T60" fmla="*/ 70 w 202"/>
                <a:gd name="T61" fmla="*/ 150 h 192"/>
                <a:gd name="T62" fmla="*/ 177 w 202"/>
                <a:gd name="T63" fmla="*/ 101 h 192"/>
                <a:gd name="T64" fmla="*/ 102 w 202"/>
                <a:gd name="T65" fmla="*/ 109 h 192"/>
                <a:gd name="T66" fmla="*/ 177 w 202"/>
                <a:gd name="T67" fmla="*/ 101 h 192"/>
                <a:gd name="T68" fmla="*/ 95 w 202"/>
                <a:gd name="T69" fmla="*/ 125 h 192"/>
                <a:gd name="T70" fmla="*/ 177 w 202"/>
                <a:gd name="T71" fmla="*/ 13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2" h="192">
                  <a:moveTo>
                    <a:pt x="78" y="87"/>
                  </a:moveTo>
                  <a:cubicBezTo>
                    <a:pt x="43" y="118"/>
                    <a:pt x="43" y="118"/>
                    <a:pt x="43" y="118"/>
                  </a:cubicBezTo>
                  <a:cubicBezTo>
                    <a:pt x="20" y="99"/>
                    <a:pt x="20" y="99"/>
                    <a:pt x="20" y="99"/>
                  </a:cubicBezTo>
                  <a:cubicBezTo>
                    <a:pt x="29" y="88"/>
                    <a:pt x="29" y="88"/>
                    <a:pt x="29" y="88"/>
                  </a:cubicBezTo>
                  <a:cubicBezTo>
                    <a:pt x="43" y="100"/>
                    <a:pt x="43" y="100"/>
                    <a:pt x="43" y="100"/>
                  </a:cubicBezTo>
                  <a:cubicBezTo>
                    <a:pt x="69" y="77"/>
                    <a:pt x="69" y="77"/>
                    <a:pt x="69" y="77"/>
                  </a:cubicBezTo>
                  <a:lnTo>
                    <a:pt x="78" y="87"/>
                  </a:lnTo>
                  <a:close/>
                  <a:moveTo>
                    <a:pt x="49" y="145"/>
                  </a:moveTo>
                  <a:cubicBezTo>
                    <a:pt x="22" y="145"/>
                    <a:pt x="0" y="123"/>
                    <a:pt x="0" y="96"/>
                  </a:cubicBezTo>
                  <a:cubicBezTo>
                    <a:pt x="0" y="69"/>
                    <a:pt x="22" y="47"/>
                    <a:pt x="49" y="47"/>
                  </a:cubicBezTo>
                  <a:cubicBezTo>
                    <a:pt x="76" y="47"/>
                    <a:pt x="98" y="69"/>
                    <a:pt x="98" y="96"/>
                  </a:cubicBezTo>
                  <a:cubicBezTo>
                    <a:pt x="98" y="123"/>
                    <a:pt x="76" y="145"/>
                    <a:pt x="49" y="145"/>
                  </a:cubicBezTo>
                  <a:moveTo>
                    <a:pt x="49" y="133"/>
                  </a:moveTo>
                  <a:cubicBezTo>
                    <a:pt x="69" y="133"/>
                    <a:pt x="86" y="116"/>
                    <a:pt x="86" y="96"/>
                  </a:cubicBezTo>
                  <a:cubicBezTo>
                    <a:pt x="86" y="76"/>
                    <a:pt x="69" y="59"/>
                    <a:pt x="49" y="59"/>
                  </a:cubicBezTo>
                  <a:cubicBezTo>
                    <a:pt x="29" y="59"/>
                    <a:pt x="12" y="76"/>
                    <a:pt x="12" y="96"/>
                  </a:cubicBezTo>
                  <a:cubicBezTo>
                    <a:pt x="12" y="116"/>
                    <a:pt x="29" y="133"/>
                    <a:pt x="49" y="133"/>
                  </a:cubicBezTo>
                  <a:moveTo>
                    <a:pt x="177" y="76"/>
                  </a:moveTo>
                  <a:cubicBezTo>
                    <a:pt x="100" y="76"/>
                    <a:pt x="100" y="76"/>
                    <a:pt x="100" y="76"/>
                  </a:cubicBezTo>
                  <a:cubicBezTo>
                    <a:pt x="101" y="79"/>
                    <a:pt x="102" y="81"/>
                    <a:pt x="102" y="84"/>
                  </a:cubicBezTo>
                  <a:cubicBezTo>
                    <a:pt x="177" y="84"/>
                    <a:pt x="177" y="84"/>
                    <a:pt x="177" y="84"/>
                  </a:cubicBezTo>
                  <a:lnTo>
                    <a:pt x="177" y="76"/>
                  </a:lnTo>
                  <a:close/>
                  <a:moveTo>
                    <a:pt x="144" y="51"/>
                  </a:moveTo>
                  <a:cubicBezTo>
                    <a:pt x="94" y="51"/>
                    <a:pt x="94" y="51"/>
                    <a:pt x="94" y="51"/>
                  </a:cubicBezTo>
                  <a:cubicBezTo>
                    <a:pt x="94" y="59"/>
                    <a:pt x="94" y="59"/>
                    <a:pt x="94" y="59"/>
                  </a:cubicBezTo>
                  <a:cubicBezTo>
                    <a:pt x="153" y="59"/>
                    <a:pt x="153" y="59"/>
                    <a:pt x="153" y="59"/>
                  </a:cubicBezTo>
                  <a:cubicBezTo>
                    <a:pt x="150" y="58"/>
                    <a:pt x="147" y="55"/>
                    <a:pt x="144" y="51"/>
                  </a:cubicBezTo>
                  <a:moveTo>
                    <a:pt x="202" y="49"/>
                  </a:moveTo>
                  <a:cubicBezTo>
                    <a:pt x="202" y="182"/>
                    <a:pt x="202" y="182"/>
                    <a:pt x="202" y="182"/>
                  </a:cubicBezTo>
                  <a:cubicBezTo>
                    <a:pt x="202" y="188"/>
                    <a:pt x="198" y="192"/>
                    <a:pt x="192" y="192"/>
                  </a:cubicBezTo>
                  <a:cubicBezTo>
                    <a:pt x="55" y="192"/>
                    <a:pt x="55" y="192"/>
                    <a:pt x="55" y="192"/>
                  </a:cubicBezTo>
                  <a:cubicBezTo>
                    <a:pt x="49" y="192"/>
                    <a:pt x="45" y="188"/>
                    <a:pt x="45" y="182"/>
                  </a:cubicBezTo>
                  <a:cubicBezTo>
                    <a:pt x="45" y="151"/>
                    <a:pt x="45" y="151"/>
                    <a:pt x="45" y="151"/>
                  </a:cubicBezTo>
                  <a:cubicBezTo>
                    <a:pt x="46" y="151"/>
                    <a:pt x="48" y="151"/>
                    <a:pt x="49" y="151"/>
                  </a:cubicBezTo>
                  <a:cubicBezTo>
                    <a:pt x="52" y="151"/>
                    <a:pt x="54" y="150"/>
                    <a:pt x="57" y="150"/>
                  </a:cubicBezTo>
                  <a:cubicBezTo>
                    <a:pt x="57" y="180"/>
                    <a:pt x="57" y="180"/>
                    <a:pt x="57" y="180"/>
                  </a:cubicBezTo>
                  <a:cubicBezTo>
                    <a:pt x="190" y="180"/>
                    <a:pt x="190" y="180"/>
                    <a:pt x="190" y="180"/>
                  </a:cubicBezTo>
                  <a:cubicBezTo>
                    <a:pt x="190" y="55"/>
                    <a:pt x="190" y="55"/>
                    <a:pt x="190" y="55"/>
                  </a:cubicBezTo>
                  <a:cubicBezTo>
                    <a:pt x="163" y="55"/>
                    <a:pt x="163" y="55"/>
                    <a:pt x="163" y="55"/>
                  </a:cubicBezTo>
                  <a:cubicBezTo>
                    <a:pt x="154" y="55"/>
                    <a:pt x="147" y="48"/>
                    <a:pt x="147" y="39"/>
                  </a:cubicBezTo>
                  <a:cubicBezTo>
                    <a:pt x="147" y="12"/>
                    <a:pt x="147" y="12"/>
                    <a:pt x="147" y="12"/>
                  </a:cubicBezTo>
                  <a:cubicBezTo>
                    <a:pt x="57" y="12"/>
                    <a:pt x="57" y="12"/>
                    <a:pt x="57" y="12"/>
                  </a:cubicBezTo>
                  <a:cubicBezTo>
                    <a:pt x="57" y="42"/>
                    <a:pt x="57" y="42"/>
                    <a:pt x="57" y="42"/>
                  </a:cubicBezTo>
                  <a:cubicBezTo>
                    <a:pt x="54" y="42"/>
                    <a:pt x="52" y="41"/>
                    <a:pt x="49" y="41"/>
                  </a:cubicBezTo>
                  <a:cubicBezTo>
                    <a:pt x="48" y="41"/>
                    <a:pt x="46" y="41"/>
                    <a:pt x="45" y="42"/>
                  </a:cubicBezTo>
                  <a:cubicBezTo>
                    <a:pt x="45" y="10"/>
                    <a:pt x="45" y="10"/>
                    <a:pt x="45" y="10"/>
                  </a:cubicBezTo>
                  <a:cubicBezTo>
                    <a:pt x="45" y="4"/>
                    <a:pt x="49" y="0"/>
                    <a:pt x="55" y="0"/>
                  </a:cubicBezTo>
                  <a:cubicBezTo>
                    <a:pt x="153" y="0"/>
                    <a:pt x="153" y="0"/>
                    <a:pt x="153" y="0"/>
                  </a:cubicBezTo>
                  <a:cubicBezTo>
                    <a:pt x="153" y="0"/>
                    <a:pt x="153" y="0"/>
                    <a:pt x="153" y="0"/>
                  </a:cubicBezTo>
                  <a:cubicBezTo>
                    <a:pt x="155" y="0"/>
                    <a:pt x="156" y="0"/>
                    <a:pt x="157" y="1"/>
                  </a:cubicBezTo>
                  <a:cubicBezTo>
                    <a:pt x="200" y="44"/>
                    <a:pt x="200" y="44"/>
                    <a:pt x="200" y="44"/>
                  </a:cubicBezTo>
                  <a:cubicBezTo>
                    <a:pt x="202" y="46"/>
                    <a:pt x="202" y="46"/>
                    <a:pt x="202" y="49"/>
                  </a:cubicBezTo>
                  <a:cubicBezTo>
                    <a:pt x="202" y="49"/>
                    <a:pt x="202" y="49"/>
                    <a:pt x="202" y="49"/>
                  </a:cubicBezTo>
                  <a:moveTo>
                    <a:pt x="182" y="43"/>
                  </a:moveTo>
                  <a:cubicBezTo>
                    <a:pt x="159" y="20"/>
                    <a:pt x="159" y="20"/>
                    <a:pt x="159" y="20"/>
                  </a:cubicBezTo>
                  <a:cubicBezTo>
                    <a:pt x="159" y="39"/>
                    <a:pt x="159" y="39"/>
                    <a:pt x="159" y="39"/>
                  </a:cubicBezTo>
                  <a:cubicBezTo>
                    <a:pt x="159" y="42"/>
                    <a:pt x="161" y="43"/>
                    <a:pt x="163" y="43"/>
                  </a:cubicBezTo>
                  <a:lnTo>
                    <a:pt x="182" y="43"/>
                  </a:lnTo>
                  <a:close/>
                  <a:moveTo>
                    <a:pt x="70" y="158"/>
                  </a:moveTo>
                  <a:cubicBezTo>
                    <a:pt x="137" y="158"/>
                    <a:pt x="137" y="158"/>
                    <a:pt x="137" y="158"/>
                  </a:cubicBezTo>
                  <a:cubicBezTo>
                    <a:pt x="137" y="150"/>
                    <a:pt x="137" y="150"/>
                    <a:pt x="137" y="150"/>
                  </a:cubicBezTo>
                  <a:cubicBezTo>
                    <a:pt x="70" y="150"/>
                    <a:pt x="70" y="150"/>
                    <a:pt x="70" y="150"/>
                  </a:cubicBezTo>
                  <a:lnTo>
                    <a:pt x="70" y="158"/>
                  </a:lnTo>
                  <a:close/>
                  <a:moveTo>
                    <a:pt x="177" y="101"/>
                  </a:moveTo>
                  <a:cubicBezTo>
                    <a:pt x="103" y="101"/>
                    <a:pt x="103" y="101"/>
                    <a:pt x="103" y="101"/>
                  </a:cubicBezTo>
                  <a:cubicBezTo>
                    <a:pt x="103" y="103"/>
                    <a:pt x="103" y="106"/>
                    <a:pt x="102" y="109"/>
                  </a:cubicBezTo>
                  <a:cubicBezTo>
                    <a:pt x="177" y="109"/>
                    <a:pt x="177" y="109"/>
                    <a:pt x="177" y="109"/>
                  </a:cubicBezTo>
                  <a:lnTo>
                    <a:pt x="177" y="101"/>
                  </a:lnTo>
                  <a:close/>
                  <a:moveTo>
                    <a:pt x="177" y="125"/>
                  </a:moveTo>
                  <a:cubicBezTo>
                    <a:pt x="95" y="125"/>
                    <a:pt x="95" y="125"/>
                    <a:pt x="95" y="125"/>
                  </a:cubicBezTo>
                  <a:cubicBezTo>
                    <a:pt x="93" y="128"/>
                    <a:pt x="91" y="131"/>
                    <a:pt x="89" y="133"/>
                  </a:cubicBezTo>
                  <a:cubicBezTo>
                    <a:pt x="177" y="133"/>
                    <a:pt x="177" y="133"/>
                    <a:pt x="177" y="133"/>
                  </a:cubicBezTo>
                  <a:lnTo>
                    <a:pt x="177" y="125"/>
                  </a:lnTo>
                  <a:close/>
                </a:path>
              </a:pathLst>
            </a:custGeom>
            <a:solidFill>
              <a:schemeClr val="accent5"/>
            </a:solidFill>
            <a:ln>
              <a:noFill/>
            </a:ln>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anim calcmode="lin" valueType="num">
                                      <p:cBhvr>
                                        <p:cTn id="26" dur="500" fill="hold"/>
                                        <p:tgtEl>
                                          <p:spTgt spid="32"/>
                                        </p:tgtEl>
                                        <p:attrNameLst>
                                          <p:attrName>ppt_x</p:attrName>
                                        </p:attrNameLst>
                                      </p:cBhvr>
                                      <p:tavLst>
                                        <p:tav tm="0">
                                          <p:val>
                                            <p:fltVal val="0.5"/>
                                          </p:val>
                                        </p:tav>
                                        <p:tav tm="100000">
                                          <p:val>
                                            <p:strVal val="#ppt_x"/>
                                          </p:val>
                                        </p:tav>
                                      </p:tavLst>
                                    </p:anim>
                                    <p:anim calcmode="lin" valueType="num">
                                      <p:cBhvr>
                                        <p:cTn id="27" dur="500" fill="hold"/>
                                        <p:tgtEl>
                                          <p:spTgt spid="32"/>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anim calcmode="lin" valueType="num">
                                      <p:cBhvr>
                                        <p:cTn id="34" dur="500" fill="hold"/>
                                        <p:tgtEl>
                                          <p:spTgt spid="34"/>
                                        </p:tgtEl>
                                        <p:attrNameLst>
                                          <p:attrName>ppt_x</p:attrName>
                                        </p:attrNameLst>
                                      </p:cBhvr>
                                      <p:tavLst>
                                        <p:tav tm="0">
                                          <p:val>
                                            <p:fltVal val="0.5"/>
                                          </p:val>
                                        </p:tav>
                                        <p:tav tm="100000">
                                          <p:val>
                                            <p:strVal val="#ppt_x"/>
                                          </p:val>
                                        </p:tav>
                                      </p:tavLst>
                                    </p:anim>
                                    <p:anim calcmode="lin" valueType="num">
                                      <p:cBhvr>
                                        <p:cTn id="35" dur="500" fill="hold"/>
                                        <p:tgtEl>
                                          <p:spTgt spid="34"/>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ppt_w</p:attrName>
                                        </p:attrNameLst>
                                      </p:cBhvr>
                                      <p:tavLst>
                                        <p:tav tm="0">
                                          <p:val>
                                            <p:fltVal val="0"/>
                                          </p:val>
                                        </p:tav>
                                        <p:tav tm="100000">
                                          <p:val>
                                            <p:strVal val="#ppt_w"/>
                                          </p:val>
                                        </p:tav>
                                      </p:tavLst>
                                    </p:anim>
                                    <p:anim calcmode="lin" valueType="num">
                                      <p:cBhvr>
                                        <p:cTn id="40" dur="500" fill="hold"/>
                                        <p:tgtEl>
                                          <p:spTgt spid="31"/>
                                        </p:tgtEl>
                                        <p:attrNameLst>
                                          <p:attrName>ppt_h</p:attrName>
                                        </p:attrNameLst>
                                      </p:cBhvr>
                                      <p:tavLst>
                                        <p:tav tm="0">
                                          <p:val>
                                            <p:fltVal val="0"/>
                                          </p:val>
                                        </p:tav>
                                        <p:tav tm="100000">
                                          <p:val>
                                            <p:strVal val="#ppt_h"/>
                                          </p:val>
                                        </p:tav>
                                      </p:tavLst>
                                    </p:anim>
                                    <p:animEffect transition="in" filter="fade">
                                      <p:cBhvr>
                                        <p:cTn id="41" dur="500"/>
                                        <p:tgtEl>
                                          <p:spTgt spid="31"/>
                                        </p:tgtEl>
                                      </p:cBhvr>
                                    </p:animEffect>
                                    <p:anim calcmode="lin" valueType="num">
                                      <p:cBhvr>
                                        <p:cTn id="42" dur="500" fill="hold"/>
                                        <p:tgtEl>
                                          <p:spTgt spid="31"/>
                                        </p:tgtEl>
                                        <p:attrNameLst>
                                          <p:attrName>ppt_x</p:attrName>
                                        </p:attrNameLst>
                                      </p:cBhvr>
                                      <p:tavLst>
                                        <p:tav tm="0">
                                          <p:val>
                                            <p:fltVal val="0.5"/>
                                          </p:val>
                                        </p:tav>
                                        <p:tav tm="100000">
                                          <p:val>
                                            <p:strVal val="#ppt_x"/>
                                          </p:val>
                                        </p:tav>
                                      </p:tavLst>
                                    </p:anim>
                                    <p:anim calcmode="lin" valueType="num">
                                      <p:cBhvr>
                                        <p:cTn id="43" dur="500" fill="hold"/>
                                        <p:tgtEl>
                                          <p:spTgt spid="31"/>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anim calcmode="lin" valueType="num">
                                      <p:cBhvr>
                                        <p:cTn id="50" dur="500" fill="hold"/>
                                        <p:tgtEl>
                                          <p:spTgt spid="35"/>
                                        </p:tgtEl>
                                        <p:attrNameLst>
                                          <p:attrName>ppt_x</p:attrName>
                                        </p:attrNameLst>
                                      </p:cBhvr>
                                      <p:tavLst>
                                        <p:tav tm="0">
                                          <p:val>
                                            <p:fltVal val="0.5"/>
                                          </p:val>
                                        </p:tav>
                                        <p:tav tm="100000">
                                          <p:val>
                                            <p:strVal val="#ppt_x"/>
                                          </p:val>
                                        </p:tav>
                                      </p:tavLst>
                                    </p:anim>
                                    <p:anim calcmode="lin" valueType="num">
                                      <p:cBhvr>
                                        <p:cTn id="51" dur="500" fill="hold"/>
                                        <p:tgtEl>
                                          <p:spTgt spid="35"/>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53" presetClass="entr" presetSubtype="528"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animEffect transition="in" filter="fade">
                                      <p:cBhvr>
                                        <p:cTn id="57" dur="500"/>
                                        <p:tgtEl>
                                          <p:spTgt spid="30"/>
                                        </p:tgtEl>
                                      </p:cBhvr>
                                    </p:animEffect>
                                    <p:anim calcmode="lin" valueType="num">
                                      <p:cBhvr>
                                        <p:cTn id="58" dur="500" fill="hold"/>
                                        <p:tgtEl>
                                          <p:spTgt spid="30"/>
                                        </p:tgtEl>
                                        <p:attrNameLst>
                                          <p:attrName>ppt_x</p:attrName>
                                        </p:attrNameLst>
                                      </p:cBhvr>
                                      <p:tavLst>
                                        <p:tav tm="0">
                                          <p:val>
                                            <p:fltVal val="0.5"/>
                                          </p:val>
                                        </p:tav>
                                        <p:tav tm="100000">
                                          <p:val>
                                            <p:strVal val="#ppt_x"/>
                                          </p:val>
                                        </p:tav>
                                      </p:tavLst>
                                    </p:anim>
                                    <p:anim calcmode="lin" valueType="num">
                                      <p:cBhvr>
                                        <p:cTn id="59" dur="500" fill="hold"/>
                                        <p:tgtEl>
                                          <p:spTgt spid="30"/>
                                        </p:tgtEl>
                                        <p:attrNameLst>
                                          <p:attrName>ppt_y</p:attrName>
                                        </p:attrNameLst>
                                      </p:cBhvr>
                                      <p:tavLst>
                                        <p:tav tm="0">
                                          <p:val>
                                            <p:fltVal val="0.5"/>
                                          </p:val>
                                        </p:tav>
                                        <p:tav tm="100000">
                                          <p:val>
                                            <p:strVal val="#ppt_y"/>
                                          </p:val>
                                        </p:tav>
                                      </p:tavLst>
                                    </p:anim>
                                  </p:childTnLst>
                                </p:cTn>
                              </p:par>
                            </p:childTnLst>
                          </p:cTn>
                        </p:par>
                        <p:par>
                          <p:cTn id="60" fill="hold">
                            <p:stCondLst>
                              <p:cond delay="3500"/>
                            </p:stCondLst>
                            <p:childTnLst>
                              <p:par>
                                <p:cTn id="61" presetID="53" presetClass="entr" presetSubtype="528"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anim calcmode="lin" valueType="num">
                                      <p:cBhvr>
                                        <p:cTn id="66" dur="500" fill="hold"/>
                                        <p:tgtEl>
                                          <p:spTgt spid="36"/>
                                        </p:tgtEl>
                                        <p:attrNameLst>
                                          <p:attrName>ppt_x</p:attrName>
                                        </p:attrNameLst>
                                      </p:cBhvr>
                                      <p:tavLst>
                                        <p:tav tm="0">
                                          <p:val>
                                            <p:fltVal val="0.5"/>
                                          </p:val>
                                        </p:tav>
                                        <p:tav tm="100000">
                                          <p:val>
                                            <p:strVal val="#ppt_x"/>
                                          </p:val>
                                        </p:tav>
                                      </p:tavLst>
                                    </p:anim>
                                    <p:anim calcmode="lin" valueType="num">
                                      <p:cBhvr>
                                        <p:cTn id="67" dur="500" fill="hold"/>
                                        <p:tgtEl>
                                          <p:spTgt spid="36"/>
                                        </p:tgtEl>
                                        <p:attrNameLst>
                                          <p:attrName>ppt_y</p:attrName>
                                        </p:attrNameLst>
                                      </p:cBhvr>
                                      <p:tavLst>
                                        <p:tav tm="0">
                                          <p:val>
                                            <p:fltVal val="0.5"/>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Effect transition="in" filter="fade">
                                      <p:cBhvr>
                                        <p:cTn id="73" dur="500"/>
                                        <p:tgtEl>
                                          <p:spTgt spid="29"/>
                                        </p:tgtEl>
                                      </p:cBhvr>
                                    </p:animEffect>
                                    <p:anim calcmode="lin" valueType="num">
                                      <p:cBhvr>
                                        <p:cTn id="74" dur="500" fill="hold"/>
                                        <p:tgtEl>
                                          <p:spTgt spid="29"/>
                                        </p:tgtEl>
                                        <p:attrNameLst>
                                          <p:attrName>ppt_x</p:attrName>
                                        </p:attrNameLst>
                                      </p:cBhvr>
                                      <p:tavLst>
                                        <p:tav tm="0">
                                          <p:val>
                                            <p:fltVal val="0.5"/>
                                          </p:val>
                                        </p:tav>
                                        <p:tav tm="100000">
                                          <p:val>
                                            <p:strVal val="#ppt_x"/>
                                          </p:val>
                                        </p:tav>
                                      </p:tavLst>
                                    </p:anim>
                                    <p:anim calcmode="lin" valueType="num">
                                      <p:cBhvr>
                                        <p:cTn id="75" dur="500" fill="hold"/>
                                        <p:tgtEl>
                                          <p:spTgt spid="29"/>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p:cTn id="79" dur="500" fill="hold"/>
                                        <p:tgtEl>
                                          <p:spTgt spid="37"/>
                                        </p:tgtEl>
                                        <p:attrNameLst>
                                          <p:attrName>ppt_w</p:attrName>
                                        </p:attrNameLst>
                                      </p:cBhvr>
                                      <p:tavLst>
                                        <p:tav tm="0">
                                          <p:val>
                                            <p:fltVal val="0"/>
                                          </p:val>
                                        </p:tav>
                                        <p:tav tm="100000">
                                          <p:val>
                                            <p:strVal val="#ppt_w"/>
                                          </p:val>
                                        </p:tav>
                                      </p:tavLst>
                                    </p:anim>
                                    <p:anim calcmode="lin" valueType="num">
                                      <p:cBhvr>
                                        <p:cTn id="80" dur="500" fill="hold"/>
                                        <p:tgtEl>
                                          <p:spTgt spid="37"/>
                                        </p:tgtEl>
                                        <p:attrNameLst>
                                          <p:attrName>ppt_h</p:attrName>
                                        </p:attrNameLst>
                                      </p:cBhvr>
                                      <p:tavLst>
                                        <p:tav tm="0">
                                          <p:val>
                                            <p:fltVal val="0"/>
                                          </p:val>
                                        </p:tav>
                                        <p:tav tm="100000">
                                          <p:val>
                                            <p:strVal val="#ppt_h"/>
                                          </p:val>
                                        </p:tav>
                                      </p:tavLst>
                                    </p:anim>
                                    <p:animEffect transition="in" filter="fade">
                                      <p:cBhvr>
                                        <p:cTn id="81" dur="500"/>
                                        <p:tgtEl>
                                          <p:spTgt spid="37"/>
                                        </p:tgtEl>
                                      </p:cBhvr>
                                    </p:animEffect>
                                    <p:anim calcmode="lin" valueType="num">
                                      <p:cBhvr>
                                        <p:cTn id="82" dur="500" fill="hold"/>
                                        <p:tgtEl>
                                          <p:spTgt spid="37"/>
                                        </p:tgtEl>
                                        <p:attrNameLst>
                                          <p:attrName>ppt_x</p:attrName>
                                        </p:attrNameLst>
                                      </p:cBhvr>
                                      <p:tavLst>
                                        <p:tav tm="0">
                                          <p:val>
                                            <p:fltVal val="0.5"/>
                                          </p:val>
                                        </p:tav>
                                        <p:tav tm="100000">
                                          <p:val>
                                            <p:strVal val="#ppt_x"/>
                                          </p:val>
                                        </p:tav>
                                      </p:tavLst>
                                    </p:anim>
                                    <p:anim calcmode="lin" valueType="num">
                                      <p:cBhvr>
                                        <p:cTn id="83"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千图PPT彼岸天：ID 8661124库_任意多边形 3"/>
          <p:cNvSpPr/>
          <p:nvPr>
            <p:custDataLst>
              <p:tags r:id="rId1"/>
            </p:custDataLst>
          </p:nvPr>
        </p:nvSpPr>
        <p:spPr bwMode="auto">
          <a:xfrm>
            <a:off x="801681" y="1606127"/>
            <a:ext cx="1659646" cy="2252046"/>
          </a:xfrm>
          <a:custGeom>
            <a:avLst/>
            <a:gdLst>
              <a:gd name="connsiteX0" fmla="*/ 2265551 w 4572001"/>
              <a:gd name="connsiteY0" fmla="*/ 4679306 h 6203951"/>
              <a:gd name="connsiteX1" fmla="*/ 2201013 w 4572001"/>
              <a:gd name="connsiteY1" fmla="*/ 4721465 h 6203951"/>
              <a:gd name="connsiteX2" fmla="*/ 2158091 w 4572001"/>
              <a:gd name="connsiteY2" fmla="*/ 4797236 h 6203951"/>
              <a:gd name="connsiteX3" fmla="*/ 2237332 w 4572001"/>
              <a:gd name="connsiteY3" fmla="*/ 4757703 h 6203951"/>
              <a:gd name="connsiteX4" fmla="*/ 2276952 w 4572001"/>
              <a:gd name="connsiteY4" fmla="*/ 4681932 h 6203951"/>
              <a:gd name="connsiteX5" fmla="*/ 2265551 w 4572001"/>
              <a:gd name="connsiteY5" fmla="*/ 4679306 h 6203951"/>
              <a:gd name="connsiteX6" fmla="*/ 2302025 w 4572001"/>
              <a:gd name="connsiteY6" fmla="*/ 4676012 h 6203951"/>
              <a:gd name="connsiteX7" fmla="*/ 2290159 w 4572001"/>
              <a:gd name="connsiteY7" fmla="*/ 4678637 h 6203951"/>
              <a:gd name="connsiteX8" fmla="*/ 2329780 w 4572001"/>
              <a:gd name="connsiteY8" fmla="*/ 4754409 h 6203951"/>
              <a:gd name="connsiteX9" fmla="*/ 2405719 w 4572001"/>
              <a:gd name="connsiteY9" fmla="*/ 4793942 h 6203951"/>
              <a:gd name="connsiteX10" fmla="*/ 2366098 w 4572001"/>
              <a:gd name="connsiteY10" fmla="*/ 4718170 h 6203951"/>
              <a:gd name="connsiteX11" fmla="*/ 2302025 w 4572001"/>
              <a:gd name="connsiteY11" fmla="*/ 4676012 h 6203951"/>
              <a:gd name="connsiteX12" fmla="*/ 2169492 w 4572001"/>
              <a:gd name="connsiteY12" fmla="*/ 4547530 h 6203951"/>
              <a:gd name="connsiteX13" fmla="*/ 2158091 w 4572001"/>
              <a:gd name="connsiteY13" fmla="*/ 4550155 h 6203951"/>
              <a:gd name="connsiteX14" fmla="*/ 2197712 w 4572001"/>
              <a:gd name="connsiteY14" fmla="*/ 4625927 h 6203951"/>
              <a:gd name="connsiteX15" fmla="*/ 2273651 w 4572001"/>
              <a:gd name="connsiteY15" fmla="*/ 4668754 h 6203951"/>
              <a:gd name="connsiteX16" fmla="*/ 2234030 w 4572001"/>
              <a:gd name="connsiteY16" fmla="*/ 4589688 h 6203951"/>
              <a:gd name="connsiteX17" fmla="*/ 2169492 w 4572001"/>
              <a:gd name="connsiteY17" fmla="*/ 4547530 h 6203951"/>
              <a:gd name="connsiteX18" fmla="*/ 2393802 w 4572001"/>
              <a:gd name="connsiteY18" fmla="*/ 4544699 h 6203951"/>
              <a:gd name="connsiteX19" fmla="*/ 2326478 w 4572001"/>
              <a:gd name="connsiteY19" fmla="*/ 4586394 h 6203951"/>
              <a:gd name="connsiteX20" fmla="*/ 2286858 w 4572001"/>
              <a:gd name="connsiteY20" fmla="*/ 4662165 h 6203951"/>
              <a:gd name="connsiteX21" fmla="*/ 2362797 w 4572001"/>
              <a:gd name="connsiteY21" fmla="*/ 4622632 h 6203951"/>
              <a:gd name="connsiteX22" fmla="*/ 2405719 w 4572001"/>
              <a:gd name="connsiteY22" fmla="*/ 4546861 h 6203951"/>
              <a:gd name="connsiteX23" fmla="*/ 2393802 w 4572001"/>
              <a:gd name="connsiteY23" fmla="*/ 4544699 h 6203951"/>
              <a:gd name="connsiteX24" fmla="*/ 1933575 w 4572001"/>
              <a:gd name="connsiteY24" fmla="*/ 3970338 h 6203951"/>
              <a:gd name="connsiteX25" fmla="*/ 2283556 w 4572001"/>
              <a:gd name="connsiteY25" fmla="*/ 3970338 h 6203951"/>
              <a:gd name="connsiteX26" fmla="*/ 2636838 w 4572001"/>
              <a:gd name="connsiteY26" fmla="*/ 3970338 h 6203951"/>
              <a:gd name="connsiteX27" fmla="*/ 2541089 w 4572001"/>
              <a:gd name="connsiteY27" fmla="*/ 4088937 h 6203951"/>
              <a:gd name="connsiteX28" fmla="*/ 2319875 w 4572001"/>
              <a:gd name="connsiteY28" fmla="*/ 4088937 h 6203951"/>
              <a:gd name="connsiteX29" fmla="*/ 2319875 w 4572001"/>
              <a:gd name="connsiteY29" fmla="*/ 4467795 h 6203951"/>
              <a:gd name="connsiteX30" fmla="*/ 2494865 w 4572001"/>
              <a:gd name="connsiteY30" fmla="*/ 4467795 h 6203951"/>
              <a:gd name="connsiteX31" fmla="*/ 2494865 w 4572001"/>
              <a:gd name="connsiteY31" fmla="*/ 4550155 h 6203951"/>
              <a:gd name="connsiteX32" fmla="*/ 2593916 w 4572001"/>
              <a:gd name="connsiteY32" fmla="*/ 4668754 h 6203951"/>
              <a:gd name="connsiteX33" fmla="*/ 2494865 w 4572001"/>
              <a:gd name="connsiteY33" fmla="*/ 4787353 h 6203951"/>
              <a:gd name="connsiteX34" fmla="*/ 2494865 w 4572001"/>
              <a:gd name="connsiteY34" fmla="*/ 4873008 h 6203951"/>
              <a:gd name="connsiteX35" fmla="*/ 2319875 w 4572001"/>
              <a:gd name="connsiteY35" fmla="*/ 4873008 h 6203951"/>
              <a:gd name="connsiteX36" fmla="*/ 2319875 w 4572001"/>
              <a:gd name="connsiteY36" fmla="*/ 5008079 h 6203951"/>
              <a:gd name="connsiteX37" fmla="*/ 2471753 w 4572001"/>
              <a:gd name="connsiteY37" fmla="*/ 5008079 h 6203951"/>
              <a:gd name="connsiteX38" fmla="*/ 2471753 w 4572001"/>
              <a:gd name="connsiteY38" fmla="*/ 5258454 h 6203951"/>
              <a:gd name="connsiteX39" fmla="*/ 2471753 w 4572001"/>
              <a:gd name="connsiteY39" fmla="*/ 6203951 h 6203951"/>
              <a:gd name="connsiteX40" fmla="*/ 2432133 w 4572001"/>
              <a:gd name="connsiteY40" fmla="*/ 6203951 h 6203951"/>
              <a:gd name="connsiteX41" fmla="*/ 2432133 w 4572001"/>
              <a:gd name="connsiteY41" fmla="*/ 5258454 h 6203951"/>
              <a:gd name="connsiteX42" fmla="*/ 2405719 w 4572001"/>
              <a:gd name="connsiteY42" fmla="*/ 5258454 h 6203951"/>
              <a:gd name="connsiteX43" fmla="*/ 2405719 w 4572001"/>
              <a:gd name="connsiteY43" fmla="*/ 6203951 h 6203951"/>
              <a:gd name="connsiteX44" fmla="*/ 2366098 w 4572001"/>
              <a:gd name="connsiteY44" fmla="*/ 6203951 h 6203951"/>
              <a:gd name="connsiteX45" fmla="*/ 2366098 w 4572001"/>
              <a:gd name="connsiteY45" fmla="*/ 5258454 h 6203951"/>
              <a:gd name="connsiteX46" fmla="*/ 2336383 w 4572001"/>
              <a:gd name="connsiteY46" fmla="*/ 5258454 h 6203951"/>
              <a:gd name="connsiteX47" fmla="*/ 2336383 w 4572001"/>
              <a:gd name="connsiteY47" fmla="*/ 6203951 h 6203951"/>
              <a:gd name="connsiteX48" fmla="*/ 2296763 w 4572001"/>
              <a:gd name="connsiteY48" fmla="*/ 6203951 h 6203951"/>
              <a:gd name="connsiteX49" fmla="*/ 2296763 w 4572001"/>
              <a:gd name="connsiteY49" fmla="*/ 5258454 h 6203951"/>
              <a:gd name="connsiteX50" fmla="*/ 2270349 w 4572001"/>
              <a:gd name="connsiteY50" fmla="*/ 5258454 h 6203951"/>
              <a:gd name="connsiteX51" fmla="*/ 2270349 w 4572001"/>
              <a:gd name="connsiteY51" fmla="*/ 6203951 h 6203951"/>
              <a:gd name="connsiteX52" fmla="*/ 2230729 w 4572001"/>
              <a:gd name="connsiteY52" fmla="*/ 6203951 h 6203951"/>
              <a:gd name="connsiteX53" fmla="*/ 2230729 w 4572001"/>
              <a:gd name="connsiteY53" fmla="*/ 5258454 h 6203951"/>
              <a:gd name="connsiteX54" fmla="*/ 2204315 w 4572001"/>
              <a:gd name="connsiteY54" fmla="*/ 5258454 h 6203951"/>
              <a:gd name="connsiteX55" fmla="*/ 2204315 w 4572001"/>
              <a:gd name="connsiteY55" fmla="*/ 6203951 h 6203951"/>
              <a:gd name="connsiteX56" fmla="*/ 2164695 w 4572001"/>
              <a:gd name="connsiteY56" fmla="*/ 6203951 h 6203951"/>
              <a:gd name="connsiteX57" fmla="*/ 2164695 w 4572001"/>
              <a:gd name="connsiteY57" fmla="*/ 5258454 h 6203951"/>
              <a:gd name="connsiteX58" fmla="*/ 2138281 w 4572001"/>
              <a:gd name="connsiteY58" fmla="*/ 5258454 h 6203951"/>
              <a:gd name="connsiteX59" fmla="*/ 2138281 w 4572001"/>
              <a:gd name="connsiteY59" fmla="*/ 6203951 h 6203951"/>
              <a:gd name="connsiteX60" fmla="*/ 2098660 w 4572001"/>
              <a:gd name="connsiteY60" fmla="*/ 6203951 h 6203951"/>
              <a:gd name="connsiteX61" fmla="*/ 2098660 w 4572001"/>
              <a:gd name="connsiteY61" fmla="*/ 5258454 h 6203951"/>
              <a:gd name="connsiteX62" fmla="*/ 2098660 w 4572001"/>
              <a:gd name="connsiteY62" fmla="*/ 5008079 h 6203951"/>
              <a:gd name="connsiteX63" fmla="*/ 2253841 w 4572001"/>
              <a:gd name="connsiteY63" fmla="*/ 5008079 h 6203951"/>
              <a:gd name="connsiteX64" fmla="*/ 2253841 w 4572001"/>
              <a:gd name="connsiteY64" fmla="*/ 4873008 h 6203951"/>
              <a:gd name="connsiteX65" fmla="*/ 2085454 w 4572001"/>
              <a:gd name="connsiteY65" fmla="*/ 4873008 h 6203951"/>
              <a:gd name="connsiteX66" fmla="*/ 2085454 w 4572001"/>
              <a:gd name="connsiteY66" fmla="*/ 4790647 h 6203951"/>
              <a:gd name="connsiteX67" fmla="*/ 1976497 w 4572001"/>
              <a:gd name="connsiteY67" fmla="*/ 4668754 h 6203951"/>
              <a:gd name="connsiteX68" fmla="*/ 2085454 w 4572001"/>
              <a:gd name="connsiteY68" fmla="*/ 4550155 h 6203951"/>
              <a:gd name="connsiteX69" fmla="*/ 2085454 w 4572001"/>
              <a:gd name="connsiteY69" fmla="*/ 4467795 h 6203951"/>
              <a:gd name="connsiteX70" fmla="*/ 2253841 w 4572001"/>
              <a:gd name="connsiteY70" fmla="*/ 4467795 h 6203951"/>
              <a:gd name="connsiteX71" fmla="*/ 2253841 w 4572001"/>
              <a:gd name="connsiteY71" fmla="*/ 4088937 h 6203951"/>
              <a:gd name="connsiteX72" fmla="*/ 2016118 w 4572001"/>
              <a:gd name="connsiteY72" fmla="*/ 4088937 h 6203951"/>
              <a:gd name="connsiteX73" fmla="*/ 1933575 w 4572001"/>
              <a:gd name="connsiteY73" fmla="*/ 3970338 h 6203951"/>
              <a:gd name="connsiteX74" fmla="*/ 3627438 w 4572001"/>
              <a:gd name="connsiteY74" fmla="*/ 1439863 h 6203951"/>
              <a:gd name="connsiteX75" fmla="*/ 4572001 w 4572001"/>
              <a:gd name="connsiteY75" fmla="*/ 2553495 h 6203951"/>
              <a:gd name="connsiteX76" fmla="*/ 3627438 w 4572001"/>
              <a:gd name="connsiteY76" fmla="*/ 3667126 h 6203951"/>
              <a:gd name="connsiteX77" fmla="*/ 4245037 w 4572001"/>
              <a:gd name="connsiteY77" fmla="*/ 2553495 h 6203951"/>
              <a:gd name="connsiteX78" fmla="*/ 3627438 w 4572001"/>
              <a:gd name="connsiteY78" fmla="*/ 1439863 h 6203951"/>
              <a:gd name="connsiteX79" fmla="*/ 944563 w 4572001"/>
              <a:gd name="connsiteY79" fmla="*/ 1439863 h 6203951"/>
              <a:gd name="connsiteX80" fmla="*/ 326964 w 4572001"/>
              <a:gd name="connsiteY80" fmla="*/ 2553495 h 6203951"/>
              <a:gd name="connsiteX81" fmla="*/ 944563 w 4572001"/>
              <a:gd name="connsiteY81" fmla="*/ 3667126 h 6203951"/>
              <a:gd name="connsiteX82" fmla="*/ 0 w 4572001"/>
              <a:gd name="connsiteY82" fmla="*/ 2553495 h 6203951"/>
              <a:gd name="connsiteX83" fmla="*/ 944563 w 4572001"/>
              <a:gd name="connsiteY83" fmla="*/ 1439863 h 6203951"/>
              <a:gd name="connsiteX84" fmla="*/ 2970213 w 4572001"/>
              <a:gd name="connsiteY84" fmla="*/ 1298575 h 6203951"/>
              <a:gd name="connsiteX85" fmla="*/ 3214447 w 4572001"/>
              <a:gd name="connsiteY85" fmla="*/ 1347984 h 6203951"/>
              <a:gd name="connsiteX86" fmla="*/ 4056063 w 4572001"/>
              <a:gd name="connsiteY86" fmla="*/ 2553553 h 6203951"/>
              <a:gd name="connsiteX87" fmla="*/ 3214447 w 4572001"/>
              <a:gd name="connsiteY87" fmla="*/ 3755829 h 6203951"/>
              <a:gd name="connsiteX88" fmla="*/ 2970213 w 4572001"/>
              <a:gd name="connsiteY88" fmla="*/ 3805238 h 6203951"/>
              <a:gd name="connsiteX89" fmla="*/ 3501587 w 4572001"/>
              <a:gd name="connsiteY89" fmla="*/ 2553553 h 6203951"/>
              <a:gd name="connsiteX90" fmla="*/ 2970213 w 4572001"/>
              <a:gd name="connsiteY90" fmla="*/ 1298575 h 6203951"/>
              <a:gd name="connsiteX91" fmla="*/ 1597025 w 4572001"/>
              <a:gd name="connsiteY91" fmla="*/ 1298575 h 6203951"/>
              <a:gd name="connsiteX92" fmla="*/ 1068891 w 4572001"/>
              <a:gd name="connsiteY92" fmla="*/ 2553553 h 6203951"/>
              <a:gd name="connsiteX93" fmla="*/ 1597025 w 4572001"/>
              <a:gd name="connsiteY93" fmla="*/ 3805238 h 6203951"/>
              <a:gd name="connsiteX94" fmla="*/ 1356064 w 4572001"/>
              <a:gd name="connsiteY94" fmla="*/ 3755829 h 6203951"/>
              <a:gd name="connsiteX95" fmla="*/ 514350 w 4572001"/>
              <a:gd name="connsiteY95" fmla="*/ 2553553 h 6203951"/>
              <a:gd name="connsiteX96" fmla="*/ 1356064 w 4572001"/>
              <a:gd name="connsiteY96" fmla="*/ 1347984 h 6203951"/>
              <a:gd name="connsiteX97" fmla="*/ 1597025 w 4572001"/>
              <a:gd name="connsiteY97" fmla="*/ 1298575 h 6203951"/>
              <a:gd name="connsiteX98" fmla="*/ 2587625 w 4572001"/>
              <a:gd name="connsiteY98" fmla="*/ 1271588 h 6203951"/>
              <a:gd name="connsiteX99" fmla="*/ 2706623 w 4572001"/>
              <a:gd name="connsiteY99" fmla="*/ 1281475 h 6203951"/>
              <a:gd name="connsiteX100" fmla="*/ 3311525 w 4572001"/>
              <a:gd name="connsiteY100" fmla="*/ 2553555 h 6203951"/>
              <a:gd name="connsiteX101" fmla="*/ 2706623 w 4572001"/>
              <a:gd name="connsiteY101" fmla="*/ 3822339 h 6203951"/>
              <a:gd name="connsiteX102" fmla="*/ 2587625 w 4572001"/>
              <a:gd name="connsiteY102" fmla="*/ 3832226 h 6203951"/>
              <a:gd name="connsiteX103" fmla="*/ 2828925 w 4572001"/>
              <a:gd name="connsiteY103" fmla="*/ 2553555 h 6203951"/>
              <a:gd name="connsiteX104" fmla="*/ 2587625 w 4572001"/>
              <a:gd name="connsiteY104" fmla="*/ 1271588 h 6203951"/>
              <a:gd name="connsiteX105" fmla="*/ 1981200 w 4572001"/>
              <a:gd name="connsiteY105" fmla="*/ 1271588 h 6203951"/>
              <a:gd name="connsiteX106" fmla="*/ 1739900 w 4572001"/>
              <a:gd name="connsiteY106" fmla="*/ 2553555 h 6203951"/>
              <a:gd name="connsiteX107" fmla="*/ 1981200 w 4572001"/>
              <a:gd name="connsiteY107" fmla="*/ 3832226 h 6203951"/>
              <a:gd name="connsiteX108" fmla="*/ 1865508 w 4572001"/>
              <a:gd name="connsiteY108" fmla="*/ 3822339 h 6203951"/>
              <a:gd name="connsiteX109" fmla="*/ 1257300 w 4572001"/>
              <a:gd name="connsiteY109" fmla="*/ 2553555 h 6203951"/>
              <a:gd name="connsiteX110" fmla="*/ 1865508 w 4572001"/>
              <a:gd name="connsiteY110" fmla="*/ 1281475 h 6203951"/>
              <a:gd name="connsiteX111" fmla="*/ 1981200 w 4572001"/>
              <a:gd name="connsiteY111" fmla="*/ 1271588 h 6203951"/>
              <a:gd name="connsiteX112" fmla="*/ 2184541 w 4572001"/>
              <a:gd name="connsiteY112" fmla="*/ 1268413 h 6203951"/>
              <a:gd name="connsiteX113" fmla="*/ 2283556 w 4572001"/>
              <a:gd name="connsiteY113" fmla="*/ 1268413 h 6203951"/>
              <a:gd name="connsiteX114" fmla="*/ 2382572 w 4572001"/>
              <a:gd name="connsiteY114" fmla="*/ 1268413 h 6203951"/>
              <a:gd name="connsiteX115" fmla="*/ 2640013 w 4572001"/>
              <a:gd name="connsiteY115" fmla="*/ 2553495 h 6203951"/>
              <a:gd name="connsiteX116" fmla="*/ 2382572 w 4572001"/>
              <a:gd name="connsiteY116" fmla="*/ 3835281 h 6203951"/>
              <a:gd name="connsiteX117" fmla="*/ 2283556 w 4572001"/>
              <a:gd name="connsiteY117" fmla="*/ 3838576 h 6203951"/>
              <a:gd name="connsiteX118" fmla="*/ 2184541 w 4572001"/>
              <a:gd name="connsiteY118" fmla="*/ 3835281 h 6203951"/>
              <a:gd name="connsiteX119" fmla="*/ 1930400 w 4572001"/>
              <a:gd name="connsiteY119" fmla="*/ 2553495 h 6203951"/>
              <a:gd name="connsiteX120" fmla="*/ 2184541 w 4572001"/>
              <a:gd name="connsiteY120" fmla="*/ 1268413 h 6203951"/>
              <a:gd name="connsiteX121" fmla="*/ 2218301 w 4572001"/>
              <a:gd name="connsiteY121" fmla="*/ 0 h 6203951"/>
              <a:gd name="connsiteX122" fmla="*/ 2350398 w 4572001"/>
              <a:gd name="connsiteY122" fmla="*/ 0 h 6203951"/>
              <a:gd name="connsiteX123" fmla="*/ 2350398 w 4572001"/>
              <a:gd name="connsiteY123" fmla="*/ 906423 h 6203951"/>
              <a:gd name="connsiteX124" fmla="*/ 2601382 w 4572001"/>
              <a:gd name="connsiteY124" fmla="*/ 913015 h 6203951"/>
              <a:gd name="connsiteX125" fmla="*/ 2779713 w 4572001"/>
              <a:gd name="connsiteY125" fmla="*/ 1166813 h 6203951"/>
              <a:gd name="connsiteX126" fmla="*/ 1792288 w 4572001"/>
              <a:gd name="connsiteY126" fmla="*/ 1140444 h 6203951"/>
              <a:gd name="connsiteX127" fmla="*/ 1987131 w 4572001"/>
              <a:gd name="connsiteY127" fmla="*/ 913015 h 6203951"/>
              <a:gd name="connsiteX128" fmla="*/ 2218301 w 4572001"/>
              <a:gd name="connsiteY128" fmla="*/ 906423 h 6203951"/>
              <a:gd name="connsiteX129" fmla="*/ 2218301 w 4572001"/>
              <a:gd name="connsiteY129" fmla="*/ 0 h 620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572001" h="6203951">
                <a:moveTo>
                  <a:pt x="2265551" y="4679306"/>
                </a:moveTo>
                <a:cubicBezTo>
                  <a:pt x="2250539" y="4681314"/>
                  <a:pt x="2225776" y="4696757"/>
                  <a:pt x="2201013" y="4721465"/>
                </a:cubicBezTo>
                <a:cubicBezTo>
                  <a:pt x="2167996" y="4754409"/>
                  <a:pt x="2148186" y="4787353"/>
                  <a:pt x="2158091" y="4797236"/>
                </a:cubicBezTo>
                <a:cubicBezTo>
                  <a:pt x="2167996" y="4807119"/>
                  <a:pt x="2204315" y="4790647"/>
                  <a:pt x="2237332" y="4757703"/>
                </a:cubicBezTo>
                <a:cubicBezTo>
                  <a:pt x="2270349" y="4724759"/>
                  <a:pt x="2286858" y="4691815"/>
                  <a:pt x="2276952" y="4681932"/>
                </a:cubicBezTo>
                <a:cubicBezTo>
                  <a:pt x="2274476" y="4679461"/>
                  <a:pt x="2270555" y="4678637"/>
                  <a:pt x="2265551" y="4679306"/>
                </a:cubicBezTo>
                <a:close/>
                <a:moveTo>
                  <a:pt x="2302025" y="4676012"/>
                </a:moveTo>
                <a:cubicBezTo>
                  <a:pt x="2296763" y="4675343"/>
                  <a:pt x="2292635" y="4676166"/>
                  <a:pt x="2290159" y="4678637"/>
                </a:cubicBezTo>
                <a:cubicBezTo>
                  <a:pt x="2280254" y="4688521"/>
                  <a:pt x="2300064" y="4721465"/>
                  <a:pt x="2329780" y="4754409"/>
                </a:cubicBezTo>
                <a:cubicBezTo>
                  <a:pt x="2362797" y="4787353"/>
                  <a:pt x="2395814" y="4807119"/>
                  <a:pt x="2405719" y="4793942"/>
                </a:cubicBezTo>
                <a:cubicBezTo>
                  <a:pt x="2418926" y="4784059"/>
                  <a:pt x="2399116" y="4751114"/>
                  <a:pt x="2366098" y="4718170"/>
                </a:cubicBezTo>
                <a:cubicBezTo>
                  <a:pt x="2343812" y="4693462"/>
                  <a:pt x="2317811" y="4678020"/>
                  <a:pt x="2302025" y="4676012"/>
                </a:cubicBezTo>
                <a:close/>
                <a:moveTo>
                  <a:pt x="2169492" y="4547530"/>
                </a:moveTo>
                <a:cubicBezTo>
                  <a:pt x="2164488" y="4546861"/>
                  <a:pt x="2160568" y="4547684"/>
                  <a:pt x="2158091" y="4550155"/>
                </a:cubicBezTo>
                <a:cubicBezTo>
                  <a:pt x="2148186" y="4560038"/>
                  <a:pt x="2164695" y="4592983"/>
                  <a:pt x="2197712" y="4625927"/>
                </a:cubicBezTo>
                <a:cubicBezTo>
                  <a:pt x="2227427" y="4658871"/>
                  <a:pt x="2263746" y="4678637"/>
                  <a:pt x="2273651" y="4668754"/>
                </a:cubicBezTo>
                <a:cubicBezTo>
                  <a:pt x="2283556" y="4658871"/>
                  <a:pt x="2267047" y="4622632"/>
                  <a:pt x="2234030" y="4589688"/>
                </a:cubicBezTo>
                <a:cubicBezTo>
                  <a:pt x="2209268" y="4564980"/>
                  <a:pt x="2184505" y="4549537"/>
                  <a:pt x="2169492" y="4547530"/>
                </a:cubicBezTo>
                <a:close/>
                <a:moveTo>
                  <a:pt x="2393802" y="4544699"/>
                </a:moveTo>
                <a:cubicBezTo>
                  <a:pt x="2377861" y="4547479"/>
                  <a:pt x="2351241" y="4564157"/>
                  <a:pt x="2326478" y="4586394"/>
                </a:cubicBezTo>
                <a:cubicBezTo>
                  <a:pt x="2293461" y="4619338"/>
                  <a:pt x="2276952" y="4652282"/>
                  <a:pt x="2286858" y="4662165"/>
                </a:cubicBezTo>
                <a:cubicBezTo>
                  <a:pt x="2296763" y="4675343"/>
                  <a:pt x="2329780" y="4655576"/>
                  <a:pt x="2362797" y="4622632"/>
                </a:cubicBezTo>
                <a:cubicBezTo>
                  <a:pt x="2395814" y="4592983"/>
                  <a:pt x="2415624" y="4556744"/>
                  <a:pt x="2405719" y="4546861"/>
                </a:cubicBezTo>
                <a:cubicBezTo>
                  <a:pt x="2403243" y="4544390"/>
                  <a:pt x="2399115" y="4543772"/>
                  <a:pt x="2393802" y="4544699"/>
                </a:cubicBezTo>
                <a:close/>
                <a:moveTo>
                  <a:pt x="1933575" y="3970338"/>
                </a:moveTo>
                <a:cubicBezTo>
                  <a:pt x="1933575" y="3970338"/>
                  <a:pt x="1933575" y="3970338"/>
                  <a:pt x="2283556" y="3970338"/>
                </a:cubicBezTo>
                <a:cubicBezTo>
                  <a:pt x="2283556" y="3970338"/>
                  <a:pt x="2283556" y="3970338"/>
                  <a:pt x="2636838" y="3970338"/>
                </a:cubicBezTo>
                <a:cubicBezTo>
                  <a:pt x="2636838" y="3970338"/>
                  <a:pt x="2636838" y="3970338"/>
                  <a:pt x="2541089" y="4088937"/>
                </a:cubicBezTo>
                <a:lnTo>
                  <a:pt x="2319875" y="4088937"/>
                </a:lnTo>
                <a:cubicBezTo>
                  <a:pt x="2319875" y="4088937"/>
                  <a:pt x="2319875" y="4088937"/>
                  <a:pt x="2319875" y="4467795"/>
                </a:cubicBezTo>
                <a:cubicBezTo>
                  <a:pt x="2319875" y="4467795"/>
                  <a:pt x="2319875" y="4467795"/>
                  <a:pt x="2494865" y="4467795"/>
                </a:cubicBezTo>
                <a:cubicBezTo>
                  <a:pt x="2494865" y="4467795"/>
                  <a:pt x="2494865" y="4467795"/>
                  <a:pt x="2494865" y="4550155"/>
                </a:cubicBezTo>
                <a:cubicBezTo>
                  <a:pt x="2550994" y="4560038"/>
                  <a:pt x="2593916" y="4609455"/>
                  <a:pt x="2593916" y="4668754"/>
                </a:cubicBezTo>
                <a:cubicBezTo>
                  <a:pt x="2593916" y="4731348"/>
                  <a:pt x="2550994" y="4780764"/>
                  <a:pt x="2494865" y="4787353"/>
                </a:cubicBezTo>
                <a:cubicBezTo>
                  <a:pt x="2494865" y="4787353"/>
                  <a:pt x="2494865" y="4787353"/>
                  <a:pt x="2494865" y="4873008"/>
                </a:cubicBezTo>
                <a:cubicBezTo>
                  <a:pt x="2494865" y="4873008"/>
                  <a:pt x="2494865" y="4873008"/>
                  <a:pt x="2319875" y="4873008"/>
                </a:cubicBezTo>
                <a:cubicBezTo>
                  <a:pt x="2319875" y="4873008"/>
                  <a:pt x="2319875" y="4873008"/>
                  <a:pt x="2319875" y="5008079"/>
                </a:cubicBezTo>
                <a:cubicBezTo>
                  <a:pt x="2319875" y="5008079"/>
                  <a:pt x="2319875" y="5008079"/>
                  <a:pt x="2471753" y="5008079"/>
                </a:cubicBezTo>
                <a:cubicBezTo>
                  <a:pt x="2471753" y="5008079"/>
                  <a:pt x="2471753" y="5008079"/>
                  <a:pt x="2471753" y="5258454"/>
                </a:cubicBezTo>
                <a:cubicBezTo>
                  <a:pt x="2471753" y="5258454"/>
                  <a:pt x="2471753" y="5258454"/>
                  <a:pt x="2471753" y="6203951"/>
                </a:cubicBezTo>
                <a:cubicBezTo>
                  <a:pt x="2471753" y="6203951"/>
                  <a:pt x="2471753" y="6203951"/>
                  <a:pt x="2432133" y="6203951"/>
                </a:cubicBezTo>
                <a:cubicBezTo>
                  <a:pt x="2432133" y="6203951"/>
                  <a:pt x="2432133" y="6203951"/>
                  <a:pt x="2432133" y="5258454"/>
                </a:cubicBezTo>
                <a:cubicBezTo>
                  <a:pt x="2432133" y="5258454"/>
                  <a:pt x="2432133" y="5258454"/>
                  <a:pt x="2405719" y="5258454"/>
                </a:cubicBezTo>
                <a:cubicBezTo>
                  <a:pt x="2405719" y="5258454"/>
                  <a:pt x="2405719" y="5258454"/>
                  <a:pt x="2405719" y="6203951"/>
                </a:cubicBezTo>
                <a:cubicBezTo>
                  <a:pt x="2405719" y="6203951"/>
                  <a:pt x="2405719" y="6203951"/>
                  <a:pt x="2366098" y="6203951"/>
                </a:cubicBezTo>
                <a:cubicBezTo>
                  <a:pt x="2366098" y="6203951"/>
                  <a:pt x="2366098" y="6203951"/>
                  <a:pt x="2366098" y="5258454"/>
                </a:cubicBezTo>
                <a:cubicBezTo>
                  <a:pt x="2366098" y="5258454"/>
                  <a:pt x="2366098" y="5258454"/>
                  <a:pt x="2336383" y="5258454"/>
                </a:cubicBezTo>
                <a:cubicBezTo>
                  <a:pt x="2336383" y="5258454"/>
                  <a:pt x="2336383" y="5258454"/>
                  <a:pt x="2336383" y="6203951"/>
                </a:cubicBezTo>
                <a:cubicBezTo>
                  <a:pt x="2336383" y="6203951"/>
                  <a:pt x="2336383" y="6203951"/>
                  <a:pt x="2296763" y="6203951"/>
                </a:cubicBezTo>
                <a:cubicBezTo>
                  <a:pt x="2296763" y="6203951"/>
                  <a:pt x="2296763" y="6203951"/>
                  <a:pt x="2296763" y="5258454"/>
                </a:cubicBezTo>
                <a:cubicBezTo>
                  <a:pt x="2296763" y="5258454"/>
                  <a:pt x="2296763" y="5258454"/>
                  <a:pt x="2270349" y="5258454"/>
                </a:cubicBezTo>
                <a:cubicBezTo>
                  <a:pt x="2270349" y="5258454"/>
                  <a:pt x="2270349" y="5258454"/>
                  <a:pt x="2270349" y="6203951"/>
                </a:cubicBezTo>
                <a:cubicBezTo>
                  <a:pt x="2270349" y="6203951"/>
                  <a:pt x="2270349" y="6203951"/>
                  <a:pt x="2230729" y="6203951"/>
                </a:cubicBezTo>
                <a:cubicBezTo>
                  <a:pt x="2230729" y="6203951"/>
                  <a:pt x="2230729" y="6203951"/>
                  <a:pt x="2230729" y="5258454"/>
                </a:cubicBezTo>
                <a:cubicBezTo>
                  <a:pt x="2230729" y="5258454"/>
                  <a:pt x="2230729" y="5258454"/>
                  <a:pt x="2204315" y="5258454"/>
                </a:cubicBezTo>
                <a:cubicBezTo>
                  <a:pt x="2204315" y="5258454"/>
                  <a:pt x="2204315" y="5258454"/>
                  <a:pt x="2204315" y="6203951"/>
                </a:cubicBezTo>
                <a:cubicBezTo>
                  <a:pt x="2204315" y="6203951"/>
                  <a:pt x="2204315" y="6203951"/>
                  <a:pt x="2164695" y="6203951"/>
                </a:cubicBezTo>
                <a:cubicBezTo>
                  <a:pt x="2164695" y="6203951"/>
                  <a:pt x="2164695" y="6203951"/>
                  <a:pt x="2164695" y="5258454"/>
                </a:cubicBezTo>
                <a:cubicBezTo>
                  <a:pt x="2164695" y="5258454"/>
                  <a:pt x="2164695" y="5258454"/>
                  <a:pt x="2138281" y="5258454"/>
                </a:cubicBezTo>
                <a:cubicBezTo>
                  <a:pt x="2138281" y="5258454"/>
                  <a:pt x="2138281" y="5258454"/>
                  <a:pt x="2138281" y="6203951"/>
                </a:cubicBezTo>
                <a:cubicBezTo>
                  <a:pt x="2138281" y="6203951"/>
                  <a:pt x="2138281" y="6203951"/>
                  <a:pt x="2098660" y="6203951"/>
                </a:cubicBezTo>
                <a:cubicBezTo>
                  <a:pt x="2098660" y="6203951"/>
                  <a:pt x="2098660" y="6203951"/>
                  <a:pt x="2098660" y="5258454"/>
                </a:cubicBezTo>
                <a:cubicBezTo>
                  <a:pt x="2098660" y="5258454"/>
                  <a:pt x="2098660" y="5258454"/>
                  <a:pt x="2098660" y="5008079"/>
                </a:cubicBezTo>
                <a:cubicBezTo>
                  <a:pt x="2098660" y="5008079"/>
                  <a:pt x="2098660" y="5008079"/>
                  <a:pt x="2253841" y="5008079"/>
                </a:cubicBezTo>
                <a:cubicBezTo>
                  <a:pt x="2253841" y="5008079"/>
                  <a:pt x="2253841" y="5008079"/>
                  <a:pt x="2253841" y="4873008"/>
                </a:cubicBezTo>
                <a:cubicBezTo>
                  <a:pt x="2253841" y="4873008"/>
                  <a:pt x="2253841" y="4873008"/>
                  <a:pt x="2085454" y="4873008"/>
                </a:cubicBezTo>
                <a:cubicBezTo>
                  <a:pt x="2085454" y="4873008"/>
                  <a:pt x="2085454" y="4873008"/>
                  <a:pt x="2085454" y="4790647"/>
                </a:cubicBezTo>
                <a:cubicBezTo>
                  <a:pt x="2022721" y="4787353"/>
                  <a:pt x="1976497" y="4734642"/>
                  <a:pt x="1976497" y="4668754"/>
                </a:cubicBezTo>
                <a:cubicBezTo>
                  <a:pt x="1976497" y="4606160"/>
                  <a:pt x="2022721" y="4553450"/>
                  <a:pt x="2085454" y="4550155"/>
                </a:cubicBezTo>
                <a:cubicBezTo>
                  <a:pt x="2085454" y="4550155"/>
                  <a:pt x="2085454" y="4550155"/>
                  <a:pt x="2085454" y="4467795"/>
                </a:cubicBezTo>
                <a:cubicBezTo>
                  <a:pt x="2085454" y="4467795"/>
                  <a:pt x="2085454" y="4467795"/>
                  <a:pt x="2253841" y="4467795"/>
                </a:cubicBezTo>
                <a:cubicBezTo>
                  <a:pt x="2253841" y="4467795"/>
                  <a:pt x="2253841" y="4467795"/>
                  <a:pt x="2253841" y="4088937"/>
                </a:cubicBezTo>
                <a:cubicBezTo>
                  <a:pt x="2253841" y="4088937"/>
                  <a:pt x="2253841" y="4088937"/>
                  <a:pt x="2016118" y="4088937"/>
                </a:cubicBezTo>
                <a:cubicBezTo>
                  <a:pt x="2016118" y="4088937"/>
                  <a:pt x="2016118" y="4088937"/>
                  <a:pt x="1933575" y="3970338"/>
                </a:cubicBezTo>
                <a:close/>
                <a:moveTo>
                  <a:pt x="3627438" y="1439863"/>
                </a:moveTo>
                <a:cubicBezTo>
                  <a:pt x="4192194" y="1660613"/>
                  <a:pt x="4572001" y="2075753"/>
                  <a:pt x="4572001" y="2553495"/>
                </a:cubicBezTo>
                <a:cubicBezTo>
                  <a:pt x="4572001" y="3027941"/>
                  <a:pt x="4192194" y="3443082"/>
                  <a:pt x="3627438" y="3667126"/>
                </a:cubicBezTo>
                <a:cubicBezTo>
                  <a:pt x="4000640" y="3410134"/>
                  <a:pt x="4245037" y="3004877"/>
                  <a:pt x="4245037" y="2553495"/>
                </a:cubicBezTo>
                <a:cubicBezTo>
                  <a:pt x="4245037" y="2098816"/>
                  <a:pt x="4000640" y="1696855"/>
                  <a:pt x="3627438" y="1439863"/>
                </a:cubicBezTo>
                <a:close/>
                <a:moveTo>
                  <a:pt x="944563" y="1439863"/>
                </a:moveTo>
                <a:cubicBezTo>
                  <a:pt x="568059" y="1696855"/>
                  <a:pt x="326964" y="2098816"/>
                  <a:pt x="326964" y="2553495"/>
                </a:cubicBezTo>
                <a:cubicBezTo>
                  <a:pt x="326964" y="3004877"/>
                  <a:pt x="568059" y="3410134"/>
                  <a:pt x="944563" y="3667126"/>
                </a:cubicBezTo>
                <a:cubicBezTo>
                  <a:pt x="379807" y="3443082"/>
                  <a:pt x="0" y="3027941"/>
                  <a:pt x="0" y="2553495"/>
                </a:cubicBezTo>
                <a:cubicBezTo>
                  <a:pt x="0" y="2075753"/>
                  <a:pt x="379807" y="1660613"/>
                  <a:pt x="944563" y="1439863"/>
                </a:cubicBezTo>
                <a:close/>
                <a:moveTo>
                  <a:pt x="2970213" y="1298575"/>
                </a:moveTo>
                <a:cubicBezTo>
                  <a:pt x="3052725" y="1311751"/>
                  <a:pt x="3135236" y="1328220"/>
                  <a:pt x="3214447" y="1347984"/>
                </a:cubicBezTo>
                <a:cubicBezTo>
                  <a:pt x="3712816" y="1568675"/>
                  <a:pt x="4056063" y="2026529"/>
                  <a:pt x="4056063" y="2553553"/>
                </a:cubicBezTo>
                <a:cubicBezTo>
                  <a:pt x="4056063" y="3080578"/>
                  <a:pt x="3712816" y="3538431"/>
                  <a:pt x="3214447" y="3755829"/>
                </a:cubicBezTo>
                <a:cubicBezTo>
                  <a:pt x="3135236" y="3775593"/>
                  <a:pt x="3052725" y="3792062"/>
                  <a:pt x="2970213" y="3805238"/>
                </a:cubicBezTo>
                <a:cubicBezTo>
                  <a:pt x="3283757" y="3574664"/>
                  <a:pt x="3501587" y="3100342"/>
                  <a:pt x="3501587" y="2553553"/>
                </a:cubicBezTo>
                <a:cubicBezTo>
                  <a:pt x="3501587" y="2003471"/>
                  <a:pt x="3283757" y="1529149"/>
                  <a:pt x="2970213" y="1298575"/>
                </a:cubicBezTo>
                <a:close/>
                <a:moveTo>
                  <a:pt x="1597025" y="1298575"/>
                </a:moveTo>
                <a:cubicBezTo>
                  <a:pt x="1283445" y="1529149"/>
                  <a:pt x="1068891" y="2003471"/>
                  <a:pt x="1068891" y="2553553"/>
                </a:cubicBezTo>
                <a:cubicBezTo>
                  <a:pt x="1068891" y="3100342"/>
                  <a:pt x="1283445" y="3574664"/>
                  <a:pt x="1597025" y="3805238"/>
                </a:cubicBezTo>
                <a:cubicBezTo>
                  <a:pt x="1514504" y="3792062"/>
                  <a:pt x="1431983" y="3775593"/>
                  <a:pt x="1356064" y="3755829"/>
                </a:cubicBezTo>
                <a:cubicBezTo>
                  <a:pt x="857637" y="3538431"/>
                  <a:pt x="514350" y="3080578"/>
                  <a:pt x="514350" y="2553553"/>
                </a:cubicBezTo>
                <a:cubicBezTo>
                  <a:pt x="514350" y="2026529"/>
                  <a:pt x="857637" y="1568675"/>
                  <a:pt x="1356064" y="1347984"/>
                </a:cubicBezTo>
                <a:cubicBezTo>
                  <a:pt x="1431983" y="1328220"/>
                  <a:pt x="1514504" y="1311751"/>
                  <a:pt x="1597025" y="1298575"/>
                </a:cubicBezTo>
                <a:close/>
                <a:moveTo>
                  <a:pt x="2587625" y="1271588"/>
                </a:moveTo>
                <a:cubicBezTo>
                  <a:pt x="2627291" y="1274884"/>
                  <a:pt x="2666957" y="1278179"/>
                  <a:pt x="2706623" y="1281475"/>
                </a:cubicBezTo>
                <a:cubicBezTo>
                  <a:pt x="3057003" y="1462730"/>
                  <a:pt x="3311525" y="1963652"/>
                  <a:pt x="3311525" y="2553555"/>
                </a:cubicBezTo>
                <a:cubicBezTo>
                  <a:pt x="3311525" y="3140161"/>
                  <a:pt x="3057003" y="3644380"/>
                  <a:pt x="2706623" y="3822339"/>
                </a:cubicBezTo>
                <a:cubicBezTo>
                  <a:pt x="2666957" y="3828930"/>
                  <a:pt x="2627291" y="3832226"/>
                  <a:pt x="2587625" y="3832226"/>
                </a:cubicBezTo>
                <a:cubicBezTo>
                  <a:pt x="2742983" y="3601538"/>
                  <a:pt x="2828925" y="3070955"/>
                  <a:pt x="2828925" y="2553555"/>
                </a:cubicBezTo>
                <a:cubicBezTo>
                  <a:pt x="2828925" y="2032859"/>
                  <a:pt x="2742983" y="1502276"/>
                  <a:pt x="2587625" y="1271588"/>
                </a:cubicBezTo>
                <a:close/>
                <a:moveTo>
                  <a:pt x="1981200" y="1271588"/>
                </a:moveTo>
                <a:cubicBezTo>
                  <a:pt x="1829148" y="1502276"/>
                  <a:pt x="1739900" y="2032859"/>
                  <a:pt x="1739900" y="2553555"/>
                </a:cubicBezTo>
                <a:cubicBezTo>
                  <a:pt x="1739900" y="3070955"/>
                  <a:pt x="1829148" y="3601538"/>
                  <a:pt x="1981200" y="3832226"/>
                </a:cubicBezTo>
                <a:cubicBezTo>
                  <a:pt x="1941534" y="3832226"/>
                  <a:pt x="1905174" y="3828930"/>
                  <a:pt x="1865508" y="3822339"/>
                </a:cubicBezTo>
                <a:cubicBezTo>
                  <a:pt x="1511822" y="3644380"/>
                  <a:pt x="1257300" y="3140161"/>
                  <a:pt x="1257300" y="2553555"/>
                </a:cubicBezTo>
                <a:cubicBezTo>
                  <a:pt x="1257300" y="1963652"/>
                  <a:pt x="1511822" y="1462730"/>
                  <a:pt x="1865508" y="1281475"/>
                </a:cubicBezTo>
                <a:cubicBezTo>
                  <a:pt x="1905174" y="1278179"/>
                  <a:pt x="1941534" y="1274884"/>
                  <a:pt x="1981200" y="1271588"/>
                </a:cubicBezTo>
                <a:close/>
                <a:moveTo>
                  <a:pt x="2184541" y="1268413"/>
                </a:moveTo>
                <a:cubicBezTo>
                  <a:pt x="2217546" y="1268413"/>
                  <a:pt x="2250551" y="1268413"/>
                  <a:pt x="2283556" y="1268413"/>
                </a:cubicBezTo>
                <a:cubicBezTo>
                  <a:pt x="2316562" y="1268413"/>
                  <a:pt x="2349567" y="1268413"/>
                  <a:pt x="2382572" y="1268413"/>
                </a:cubicBezTo>
                <a:cubicBezTo>
                  <a:pt x="2521194" y="1429872"/>
                  <a:pt x="2640013" y="1904364"/>
                  <a:pt x="2640013" y="2553495"/>
                </a:cubicBezTo>
                <a:cubicBezTo>
                  <a:pt x="2640013" y="3199330"/>
                  <a:pt x="2521194" y="3677117"/>
                  <a:pt x="2382572" y="3835281"/>
                </a:cubicBezTo>
                <a:cubicBezTo>
                  <a:pt x="2349567" y="3838576"/>
                  <a:pt x="2316562" y="3838576"/>
                  <a:pt x="2283556" y="3838576"/>
                </a:cubicBezTo>
                <a:cubicBezTo>
                  <a:pt x="2250551" y="3838576"/>
                  <a:pt x="2217546" y="3838576"/>
                  <a:pt x="2184541" y="3835281"/>
                </a:cubicBezTo>
                <a:cubicBezTo>
                  <a:pt x="2049219" y="3677117"/>
                  <a:pt x="1930400" y="3199330"/>
                  <a:pt x="1930400" y="2553495"/>
                </a:cubicBezTo>
                <a:cubicBezTo>
                  <a:pt x="1930400" y="1904364"/>
                  <a:pt x="2049219" y="1429872"/>
                  <a:pt x="2184541" y="1268413"/>
                </a:cubicBezTo>
                <a:close/>
                <a:moveTo>
                  <a:pt x="2218301" y="0"/>
                </a:moveTo>
                <a:cubicBezTo>
                  <a:pt x="2218301" y="0"/>
                  <a:pt x="2218301" y="0"/>
                  <a:pt x="2350398" y="0"/>
                </a:cubicBezTo>
                <a:cubicBezTo>
                  <a:pt x="2350398" y="0"/>
                  <a:pt x="2350398" y="0"/>
                  <a:pt x="2350398" y="906423"/>
                </a:cubicBezTo>
                <a:cubicBezTo>
                  <a:pt x="2485797" y="909719"/>
                  <a:pt x="2601382" y="913015"/>
                  <a:pt x="2601382" y="913015"/>
                </a:cubicBezTo>
                <a:cubicBezTo>
                  <a:pt x="2601382" y="913015"/>
                  <a:pt x="2703757" y="899830"/>
                  <a:pt x="2779713" y="1166813"/>
                </a:cubicBezTo>
                <a:cubicBezTo>
                  <a:pt x="2779713" y="1166813"/>
                  <a:pt x="2406539" y="1048154"/>
                  <a:pt x="1792288" y="1140444"/>
                </a:cubicBezTo>
                <a:cubicBezTo>
                  <a:pt x="1792288" y="1140444"/>
                  <a:pt x="1861639" y="922903"/>
                  <a:pt x="1987131" y="913015"/>
                </a:cubicBezTo>
                <a:cubicBezTo>
                  <a:pt x="2033365" y="909719"/>
                  <a:pt x="2122531" y="906423"/>
                  <a:pt x="2218301" y="906423"/>
                </a:cubicBezTo>
                <a:cubicBezTo>
                  <a:pt x="2218301" y="906423"/>
                  <a:pt x="2218301" y="906423"/>
                  <a:pt x="2218301" y="0"/>
                </a:cubicBez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 name="千图PPT彼岸天：ID 8661124库_任意多边形 4"/>
          <p:cNvSpPr/>
          <p:nvPr>
            <p:custDataLst>
              <p:tags r:id="rId2"/>
            </p:custDataLst>
          </p:nvPr>
        </p:nvSpPr>
        <p:spPr bwMode="auto">
          <a:xfrm>
            <a:off x="3033929" y="1606127"/>
            <a:ext cx="1659646" cy="2252046"/>
          </a:xfrm>
          <a:custGeom>
            <a:avLst/>
            <a:gdLst>
              <a:gd name="connsiteX0" fmla="*/ 2265551 w 4572001"/>
              <a:gd name="connsiteY0" fmla="*/ 4679306 h 6203951"/>
              <a:gd name="connsiteX1" fmla="*/ 2201013 w 4572001"/>
              <a:gd name="connsiteY1" fmla="*/ 4721465 h 6203951"/>
              <a:gd name="connsiteX2" fmla="*/ 2158091 w 4572001"/>
              <a:gd name="connsiteY2" fmla="*/ 4797236 h 6203951"/>
              <a:gd name="connsiteX3" fmla="*/ 2237332 w 4572001"/>
              <a:gd name="connsiteY3" fmla="*/ 4757703 h 6203951"/>
              <a:gd name="connsiteX4" fmla="*/ 2276952 w 4572001"/>
              <a:gd name="connsiteY4" fmla="*/ 4681932 h 6203951"/>
              <a:gd name="connsiteX5" fmla="*/ 2265551 w 4572001"/>
              <a:gd name="connsiteY5" fmla="*/ 4679306 h 6203951"/>
              <a:gd name="connsiteX6" fmla="*/ 2302025 w 4572001"/>
              <a:gd name="connsiteY6" fmla="*/ 4676012 h 6203951"/>
              <a:gd name="connsiteX7" fmla="*/ 2290159 w 4572001"/>
              <a:gd name="connsiteY7" fmla="*/ 4678637 h 6203951"/>
              <a:gd name="connsiteX8" fmla="*/ 2329780 w 4572001"/>
              <a:gd name="connsiteY8" fmla="*/ 4754409 h 6203951"/>
              <a:gd name="connsiteX9" fmla="*/ 2405719 w 4572001"/>
              <a:gd name="connsiteY9" fmla="*/ 4793942 h 6203951"/>
              <a:gd name="connsiteX10" fmla="*/ 2366098 w 4572001"/>
              <a:gd name="connsiteY10" fmla="*/ 4718170 h 6203951"/>
              <a:gd name="connsiteX11" fmla="*/ 2302025 w 4572001"/>
              <a:gd name="connsiteY11" fmla="*/ 4676012 h 6203951"/>
              <a:gd name="connsiteX12" fmla="*/ 2169492 w 4572001"/>
              <a:gd name="connsiteY12" fmla="*/ 4547530 h 6203951"/>
              <a:gd name="connsiteX13" fmla="*/ 2158091 w 4572001"/>
              <a:gd name="connsiteY13" fmla="*/ 4550155 h 6203951"/>
              <a:gd name="connsiteX14" fmla="*/ 2197712 w 4572001"/>
              <a:gd name="connsiteY14" fmla="*/ 4625927 h 6203951"/>
              <a:gd name="connsiteX15" fmla="*/ 2273651 w 4572001"/>
              <a:gd name="connsiteY15" fmla="*/ 4668754 h 6203951"/>
              <a:gd name="connsiteX16" fmla="*/ 2234030 w 4572001"/>
              <a:gd name="connsiteY16" fmla="*/ 4589688 h 6203951"/>
              <a:gd name="connsiteX17" fmla="*/ 2169492 w 4572001"/>
              <a:gd name="connsiteY17" fmla="*/ 4547530 h 6203951"/>
              <a:gd name="connsiteX18" fmla="*/ 2393802 w 4572001"/>
              <a:gd name="connsiteY18" fmla="*/ 4544699 h 6203951"/>
              <a:gd name="connsiteX19" fmla="*/ 2326478 w 4572001"/>
              <a:gd name="connsiteY19" fmla="*/ 4586394 h 6203951"/>
              <a:gd name="connsiteX20" fmla="*/ 2286858 w 4572001"/>
              <a:gd name="connsiteY20" fmla="*/ 4662165 h 6203951"/>
              <a:gd name="connsiteX21" fmla="*/ 2362797 w 4572001"/>
              <a:gd name="connsiteY21" fmla="*/ 4622632 h 6203951"/>
              <a:gd name="connsiteX22" fmla="*/ 2405719 w 4572001"/>
              <a:gd name="connsiteY22" fmla="*/ 4546861 h 6203951"/>
              <a:gd name="connsiteX23" fmla="*/ 2393802 w 4572001"/>
              <a:gd name="connsiteY23" fmla="*/ 4544699 h 6203951"/>
              <a:gd name="connsiteX24" fmla="*/ 1933575 w 4572001"/>
              <a:gd name="connsiteY24" fmla="*/ 3970338 h 6203951"/>
              <a:gd name="connsiteX25" fmla="*/ 2283556 w 4572001"/>
              <a:gd name="connsiteY25" fmla="*/ 3970338 h 6203951"/>
              <a:gd name="connsiteX26" fmla="*/ 2636838 w 4572001"/>
              <a:gd name="connsiteY26" fmla="*/ 3970338 h 6203951"/>
              <a:gd name="connsiteX27" fmla="*/ 2541089 w 4572001"/>
              <a:gd name="connsiteY27" fmla="*/ 4088937 h 6203951"/>
              <a:gd name="connsiteX28" fmla="*/ 2319875 w 4572001"/>
              <a:gd name="connsiteY28" fmla="*/ 4088937 h 6203951"/>
              <a:gd name="connsiteX29" fmla="*/ 2319875 w 4572001"/>
              <a:gd name="connsiteY29" fmla="*/ 4467795 h 6203951"/>
              <a:gd name="connsiteX30" fmla="*/ 2494865 w 4572001"/>
              <a:gd name="connsiteY30" fmla="*/ 4467795 h 6203951"/>
              <a:gd name="connsiteX31" fmla="*/ 2494865 w 4572001"/>
              <a:gd name="connsiteY31" fmla="*/ 4550155 h 6203951"/>
              <a:gd name="connsiteX32" fmla="*/ 2593916 w 4572001"/>
              <a:gd name="connsiteY32" fmla="*/ 4668754 h 6203951"/>
              <a:gd name="connsiteX33" fmla="*/ 2494865 w 4572001"/>
              <a:gd name="connsiteY33" fmla="*/ 4787353 h 6203951"/>
              <a:gd name="connsiteX34" fmla="*/ 2494865 w 4572001"/>
              <a:gd name="connsiteY34" fmla="*/ 4873008 h 6203951"/>
              <a:gd name="connsiteX35" fmla="*/ 2319875 w 4572001"/>
              <a:gd name="connsiteY35" fmla="*/ 4873008 h 6203951"/>
              <a:gd name="connsiteX36" fmla="*/ 2319875 w 4572001"/>
              <a:gd name="connsiteY36" fmla="*/ 5008079 h 6203951"/>
              <a:gd name="connsiteX37" fmla="*/ 2471753 w 4572001"/>
              <a:gd name="connsiteY37" fmla="*/ 5008079 h 6203951"/>
              <a:gd name="connsiteX38" fmla="*/ 2471753 w 4572001"/>
              <a:gd name="connsiteY38" fmla="*/ 5258454 h 6203951"/>
              <a:gd name="connsiteX39" fmla="*/ 2471753 w 4572001"/>
              <a:gd name="connsiteY39" fmla="*/ 6203951 h 6203951"/>
              <a:gd name="connsiteX40" fmla="*/ 2432133 w 4572001"/>
              <a:gd name="connsiteY40" fmla="*/ 6203951 h 6203951"/>
              <a:gd name="connsiteX41" fmla="*/ 2432133 w 4572001"/>
              <a:gd name="connsiteY41" fmla="*/ 5258454 h 6203951"/>
              <a:gd name="connsiteX42" fmla="*/ 2405719 w 4572001"/>
              <a:gd name="connsiteY42" fmla="*/ 5258454 h 6203951"/>
              <a:gd name="connsiteX43" fmla="*/ 2405719 w 4572001"/>
              <a:gd name="connsiteY43" fmla="*/ 6203951 h 6203951"/>
              <a:gd name="connsiteX44" fmla="*/ 2366098 w 4572001"/>
              <a:gd name="connsiteY44" fmla="*/ 6203951 h 6203951"/>
              <a:gd name="connsiteX45" fmla="*/ 2366098 w 4572001"/>
              <a:gd name="connsiteY45" fmla="*/ 5258454 h 6203951"/>
              <a:gd name="connsiteX46" fmla="*/ 2336383 w 4572001"/>
              <a:gd name="connsiteY46" fmla="*/ 5258454 h 6203951"/>
              <a:gd name="connsiteX47" fmla="*/ 2336383 w 4572001"/>
              <a:gd name="connsiteY47" fmla="*/ 6203951 h 6203951"/>
              <a:gd name="connsiteX48" fmla="*/ 2296763 w 4572001"/>
              <a:gd name="connsiteY48" fmla="*/ 6203951 h 6203951"/>
              <a:gd name="connsiteX49" fmla="*/ 2296763 w 4572001"/>
              <a:gd name="connsiteY49" fmla="*/ 5258454 h 6203951"/>
              <a:gd name="connsiteX50" fmla="*/ 2270349 w 4572001"/>
              <a:gd name="connsiteY50" fmla="*/ 5258454 h 6203951"/>
              <a:gd name="connsiteX51" fmla="*/ 2270349 w 4572001"/>
              <a:gd name="connsiteY51" fmla="*/ 6203951 h 6203951"/>
              <a:gd name="connsiteX52" fmla="*/ 2230729 w 4572001"/>
              <a:gd name="connsiteY52" fmla="*/ 6203951 h 6203951"/>
              <a:gd name="connsiteX53" fmla="*/ 2230729 w 4572001"/>
              <a:gd name="connsiteY53" fmla="*/ 5258454 h 6203951"/>
              <a:gd name="connsiteX54" fmla="*/ 2204315 w 4572001"/>
              <a:gd name="connsiteY54" fmla="*/ 5258454 h 6203951"/>
              <a:gd name="connsiteX55" fmla="*/ 2204315 w 4572001"/>
              <a:gd name="connsiteY55" fmla="*/ 6203951 h 6203951"/>
              <a:gd name="connsiteX56" fmla="*/ 2164695 w 4572001"/>
              <a:gd name="connsiteY56" fmla="*/ 6203951 h 6203951"/>
              <a:gd name="connsiteX57" fmla="*/ 2164695 w 4572001"/>
              <a:gd name="connsiteY57" fmla="*/ 5258454 h 6203951"/>
              <a:gd name="connsiteX58" fmla="*/ 2138281 w 4572001"/>
              <a:gd name="connsiteY58" fmla="*/ 5258454 h 6203951"/>
              <a:gd name="connsiteX59" fmla="*/ 2138281 w 4572001"/>
              <a:gd name="connsiteY59" fmla="*/ 6203951 h 6203951"/>
              <a:gd name="connsiteX60" fmla="*/ 2098660 w 4572001"/>
              <a:gd name="connsiteY60" fmla="*/ 6203951 h 6203951"/>
              <a:gd name="connsiteX61" fmla="*/ 2098660 w 4572001"/>
              <a:gd name="connsiteY61" fmla="*/ 5258454 h 6203951"/>
              <a:gd name="connsiteX62" fmla="*/ 2098660 w 4572001"/>
              <a:gd name="connsiteY62" fmla="*/ 5008079 h 6203951"/>
              <a:gd name="connsiteX63" fmla="*/ 2253841 w 4572001"/>
              <a:gd name="connsiteY63" fmla="*/ 5008079 h 6203951"/>
              <a:gd name="connsiteX64" fmla="*/ 2253841 w 4572001"/>
              <a:gd name="connsiteY64" fmla="*/ 4873008 h 6203951"/>
              <a:gd name="connsiteX65" fmla="*/ 2085454 w 4572001"/>
              <a:gd name="connsiteY65" fmla="*/ 4873008 h 6203951"/>
              <a:gd name="connsiteX66" fmla="*/ 2085454 w 4572001"/>
              <a:gd name="connsiteY66" fmla="*/ 4790647 h 6203951"/>
              <a:gd name="connsiteX67" fmla="*/ 1976497 w 4572001"/>
              <a:gd name="connsiteY67" fmla="*/ 4668754 h 6203951"/>
              <a:gd name="connsiteX68" fmla="*/ 2085454 w 4572001"/>
              <a:gd name="connsiteY68" fmla="*/ 4550155 h 6203951"/>
              <a:gd name="connsiteX69" fmla="*/ 2085454 w 4572001"/>
              <a:gd name="connsiteY69" fmla="*/ 4467795 h 6203951"/>
              <a:gd name="connsiteX70" fmla="*/ 2253841 w 4572001"/>
              <a:gd name="connsiteY70" fmla="*/ 4467795 h 6203951"/>
              <a:gd name="connsiteX71" fmla="*/ 2253841 w 4572001"/>
              <a:gd name="connsiteY71" fmla="*/ 4088937 h 6203951"/>
              <a:gd name="connsiteX72" fmla="*/ 2016118 w 4572001"/>
              <a:gd name="connsiteY72" fmla="*/ 4088937 h 6203951"/>
              <a:gd name="connsiteX73" fmla="*/ 1933575 w 4572001"/>
              <a:gd name="connsiteY73" fmla="*/ 3970338 h 6203951"/>
              <a:gd name="connsiteX74" fmla="*/ 3627438 w 4572001"/>
              <a:gd name="connsiteY74" fmla="*/ 1439863 h 6203951"/>
              <a:gd name="connsiteX75" fmla="*/ 4572001 w 4572001"/>
              <a:gd name="connsiteY75" fmla="*/ 2553495 h 6203951"/>
              <a:gd name="connsiteX76" fmla="*/ 3627438 w 4572001"/>
              <a:gd name="connsiteY76" fmla="*/ 3667126 h 6203951"/>
              <a:gd name="connsiteX77" fmla="*/ 4245037 w 4572001"/>
              <a:gd name="connsiteY77" fmla="*/ 2553495 h 6203951"/>
              <a:gd name="connsiteX78" fmla="*/ 3627438 w 4572001"/>
              <a:gd name="connsiteY78" fmla="*/ 1439863 h 6203951"/>
              <a:gd name="connsiteX79" fmla="*/ 944563 w 4572001"/>
              <a:gd name="connsiteY79" fmla="*/ 1439863 h 6203951"/>
              <a:gd name="connsiteX80" fmla="*/ 326964 w 4572001"/>
              <a:gd name="connsiteY80" fmla="*/ 2553495 h 6203951"/>
              <a:gd name="connsiteX81" fmla="*/ 944563 w 4572001"/>
              <a:gd name="connsiteY81" fmla="*/ 3667126 h 6203951"/>
              <a:gd name="connsiteX82" fmla="*/ 0 w 4572001"/>
              <a:gd name="connsiteY82" fmla="*/ 2553495 h 6203951"/>
              <a:gd name="connsiteX83" fmla="*/ 944563 w 4572001"/>
              <a:gd name="connsiteY83" fmla="*/ 1439863 h 6203951"/>
              <a:gd name="connsiteX84" fmla="*/ 2970213 w 4572001"/>
              <a:gd name="connsiteY84" fmla="*/ 1298575 h 6203951"/>
              <a:gd name="connsiteX85" fmla="*/ 3214447 w 4572001"/>
              <a:gd name="connsiteY85" fmla="*/ 1347984 h 6203951"/>
              <a:gd name="connsiteX86" fmla="*/ 4056063 w 4572001"/>
              <a:gd name="connsiteY86" fmla="*/ 2553553 h 6203951"/>
              <a:gd name="connsiteX87" fmla="*/ 3214447 w 4572001"/>
              <a:gd name="connsiteY87" fmla="*/ 3755829 h 6203951"/>
              <a:gd name="connsiteX88" fmla="*/ 2970213 w 4572001"/>
              <a:gd name="connsiteY88" fmla="*/ 3805238 h 6203951"/>
              <a:gd name="connsiteX89" fmla="*/ 3501587 w 4572001"/>
              <a:gd name="connsiteY89" fmla="*/ 2553553 h 6203951"/>
              <a:gd name="connsiteX90" fmla="*/ 2970213 w 4572001"/>
              <a:gd name="connsiteY90" fmla="*/ 1298575 h 6203951"/>
              <a:gd name="connsiteX91" fmla="*/ 1597025 w 4572001"/>
              <a:gd name="connsiteY91" fmla="*/ 1298575 h 6203951"/>
              <a:gd name="connsiteX92" fmla="*/ 1068891 w 4572001"/>
              <a:gd name="connsiteY92" fmla="*/ 2553553 h 6203951"/>
              <a:gd name="connsiteX93" fmla="*/ 1597025 w 4572001"/>
              <a:gd name="connsiteY93" fmla="*/ 3805238 h 6203951"/>
              <a:gd name="connsiteX94" fmla="*/ 1356064 w 4572001"/>
              <a:gd name="connsiteY94" fmla="*/ 3755829 h 6203951"/>
              <a:gd name="connsiteX95" fmla="*/ 514350 w 4572001"/>
              <a:gd name="connsiteY95" fmla="*/ 2553553 h 6203951"/>
              <a:gd name="connsiteX96" fmla="*/ 1356064 w 4572001"/>
              <a:gd name="connsiteY96" fmla="*/ 1347984 h 6203951"/>
              <a:gd name="connsiteX97" fmla="*/ 1597025 w 4572001"/>
              <a:gd name="connsiteY97" fmla="*/ 1298575 h 6203951"/>
              <a:gd name="connsiteX98" fmla="*/ 2587625 w 4572001"/>
              <a:gd name="connsiteY98" fmla="*/ 1271588 h 6203951"/>
              <a:gd name="connsiteX99" fmla="*/ 2706623 w 4572001"/>
              <a:gd name="connsiteY99" fmla="*/ 1281475 h 6203951"/>
              <a:gd name="connsiteX100" fmla="*/ 3311525 w 4572001"/>
              <a:gd name="connsiteY100" fmla="*/ 2553555 h 6203951"/>
              <a:gd name="connsiteX101" fmla="*/ 2706623 w 4572001"/>
              <a:gd name="connsiteY101" fmla="*/ 3822339 h 6203951"/>
              <a:gd name="connsiteX102" fmla="*/ 2587625 w 4572001"/>
              <a:gd name="connsiteY102" fmla="*/ 3832226 h 6203951"/>
              <a:gd name="connsiteX103" fmla="*/ 2828925 w 4572001"/>
              <a:gd name="connsiteY103" fmla="*/ 2553555 h 6203951"/>
              <a:gd name="connsiteX104" fmla="*/ 2587625 w 4572001"/>
              <a:gd name="connsiteY104" fmla="*/ 1271588 h 6203951"/>
              <a:gd name="connsiteX105" fmla="*/ 1981200 w 4572001"/>
              <a:gd name="connsiteY105" fmla="*/ 1271588 h 6203951"/>
              <a:gd name="connsiteX106" fmla="*/ 1739900 w 4572001"/>
              <a:gd name="connsiteY106" fmla="*/ 2553555 h 6203951"/>
              <a:gd name="connsiteX107" fmla="*/ 1981200 w 4572001"/>
              <a:gd name="connsiteY107" fmla="*/ 3832226 h 6203951"/>
              <a:gd name="connsiteX108" fmla="*/ 1865508 w 4572001"/>
              <a:gd name="connsiteY108" fmla="*/ 3822339 h 6203951"/>
              <a:gd name="connsiteX109" fmla="*/ 1257300 w 4572001"/>
              <a:gd name="connsiteY109" fmla="*/ 2553555 h 6203951"/>
              <a:gd name="connsiteX110" fmla="*/ 1865508 w 4572001"/>
              <a:gd name="connsiteY110" fmla="*/ 1281475 h 6203951"/>
              <a:gd name="connsiteX111" fmla="*/ 1981200 w 4572001"/>
              <a:gd name="connsiteY111" fmla="*/ 1271588 h 6203951"/>
              <a:gd name="connsiteX112" fmla="*/ 2184541 w 4572001"/>
              <a:gd name="connsiteY112" fmla="*/ 1268413 h 6203951"/>
              <a:gd name="connsiteX113" fmla="*/ 2283556 w 4572001"/>
              <a:gd name="connsiteY113" fmla="*/ 1268413 h 6203951"/>
              <a:gd name="connsiteX114" fmla="*/ 2382572 w 4572001"/>
              <a:gd name="connsiteY114" fmla="*/ 1268413 h 6203951"/>
              <a:gd name="connsiteX115" fmla="*/ 2640013 w 4572001"/>
              <a:gd name="connsiteY115" fmla="*/ 2553495 h 6203951"/>
              <a:gd name="connsiteX116" fmla="*/ 2382572 w 4572001"/>
              <a:gd name="connsiteY116" fmla="*/ 3835281 h 6203951"/>
              <a:gd name="connsiteX117" fmla="*/ 2283556 w 4572001"/>
              <a:gd name="connsiteY117" fmla="*/ 3838576 h 6203951"/>
              <a:gd name="connsiteX118" fmla="*/ 2184541 w 4572001"/>
              <a:gd name="connsiteY118" fmla="*/ 3835281 h 6203951"/>
              <a:gd name="connsiteX119" fmla="*/ 1930400 w 4572001"/>
              <a:gd name="connsiteY119" fmla="*/ 2553495 h 6203951"/>
              <a:gd name="connsiteX120" fmla="*/ 2184541 w 4572001"/>
              <a:gd name="connsiteY120" fmla="*/ 1268413 h 6203951"/>
              <a:gd name="connsiteX121" fmla="*/ 2218301 w 4572001"/>
              <a:gd name="connsiteY121" fmla="*/ 0 h 6203951"/>
              <a:gd name="connsiteX122" fmla="*/ 2350398 w 4572001"/>
              <a:gd name="connsiteY122" fmla="*/ 0 h 6203951"/>
              <a:gd name="connsiteX123" fmla="*/ 2350398 w 4572001"/>
              <a:gd name="connsiteY123" fmla="*/ 906423 h 6203951"/>
              <a:gd name="connsiteX124" fmla="*/ 2601382 w 4572001"/>
              <a:gd name="connsiteY124" fmla="*/ 913015 h 6203951"/>
              <a:gd name="connsiteX125" fmla="*/ 2779713 w 4572001"/>
              <a:gd name="connsiteY125" fmla="*/ 1166813 h 6203951"/>
              <a:gd name="connsiteX126" fmla="*/ 1792288 w 4572001"/>
              <a:gd name="connsiteY126" fmla="*/ 1140444 h 6203951"/>
              <a:gd name="connsiteX127" fmla="*/ 1987131 w 4572001"/>
              <a:gd name="connsiteY127" fmla="*/ 913015 h 6203951"/>
              <a:gd name="connsiteX128" fmla="*/ 2218301 w 4572001"/>
              <a:gd name="connsiteY128" fmla="*/ 906423 h 6203951"/>
              <a:gd name="connsiteX129" fmla="*/ 2218301 w 4572001"/>
              <a:gd name="connsiteY129" fmla="*/ 0 h 620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572001" h="6203951">
                <a:moveTo>
                  <a:pt x="2265551" y="4679306"/>
                </a:moveTo>
                <a:cubicBezTo>
                  <a:pt x="2250539" y="4681314"/>
                  <a:pt x="2225776" y="4696757"/>
                  <a:pt x="2201013" y="4721465"/>
                </a:cubicBezTo>
                <a:cubicBezTo>
                  <a:pt x="2167996" y="4754409"/>
                  <a:pt x="2148186" y="4787353"/>
                  <a:pt x="2158091" y="4797236"/>
                </a:cubicBezTo>
                <a:cubicBezTo>
                  <a:pt x="2167996" y="4807119"/>
                  <a:pt x="2204315" y="4790647"/>
                  <a:pt x="2237332" y="4757703"/>
                </a:cubicBezTo>
                <a:cubicBezTo>
                  <a:pt x="2270349" y="4724759"/>
                  <a:pt x="2286858" y="4691815"/>
                  <a:pt x="2276952" y="4681932"/>
                </a:cubicBezTo>
                <a:cubicBezTo>
                  <a:pt x="2274476" y="4679461"/>
                  <a:pt x="2270555" y="4678637"/>
                  <a:pt x="2265551" y="4679306"/>
                </a:cubicBezTo>
                <a:close/>
                <a:moveTo>
                  <a:pt x="2302025" y="4676012"/>
                </a:moveTo>
                <a:cubicBezTo>
                  <a:pt x="2296763" y="4675343"/>
                  <a:pt x="2292635" y="4676166"/>
                  <a:pt x="2290159" y="4678637"/>
                </a:cubicBezTo>
                <a:cubicBezTo>
                  <a:pt x="2280254" y="4688521"/>
                  <a:pt x="2300064" y="4721465"/>
                  <a:pt x="2329780" y="4754409"/>
                </a:cubicBezTo>
                <a:cubicBezTo>
                  <a:pt x="2362797" y="4787353"/>
                  <a:pt x="2395814" y="4807119"/>
                  <a:pt x="2405719" y="4793942"/>
                </a:cubicBezTo>
                <a:cubicBezTo>
                  <a:pt x="2418926" y="4784059"/>
                  <a:pt x="2399116" y="4751114"/>
                  <a:pt x="2366098" y="4718170"/>
                </a:cubicBezTo>
                <a:cubicBezTo>
                  <a:pt x="2343812" y="4693462"/>
                  <a:pt x="2317811" y="4678020"/>
                  <a:pt x="2302025" y="4676012"/>
                </a:cubicBezTo>
                <a:close/>
                <a:moveTo>
                  <a:pt x="2169492" y="4547530"/>
                </a:moveTo>
                <a:cubicBezTo>
                  <a:pt x="2164488" y="4546861"/>
                  <a:pt x="2160568" y="4547684"/>
                  <a:pt x="2158091" y="4550155"/>
                </a:cubicBezTo>
                <a:cubicBezTo>
                  <a:pt x="2148186" y="4560038"/>
                  <a:pt x="2164695" y="4592983"/>
                  <a:pt x="2197712" y="4625927"/>
                </a:cubicBezTo>
                <a:cubicBezTo>
                  <a:pt x="2227427" y="4658871"/>
                  <a:pt x="2263746" y="4678637"/>
                  <a:pt x="2273651" y="4668754"/>
                </a:cubicBezTo>
                <a:cubicBezTo>
                  <a:pt x="2283556" y="4658871"/>
                  <a:pt x="2267047" y="4622632"/>
                  <a:pt x="2234030" y="4589688"/>
                </a:cubicBezTo>
                <a:cubicBezTo>
                  <a:pt x="2209268" y="4564980"/>
                  <a:pt x="2184505" y="4549537"/>
                  <a:pt x="2169492" y="4547530"/>
                </a:cubicBezTo>
                <a:close/>
                <a:moveTo>
                  <a:pt x="2393802" y="4544699"/>
                </a:moveTo>
                <a:cubicBezTo>
                  <a:pt x="2377861" y="4547479"/>
                  <a:pt x="2351241" y="4564157"/>
                  <a:pt x="2326478" y="4586394"/>
                </a:cubicBezTo>
                <a:cubicBezTo>
                  <a:pt x="2293461" y="4619338"/>
                  <a:pt x="2276952" y="4652282"/>
                  <a:pt x="2286858" y="4662165"/>
                </a:cubicBezTo>
                <a:cubicBezTo>
                  <a:pt x="2296763" y="4675343"/>
                  <a:pt x="2329780" y="4655576"/>
                  <a:pt x="2362797" y="4622632"/>
                </a:cubicBezTo>
                <a:cubicBezTo>
                  <a:pt x="2395814" y="4592983"/>
                  <a:pt x="2415624" y="4556744"/>
                  <a:pt x="2405719" y="4546861"/>
                </a:cubicBezTo>
                <a:cubicBezTo>
                  <a:pt x="2403243" y="4544390"/>
                  <a:pt x="2399115" y="4543772"/>
                  <a:pt x="2393802" y="4544699"/>
                </a:cubicBezTo>
                <a:close/>
                <a:moveTo>
                  <a:pt x="1933575" y="3970338"/>
                </a:moveTo>
                <a:cubicBezTo>
                  <a:pt x="1933575" y="3970338"/>
                  <a:pt x="1933575" y="3970338"/>
                  <a:pt x="2283556" y="3970338"/>
                </a:cubicBezTo>
                <a:cubicBezTo>
                  <a:pt x="2283556" y="3970338"/>
                  <a:pt x="2283556" y="3970338"/>
                  <a:pt x="2636838" y="3970338"/>
                </a:cubicBezTo>
                <a:cubicBezTo>
                  <a:pt x="2636838" y="3970338"/>
                  <a:pt x="2636838" y="3970338"/>
                  <a:pt x="2541089" y="4088937"/>
                </a:cubicBezTo>
                <a:lnTo>
                  <a:pt x="2319875" y="4088937"/>
                </a:lnTo>
                <a:cubicBezTo>
                  <a:pt x="2319875" y="4088937"/>
                  <a:pt x="2319875" y="4088937"/>
                  <a:pt x="2319875" y="4467795"/>
                </a:cubicBezTo>
                <a:cubicBezTo>
                  <a:pt x="2319875" y="4467795"/>
                  <a:pt x="2319875" y="4467795"/>
                  <a:pt x="2494865" y="4467795"/>
                </a:cubicBezTo>
                <a:cubicBezTo>
                  <a:pt x="2494865" y="4467795"/>
                  <a:pt x="2494865" y="4467795"/>
                  <a:pt x="2494865" y="4550155"/>
                </a:cubicBezTo>
                <a:cubicBezTo>
                  <a:pt x="2550994" y="4560038"/>
                  <a:pt x="2593916" y="4609455"/>
                  <a:pt x="2593916" y="4668754"/>
                </a:cubicBezTo>
                <a:cubicBezTo>
                  <a:pt x="2593916" y="4731348"/>
                  <a:pt x="2550994" y="4780764"/>
                  <a:pt x="2494865" y="4787353"/>
                </a:cubicBezTo>
                <a:cubicBezTo>
                  <a:pt x="2494865" y="4787353"/>
                  <a:pt x="2494865" y="4787353"/>
                  <a:pt x="2494865" y="4873008"/>
                </a:cubicBezTo>
                <a:cubicBezTo>
                  <a:pt x="2494865" y="4873008"/>
                  <a:pt x="2494865" y="4873008"/>
                  <a:pt x="2319875" y="4873008"/>
                </a:cubicBezTo>
                <a:cubicBezTo>
                  <a:pt x="2319875" y="4873008"/>
                  <a:pt x="2319875" y="4873008"/>
                  <a:pt x="2319875" y="5008079"/>
                </a:cubicBezTo>
                <a:cubicBezTo>
                  <a:pt x="2319875" y="5008079"/>
                  <a:pt x="2319875" y="5008079"/>
                  <a:pt x="2471753" y="5008079"/>
                </a:cubicBezTo>
                <a:cubicBezTo>
                  <a:pt x="2471753" y="5008079"/>
                  <a:pt x="2471753" y="5008079"/>
                  <a:pt x="2471753" y="5258454"/>
                </a:cubicBezTo>
                <a:cubicBezTo>
                  <a:pt x="2471753" y="5258454"/>
                  <a:pt x="2471753" y="5258454"/>
                  <a:pt x="2471753" y="6203951"/>
                </a:cubicBezTo>
                <a:cubicBezTo>
                  <a:pt x="2471753" y="6203951"/>
                  <a:pt x="2471753" y="6203951"/>
                  <a:pt x="2432133" y="6203951"/>
                </a:cubicBezTo>
                <a:cubicBezTo>
                  <a:pt x="2432133" y="6203951"/>
                  <a:pt x="2432133" y="6203951"/>
                  <a:pt x="2432133" y="5258454"/>
                </a:cubicBezTo>
                <a:cubicBezTo>
                  <a:pt x="2432133" y="5258454"/>
                  <a:pt x="2432133" y="5258454"/>
                  <a:pt x="2405719" y="5258454"/>
                </a:cubicBezTo>
                <a:cubicBezTo>
                  <a:pt x="2405719" y="5258454"/>
                  <a:pt x="2405719" y="5258454"/>
                  <a:pt x="2405719" y="6203951"/>
                </a:cubicBezTo>
                <a:cubicBezTo>
                  <a:pt x="2405719" y="6203951"/>
                  <a:pt x="2405719" y="6203951"/>
                  <a:pt x="2366098" y="6203951"/>
                </a:cubicBezTo>
                <a:cubicBezTo>
                  <a:pt x="2366098" y="6203951"/>
                  <a:pt x="2366098" y="6203951"/>
                  <a:pt x="2366098" y="5258454"/>
                </a:cubicBezTo>
                <a:cubicBezTo>
                  <a:pt x="2366098" y="5258454"/>
                  <a:pt x="2366098" y="5258454"/>
                  <a:pt x="2336383" y="5258454"/>
                </a:cubicBezTo>
                <a:cubicBezTo>
                  <a:pt x="2336383" y="5258454"/>
                  <a:pt x="2336383" y="5258454"/>
                  <a:pt x="2336383" y="6203951"/>
                </a:cubicBezTo>
                <a:cubicBezTo>
                  <a:pt x="2336383" y="6203951"/>
                  <a:pt x="2336383" y="6203951"/>
                  <a:pt x="2296763" y="6203951"/>
                </a:cubicBezTo>
                <a:cubicBezTo>
                  <a:pt x="2296763" y="6203951"/>
                  <a:pt x="2296763" y="6203951"/>
                  <a:pt x="2296763" y="5258454"/>
                </a:cubicBezTo>
                <a:cubicBezTo>
                  <a:pt x="2296763" y="5258454"/>
                  <a:pt x="2296763" y="5258454"/>
                  <a:pt x="2270349" y="5258454"/>
                </a:cubicBezTo>
                <a:cubicBezTo>
                  <a:pt x="2270349" y="5258454"/>
                  <a:pt x="2270349" y="5258454"/>
                  <a:pt x="2270349" y="6203951"/>
                </a:cubicBezTo>
                <a:cubicBezTo>
                  <a:pt x="2270349" y="6203951"/>
                  <a:pt x="2270349" y="6203951"/>
                  <a:pt x="2230729" y="6203951"/>
                </a:cubicBezTo>
                <a:cubicBezTo>
                  <a:pt x="2230729" y="6203951"/>
                  <a:pt x="2230729" y="6203951"/>
                  <a:pt x="2230729" y="5258454"/>
                </a:cubicBezTo>
                <a:cubicBezTo>
                  <a:pt x="2230729" y="5258454"/>
                  <a:pt x="2230729" y="5258454"/>
                  <a:pt x="2204315" y="5258454"/>
                </a:cubicBezTo>
                <a:cubicBezTo>
                  <a:pt x="2204315" y="5258454"/>
                  <a:pt x="2204315" y="5258454"/>
                  <a:pt x="2204315" y="6203951"/>
                </a:cubicBezTo>
                <a:cubicBezTo>
                  <a:pt x="2204315" y="6203951"/>
                  <a:pt x="2204315" y="6203951"/>
                  <a:pt x="2164695" y="6203951"/>
                </a:cubicBezTo>
                <a:cubicBezTo>
                  <a:pt x="2164695" y="6203951"/>
                  <a:pt x="2164695" y="6203951"/>
                  <a:pt x="2164695" y="5258454"/>
                </a:cubicBezTo>
                <a:cubicBezTo>
                  <a:pt x="2164695" y="5258454"/>
                  <a:pt x="2164695" y="5258454"/>
                  <a:pt x="2138281" y="5258454"/>
                </a:cubicBezTo>
                <a:cubicBezTo>
                  <a:pt x="2138281" y="5258454"/>
                  <a:pt x="2138281" y="5258454"/>
                  <a:pt x="2138281" y="6203951"/>
                </a:cubicBezTo>
                <a:cubicBezTo>
                  <a:pt x="2138281" y="6203951"/>
                  <a:pt x="2138281" y="6203951"/>
                  <a:pt x="2098660" y="6203951"/>
                </a:cubicBezTo>
                <a:cubicBezTo>
                  <a:pt x="2098660" y="6203951"/>
                  <a:pt x="2098660" y="6203951"/>
                  <a:pt x="2098660" y="5258454"/>
                </a:cubicBezTo>
                <a:cubicBezTo>
                  <a:pt x="2098660" y="5258454"/>
                  <a:pt x="2098660" y="5258454"/>
                  <a:pt x="2098660" y="5008079"/>
                </a:cubicBezTo>
                <a:cubicBezTo>
                  <a:pt x="2098660" y="5008079"/>
                  <a:pt x="2098660" y="5008079"/>
                  <a:pt x="2253841" y="5008079"/>
                </a:cubicBezTo>
                <a:cubicBezTo>
                  <a:pt x="2253841" y="5008079"/>
                  <a:pt x="2253841" y="5008079"/>
                  <a:pt x="2253841" y="4873008"/>
                </a:cubicBezTo>
                <a:cubicBezTo>
                  <a:pt x="2253841" y="4873008"/>
                  <a:pt x="2253841" y="4873008"/>
                  <a:pt x="2085454" y="4873008"/>
                </a:cubicBezTo>
                <a:cubicBezTo>
                  <a:pt x="2085454" y="4873008"/>
                  <a:pt x="2085454" y="4873008"/>
                  <a:pt x="2085454" y="4790647"/>
                </a:cubicBezTo>
                <a:cubicBezTo>
                  <a:pt x="2022721" y="4787353"/>
                  <a:pt x="1976497" y="4734642"/>
                  <a:pt x="1976497" y="4668754"/>
                </a:cubicBezTo>
                <a:cubicBezTo>
                  <a:pt x="1976497" y="4606160"/>
                  <a:pt x="2022721" y="4553450"/>
                  <a:pt x="2085454" y="4550155"/>
                </a:cubicBezTo>
                <a:cubicBezTo>
                  <a:pt x="2085454" y="4550155"/>
                  <a:pt x="2085454" y="4550155"/>
                  <a:pt x="2085454" y="4467795"/>
                </a:cubicBezTo>
                <a:cubicBezTo>
                  <a:pt x="2085454" y="4467795"/>
                  <a:pt x="2085454" y="4467795"/>
                  <a:pt x="2253841" y="4467795"/>
                </a:cubicBezTo>
                <a:cubicBezTo>
                  <a:pt x="2253841" y="4467795"/>
                  <a:pt x="2253841" y="4467795"/>
                  <a:pt x="2253841" y="4088937"/>
                </a:cubicBezTo>
                <a:cubicBezTo>
                  <a:pt x="2253841" y="4088937"/>
                  <a:pt x="2253841" y="4088937"/>
                  <a:pt x="2016118" y="4088937"/>
                </a:cubicBezTo>
                <a:cubicBezTo>
                  <a:pt x="2016118" y="4088937"/>
                  <a:pt x="2016118" y="4088937"/>
                  <a:pt x="1933575" y="3970338"/>
                </a:cubicBezTo>
                <a:close/>
                <a:moveTo>
                  <a:pt x="3627438" y="1439863"/>
                </a:moveTo>
                <a:cubicBezTo>
                  <a:pt x="4192194" y="1660613"/>
                  <a:pt x="4572001" y="2075753"/>
                  <a:pt x="4572001" y="2553495"/>
                </a:cubicBezTo>
                <a:cubicBezTo>
                  <a:pt x="4572001" y="3027941"/>
                  <a:pt x="4192194" y="3443082"/>
                  <a:pt x="3627438" y="3667126"/>
                </a:cubicBezTo>
                <a:cubicBezTo>
                  <a:pt x="4000640" y="3410134"/>
                  <a:pt x="4245037" y="3004877"/>
                  <a:pt x="4245037" y="2553495"/>
                </a:cubicBezTo>
                <a:cubicBezTo>
                  <a:pt x="4245037" y="2098816"/>
                  <a:pt x="4000640" y="1696855"/>
                  <a:pt x="3627438" y="1439863"/>
                </a:cubicBezTo>
                <a:close/>
                <a:moveTo>
                  <a:pt x="944563" y="1439863"/>
                </a:moveTo>
                <a:cubicBezTo>
                  <a:pt x="568059" y="1696855"/>
                  <a:pt x="326964" y="2098816"/>
                  <a:pt x="326964" y="2553495"/>
                </a:cubicBezTo>
                <a:cubicBezTo>
                  <a:pt x="326964" y="3004877"/>
                  <a:pt x="568059" y="3410134"/>
                  <a:pt x="944563" y="3667126"/>
                </a:cubicBezTo>
                <a:cubicBezTo>
                  <a:pt x="379807" y="3443082"/>
                  <a:pt x="0" y="3027941"/>
                  <a:pt x="0" y="2553495"/>
                </a:cubicBezTo>
                <a:cubicBezTo>
                  <a:pt x="0" y="2075753"/>
                  <a:pt x="379807" y="1660613"/>
                  <a:pt x="944563" y="1439863"/>
                </a:cubicBezTo>
                <a:close/>
                <a:moveTo>
                  <a:pt x="2970213" y="1298575"/>
                </a:moveTo>
                <a:cubicBezTo>
                  <a:pt x="3052725" y="1311751"/>
                  <a:pt x="3135236" y="1328220"/>
                  <a:pt x="3214447" y="1347984"/>
                </a:cubicBezTo>
                <a:cubicBezTo>
                  <a:pt x="3712816" y="1568675"/>
                  <a:pt x="4056063" y="2026529"/>
                  <a:pt x="4056063" y="2553553"/>
                </a:cubicBezTo>
                <a:cubicBezTo>
                  <a:pt x="4056063" y="3080578"/>
                  <a:pt x="3712816" y="3538431"/>
                  <a:pt x="3214447" y="3755829"/>
                </a:cubicBezTo>
                <a:cubicBezTo>
                  <a:pt x="3135236" y="3775593"/>
                  <a:pt x="3052725" y="3792062"/>
                  <a:pt x="2970213" y="3805238"/>
                </a:cubicBezTo>
                <a:cubicBezTo>
                  <a:pt x="3283757" y="3574664"/>
                  <a:pt x="3501587" y="3100342"/>
                  <a:pt x="3501587" y="2553553"/>
                </a:cubicBezTo>
                <a:cubicBezTo>
                  <a:pt x="3501587" y="2003471"/>
                  <a:pt x="3283757" y="1529149"/>
                  <a:pt x="2970213" y="1298575"/>
                </a:cubicBezTo>
                <a:close/>
                <a:moveTo>
                  <a:pt x="1597025" y="1298575"/>
                </a:moveTo>
                <a:cubicBezTo>
                  <a:pt x="1283445" y="1529149"/>
                  <a:pt x="1068891" y="2003471"/>
                  <a:pt x="1068891" y="2553553"/>
                </a:cubicBezTo>
                <a:cubicBezTo>
                  <a:pt x="1068891" y="3100342"/>
                  <a:pt x="1283445" y="3574664"/>
                  <a:pt x="1597025" y="3805238"/>
                </a:cubicBezTo>
                <a:cubicBezTo>
                  <a:pt x="1514504" y="3792062"/>
                  <a:pt x="1431983" y="3775593"/>
                  <a:pt x="1356064" y="3755829"/>
                </a:cubicBezTo>
                <a:cubicBezTo>
                  <a:pt x="857637" y="3538431"/>
                  <a:pt x="514350" y="3080578"/>
                  <a:pt x="514350" y="2553553"/>
                </a:cubicBezTo>
                <a:cubicBezTo>
                  <a:pt x="514350" y="2026529"/>
                  <a:pt x="857637" y="1568675"/>
                  <a:pt x="1356064" y="1347984"/>
                </a:cubicBezTo>
                <a:cubicBezTo>
                  <a:pt x="1431983" y="1328220"/>
                  <a:pt x="1514504" y="1311751"/>
                  <a:pt x="1597025" y="1298575"/>
                </a:cubicBezTo>
                <a:close/>
                <a:moveTo>
                  <a:pt x="2587625" y="1271588"/>
                </a:moveTo>
                <a:cubicBezTo>
                  <a:pt x="2627291" y="1274884"/>
                  <a:pt x="2666957" y="1278179"/>
                  <a:pt x="2706623" y="1281475"/>
                </a:cubicBezTo>
                <a:cubicBezTo>
                  <a:pt x="3057003" y="1462730"/>
                  <a:pt x="3311525" y="1963652"/>
                  <a:pt x="3311525" y="2553555"/>
                </a:cubicBezTo>
                <a:cubicBezTo>
                  <a:pt x="3311525" y="3140161"/>
                  <a:pt x="3057003" y="3644380"/>
                  <a:pt x="2706623" y="3822339"/>
                </a:cubicBezTo>
                <a:cubicBezTo>
                  <a:pt x="2666957" y="3828930"/>
                  <a:pt x="2627291" y="3832226"/>
                  <a:pt x="2587625" y="3832226"/>
                </a:cubicBezTo>
                <a:cubicBezTo>
                  <a:pt x="2742983" y="3601538"/>
                  <a:pt x="2828925" y="3070955"/>
                  <a:pt x="2828925" y="2553555"/>
                </a:cubicBezTo>
                <a:cubicBezTo>
                  <a:pt x="2828925" y="2032859"/>
                  <a:pt x="2742983" y="1502276"/>
                  <a:pt x="2587625" y="1271588"/>
                </a:cubicBezTo>
                <a:close/>
                <a:moveTo>
                  <a:pt x="1981200" y="1271588"/>
                </a:moveTo>
                <a:cubicBezTo>
                  <a:pt x="1829148" y="1502276"/>
                  <a:pt x="1739900" y="2032859"/>
                  <a:pt x="1739900" y="2553555"/>
                </a:cubicBezTo>
                <a:cubicBezTo>
                  <a:pt x="1739900" y="3070955"/>
                  <a:pt x="1829148" y="3601538"/>
                  <a:pt x="1981200" y="3832226"/>
                </a:cubicBezTo>
                <a:cubicBezTo>
                  <a:pt x="1941534" y="3832226"/>
                  <a:pt x="1905174" y="3828930"/>
                  <a:pt x="1865508" y="3822339"/>
                </a:cubicBezTo>
                <a:cubicBezTo>
                  <a:pt x="1511822" y="3644380"/>
                  <a:pt x="1257300" y="3140161"/>
                  <a:pt x="1257300" y="2553555"/>
                </a:cubicBezTo>
                <a:cubicBezTo>
                  <a:pt x="1257300" y="1963652"/>
                  <a:pt x="1511822" y="1462730"/>
                  <a:pt x="1865508" y="1281475"/>
                </a:cubicBezTo>
                <a:cubicBezTo>
                  <a:pt x="1905174" y="1278179"/>
                  <a:pt x="1941534" y="1274884"/>
                  <a:pt x="1981200" y="1271588"/>
                </a:cubicBezTo>
                <a:close/>
                <a:moveTo>
                  <a:pt x="2184541" y="1268413"/>
                </a:moveTo>
                <a:cubicBezTo>
                  <a:pt x="2217546" y="1268413"/>
                  <a:pt x="2250551" y="1268413"/>
                  <a:pt x="2283556" y="1268413"/>
                </a:cubicBezTo>
                <a:cubicBezTo>
                  <a:pt x="2316562" y="1268413"/>
                  <a:pt x="2349567" y="1268413"/>
                  <a:pt x="2382572" y="1268413"/>
                </a:cubicBezTo>
                <a:cubicBezTo>
                  <a:pt x="2521194" y="1429872"/>
                  <a:pt x="2640013" y="1904364"/>
                  <a:pt x="2640013" y="2553495"/>
                </a:cubicBezTo>
                <a:cubicBezTo>
                  <a:pt x="2640013" y="3199330"/>
                  <a:pt x="2521194" y="3677117"/>
                  <a:pt x="2382572" y="3835281"/>
                </a:cubicBezTo>
                <a:cubicBezTo>
                  <a:pt x="2349567" y="3838576"/>
                  <a:pt x="2316562" y="3838576"/>
                  <a:pt x="2283556" y="3838576"/>
                </a:cubicBezTo>
                <a:cubicBezTo>
                  <a:pt x="2250551" y="3838576"/>
                  <a:pt x="2217546" y="3838576"/>
                  <a:pt x="2184541" y="3835281"/>
                </a:cubicBezTo>
                <a:cubicBezTo>
                  <a:pt x="2049219" y="3677117"/>
                  <a:pt x="1930400" y="3199330"/>
                  <a:pt x="1930400" y="2553495"/>
                </a:cubicBezTo>
                <a:cubicBezTo>
                  <a:pt x="1930400" y="1904364"/>
                  <a:pt x="2049219" y="1429872"/>
                  <a:pt x="2184541" y="1268413"/>
                </a:cubicBezTo>
                <a:close/>
                <a:moveTo>
                  <a:pt x="2218301" y="0"/>
                </a:moveTo>
                <a:cubicBezTo>
                  <a:pt x="2218301" y="0"/>
                  <a:pt x="2218301" y="0"/>
                  <a:pt x="2350398" y="0"/>
                </a:cubicBezTo>
                <a:cubicBezTo>
                  <a:pt x="2350398" y="0"/>
                  <a:pt x="2350398" y="0"/>
                  <a:pt x="2350398" y="906423"/>
                </a:cubicBezTo>
                <a:cubicBezTo>
                  <a:pt x="2485797" y="909719"/>
                  <a:pt x="2601382" y="913015"/>
                  <a:pt x="2601382" y="913015"/>
                </a:cubicBezTo>
                <a:cubicBezTo>
                  <a:pt x="2601382" y="913015"/>
                  <a:pt x="2703757" y="899830"/>
                  <a:pt x="2779713" y="1166813"/>
                </a:cubicBezTo>
                <a:cubicBezTo>
                  <a:pt x="2779713" y="1166813"/>
                  <a:pt x="2406539" y="1048154"/>
                  <a:pt x="1792288" y="1140444"/>
                </a:cubicBezTo>
                <a:cubicBezTo>
                  <a:pt x="1792288" y="1140444"/>
                  <a:pt x="1861639" y="922903"/>
                  <a:pt x="1987131" y="913015"/>
                </a:cubicBezTo>
                <a:cubicBezTo>
                  <a:pt x="2033365" y="909719"/>
                  <a:pt x="2122531" y="906423"/>
                  <a:pt x="2218301" y="906423"/>
                </a:cubicBezTo>
                <a:cubicBezTo>
                  <a:pt x="2218301" y="906423"/>
                  <a:pt x="2218301" y="906423"/>
                  <a:pt x="2218301" y="0"/>
                </a:cubicBez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 name="千图PPT彼岸天：ID 8661124库_任意多边形 5"/>
          <p:cNvSpPr/>
          <p:nvPr>
            <p:custDataLst>
              <p:tags r:id="rId3"/>
            </p:custDataLst>
          </p:nvPr>
        </p:nvSpPr>
        <p:spPr bwMode="auto">
          <a:xfrm>
            <a:off x="5266177" y="1606127"/>
            <a:ext cx="1659646" cy="2252046"/>
          </a:xfrm>
          <a:custGeom>
            <a:avLst/>
            <a:gdLst>
              <a:gd name="connsiteX0" fmla="*/ 2265551 w 4572001"/>
              <a:gd name="connsiteY0" fmla="*/ 4679306 h 6203951"/>
              <a:gd name="connsiteX1" fmla="*/ 2201013 w 4572001"/>
              <a:gd name="connsiteY1" fmla="*/ 4721465 h 6203951"/>
              <a:gd name="connsiteX2" fmla="*/ 2158091 w 4572001"/>
              <a:gd name="connsiteY2" fmla="*/ 4797236 h 6203951"/>
              <a:gd name="connsiteX3" fmla="*/ 2237332 w 4572001"/>
              <a:gd name="connsiteY3" fmla="*/ 4757703 h 6203951"/>
              <a:gd name="connsiteX4" fmla="*/ 2276952 w 4572001"/>
              <a:gd name="connsiteY4" fmla="*/ 4681932 h 6203951"/>
              <a:gd name="connsiteX5" fmla="*/ 2265551 w 4572001"/>
              <a:gd name="connsiteY5" fmla="*/ 4679306 h 6203951"/>
              <a:gd name="connsiteX6" fmla="*/ 2302025 w 4572001"/>
              <a:gd name="connsiteY6" fmla="*/ 4676012 h 6203951"/>
              <a:gd name="connsiteX7" fmla="*/ 2290159 w 4572001"/>
              <a:gd name="connsiteY7" fmla="*/ 4678637 h 6203951"/>
              <a:gd name="connsiteX8" fmla="*/ 2329780 w 4572001"/>
              <a:gd name="connsiteY8" fmla="*/ 4754409 h 6203951"/>
              <a:gd name="connsiteX9" fmla="*/ 2405719 w 4572001"/>
              <a:gd name="connsiteY9" fmla="*/ 4793942 h 6203951"/>
              <a:gd name="connsiteX10" fmla="*/ 2366098 w 4572001"/>
              <a:gd name="connsiteY10" fmla="*/ 4718170 h 6203951"/>
              <a:gd name="connsiteX11" fmla="*/ 2302025 w 4572001"/>
              <a:gd name="connsiteY11" fmla="*/ 4676012 h 6203951"/>
              <a:gd name="connsiteX12" fmla="*/ 2169492 w 4572001"/>
              <a:gd name="connsiteY12" fmla="*/ 4547530 h 6203951"/>
              <a:gd name="connsiteX13" fmla="*/ 2158091 w 4572001"/>
              <a:gd name="connsiteY13" fmla="*/ 4550155 h 6203951"/>
              <a:gd name="connsiteX14" fmla="*/ 2197712 w 4572001"/>
              <a:gd name="connsiteY14" fmla="*/ 4625927 h 6203951"/>
              <a:gd name="connsiteX15" fmla="*/ 2273651 w 4572001"/>
              <a:gd name="connsiteY15" fmla="*/ 4668754 h 6203951"/>
              <a:gd name="connsiteX16" fmla="*/ 2234030 w 4572001"/>
              <a:gd name="connsiteY16" fmla="*/ 4589688 h 6203951"/>
              <a:gd name="connsiteX17" fmla="*/ 2169492 w 4572001"/>
              <a:gd name="connsiteY17" fmla="*/ 4547530 h 6203951"/>
              <a:gd name="connsiteX18" fmla="*/ 2393802 w 4572001"/>
              <a:gd name="connsiteY18" fmla="*/ 4544699 h 6203951"/>
              <a:gd name="connsiteX19" fmla="*/ 2326478 w 4572001"/>
              <a:gd name="connsiteY19" fmla="*/ 4586394 h 6203951"/>
              <a:gd name="connsiteX20" fmla="*/ 2286858 w 4572001"/>
              <a:gd name="connsiteY20" fmla="*/ 4662165 h 6203951"/>
              <a:gd name="connsiteX21" fmla="*/ 2362797 w 4572001"/>
              <a:gd name="connsiteY21" fmla="*/ 4622632 h 6203951"/>
              <a:gd name="connsiteX22" fmla="*/ 2405719 w 4572001"/>
              <a:gd name="connsiteY22" fmla="*/ 4546861 h 6203951"/>
              <a:gd name="connsiteX23" fmla="*/ 2393802 w 4572001"/>
              <a:gd name="connsiteY23" fmla="*/ 4544699 h 6203951"/>
              <a:gd name="connsiteX24" fmla="*/ 1933575 w 4572001"/>
              <a:gd name="connsiteY24" fmla="*/ 3970338 h 6203951"/>
              <a:gd name="connsiteX25" fmla="*/ 2283556 w 4572001"/>
              <a:gd name="connsiteY25" fmla="*/ 3970338 h 6203951"/>
              <a:gd name="connsiteX26" fmla="*/ 2636838 w 4572001"/>
              <a:gd name="connsiteY26" fmla="*/ 3970338 h 6203951"/>
              <a:gd name="connsiteX27" fmla="*/ 2541089 w 4572001"/>
              <a:gd name="connsiteY27" fmla="*/ 4088937 h 6203951"/>
              <a:gd name="connsiteX28" fmla="*/ 2319875 w 4572001"/>
              <a:gd name="connsiteY28" fmla="*/ 4088937 h 6203951"/>
              <a:gd name="connsiteX29" fmla="*/ 2319875 w 4572001"/>
              <a:gd name="connsiteY29" fmla="*/ 4467795 h 6203951"/>
              <a:gd name="connsiteX30" fmla="*/ 2494865 w 4572001"/>
              <a:gd name="connsiteY30" fmla="*/ 4467795 h 6203951"/>
              <a:gd name="connsiteX31" fmla="*/ 2494865 w 4572001"/>
              <a:gd name="connsiteY31" fmla="*/ 4550155 h 6203951"/>
              <a:gd name="connsiteX32" fmla="*/ 2593916 w 4572001"/>
              <a:gd name="connsiteY32" fmla="*/ 4668754 h 6203951"/>
              <a:gd name="connsiteX33" fmla="*/ 2494865 w 4572001"/>
              <a:gd name="connsiteY33" fmla="*/ 4787353 h 6203951"/>
              <a:gd name="connsiteX34" fmla="*/ 2494865 w 4572001"/>
              <a:gd name="connsiteY34" fmla="*/ 4873008 h 6203951"/>
              <a:gd name="connsiteX35" fmla="*/ 2319875 w 4572001"/>
              <a:gd name="connsiteY35" fmla="*/ 4873008 h 6203951"/>
              <a:gd name="connsiteX36" fmla="*/ 2319875 w 4572001"/>
              <a:gd name="connsiteY36" fmla="*/ 5008079 h 6203951"/>
              <a:gd name="connsiteX37" fmla="*/ 2471753 w 4572001"/>
              <a:gd name="connsiteY37" fmla="*/ 5008079 h 6203951"/>
              <a:gd name="connsiteX38" fmla="*/ 2471753 w 4572001"/>
              <a:gd name="connsiteY38" fmla="*/ 5258454 h 6203951"/>
              <a:gd name="connsiteX39" fmla="*/ 2471753 w 4572001"/>
              <a:gd name="connsiteY39" fmla="*/ 6203951 h 6203951"/>
              <a:gd name="connsiteX40" fmla="*/ 2432133 w 4572001"/>
              <a:gd name="connsiteY40" fmla="*/ 6203951 h 6203951"/>
              <a:gd name="connsiteX41" fmla="*/ 2432133 w 4572001"/>
              <a:gd name="connsiteY41" fmla="*/ 5258454 h 6203951"/>
              <a:gd name="connsiteX42" fmla="*/ 2405719 w 4572001"/>
              <a:gd name="connsiteY42" fmla="*/ 5258454 h 6203951"/>
              <a:gd name="connsiteX43" fmla="*/ 2405719 w 4572001"/>
              <a:gd name="connsiteY43" fmla="*/ 6203951 h 6203951"/>
              <a:gd name="connsiteX44" fmla="*/ 2366098 w 4572001"/>
              <a:gd name="connsiteY44" fmla="*/ 6203951 h 6203951"/>
              <a:gd name="connsiteX45" fmla="*/ 2366098 w 4572001"/>
              <a:gd name="connsiteY45" fmla="*/ 5258454 h 6203951"/>
              <a:gd name="connsiteX46" fmla="*/ 2336383 w 4572001"/>
              <a:gd name="connsiteY46" fmla="*/ 5258454 h 6203951"/>
              <a:gd name="connsiteX47" fmla="*/ 2336383 w 4572001"/>
              <a:gd name="connsiteY47" fmla="*/ 6203951 h 6203951"/>
              <a:gd name="connsiteX48" fmla="*/ 2296763 w 4572001"/>
              <a:gd name="connsiteY48" fmla="*/ 6203951 h 6203951"/>
              <a:gd name="connsiteX49" fmla="*/ 2296763 w 4572001"/>
              <a:gd name="connsiteY49" fmla="*/ 5258454 h 6203951"/>
              <a:gd name="connsiteX50" fmla="*/ 2270349 w 4572001"/>
              <a:gd name="connsiteY50" fmla="*/ 5258454 h 6203951"/>
              <a:gd name="connsiteX51" fmla="*/ 2270349 w 4572001"/>
              <a:gd name="connsiteY51" fmla="*/ 6203951 h 6203951"/>
              <a:gd name="connsiteX52" fmla="*/ 2230729 w 4572001"/>
              <a:gd name="connsiteY52" fmla="*/ 6203951 h 6203951"/>
              <a:gd name="connsiteX53" fmla="*/ 2230729 w 4572001"/>
              <a:gd name="connsiteY53" fmla="*/ 5258454 h 6203951"/>
              <a:gd name="connsiteX54" fmla="*/ 2204315 w 4572001"/>
              <a:gd name="connsiteY54" fmla="*/ 5258454 h 6203951"/>
              <a:gd name="connsiteX55" fmla="*/ 2204315 w 4572001"/>
              <a:gd name="connsiteY55" fmla="*/ 6203951 h 6203951"/>
              <a:gd name="connsiteX56" fmla="*/ 2164695 w 4572001"/>
              <a:gd name="connsiteY56" fmla="*/ 6203951 h 6203951"/>
              <a:gd name="connsiteX57" fmla="*/ 2164695 w 4572001"/>
              <a:gd name="connsiteY57" fmla="*/ 5258454 h 6203951"/>
              <a:gd name="connsiteX58" fmla="*/ 2138281 w 4572001"/>
              <a:gd name="connsiteY58" fmla="*/ 5258454 h 6203951"/>
              <a:gd name="connsiteX59" fmla="*/ 2138281 w 4572001"/>
              <a:gd name="connsiteY59" fmla="*/ 6203951 h 6203951"/>
              <a:gd name="connsiteX60" fmla="*/ 2098660 w 4572001"/>
              <a:gd name="connsiteY60" fmla="*/ 6203951 h 6203951"/>
              <a:gd name="connsiteX61" fmla="*/ 2098660 w 4572001"/>
              <a:gd name="connsiteY61" fmla="*/ 5258454 h 6203951"/>
              <a:gd name="connsiteX62" fmla="*/ 2098660 w 4572001"/>
              <a:gd name="connsiteY62" fmla="*/ 5008079 h 6203951"/>
              <a:gd name="connsiteX63" fmla="*/ 2253841 w 4572001"/>
              <a:gd name="connsiteY63" fmla="*/ 5008079 h 6203951"/>
              <a:gd name="connsiteX64" fmla="*/ 2253841 w 4572001"/>
              <a:gd name="connsiteY64" fmla="*/ 4873008 h 6203951"/>
              <a:gd name="connsiteX65" fmla="*/ 2085454 w 4572001"/>
              <a:gd name="connsiteY65" fmla="*/ 4873008 h 6203951"/>
              <a:gd name="connsiteX66" fmla="*/ 2085454 w 4572001"/>
              <a:gd name="connsiteY66" fmla="*/ 4790647 h 6203951"/>
              <a:gd name="connsiteX67" fmla="*/ 1976497 w 4572001"/>
              <a:gd name="connsiteY67" fmla="*/ 4668754 h 6203951"/>
              <a:gd name="connsiteX68" fmla="*/ 2085454 w 4572001"/>
              <a:gd name="connsiteY68" fmla="*/ 4550155 h 6203951"/>
              <a:gd name="connsiteX69" fmla="*/ 2085454 w 4572001"/>
              <a:gd name="connsiteY69" fmla="*/ 4467795 h 6203951"/>
              <a:gd name="connsiteX70" fmla="*/ 2253841 w 4572001"/>
              <a:gd name="connsiteY70" fmla="*/ 4467795 h 6203951"/>
              <a:gd name="connsiteX71" fmla="*/ 2253841 w 4572001"/>
              <a:gd name="connsiteY71" fmla="*/ 4088937 h 6203951"/>
              <a:gd name="connsiteX72" fmla="*/ 2016118 w 4572001"/>
              <a:gd name="connsiteY72" fmla="*/ 4088937 h 6203951"/>
              <a:gd name="connsiteX73" fmla="*/ 1933575 w 4572001"/>
              <a:gd name="connsiteY73" fmla="*/ 3970338 h 6203951"/>
              <a:gd name="connsiteX74" fmla="*/ 3627438 w 4572001"/>
              <a:gd name="connsiteY74" fmla="*/ 1439863 h 6203951"/>
              <a:gd name="connsiteX75" fmla="*/ 4572001 w 4572001"/>
              <a:gd name="connsiteY75" fmla="*/ 2553495 h 6203951"/>
              <a:gd name="connsiteX76" fmla="*/ 3627438 w 4572001"/>
              <a:gd name="connsiteY76" fmla="*/ 3667126 h 6203951"/>
              <a:gd name="connsiteX77" fmla="*/ 4245037 w 4572001"/>
              <a:gd name="connsiteY77" fmla="*/ 2553495 h 6203951"/>
              <a:gd name="connsiteX78" fmla="*/ 3627438 w 4572001"/>
              <a:gd name="connsiteY78" fmla="*/ 1439863 h 6203951"/>
              <a:gd name="connsiteX79" fmla="*/ 944563 w 4572001"/>
              <a:gd name="connsiteY79" fmla="*/ 1439863 h 6203951"/>
              <a:gd name="connsiteX80" fmla="*/ 326964 w 4572001"/>
              <a:gd name="connsiteY80" fmla="*/ 2553495 h 6203951"/>
              <a:gd name="connsiteX81" fmla="*/ 944563 w 4572001"/>
              <a:gd name="connsiteY81" fmla="*/ 3667126 h 6203951"/>
              <a:gd name="connsiteX82" fmla="*/ 0 w 4572001"/>
              <a:gd name="connsiteY82" fmla="*/ 2553495 h 6203951"/>
              <a:gd name="connsiteX83" fmla="*/ 944563 w 4572001"/>
              <a:gd name="connsiteY83" fmla="*/ 1439863 h 6203951"/>
              <a:gd name="connsiteX84" fmla="*/ 2970213 w 4572001"/>
              <a:gd name="connsiteY84" fmla="*/ 1298575 h 6203951"/>
              <a:gd name="connsiteX85" fmla="*/ 3214447 w 4572001"/>
              <a:gd name="connsiteY85" fmla="*/ 1347984 h 6203951"/>
              <a:gd name="connsiteX86" fmla="*/ 4056063 w 4572001"/>
              <a:gd name="connsiteY86" fmla="*/ 2553553 h 6203951"/>
              <a:gd name="connsiteX87" fmla="*/ 3214447 w 4572001"/>
              <a:gd name="connsiteY87" fmla="*/ 3755829 h 6203951"/>
              <a:gd name="connsiteX88" fmla="*/ 2970213 w 4572001"/>
              <a:gd name="connsiteY88" fmla="*/ 3805238 h 6203951"/>
              <a:gd name="connsiteX89" fmla="*/ 3501587 w 4572001"/>
              <a:gd name="connsiteY89" fmla="*/ 2553553 h 6203951"/>
              <a:gd name="connsiteX90" fmla="*/ 2970213 w 4572001"/>
              <a:gd name="connsiteY90" fmla="*/ 1298575 h 6203951"/>
              <a:gd name="connsiteX91" fmla="*/ 1597025 w 4572001"/>
              <a:gd name="connsiteY91" fmla="*/ 1298575 h 6203951"/>
              <a:gd name="connsiteX92" fmla="*/ 1068891 w 4572001"/>
              <a:gd name="connsiteY92" fmla="*/ 2553553 h 6203951"/>
              <a:gd name="connsiteX93" fmla="*/ 1597025 w 4572001"/>
              <a:gd name="connsiteY93" fmla="*/ 3805238 h 6203951"/>
              <a:gd name="connsiteX94" fmla="*/ 1356064 w 4572001"/>
              <a:gd name="connsiteY94" fmla="*/ 3755829 h 6203951"/>
              <a:gd name="connsiteX95" fmla="*/ 514350 w 4572001"/>
              <a:gd name="connsiteY95" fmla="*/ 2553553 h 6203951"/>
              <a:gd name="connsiteX96" fmla="*/ 1356064 w 4572001"/>
              <a:gd name="connsiteY96" fmla="*/ 1347984 h 6203951"/>
              <a:gd name="connsiteX97" fmla="*/ 1597025 w 4572001"/>
              <a:gd name="connsiteY97" fmla="*/ 1298575 h 6203951"/>
              <a:gd name="connsiteX98" fmla="*/ 2587625 w 4572001"/>
              <a:gd name="connsiteY98" fmla="*/ 1271588 h 6203951"/>
              <a:gd name="connsiteX99" fmla="*/ 2706623 w 4572001"/>
              <a:gd name="connsiteY99" fmla="*/ 1281475 h 6203951"/>
              <a:gd name="connsiteX100" fmla="*/ 3311525 w 4572001"/>
              <a:gd name="connsiteY100" fmla="*/ 2553555 h 6203951"/>
              <a:gd name="connsiteX101" fmla="*/ 2706623 w 4572001"/>
              <a:gd name="connsiteY101" fmla="*/ 3822339 h 6203951"/>
              <a:gd name="connsiteX102" fmla="*/ 2587625 w 4572001"/>
              <a:gd name="connsiteY102" fmla="*/ 3832226 h 6203951"/>
              <a:gd name="connsiteX103" fmla="*/ 2828925 w 4572001"/>
              <a:gd name="connsiteY103" fmla="*/ 2553555 h 6203951"/>
              <a:gd name="connsiteX104" fmla="*/ 2587625 w 4572001"/>
              <a:gd name="connsiteY104" fmla="*/ 1271588 h 6203951"/>
              <a:gd name="connsiteX105" fmla="*/ 1981200 w 4572001"/>
              <a:gd name="connsiteY105" fmla="*/ 1271588 h 6203951"/>
              <a:gd name="connsiteX106" fmla="*/ 1739900 w 4572001"/>
              <a:gd name="connsiteY106" fmla="*/ 2553555 h 6203951"/>
              <a:gd name="connsiteX107" fmla="*/ 1981200 w 4572001"/>
              <a:gd name="connsiteY107" fmla="*/ 3832226 h 6203951"/>
              <a:gd name="connsiteX108" fmla="*/ 1865508 w 4572001"/>
              <a:gd name="connsiteY108" fmla="*/ 3822339 h 6203951"/>
              <a:gd name="connsiteX109" fmla="*/ 1257300 w 4572001"/>
              <a:gd name="connsiteY109" fmla="*/ 2553555 h 6203951"/>
              <a:gd name="connsiteX110" fmla="*/ 1865508 w 4572001"/>
              <a:gd name="connsiteY110" fmla="*/ 1281475 h 6203951"/>
              <a:gd name="connsiteX111" fmla="*/ 1981200 w 4572001"/>
              <a:gd name="connsiteY111" fmla="*/ 1271588 h 6203951"/>
              <a:gd name="connsiteX112" fmla="*/ 2184541 w 4572001"/>
              <a:gd name="connsiteY112" fmla="*/ 1268413 h 6203951"/>
              <a:gd name="connsiteX113" fmla="*/ 2283556 w 4572001"/>
              <a:gd name="connsiteY113" fmla="*/ 1268413 h 6203951"/>
              <a:gd name="connsiteX114" fmla="*/ 2382572 w 4572001"/>
              <a:gd name="connsiteY114" fmla="*/ 1268413 h 6203951"/>
              <a:gd name="connsiteX115" fmla="*/ 2640013 w 4572001"/>
              <a:gd name="connsiteY115" fmla="*/ 2553495 h 6203951"/>
              <a:gd name="connsiteX116" fmla="*/ 2382572 w 4572001"/>
              <a:gd name="connsiteY116" fmla="*/ 3835281 h 6203951"/>
              <a:gd name="connsiteX117" fmla="*/ 2283556 w 4572001"/>
              <a:gd name="connsiteY117" fmla="*/ 3838576 h 6203951"/>
              <a:gd name="connsiteX118" fmla="*/ 2184541 w 4572001"/>
              <a:gd name="connsiteY118" fmla="*/ 3835281 h 6203951"/>
              <a:gd name="connsiteX119" fmla="*/ 1930400 w 4572001"/>
              <a:gd name="connsiteY119" fmla="*/ 2553495 h 6203951"/>
              <a:gd name="connsiteX120" fmla="*/ 2184541 w 4572001"/>
              <a:gd name="connsiteY120" fmla="*/ 1268413 h 6203951"/>
              <a:gd name="connsiteX121" fmla="*/ 2218301 w 4572001"/>
              <a:gd name="connsiteY121" fmla="*/ 0 h 6203951"/>
              <a:gd name="connsiteX122" fmla="*/ 2350398 w 4572001"/>
              <a:gd name="connsiteY122" fmla="*/ 0 h 6203951"/>
              <a:gd name="connsiteX123" fmla="*/ 2350398 w 4572001"/>
              <a:gd name="connsiteY123" fmla="*/ 906423 h 6203951"/>
              <a:gd name="connsiteX124" fmla="*/ 2601382 w 4572001"/>
              <a:gd name="connsiteY124" fmla="*/ 913015 h 6203951"/>
              <a:gd name="connsiteX125" fmla="*/ 2779713 w 4572001"/>
              <a:gd name="connsiteY125" fmla="*/ 1166813 h 6203951"/>
              <a:gd name="connsiteX126" fmla="*/ 1792288 w 4572001"/>
              <a:gd name="connsiteY126" fmla="*/ 1140444 h 6203951"/>
              <a:gd name="connsiteX127" fmla="*/ 1987131 w 4572001"/>
              <a:gd name="connsiteY127" fmla="*/ 913015 h 6203951"/>
              <a:gd name="connsiteX128" fmla="*/ 2218301 w 4572001"/>
              <a:gd name="connsiteY128" fmla="*/ 906423 h 6203951"/>
              <a:gd name="connsiteX129" fmla="*/ 2218301 w 4572001"/>
              <a:gd name="connsiteY129" fmla="*/ 0 h 620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572001" h="6203951">
                <a:moveTo>
                  <a:pt x="2265551" y="4679306"/>
                </a:moveTo>
                <a:cubicBezTo>
                  <a:pt x="2250539" y="4681314"/>
                  <a:pt x="2225776" y="4696757"/>
                  <a:pt x="2201013" y="4721465"/>
                </a:cubicBezTo>
                <a:cubicBezTo>
                  <a:pt x="2167996" y="4754409"/>
                  <a:pt x="2148186" y="4787353"/>
                  <a:pt x="2158091" y="4797236"/>
                </a:cubicBezTo>
                <a:cubicBezTo>
                  <a:pt x="2167996" y="4807119"/>
                  <a:pt x="2204315" y="4790647"/>
                  <a:pt x="2237332" y="4757703"/>
                </a:cubicBezTo>
                <a:cubicBezTo>
                  <a:pt x="2270349" y="4724759"/>
                  <a:pt x="2286858" y="4691815"/>
                  <a:pt x="2276952" y="4681932"/>
                </a:cubicBezTo>
                <a:cubicBezTo>
                  <a:pt x="2274476" y="4679461"/>
                  <a:pt x="2270555" y="4678637"/>
                  <a:pt x="2265551" y="4679306"/>
                </a:cubicBezTo>
                <a:close/>
                <a:moveTo>
                  <a:pt x="2302025" y="4676012"/>
                </a:moveTo>
                <a:cubicBezTo>
                  <a:pt x="2296763" y="4675343"/>
                  <a:pt x="2292635" y="4676166"/>
                  <a:pt x="2290159" y="4678637"/>
                </a:cubicBezTo>
                <a:cubicBezTo>
                  <a:pt x="2280254" y="4688521"/>
                  <a:pt x="2300064" y="4721465"/>
                  <a:pt x="2329780" y="4754409"/>
                </a:cubicBezTo>
                <a:cubicBezTo>
                  <a:pt x="2362797" y="4787353"/>
                  <a:pt x="2395814" y="4807119"/>
                  <a:pt x="2405719" y="4793942"/>
                </a:cubicBezTo>
                <a:cubicBezTo>
                  <a:pt x="2418926" y="4784059"/>
                  <a:pt x="2399116" y="4751114"/>
                  <a:pt x="2366098" y="4718170"/>
                </a:cubicBezTo>
                <a:cubicBezTo>
                  <a:pt x="2343812" y="4693462"/>
                  <a:pt x="2317811" y="4678020"/>
                  <a:pt x="2302025" y="4676012"/>
                </a:cubicBezTo>
                <a:close/>
                <a:moveTo>
                  <a:pt x="2169492" y="4547530"/>
                </a:moveTo>
                <a:cubicBezTo>
                  <a:pt x="2164488" y="4546861"/>
                  <a:pt x="2160568" y="4547684"/>
                  <a:pt x="2158091" y="4550155"/>
                </a:cubicBezTo>
                <a:cubicBezTo>
                  <a:pt x="2148186" y="4560038"/>
                  <a:pt x="2164695" y="4592983"/>
                  <a:pt x="2197712" y="4625927"/>
                </a:cubicBezTo>
                <a:cubicBezTo>
                  <a:pt x="2227427" y="4658871"/>
                  <a:pt x="2263746" y="4678637"/>
                  <a:pt x="2273651" y="4668754"/>
                </a:cubicBezTo>
                <a:cubicBezTo>
                  <a:pt x="2283556" y="4658871"/>
                  <a:pt x="2267047" y="4622632"/>
                  <a:pt x="2234030" y="4589688"/>
                </a:cubicBezTo>
                <a:cubicBezTo>
                  <a:pt x="2209268" y="4564980"/>
                  <a:pt x="2184505" y="4549537"/>
                  <a:pt x="2169492" y="4547530"/>
                </a:cubicBezTo>
                <a:close/>
                <a:moveTo>
                  <a:pt x="2393802" y="4544699"/>
                </a:moveTo>
                <a:cubicBezTo>
                  <a:pt x="2377861" y="4547479"/>
                  <a:pt x="2351241" y="4564157"/>
                  <a:pt x="2326478" y="4586394"/>
                </a:cubicBezTo>
                <a:cubicBezTo>
                  <a:pt x="2293461" y="4619338"/>
                  <a:pt x="2276952" y="4652282"/>
                  <a:pt x="2286858" y="4662165"/>
                </a:cubicBezTo>
                <a:cubicBezTo>
                  <a:pt x="2296763" y="4675343"/>
                  <a:pt x="2329780" y="4655576"/>
                  <a:pt x="2362797" y="4622632"/>
                </a:cubicBezTo>
                <a:cubicBezTo>
                  <a:pt x="2395814" y="4592983"/>
                  <a:pt x="2415624" y="4556744"/>
                  <a:pt x="2405719" y="4546861"/>
                </a:cubicBezTo>
                <a:cubicBezTo>
                  <a:pt x="2403243" y="4544390"/>
                  <a:pt x="2399115" y="4543772"/>
                  <a:pt x="2393802" y="4544699"/>
                </a:cubicBezTo>
                <a:close/>
                <a:moveTo>
                  <a:pt x="1933575" y="3970338"/>
                </a:moveTo>
                <a:cubicBezTo>
                  <a:pt x="1933575" y="3970338"/>
                  <a:pt x="1933575" y="3970338"/>
                  <a:pt x="2283556" y="3970338"/>
                </a:cubicBezTo>
                <a:cubicBezTo>
                  <a:pt x="2283556" y="3970338"/>
                  <a:pt x="2283556" y="3970338"/>
                  <a:pt x="2636838" y="3970338"/>
                </a:cubicBezTo>
                <a:cubicBezTo>
                  <a:pt x="2636838" y="3970338"/>
                  <a:pt x="2636838" y="3970338"/>
                  <a:pt x="2541089" y="4088937"/>
                </a:cubicBezTo>
                <a:lnTo>
                  <a:pt x="2319875" y="4088937"/>
                </a:lnTo>
                <a:cubicBezTo>
                  <a:pt x="2319875" y="4088937"/>
                  <a:pt x="2319875" y="4088937"/>
                  <a:pt x="2319875" y="4467795"/>
                </a:cubicBezTo>
                <a:cubicBezTo>
                  <a:pt x="2319875" y="4467795"/>
                  <a:pt x="2319875" y="4467795"/>
                  <a:pt x="2494865" y="4467795"/>
                </a:cubicBezTo>
                <a:cubicBezTo>
                  <a:pt x="2494865" y="4467795"/>
                  <a:pt x="2494865" y="4467795"/>
                  <a:pt x="2494865" y="4550155"/>
                </a:cubicBezTo>
                <a:cubicBezTo>
                  <a:pt x="2550994" y="4560038"/>
                  <a:pt x="2593916" y="4609455"/>
                  <a:pt x="2593916" y="4668754"/>
                </a:cubicBezTo>
                <a:cubicBezTo>
                  <a:pt x="2593916" y="4731348"/>
                  <a:pt x="2550994" y="4780764"/>
                  <a:pt x="2494865" y="4787353"/>
                </a:cubicBezTo>
                <a:cubicBezTo>
                  <a:pt x="2494865" y="4787353"/>
                  <a:pt x="2494865" y="4787353"/>
                  <a:pt x="2494865" y="4873008"/>
                </a:cubicBezTo>
                <a:cubicBezTo>
                  <a:pt x="2494865" y="4873008"/>
                  <a:pt x="2494865" y="4873008"/>
                  <a:pt x="2319875" y="4873008"/>
                </a:cubicBezTo>
                <a:cubicBezTo>
                  <a:pt x="2319875" y="4873008"/>
                  <a:pt x="2319875" y="4873008"/>
                  <a:pt x="2319875" y="5008079"/>
                </a:cubicBezTo>
                <a:cubicBezTo>
                  <a:pt x="2319875" y="5008079"/>
                  <a:pt x="2319875" y="5008079"/>
                  <a:pt x="2471753" y="5008079"/>
                </a:cubicBezTo>
                <a:cubicBezTo>
                  <a:pt x="2471753" y="5008079"/>
                  <a:pt x="2471753" y="5008079"/>
                  <a:pt x="2471753" y="5258454"/>
                </a:cubicBezTo>
                <a:cubicBezTo>
                  <a:pt x="2471753" y="5258454"/>
                  <a:pt x="2471753" y="5258454"/>
                  <a:pt x="2471753" y="6203951"/>
                </a:cubicBezTo>
                <a:cubicBezTo>
                  <a:pt x="2471753" y="6203951"/>
                  <a:pt x="2471753" y="6203951"/>
                  <a:pt x="2432133" y="6203951"/>
                </a:cubicBezTo>
                <a:cubicBezTo>
                  <a:pt x="2432133" y="6203951"/>
                  <a:pt x="2432133" y="6203951"/>
                  <a:pt x="2432133" y="5258454"/>
                </a:cubicBezTo>
                <a:cubicBezTo>
                  <a:pt x="2432133" y="5258454"/>
                  <a:pt x="2432133" y="5258454"/>
                  <a:pt x="2405719" y="5258454"/>
                </a:cubicBezTo>
                <a:cubicBezTo>
                  <a:pt x="2405719" y="5258454"/>
                  <a:pt x="2405719" y="5258454"/>
                  <a:pt x="2405719" y="6203951"/>
                </a:cubicBezTo>
                <a:cubicBezTo>
                  <a:pt x="2405719" y="6203951"/>
                  <a:pt x="2405719" y="6203951"/>
                  <a:pt x="2366098" y="6203951"/>
                </a:cubicBezTo>
                <a:cubicBezTo>
                  <a:pt x="2366098" y="6203951"/>
                  <a:pt x="2366098" y="6203951"/>
                  <a:pt x="2366098" y="5258454"/>
                </a:cubicBezTo>
                <a:cubicBezTo>
                  <a:pt x="2366098" y="5258454"/>
                  <a:pt x="2366098" y="5258454"/>
                  <a:pt x="2336383" y="5258454"/>
                </a:cubicBezTo>
                <a:cubicBezTo>
                  <a:pt x="2336383" y="5258454"/>
                  <a:pt x="2336383" y="5258454"/>
                  <a:pt x="2336383" y="6203951"/>
                </a:cubicBezTo>
                <a:cubicBezTo>
                  <a:pt x="2336383" y="6203951"/>
                  <a:pt x="2336383" y="6203951"/>
                  <a:pt x="2296763" y="6203951"/>
                </a:cubicBezTo>
                <a:cubicBezTo>
                  <a:pt x="2296763" y="6203951"/>
                  <a:pt x="2296763" y="6203951"/>
                  <a:pt x="2296763" y="5258454"/>
                </a:cubicBezTo>
                <a:cubicBezTo>
                  <a:pt x="2296763" y="5258454"/>
                  <a:pt x="2296763" y="5258454"/>
                  <a:pt x="2270349" y="5258454"/>
                </a:cubicBezTo>
                <a:cubicBezTo>
                  <a:pt x="2270349" y="5258454"/>
                  <a:pt x="2270349" y="5258454"/>
                  <a:pt x="2270349" y="6203951"/>
                </a:cubicBezTo>
                <a:cubicBezTo>
                  <a:pt x="2270349" y="6203951"/>
                  <a:pt x="2270349" y="6203951"/>
                  <a:pt x="2230729" y="6203951"/>
                </a:cubicBezTo>
                <a:cubicBezTo>
                  <a:pt x="2230729" y="6203951"/>
                  <a:pt x="2230729" y="6203951"/>
                  <a:pt x="2230729" y="5258454"/>
                </a:cubicBezTo>
                <a:cubicBezTo>
                  <a:pt x="2230729" y="5258454"/>
                  <a:pt x="2230729" y="5258454"/>
                  <a:pt x="2204315" y="5258454"/>
                </a:cubicBezTo>
                <a:cubicBezTo>
                  <a:pt x="2204315" y="5258454"/>
                  <a:pt x="2204315" y="5258454"/>
                  <a:pt x="2204315" y="6203951"/>
                </a:cubicBezTo>
                <a:cubicBezTo>
                  <a:pt x="2204315" y="6203951"/>
                  <a:pt x="2204315" y="6203951"/>
                  <a:pt x="2164695" y="6203951"/>
                </a:cubicBezTo>
                <a:cubicBezTo>
                  <a:pt x="2164695" y="6203951"/>
                  <a:pt x="2164695" y="6203951"/>
                  <a:pt x="2164695" y="5258454"/>
                </a:cubicBezTo>
                <a:cubicBezTo>
                  <a:pt x="2164695" y="5258454"/>
                  <a:pt x="2164695" y="5258454"/>
                  <a:pt x="2138281" y="5258454"/>
                </a:cubicBezTo>
                <a:cubicBezTo>
                  <a:pt x="2138281" y="5258454"/>
                  <a:pt x="2138281" y="5258454"/>
                  <a:pt x="2138281" y="6203951"/>
                </a:cubicBezTo>
                <a:cubicBezTo>
                  <a:pt x="2138281" y="6203951"/>
                  <a:pt x="2138281" y="6203951"/>
                  <a:pt x="2098660" y="6203951"/>
                </a:cubicBezTo>
                <a:cubicBezTo>
                  <a:pt x="2098660" y="6203951"/>
                  <a:pt x="2098660" y="6203951"/>
                  <a:pt x="2098660" y="5258454"/>
                </a:cubicBezTo>
                <a:cubicBezTo>
                  <a:pt x="2098660" y="5258454"/>
                  <a:pt x="2098660" y="5258454"/>
                  <a:pt x="2098660" y="5008079"/>
                </a:cubicBezTo>
                <a:cubicBezTo>
                  <a:pt x="2098660" y="5008079"/>
                  <a:pt x="2098660" y="5008079"/>
                  <a:pt x="2253841" y="5008079"/>
                </a:cubicBezTo>
                <a:cubicBezTo>
                  <a:pt x="2253841" y="5008079"/>
                  <a:pt x="2253841" y="5008079"/>
                  <a:pt x="2253841" y="4873008"/>
                </a:cubicBezTo>
                <a:cubicBezTo>
                  <a:pt x="2253841" y="4873008"/>
                  <a:pt x="2253841" y="4873008"/>
                  <a:pt x="2085454" y="4873008"/>
                </a:cubicBezTo>
                <a:cubicBezTo>
                  <a:pt x="2085454" y="4873008"/>
                  <a:pt x="2085454" y="4873008"/>
                  <a:pt x="2085454" y="4790647"/>
                </a:cubicBezTo>
                <a:cubicBezTo>
                  <a:pt x="2022721" y="4787353"/>
                  <a:pt x="1976497" y="4734642"/>
                  <a:pt x="1976497" y="4668754"/>
                </a:cubicBezTo>
                <a:cubicBezTo>
                  <a:pt x="1976497" y="4606160"/>
                  <a:pt x="2022721" y="4553450"/>
                  <a:pt x="2085454" y="4550155"/>
                </a:cubicBezTo>
                <a:cubicBezTo>
                  <a:pt x="2085454" y="4550155"/>
                  <a:pt x="2085454" y="4550155"/>
                  <a:pt x="2085454" y="4467795"/>
                </a:cubicBezTo>
                <a:cubicBezTo>
                  <a:pt x="2085454" y="4467795"/>
                  <a:pt x="2085454" y="4467795"/>
                  <a:pt x="2253841" y="4467795"/>
                </a:cubicBezTo>
                <a:cubicBezTo>
                  <a:pt x="2253841" y="4467795"/>
                  <a:pt x="2253841" y="4467795"/>
                  <a:pt x="2253841" y="4088937"/>
                </a:cubicBezTo>
                <a:cubicBezTo>
                  <a:pt x="2253841" y="4088937"/>
                  <a:pt x="2253841" y="4088937"/>
                  <a:pt x="2016118" y="4088937"/>
                </a:cubicBezTo>
                <a:cubicBezTo>
                  <a:pt x="2016118" y="4088937"/>
                  <a:pt x="2016118" y="4088937"/>
                  <a:pt x="1933575" y="3970338"/>
                </a:cubicBezTo>
                <a:close/>
                <a:moveTo>
                  <a:pt x="3627438" y="1439863"/>
                </a:moveTo>
                <a:cubicBezTo>
                  <a:pt x="4192194" y="1660613"/>
                  <a:pt x="4572001" y="2075753"/>
                  <a:pt x="4572001" y="2553495"/>
                </a:cubicBezTo>
                <a:cubicBezTo>
                  <a:pt x="4572001" y="3027941"/>
                  <a:pt x="4192194" y="3443082"/>
                  <a:pt x="3627438" y="3667126"/>
                </a:cubicBezTo>
                <a:cubicBezTo>
                  <a:pt x="4000640" y="3410134"/>
                  <a:pt x="4245037" y="3004877"/>
                  <a:pt x="4245037" y="2553495"/>
                </a:cubicBezTo>
                <a:cubicBezTo>
                  <a:pt x="4245037" y="2098816"/>
                  <a:pt x="4000640" y="1696855"/>
                  <a:pt x="3627438" y="1439863"/>
                </a:cubicBezTo>
                <a:close/>
                <a:moveTo>
                  <a:pt x="944563" y="1439863"/>
                </a:moveTo>
                <a:cubicBezTo>
                  <a:pt x="568059" y="1696855"/>
                  <a:pt x="326964" y="2098816"/>
                  <a:pt x="326964" y="2553495"/>
                </a:cubicBezTo>
                <a:cubicBezTo>
                  <a:pt x="326964" y="3004877"/>
                  <a:pt x="568059" y="3410134"/>
                  <a:pt x="944563" y="3667126"/>
                </a:cubicBezTo>
                <a:cubicBezTo>
                  <a:pt x="379807" y="3443082"/>
                  <a:pt x="0" y="3027941"/>
                  <a:pt x="0" y="2553495"/>
                </a:cubicBezTo>
                <a:cubicBezTo>
                  <a:pt x="0" y="2075753"/>
                  <a:pt x="379807" y="1660613"/>
                  <a:pt x="944563" y="1439863"/>
                </a:cubicBezTo>
                <a:close/>
                <a:moveTo>
                  <a:pt x="2970213" y="1298575"/>
                </a:moveTo>
                <a:cubicBezTo>
                  <a:pt x="3052725" y="1311751"/>
                  <a:pt x="3135236" y="1328220"/>
                  <a:pt x="3214447" y="1347984"/>
                </a:cubicBezTo>
                <a:cubicBezTo>
                  <a:pt x="3712816" y="1568675"/>
                  <a:pt x="4056063" y="2026529"/>
                  <a:pt x="4056063" y="2553553"/>
                </a:cubicBezTo>
                <a:cubicBezTo>
                  <a:pt x="4056063" y="3080578"/>
                  <a:pt x="3712816" y="3538431"/>
                  <a:pt x="3214447" y="3755829"/>
                </a:cubicBezTo>
                <a:cubicBezTo>
                  <a:pt x="3135236" y="3775593"/>
                  <a:pt x="3052725" y="3792062"/>
                  <a:pt x="2970213" y="3805238"/>
                </a:cubicBezTo>
                <a:cubicBezTo>
                  <a:pt x="3283757" y="3574664"/>
                  <a:pt x="3501587" y="3100342"/>
                  <a:pt x="3501587" y="2553553"/>
                </a:cubicBezTo>
                <a:cubicBezTo>
                  <a:pt x="3501587" y="2003471"/>
                  <a:pt x="3283757" y="1529149"/>
                  <a:pt x="2970213" y="1298575"/>
                </a:cubicBezTo>
                <a:close/>
                <a:moveTo>
                  <a:pt x="1597025" y="1298575"/>
                </a:moveTo>
                <a:cubicBezTo>
                  <a:pt x="1283445" y="1529149"/>
                  <a:pt x="1068891" y="2003471"/>
                  <a:pt x="1068891" y="2553553"/>
                </a:cubicBezTo>
                <a:cubicBezTo>
                  <a:pt x="1068891" y="3100342"/>
                  <a:pt x="1283445" y="3574664"/>
                  <a:pt x="1597025" y="3805238"/>
                </a:cubicBezTo>
                <a:cubicBezTo>
                  <a:pt x="1514504" y="3792062"/>
                  <a:pt x="1431983" y="3775593"/>
                  <a:pt x="1356064" y="3755829"/>
                </a:cubicBezTo>
                <a:cubicBezTo>
                  <a:pt x="857637" y="3538431"/>
                  <a:pt x="514350" y="3080578"/>
                  <a:pt x="514350" y="2553553"/>
                </a:cubicBezTo>
                <a:cubicBezTo>
                  <a:pt x="514350" y="2026529"/>
                  <a:pt x="857637" y="1568675"/>
                  <a:pt x="1356064" y="1347984"/>
                </a:cubicBezTo>
                <a:cubicBezTo>
                  <a:pt x="1431983" y="1328220"/>
                  <a:pt x="1514504" y="1311751"/>
                  <a:pt x="1597025" y="1298575"/>
                </a:cubicBezTo>
                <a:close/>
                <a:moveTo>
                  <a:pt x="2587625" y="1271588"/>
                </a:moveTo>
                <a:cubicBezTo>
                  <a:pt x="2627291" y="1274884"/>
                  <a:pt x="2666957" y="1278179"/>
                  <a:pt x="2706623" y="1281475"/>
                </a:cubicBezTo>
                <a:cubicBezTo>
                  <a:pt x="3057003" y="1462730"/>
                  <a:pt x="3311525" y="1963652"/>
                  <a:pt x="3311525" y="2553555"/>
                </a:cubicBezTo>
                <a:cubicBezTo>
                  <a:pt x="3311525" y="3140161"/>
                  <a:pt x="3057003" y="3644380"/>
                  <a:pt x="2706623" y="3822339"/>
                </a:cubicBezTo>
                <a:cubicBezTo>
                  <a:pt x="2666957" y="3828930"/>
                  <a:pt x="2627291" y="3832226"/>
                  <a:pt x="2587625" y="3832226"/>
                </a:cubicBezTo>
                <a:cubicBezTo>
                  <a:pt x="2742983" y="3601538"/>
                  <a:pt x="2828925" y="3070955"/>
                  <a:pt x="2828925" y="2553555"/>
                </a:cubicBezTo>
                <a:cubicBezTo>
                  <a:pt x="2828925" y="2032859"/>
                  <a:pt x="2742983" y="1502276"/>
                  <a:pt x="2587625" y="1271588"/>
                </a:cubicBezTo>
                <a:close/>
                <a:moveTo>
                  <a:pt x="1981200" y="1271588"/>
                </a:moveTo>
                <a:cubicBezTo>
                  <a:pt x="1829148" y="1502276"/>
                  <a:pt x="1739900" y="2032859"/>
                  <a:pt x="1739900" y="2553555"/>
                </a:cubicBezTo>
                <a:cubicBezTo>
                  <a:pt x="1739900" y="3070955"/>
                  <a:pt x="1829148" y="3601538"/>
                  <a:pt x="1981200" y="3832226"/>
                </a:cubicBezTo>
                <a:cubicBezTo>
                  <a:pt x="1941534" y="3832226"/>
                  <a:pt x="1905174" y="3828930"/>
                  <a:pt x="1865508" y="3822339"/>
                </a:cubicBezTo>
                <a:cubicBezTo>
                  <a:pt x="1511822" y="3644380"/>
                  <a:pt x="1257300" y="3140161"/>
                  <a:pt x="1257300" y="2553555"/>
                </a:cubicBezTo>
                <a:cubicBezTo>
                  <a:pt x="1257300" y="1963652"/>
                  <a:pt x="1511822" y="1462730"/>
                  <a:pt x="1865508" y="1281475"/>
                </a:cubicBezTo>
                <a:cubicBezTo>
                  <a:pt x="1905174" y="1278179"/>
                  <a:pt x="1941534" y="1274884"/>
                  <a:pt x="1981200" y="1271588"/>
                </a:cubicBezTo>
                <a:close/>
                <a:moveTo>
                  <a:pt x="2184541" y="1268413"/>
                </a:moveTo>
                <a:cubicBezTo>
                  <a:pt x="2217546" y="1268413"/>
                  <a:pt x="2250551" y="1268413"/>
                  <a:pt x="2283556" y="1268413"/>
                </a:cubicBezTo>
                <a:cubicBezTo>
                  <a:pt x="2316562" y="1268413"/>
                  <a:pt x="2349567" y="1268413"/>
                  <a:pt x="2382572" y="1268413"/>
                </a:cubicBezTo>
                <a:cubicBezTo>
                  <a:pt x="2521194" y="1429872"/>
                  <a:pt x="2640013" y="1904364"/>
                  <a:pt x="2640013" y="2553495"/>
                </a:cubicBezTo>
                <a:cubicBezTo>
                  <a:pt x="2640013" y="3199330"/>
                  <a:pt x="2521194" y="3677117"/>
                  <a:pt x="2382572" y="3835281"/>
                </a:cubicBezTo>
                <a:cubicBezTo>
                  <a:pt x="2349567" y="3838576"/>
                  <a:pt x="2316562" y="3838576"/>
                  <a:pt x="2283556" y="3838576"/>
                </a:cubicBezTo>
                <a:cubicBezTo>
                  <a:pt x="2250551" y="3838576"/>
                  <a:pt x="2217546" y="3838576"/>
                  <a:pt x="2184541" y="3835281"/>
                </a:cubicBezTo>
                <a:cubicBezTo>
                  <a:pt x="2049219" y="3677117"/>
                  <a:pt x="1930400" y="3199330"/>
                  <a:pt x="1930400" y="2553495"/>
                </a:cubicBezTo>
                <a:cubicBezTo>
                  <a:pt x="1930400" y="1904364"/>
                  <a:pt x="2049219" y="1429872"/>
                  <a:pt x="2184541" y="1268413"/>
                </a:cubicBezTo>
                <a:close/>
                <a:moveTo>
                  <a:pt x="2218301" y="0"/>
                </a:moveTo>
                <a:cubicBezTo>
                  <a:pt x="2218301" y="0"/>
                  <a:pt x="2218301" y="0"/>
                  <a:pt x="2350398" y="0"/>
                </a:cubicBezTo>
                <a:cubicBezTo>
                  <a:pt x="2350398" y="0"/>
                  <a:pt x="2350398" y="0"/>
                  <a:pt x="2350398" y="906423"/>
                </a:cubicBezTo>
                <a:cubicBezTo>
                  <a:pt x="2485797" y="909719"/>
                  <a:pt x="2601382" y="913015"/>
                  <a:pt x="2601382" y="913015"/>
                </a:cubicBezTo>
                <a:cubicBezTo>
                  <a:pt x="2601382" y="913015"/>
                  <a:pt x="2703757" y="899830"/>
                  <a:pt x="2779713" y="1166813"/>
                </a:cubicBezTo>
                <a:cubicBezTo>
                  <a:pt x="2779713" y="1166813"/>
                  <a:pt x="2406539" y="1048154"/>
                  <a:pt x="1792288" y="1140444"/>
                </a:cubicBezTo>
                <a:cubicBezTo>
                  <a:pt x="1792288" y="1140444"/>
                  <a:pt x="1861639" y="922903"/>
                  <a:pt x="1987131" y="913015"/>
                </a:cubicBezTo>
                <a:cubicBezTo>
                  <a:pt x="2033365" y="909719"/>
                  <a:pt x="2122531" y="906423"/>
                  <a:pt x="2218301" y="906423"/>
                </a:cubicBezTo>
                <a:cubicBezTo>
                  <a:pt x="2218301" y="906423"/>
                  <a:pt x="2218301" y="906423"/>
                  <a:pt x="2218301" y="0"/>
                </a:cubicBez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 name="千图PPT彼岸天：ID 8661124库_任意多边形 6"/>
          <p:cNvSpPr/>
          <p:nvPr>
            <p:custDataLst>
              <p:tags r:id="rId4"/>
            </p:custDataLst>
          </p:nvPr>
        </p:nvSpPr>
        <p:spPr bwMode="auto">
          <a:xfrm>
            <a:off x="7498425" y="1606127"/>
            <a:ext cx="1659646" cy="2252046"/>
          </a:xfrm>
          <a:custGeom>
            <a:avLst/>
            <a:gdLst>
              <a:gd name="connsiteX0" fmla="*/ 2265551 w 4572001"/>
              <a:gd name="connsiteY0" fmla="*/ 4679306 h 6203951"/>
              <a:gd name="connsiteX1" fmla="*/ 2201013 w 4572001"/>
              <a:gd name="connsiteY1" fmla="*/ 4721465 h 6203951"/>
              <a:gd name="connsiteX2" fmla="*/ 2158091 w 4572001"/>
              <a:gd name="connsiteY2" fmla="*/ 4797236 h 6203951"/>
              <a:gd name="connsiteX3" fmla="*/ 2237332 w 4572001"/>
              <a:gd name="connsiteY3" fmla="*/ 4757703 h 6203951"/>
              <a:gd name="connsiteX4" fmla="*/ 2276952 w 4572001"/>
              <a:gd name="connsiteY4" fmla="*/ 4681932 h 6203951"/>
              <a:gd name="connsiteX5" fmla="*/ 2265551 w 4572001"/>
              <a:gd name="connsiteY5" fmla="*/ 4679306 h 6203951"/>
              <a:gd name="connsiteX6" fmla="*/ 2302025 w 4572001"/>
              <a:gd name="connsiteY6" fmla="*/ 4676012 h 6203951"/>
              <a:gd name="connsiteX7" fmla="*/ 2290159 w 4572001"/>
              <a:gd name="connsiteY7" fmla="*/ 4678637 h 6203951"/>
              <a:gd name="connsiteX8" fmla="*/ 2329780 w 4572001"/>
              <a:gd name="connsiteY8" fmla="*/ 4754409 h 6203951"/>
              <a:gd name="connsiteX9" fmla="*/ 2405719 w 4572001"/>
              <a:gd name="connsiteY9" fmla="*/ 4793942 h 6203951"/>
              <a:gd name="connsiteX10" fmla="*/ 2366098 w 4572001"/>
              <a:gd name="connsiteY10" fmla="*/ 4718170 h 6203951"/>
              <a:gd name="connsiteX11" fmla="*/ 2302025 w 4572001"/>
              <a:gd name="connsiteY11" fmla="*/ 4676012 h 6203951"/>
              <a:gd name="connsiteX12" fmla="*/ 2169492 w 4572001"/>
              <a:gd name="connsiteY12" fmla="*/ 4547530 h 6203951"/>
              <a:gd name="connsiteX13" fmla="*/ 2158091 w 4572001"/>
              <a:gd name="connsiteY13" fmla="*/ 4550155 h 6203951"/>
              <a:gd name="connsiteX14" fmla="*/ 2197712 w 4572001"/>
              <a:gd name="connsiteY14" fmla="*/ 4625927 h 6203951"/>
              <a:gd name="connsiteX15" fmla="*/ 2273651 w 4572001"/>
              <a:gd name="connsiteY15" fmla="*/ 4668754 h 6203951"/>
              <a:gd name="connsiteX16" fmla="*/ 2234030 w 4572001"/>
              <a:gd name="connsiteY16" fmla="*/ 4589688 h 6203951"/>
              <a:gd name="connsiteX17" fmla="*/ 2169492 w 4572001"/>
              <a:gd name="connsiteY17" fmla="*/ 4547530 h 6203951"/>
              <a:gd name="connsiteX18" fmla="*/ 2393802 w 4572001"/>
              <a:gd name="connsiteY18" fmla="*/ 4544699 h 6203951"/>
              <a:gd name="connsiteX19" fmla="*/ 2326478 w 4572001"/>
              <a:gd name="connsiteY19" fmla="*/ 4586394 h 6203951"/>
              <a:gd name="connsiteX20" fmla="*/ 2286858 w 4572001"/>
              <a:gd name="connsiteY20" fmla="*/ 4662165 h 6203951"/>
              <a:gd name="connsiteX21" fmla="*/ 2362797 w 4572001"/>
              <a:gd name="connsiteY21" fmla="*/ 4622632 h 6203951"/>
              <a:gd name="connsiteX22" fmla="*/ 2405719 w 4572001"/>
              <a:gd name="connsiteY22" fmla="*/ 4546861 h 6203951"/>
              <a:gd name="connsiteX23" fmla="*/ 2393802 w 4572001"/>
              <a:gd name="connsiteY23" fmla="*/ 4544699 h 6203951"/>
              <a:gd name="connsiteX24" fmla="*/ 1933575 w 4572001"/>
              <a:gd name="connsiteY24" fmla="*/ 3970338 h 6203951"/>
              <a:gd name="connsiteX25" fmla="*/ 2283556 w 4572001"/>
              <a:gd name="connsiteY25" fmla="*/ 3970338 h 6203951"/>
              <a:gd name="connsiteX26" fmla="*/ 2636838 w 4572001"/>
              <a:gd name="connsiteY26" fmla="*/ 3970338 h 6203951"/>
              <a:gd name="connsiteX27" fmla="*/ 2541089 w 4572001"/>
              <a:gd name="connsiteY27" fmla="*/ 4088937 h 6203951"/>
              <a:gd name="connsiteX28" fmla="*/ 2319875 w 4572001"/>
              <a:gd name="connsiteY28" fmla="*/ 4088937 h 6203951"/>
              <a:gd name="connsiteX29" fmla="*/ 2319875 w 4572001"/>
              <a:gd name="connsiteY29" fmla="*/ 4467795 h 6203951"/>
              <a:gd name="connsiteX30" fmla="*/ 2494865 w 4572001"/>
              <a:gd name="connsiteY30" fmla="*/ 4467795 h 6203951"/>
              <a:gd name="connsiteX31" fmla="*/ 2494865 w 4572001"/>
              <a:gd name="connsiteY31" fmla="*/ 4550155 h 6203951"/>
              <a:gd name="connsiteX32" fmla="*/ 2593916 w 4572001"/>
              <a:gd name="connsiteY32" fmla="*/ 4668754 h 6203951"/>
              <a:gd name="connsiteX33" fmla="*/ 2494865 w 4572001"/>
              <a:gd name="connsiteY33" fmla="*/ 4787353 h 6203951"/>
              <a:gd name="connsiteX34" fmla="*/ 2494865 w 4572001"/>
              <a:gd name="connsiteY34" fmla="*/ 4873008 h 6203951"/>
              <a:gd name="connsiteX35" fmla="*/ 2319875 w 4572001"/>
              <a:gd name="connsiteY35" fmla="*/ 4873008 h 6203951"/>
              <a:gd name="connsiteX36" fmla="*/ 2319875 w 4572001"/>
              <a:gd name="connsiteY36" fmla="*/ 5008079 h 6203951"/>
              <a:gd name="connsiteX37" fmla="*/ 2471753 w 4572001"/>
              <a:gd name="connsiteY37" fmla="*/ 5008079 h 6203951"/>
              <a:gd name="connsiteX38" fmla="*/ 2471753 w 4572001"/>
              <a:gd name="connsiteY38" fmla="*/ 5258454 h 6203951"/>
              <a:gd name="connsiteX39" fmla="*/ 2471753 w 4572001"/>
              <a:gd name="connsiteY39" fmla="*/ 6203951 h 6203951"/>
              <a:gd name="connsiteX40" fmla="*/ 2432133 w 4572001"/>
              <a:gd name="connsiteY40" fmla="*/ 6203951 h 6203951"/>
              <a:gd name="connsiteX41" fmla="*/ 2432133 w 4572001"/>
              <a:gd name="connsiteY41" fmla="*/ 5258454 h 6203951"/>
              <a:gd name="connsiteX42" fmla="*/ 2405719 w 4572001"/>
              <a:gd name="connsiteY42" fmla="*/ 5258454 h 6203951"/>
              <a:gd name="connsiteX43" fmla="*/ 2405719 w 4572001"/>
              <a:gd name="connsiteY43" fmla="*/ 6203951 h 6203951"/>
              <a:gd name="connsiteX44" fmla="*/ 2366098 w 4572001"/>
              <a:gd name="connsiteY44" fmla="*/ 6203951 h 6203951"/>
              <a:gd name="connsiteX45" fmla="*/ 2366098 w 4572001"/>
              <a:gd name="connsiteY45" fmla="*/ 5258454 h 6203951"/>
              <a:gd name="connsiteX46" fmla="*/ 2336383 w 4572001"/>
              <a:gd name="connsiteY46" fmla="*/ 5258454 h 6203951"/>
              <a:gd name="connsiteX47" fmla="*/ 2336383 w 4572001"/>
              <a:gd name="connsiteY47" fmla="*/ 6203951 h 6203951"/>
              <a:gd name="connsiteX48" fmla="*/ 2296763 w 4572001"/>
              <a:gd name="connsiteY48" fmla="*/ 6203951 h 6203951"/>
              <a:gd name="connsiteX49" fmla="*/ 2296763 w 4572001"/>
              <a:gd name="connsiteY49" fmla="*/ 5258454 h 6203951"/>
              <a:gd name="connsiteX50" fmla="*/ 2270349 w 4572001"/>
              <a:gd name="connsiteY50" fmla="*/ 5258454 h 6203951"/>
              <a:gd name="connsiteX51" fmla="*/ 2270349 w 4572001"/>
              <a:gd name="connsiteY51" fmla="*/ 6203951 h 6203951"/>
              <a:gd name="connsiteX52" fmla="*/ 2230729 w 4572001"/>
              <a:gd name="connsiteY52" fmla="*/ 6203951 h 6203951"/>
              <a:gd name="connsiteX53" fmla="*/ 2230729 w 4572001"/>
              <a:gd name="connsiteY53" fmla="*/ 5258454 h 6203951"/>
              <a:gd name="connsiteX54" fmla="*/ 2204315 w 4572001"/>
              <a:gd name="connsiteY54" fmla="*/ 5258454 h 6203951"/>
              <a:gd name="connsiteX55" fmla="*/ 2204315 w 4572001"/>
              <a:gd name="connsiteY55" fmla="*/ 6203951 h 6203951"/>
              <a:gd name="connsiteX56" fmla="*/ 2164695 w 4572001"/>
              <a:gd name="connsiteY56" fmla="*/ 6203951 h 6203951"/>
              <a:gd name="connsiteX57" fmla="*/ 2164695 w 4572001"/>
              <a:gd name="connsiteY57" fmla="*/ 5258454 h 6203951"/>
              <a:gd name="connsiteX58" fmla="*/ 2138281 w 4572001"/>
              <a:gd name="connsiteY58" fmla="*/ 5258454 h 6203951"/>
              <a:gd name="connsiteX59" fmla="*/ 2138281 w 4572001"/>
              <a:gd name="connsiteY59" fmla="*/ 6203951 h 6203951"/>
              <a:gd name="connsiteX60" fmla="*/ 2098660 w 4572001"/>
              <a:gd name="connsiteY60" fmla="*/ 6203951 h 6203951"/>
              <a:gd name="connsiteX61" fmla="*/ 2098660 w 4572001"/>
              <a:gd name="connsiteY61" fmla="*/ 5258454 h 6203951"/>
              <a:gd name="connsiteX62" fmla="*/ 2098660 w 4572001"/>
              <a:gd name="connsiteY62" fmla="*/ 5008079 h 6203951"/>
              <a:gd name="connsiteX63" fmla="*/ 2253841 w 4572001"/>
              <a:gd name="connsiteY63" fmla="*/ 5008079 h 6203951"/>
              <a:gd name="connsiteX64" fmla="*/ 2253841 w 4572001"/>
              <a:gd name="connsiteY64" fmla="*/ 4873008 h 6203951"/>
              <a:gd name="connsiteX65" fmla="*/ 2085454 w 4572001"/>
              <a:gd name="connsiteY65" fmla="*/ 4873008 h 6203951"/>
              <a:gd name="connsiteX66" fmla="*/ 2085454 w 4572001"/>
              <a:gd name="connsiteY66" fmla="*/ 4790647 h 6203951"/>
              <a:gd name="connsiteX67" fmla="*/ 1976497 w 4572001"/>
              <a:gd name="connsiteY67" fmla="*/ 4668754 h 6203951"/>
              <a:gd name="connsiteX68" fmla="*/ 2085454 w 4572001"/>
              <a:gd name="connsiteY68" fmla="*/ 4550155 h 6203951"/>
              <a:gd name="connsiteX69" fmla="*/ 2085454 w 4572001"/>
              <a:gd name="connsiteY69" fmla="*/ 4467795 h 6203951"/>
              <a:gd name="connsiteX70" fmla="*/ 2253841 w 4572001"/>
              <a:gd name="connsiteY70" fmla="*/ 4467795 h 6203951"/>
              <a:gd name="connsiteX71" fmla="*/ 2253841 w 4572001"/>
              <a:gd name="connsiteY71" fmla="*/ 4088937 h 6203951"/>
              <a:gd name="connsiteX72" fmla="*/ 2016118 w 4572001"/>
              <a:gd name="connsiteY72" fmla="*/ 4088937 h 6203951"/>
              <a:gd name="connsiteX73" fmla="*/ 1933575 w 4572001"/>
              <a:gd name="connsiteY73" fmla="*/ 3970338 h 6203951"/>
              <a:gd name="connsiteX74" fmla="*/ 3627438 w 4572001"/>
              <a:gd name="connsiteY74" fmla="*/ 1439863 h 6203951"/>
              <a:gd name="connsiteX75" fmla="*/ 4572001 w 4572001"/>
              <a:gd name="connsiteY75" fmla="*/ 2553495 h 6203951"/>
              <a:gd name="connsiteX76" fmla="*/ 3627438 w 4572001"/>
              <a:gd name="connsiteY76" fmla="*/ 3667126 h 6203951"/>
              <a:gd name="connsiteX77" fmla="*/ 4245037 w 4572001"/>
              <a:gd name="connsiteY77" fmla="*/ 2553495 h 6203951"/>
              <a:gd name="connsiteX78" fmla="*/ 3627438 w 4572001"/>
              <a:gd name="connsiteY78" fmla="*/ 1439863 h 6203951"/>
              <a:gd name="connsiteX79" fmla="*/ 944563 w 4572001"/>
              <a:gd name="connsiteY79" fmla="*/ 1439863 h 6203951"/>
              <a:gd name="connsiteX80" fmla="*/ 326964 w 4572001"/>
              <a:gd name="connsiteY80" fmla="*/ 2553495 h 6203951"/>
              <a:gd name="connsiteX81" fmla="*/ 944563 w 4572001"/>
              <a:gd name="connsiteY81" fmla="*/ 3667126 h 6203951"/>
              <a:gd name="connsiteX82" fmla="*/ 0 w 4572001"/>
              <a:gd name="connsiteY82" fmla="*/ 2553495 h 6203951"/>
              <a:gd name="connsiteX83" fmla="*/ 944563 w 4572001"/>
              <a:gd name="connsiteY83" fmla="*/ 1439863 h 6203951"/>
              <a:gd name="connsiteX84" fmla="*/ 2970213 w 4572001"/>
              <a:gd name="connsiteY84" fmla="*/ 1298575 h 6203951"/>
              <a:gd name="connsiteX85" fmla="*/ 3214447 w 4572001"/>
              <a:gd name="connsiteY85" fmla="*/ 1347984 h 6203951"/>
              <a:gd name="connsiteX86" fmla="*/ 4056063 w 4572001"/>
              <a:gd name="connsiteY86" fmla="*/ 2553553 h 6203951"/>
              <a:gd name="connsiteX87" fmla="*/ 3214447 w 4572001"/>
              <a:gd name="connsiteY87" fmla="*/ 3755829 h 6203951"/>
              <a:gd name="connsiteX88" fmla="*/ 2970213 w 4572001"/>
              <a:gd name="connsiteY88" fmla="*/ 3805238 h 6203951"/>
              <a:gd name="connsiteX89" fmla="*/ 3501587 w 4572001"/>
              <a:gd name="connsiteY89" fmla="*/ 2553553 h 6203951"/>
              <a:gd name="connsiteX90" fmla="*/ 2970213 w 4572001"/>
              <a:gd name="connsiteY90" fmla="*/ 1298575 h 6203951"/>
              <a:gd name="connsiteX91" fmla="*/ 1597025 w 4572001"/>
              <a:gd name="connsiteY91" fmla="*/ 1298575 h 6203951"/>
              <a:gd name="connsiteX92" fmla="*/ 1068891 w 4572001"/>
              <a:gd name="connsiteY92" fmla="*/ 2553553 h 6203951"/>
              <a:gd name="connsiteX93" fmla="*/ 1597025 w 4572001"/>
              <a:gd name="connsiteY93" fmla="*/ 3805238 h 6203951"/>
              <a:gd name="connsiteX94" fmla="*/ 1356064 w 4572001"/>
              <a:gd name="connsiteY94" fmla="*/ 3755829 h 6203951"/>
              <a:gd name="connsiteX95" fmla="*/ 514350 w 4572001"/>
              <a:gd name="connsiteY95" fmla="*/ 2553553 h 6203951"/>
              <a:gd name="connsiteX96" fmla="*/ 1356064 w 4572001"/>
              <a:gd name="connsiteY96" fmla="*/ 1347984 h 6203951"/>
              <a:gd name="connsiteX97" fmla="*/ 1597025 w 4572001"/>
              <a:gd name="connsiteY97" fmla="*/ 1298575 h 6203951"/>
              <a:gd name="connsiteX98" fmla="*/ 2587625 w 4572001"/>
              <a:gd name="connsiteY98" fmla="*/ 1271588 h 6203951"/>
              <a:gd name="connsiteX99" fmla="*/ 2706623 w 4572001"/>
              <a:gd name="connsiteY99" fmla="*/ 1281475 h 6203951"/>
              <a:gd name="connsiteX100" fmla="*/ 3311525 w 4572001"/>
              <a:gd name="connsiteY100" fmla="*/ 2553555 h 6203951"/>
              <a:gd name="connsiteX101" fmla="*/ 2706623 w 4572001"/>
              <a:gd name="connsiteY101" fmla="*/ 3822339 h 6203951"/>
              <a:gd name="connsiteX102" fmla="*/ 2587625 w 4572001"/>
              <a:gd name="connsiteY102" fmla="*/ 3832226 h 6203951"/>
              <a:gd name="connsiteX103" fmla="*/ 2828925 w 4572001"/>
              <a:gd name="connsiteY103" fmla="*/ 2553555 h 6203951"/>
              <a:gd name="connsiteX104" fmla="*/ 2587625 w 4572001"/>
              <a:gd name="connsiteY104" fmla="*/ 1271588 h 6203951"/>
              <a:gd name="connsiteX105" fmla="*/ 1981200 w 4572001"/>
              <a:gd name="connsiteY105" fmla="*/ 1271588 h 6203951"/>
              <a:gd name="connsiteX106" fmla="*/ 1739900 w 4572001"/>
              <a:gd name="connsiteY106" fmla="*/ 2553555 h 6203951"/>
              <a:gd name="connsiteX107" fmla="*/ 1981200 w 4572001"/>
              <a:gd name="connsiteY107" fmla="*/ 3832226 h 6203951"/>
              <a:gd name="connsiteX108" fmla="*/ 1865508 w 4572001"/>
              <a:gd name="connsiteY108" fmla="*/ 3822339 h 6203951"/>
              <a:gd name="connsiteX109" fmla="*/ 1257300 w 4572001"/>
              <a:gd name="connsiteY109" fmla="*/ 2553555 h 6203951"/>
              <a:gd name="connsiteX110" fmla="*/ 1865508 w 4572001"/>
              <a:gd name="connsiteY110" fmla="*/ 1281475 h 6203951"/>
              <a:gd name="connsiteX111" fmla="*/ 1981200 w 4572001"/>
              <a:gd name="connsiteY111" fmla="*/ 1271588 h 6203951"/>
              <a:gd name="connsiteX112" fmla="*/ 2184541 w 4572001"/>
              <a:gd name="connsiteY112" fmla="*/ 1268413 h 6203951"/>
              <a:gd name="connsiteX113" fmla="*/ 2283556 w 4572001"/>
              <a:gd name="connsiteY113" fmla="*/ 1268413 h 6203951"/>
              <a:gd name="connsiteX114" fmla="*/ 2382572 w 4572001"/>
              <a:gd name="connsiteY114" fmla="*/ 1268413 h 6203951"/>
              <a:gd name="connsiteX115" fmla="*/ 2640013 w 4572001"/>
              <a:gd name="connsiteY115" fmla="*/ 2553495 h 6203951"/>
              <a:gd name="connsiteX116" fmla="*/ 2382572 w 4572001"/>
              <a:gd name="connsiteY116" fmla="*/ 3835281 h 6203951"/>
              <a:gd name="connsiteX117" fmla="*/ 2283556 w 4572001"/>
              <a:gd name="connsiteY117" fmla="*/ 3838576 h 6203951"/>
              <a:gd name="connsiteX118" fmla="*/ 2184541 w 4572001"/>
              <a:gd name="connsiteY118" fmla="*/ 3835281 h 6203951"/>
              <a:gd name="connsiteX119" fmla="*/ 1930400 w 4572001"/>
              <a:gd name="connsiteY119" fmla="*/ 2553495 h 6203951"/>
              <a:gd name="connsiteX120" fmla="*/ 2184541 w 4572001"/>
              <a:gd name="connsiteY120" fmla="*/ 1268413 h 6203951"/>
              <a:gd name="connsiteX121" fmla="*/ 2218301 w 4572001"/>
              <a:gd name="connsiteY121" fmla="*/ 0 h 6203951"/>
              <a:gd name="connsiteX122" fmla="*/ 2350398 w 4572001"/>
              <a:gd name="connsiteY122" fmla="*/ 0 h 6203951"/>
              <a:gd name="connsiteX123" fmla="*/ 2350398 w 4572001"/>
              <a:gd name="connsiteY123" fmla="*/ 906423 h 6203951"/>
              <a:gd name="connsiteX124" fmla="*/ 2601382 w 4572001"/>
              <a:gd name="connsiteY124" fmla="*/ 913015 h 6203951"/>
              <a:gd name="connsiteX125" fmla="*/ 2779713 w 4572001"/>
              <a:gd name="connsiteY125" fmla="*/ 1166813 h 6203951"/>
              <a:gd name="connsiteX126" fmla="*/ 1792288 w 4572001"/>
              <a:gd name="connsiteY126" fmla="*/ 1140444 h 6203951"/>
              <a:gd name="connsiteX127" fmla="*/ 1987131 w 4572001"/>
              <a:gd name="connsiteY127" fmla="*/ 913015 h 6203951"/>
              <a:gd name="connsiteX128" fmla="*/ 2218301 w 4572001"/>
              <a:gd name="connsiteY128" fmla="*/ 906423 h 6203951"/>
              <a:gd name="connsiteX129" fmla="*/ 2218301 w 4572001"/>
              <a:gd name="connsiteY129" fmla="*/ 0 h 620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572001" h="6203951">
                <a:moveTo>
                  <a:pt x="2265551" y="4679306"/>
                </a:moveTo>
                <a:cubicBezTo>
                  <a:pt x="2250539" y="4681314"/>
                  <a:pt x="2225776" y="4696757"/>
                  <a:pt x="2201013" y="4721465"/>
                </a:cubicBezTo>
                <a:cubicBezTo>
                  <a:pt x="2167996" y="4754409"/>
                  <a:pt x="2148186" y="4787353"/>
                  <a:pt x="2158091" y="4797236"/>
                </a:cubicBezTo>
                <a:cubicBezTo>
                  <a:pt x="2167996" y="4807119"/>
                  <a:pt x="2204315" y="4790647"/>
                  <a:pt x="2237332" y="4757703"/>
                </a:cubicBezTo>
                <a:cubicBezTo>
                  <a:pt x="2270349" y="4724759"/>
                  <a:pt x="2286858" y="4691815"/>
                  <a:pt x="2276952" y="4681932"/>
                </a:cubicBezTo>
                <a:cubicBezTo>
                  <a:pt x="2274476" y="4679461"/>
                  <a:pt x="2270555" y="4678637"/>
                  <a:pt x="2265551" y="4679306"/>
                </a:cubicBezTo>
                <a:close/>
                <a:moveTo>
                  <a:pt x="2302025" y="4676012"/>
                </a:moveTo>
                <a:cubicBezTo>
                  <a:pt x="2296763" y="4675343"/>
                  <a:pt x="2292635" y="4676166"/>
                  <a:pt x="2290159" y="4678637"/>
                </a:cubicBezTo>
                <a:cubicBezTo>
                  <a:pt x="2280254" y="4688521"/>
                  <a:pt x="2300064" y="4721465"/>
                  <a:pt x="2329780" y="4754409"/>
                </a:cubicBezTo>
                <a:cubicBezTo>
                  <a:pt x="2362797" y="4787353"/>
                  <a:pt x="2395814" y="4807119"/>
                  <a:pt x="2405719" y="4793942"/>
                </a:cubicBezTo>
                <a:cubicBezTo>
                  <a:pt x="2418926" y="4784059"/>
                  <a:pt x="2399116" y="4751114"/>
                  <a:pt x="2366098" y="4718170"/>
                </a:cubicBezTo>
                <a:cubicBezTo>
                  <a:pt x="2343812" y="4693462"/>
                  <a:pt x="2317811" y="4678020"/>
                  <a:pt x="2302025" y="4676012"/>
                </a:cubicBezTo>
                <a:close/>
                <a:moveTo>
                  <a:pt x="2169492" y="4547530"/>
                </a:moveTo>
                <a:cubicBezTo>
                  <a:pt x="2164488" y="4546861"/>
                  <a:pt x="2160568" y="4547684"/>
                  <a:pt x="2158091" y="4550155"/>
                </a:cubicBezTo>
                <a:cubicBezTo>
                  <a:pt x="2148186" y="4560038"/>
                  <a:pt x="2164695" y="4592983"/>
                  <a:pt x="2197712" y="4625927"/>
                </a:cubicBezTo>
                <a:cubicBezTo>
                  <a:pt x="2227427" y="4658871"/>
                  <a:pt x="2263746" y="4678637"/>
                  <a:pt x="2273651" y="4668754"/>
                </a:cubicBezTo>
                <a:cubicBezTo>
                  <a:pt x="2283556" y="4658871"/>
                  <a:pt x="2267047" y="4622632"/>
                  <a:pt x="2234030" y="4589688"/>
                </a:cubicBezTo>
                <a:cubicBezTo>
                  <a:pt x="2209268" y="4564980"/>
                  <a:pt x="2184505" y="4549537"/>
                  <a:pt x="2169492" y="4547530"/>
                </a:cubicBezTo>
                <a:close/>
                <a:moveTo>
                  <a:pt x="2393802" y="4544699"/>
                </a:moveTo>
                <a:cubicBezTo>
                  <a:pt x="2377861" y="4547479"/>
                  <a:pt x="2351241" y="4564157"/>
                  <a:pt x="2326478" y="4586394"/>
                </a:cubicBezTo>
                <a:cubicBezTo>
                  <a:pt x="2293461" y="4619338"/>
                  <a:pt x="2276952" y="4652282"/>
                  <a:pt x="2286858" y="4662165"/>
                </a:cubicBezTo>
                <a:cubicBezTo>
                  <a:pt x="2296763" y="4675343"/>
                  <a:pt x="2329780" y="4655576"/>
                  <a:pt x="2362797" y="4622632"/>
                </a:cubicBezTo>
                <a:cubicBezTo>
                  <a:pt x="2395814" y="4592983"/>
                  <a:pt x="2415624" y="4556744"/>
                  <a:pt x="2405719" y="4546861"/>
                </a:cubicBezTo>
                <a:cubicBezTo>
                  <a:pt x="2403243" y="4544390"/>
                  <a:pt x="2399115" y="4543772"/>
                  <a:pt x="2393802" y="4544699"/>
                </a:cubicBezTo>
                <a:close/>
                <a:moveTo>
                  <a:pt x="1933575" y="3970338"/>
                </a:moveTo>
                <a:cubicBezTo>
                  <a:pt x="1933575" y="3970338"/>
                  <a:pt x="1933575" y="3970338"/>
                  <a:pt x="2283556" y="3970338"/>
                </a:cubicBezTo>
                <a:cubicBezTo>
                  <a:pt x="2283556" y="3970338"/>
                  <a:pt x="2283556" y="3970338"/>
                  <a:pt x="2636838" y="3970338"/>
                </a:cubicBezTo>
                <a:cubicBezTo>
                  <a:pt x="2636838" y="3970338"/>
                  <a:pt x="2636838" y="3970338"/>
                  <a:pt x="2541089" y="4088937"/>
                </a:cubicBezTo>
                <a:lnTo>
                  <a:pt x="2319875" y="4088937"/>
                </a:lnTo>
                <a:cubicBezTo>
                  <a:pt x="2319875" y="4088937"/>
                  <a:pt x="2319875" y="4088937"/>
                  <a:pt x="2319875" y="4467795"/>
                </a:cubicBezTo>
                <a:cubicBezTo>
                  <a:pt x="2319875" y="4467795"/>
                  <a:pt x="2319875" y="4467795"/>
                  <a:pt x="2494865" y="4467795"/>
                </a:cubicBezTo>
                <a:cubicBezTo>
                  <a:pt x="2494865" y="4467795"/>
                  <a:pt x="2494865" y="4467795"/>
                  <a:pt x="2494865" y="4550155"/>
                </a:cubicBezTo>
                <a:cubicBezTo>
                  <a:pt x="2550994" y="4560038"/>
                  <a:pt x="2593916" y="4609455"/>
                  <a:pt x="2593916" y="4668754"/>
                </a:cubicBezTo>
                <a:cubicBezTo>
                  <a:pt x="2593916" y="4731348"/>
                  <a:pt x="2550994" y="4780764"/>
                  <a:pt x="2494865" y="4787353"/>
                </a:cubicBezTo>
                <a:cubicBezTo>
                  <a:pt x="2494865" y="4787353"/>
                  <a:pt x="2494865" y="4787353"/>
                  <a:pt x="2494865" y="4873008"/>
                </a:cubicBezTo>
                <a:cubicBezTo>
                  <a:pt x="2494865" y="4873008"/>
                  <a:pt x="2494865" y="4873008"/>
                  <a:pt x="2319875" y="4873008"/>
                </a:cubicBezTo>
                <a:cubicBezTo>
                  <a:pt x="2319875" y="4873008"/>
                  <a:pt x="2319875" y="4873008"/>
                  <a:pt x="2319875" y="5008079"/>
                </a:cubicBezTo>
                <a:cubicBezTo>
                  <a:pt x="2319875" y="5008079"/>
                  <a:pt x="2319875" y="5008079"/>
                  <a:pt x="2471753" y="5008079"/>
                </a:cubicBezTo>
                <a:cubicBezTo>
                  <a:pt x="2471753" y="5008079"/>
                  <a:pt x="2471753" y="5008079"/>
                  <a:pt x="2471753" y="5258454"/>
                </a:cubicBezTo>
                <a:cubicBezTo>
                  <a:pt x="2471753" y="5258454"/>
                  <a:pt x="2471753" y="5258454"/>
                  <a:pt x="2471753" y="6203951"/>
                </a:cubicBezTo>
                <a:cubicBezTo>
                  <a:pt x="2471753" y="6203951"/>
                  <a:pt x="2471753" y="6203951"/>
                  <a:pt x="2432133" y="6203951"/>
                </a:cubicBezTo>
                <a:cubicBezTo>
                  <a:pt x="2432133" y="6203951"/>
                  <a:pt x="2432133" y="6203951"/>
                  <a:pt x="2432133" y="5258454"/>
                </a:cubicBezTo>
                <a:cubicBezTo>
                  <a:pt x="2432133" y="5258454"/>
                  <a:pt x="2432133" y="5258454"/>
                  <a:pt x="2405719" y="5258454"/>
                </a:cubicBezTo>
                <a:cubicBezTo>
                  <a:pt x="2405719" y="5258454"/>
                  <a:pt x="2405719" y="5258454"/>
                  <a:pt x="2405719" y="6203951"/>
                </a:cubicBezTo>
                <a:cubicBezTo>
                  <a:pt x="2405719" y="6203951"/>
                  <a:pt x="2405719" y="6203951"/>
                  <a:pt x="2366098" y="6203951"/>
                </a:cubicBezTo>
                <a:cubicBezTo>
                  <a:pt x="2366098" y="6203951"/>
                  <a:pt x="2366098" y="6203951"/>
                  <a:pt x="2366098" y="5258454"/>
                </a:cubicBezTo>
                <a:cubicBezTo>
                  <a:pt x="2366098" y="5258454"/>
                  <a:pt x="2366098" y="5258454"/>
                  <a:pt x="2336383" y="5258454"/>
                </a:cubicBezTo>
                <a:cubicBezTo>
                  <a:pt x="2336383" y="5258454"/>
                  <a:pt x="2336383" y="5258454"/>
                  <a:pt x="2336383" y="6203951"/>
                </a:cubicBezTo>
                <a:cubicBezTo>
                  <a:pt x="2336383" y="6203951"/>
                  <a:pt x="2336383" y="6203951"/>
                  <a:pt x="2296763" y="6203951"/>
                </a:cubicBezTo>
                <a:cubicBezTo>
                  <a:pt x="2296763" y="6203951"/>
                  <a:pt x="2296763" y="6203951"/>
                  <a:pt x="2296763" y="5258454"/>
                </a:cubicBezTo>
                <a:cubicBezTo>
                  <a:pt x="2296763" y="5258454"/>
                  <a:pt x="2296763" y="5258454"/>
                  <a:pt x="2270349" y="5258454"/>
                </a:cubicBezTo>
                <a:cubicBezTo>
                  <a:pt x="2270349" y="5258454"/>
                  <a:pt x="2270349" y="5258454"/>
                  <a:pt x="2270349" y="6203951"/>
                </a:cubicBezTo>
                <a:cubicBezTo>
                  <a:pt x="2270349" y="6203951"/>
                  <a:pt x="2270349" y="6203951"/>
                  <a:pt x="2230729" y="6203951"/>
                </a:cubicBezTo>
                <a:cubicBezTo>
                  <a:pt x="2230729" y="6203951"/>
                  <a:pt x="2230729" y="6203951"/>
                  <a:pt x="2230729" y="5258454"/>
                </a:cubicBezTo>
                <a:cubicBezTo>
                  <a:pt x="2230729" y="5258454"/>
                  <a:pt x="2230729" y="5258454"/>
                  <a:pt x="2204315" y="5258454"/>
                </a:cubicBezTo>
                <a:cubicBezTo>
                  <a:pt x="2204315" y="5258454"/>
                  <a:pt x="2204315" y="5258454"/>
                  <a:pt x="2204315" y="6203951"/>
                </a:cubicBezTo>
                <a:cubicBezTo>
                  <a:pt x="2204315" y="6203951"/>
                  <a:pt x="2204315" y="6203951"/>
                  <a:pt x="2164695" y="6203951"/>
                </a:cubicBezTo>
                <a:cubicBezTo>
                  <a:pt x="2164695" y="6203951"/>
                  <a:pt x="2164695" y="6203951"/>
                  <a:pt x="2164695" y="5258454"/>
                </a:cubicBezTo>
                <a:cubicBezTo>
                  <a:pt x="2164695" y="5258454"/>
                  <a:pt x="2164695" y="5258454"/>
                  <a:pt x="2138281" y="5258454"/>
                </a:cubicBezTo>
                <a:cubicBezTo>
                  <a:pt x="2138281" y="5258454"/>
                  <a:pt x="2138281" y="5258454"/>
                  <a:pt x="2138281" y="6203951"/>
                </a:cubicBezTo>
                <a:cubicBezTo>
                  <a:pt x="2138281" y="6203951"/>
                  <a:pt x="2138281" y="6203951"/>
                  <a:pt x="2098660" y="6203951"/>
                </a:cubicBezTo>
                <a:cubicBezTo>
                  <a:pt x="2098660" y="6203951"/>
                  <a:pt x="2098660" y="6203951"/>
                  <a:pt x="2098660" y="5258454"/>
                </a:cubicBezTo>
                <a:cubicBezTo>
                  <a:pt x="2098660" y="5258454"/>
                  <a:pt x="2098660" y="5258454"/>
                  <a:pt x="2098660" y="5008079"/>
                </a:cubicBezTo>
                <a:cubicBezTo>
                  <a:pt x="2098660" y="5008079"/>
                  <a:pt x="2098660" y="5008079"/>
                  <a:pt x="2253841" y="5008079"/>
                </a:cubicBezTo>
                <a:cubicBezTo>
                  <a:pt x="2253841" y="5008079"/>
                  <a:pt x="2253841" y="5008079"/>
                  <a:pt x="2253841" y="4873008"/>
                </a:cubicBezTo>
                <a:cubicBezTo>
                  <a:pt x="2253841" y="4873008"/>
                  <a:pt x="2253841" y="4873008"/>
                  <a:pt x="2085454" y="4873008"/>
                </a:cubicBezTo>
                <a:cubicBezTo>
                  <a:pt x="2085454" y="4873008"/>
                  <a:pt x="2085454" y="4873008"/>
                  <a:pt x="2085454" y="4790647"/>
                </a:cubicBezTo>
                <a:cubicBezTo>
                  <a:pt x="2022721" y="4787353"/>
                  <a:pt x="1976497" y="4734642"/>
                  <a:pt x="1976497" y="4668754"/>
                </a:cubicBezTo>
                <a:cubicBezTo>
                  <a:pt x="1976497" y="4606160"/>
                  <a:pt x="2022721" y="4553450"/>
                  <a:pt x="2085454" y="4550155"/>
                </a:cubicBezTo>
                <a:cubicBezTo>
                  <a:pt x="2085454" y="4550155"/>
                  <a:pt x="2085454" y="4550155"/>
                  <a:pt x="2085454" y="4467795"/>
                </a:cubicBezTo>
                <a:cubicBezTo>
                  <a:pt x="2085454" y="4467795"/>
                  <a:pt x="2085454" y="4467795"/>
                  <a:pt x="2253841" y="4467795"/>
                </a:cubicBezTo>
                <a:cubicBezTo>
                  <a:pt x="2253841" y="4467795"/>
                  <a:pt x="2253841" y="4467795"/>
                  <a:pt x="2253841" y="4088937"/>
                </a:cubicBezTo>
                <a:cubicBezTo>
                  <a:pt x="2253841" y="4088937"/>
                  <a:pt x="2253841" y="4088937"/>
                  <a:pt x="2016118" y="4088937"/>
                </a:cubicBezTo>
                <a:cubicBezTo>
                  <a:pt x="2016118" y="4088937"/>
                  <a:pt x="2016118" y="4088937"/>
                  <a:pt x="1933575" y="3970338"/>
                </a:cubicBezTo>
                <a:close/>
                <a:moveTo>
                  <a:pt x="3627438" y="1439863"/>
                </a:moveTo>
                <a:cubicBezTo>
                  <a:pt x="4192194" y="1660613"/>
                  <a:pt x="4572001" y="2075753"/>
                  <a:pt x="4572001" y="2553495"/>
                </a:cubicBezTo>
                <a:cubicBezTo>
                  <a:pt x="4572001" y="3027941"/>
                  <a:pt x="4192194" y="3443082"/>
                  <a:pt x="3627438" y="3667126"/>
                </a:cubicBezTo>
                <a:cubicBezTo>
                  <a:pt x="4000640" y="3410134"/>
                  <a:pt x="4245037" y="3004877"/>
                  <a:pt x="4245037" y="2553495"/>
                </a:cubicBezTo>
                <a:cubicBezTo>
                  <a:pt x="4245037" y="2098816"/>
                  <a:pt x="4000640" y="1696855"/>
                  <a:pt x="3627438" y="1439863"/>
                </a:cubicBezTo>
                <a:close/>
                <a:moveTo>
                  <a:pt x="944563" y="1439863"/>
                </a:moveTo>
                <a:cubicBezTo>
                  <a:pt x="568059" y="1696855"/>
                  <a:pt x="326964" y="2098816"/>
                  <a:pt x="326964" y="2553495"/>
                </a:cubicBezTo>
                <a:cubicBezTo>
                  <a:pt x="326964" y="3004877"/>
                  <a:pt x="568059" y="3410134"/>
                  <a:pt x="944563" y="3667126"/>
                </a:cubicBezTo>
                <a:cubicBezTo>
                  <a:pt x="379807" y="3443082"/>
                  <a:pt x="0" y="3027941"/>
                  <a:pt x="0" y="2553495"/>
                </a:cubicBezTo>
                <a:cubicBezTo>
                  <a:pt x="0" y="2075753"/>
                  <a:pt x="379807" y="1660613"/>
                  <a:pt x="944563" y="1439863"/>
                </a:cubicBezTo>
                <a:close/>
                <a:moveTo>
                  <a:pt x="2970213" y="1298575"/>
                </a:moveTo>
                <a:cubicBezTo>
                  <a:pt x="3052725" y="1311751"/>
                  <a:pt x="3135236" y="1328220"/>
                  <a:pt x="3214447" y="1347984"/>
                </a:cubicBezTo>
                <a:cubicBezTo>
                  <a:pt x="3712816" y="1568675"/>
                  <a:pt x="4056063" y="2026529"/>
                  <a:pt x="4056063" y="2553553"/>
                </a:cubicBezTo>
                <a:cubicBezTo>
                  <a:pt x="4056063" y="3080578"/>
                  <a:pt x="3712816" y="3538431"/>
                  <a:pt x="3214447" y="3755829"/>
                </a:cubicBezTo>
                <a:cubicBezTo>
                  <a:pt x="3135236" y="3775593"/>
                  <a:pt x="3052725" y="3792062"/>
                  <a:pt x="2970213" y="3805238"/>
                </a:cubicBezTo>
                <a:cubicBezTo>
                  <a:pt x="3283757" y="3574664"/>
                  <a:pt x="3501587" y="3100342"/>
                  <a:pt x="3501587" y="2553553"/>
                </a:cubicBezTo>
                <a:cubicBezTo>
                  <a:pt x="3501587" y="2003471"/>
                  <a:pt x="3283757" y="1529149"/>
                  <a:pt x="2970213" y="1298575"/>
                </a:cubicBezTo>
                <a:close/>
                <a:moveTo>
                  <a:pt x="1597025" y="1298575"/>
                </a:moveTo>
                <a:cubicBezTo>
                  <a:pt x="1283445" y="1529149"/>
                  <a:pt x="1068891" y="2003471"/>
                  <a:pt x="1068891" y="2553553"/>
                </a:cubicBezTo>
                <a:cubicBezTo>
                  <a:pt x="1068891" y="3100342"/>
                  <a:pt x="1283445" y="3574664"/>
                  <a:pt x="1597025" y="3805238"/>
                </a:cubicBezTo>
                <a:cubicBezTo>
                  <a:pt x="1514504" y="3792062"/>
                  <a:pt x="1431983" y="3775593"/>
                  <a:pt x="1356064" y="3755829"/>
                </a:cubicBezTo>
                <a:cubicBezTo>
                  <a:pt x="857637" y="3538431"/>
                  <a:pt x="514350" y="3080578"/>
                  <a:pt x="514350" y="2553553"/>
                </a:cubicBezTo>
                <a:cubicBezTo>
                  <a:pt x="514350" y="2026529"/>
                  <a:pt x="857637" y="1568675"/>
                  <a:pt x="1356064" y="1347984"/>
                </a:cubicBezTo>
                <a:cubicBezTo>
                  <a:pt x="1431983" y="1328220"/>
                  <a:pt x="1514504" y="1311751"/>
                  <a:pt x="1597025" y="1298575"/>
                </a:cubicBezTo>
                <a:close/>
                <a:moveTo>
                  <a:pt x="2587625" y="1271588"/>
                </a:moveTo>
                <a:cubicBezTo>
                  <a:pt x="2627291" y="1274884"/>
                  <a:pt x="2666957" y="1278179"/>
                  <a:pt x="2706623" y="1281475"/>
                </a:cubicBezTo>
                <a:cubicBezTo>
                  <a:pt x="3057003" y="1462730"/>
                  <a:pt x="3311525" y="1963652"/>
                  <a:pt x="3311525" y="2553555"/>
                </a:cubicBezTo>
                <a:cubicBezTo>
                  <a:pt x="3311525" y="3140161"/>
                  <a:pt x="3057003" y="3644380"/>
                  <a:pt x="2706623" y="3822339"/>
                </a:cubicBezTo>
                <a:cubicBezTo>
                  <a:pt x="2666957" y="3828930"/>
                  <a:pt x="2627291" y="3832226"/>
                  <a:pt x="2587625" y="3832226"/>
                </a:cubicBezTo>
                <a:cubicBezTo>
                  <a:pt x="2742983" y="3601538"/>
                  <a:pt x="2828925" y="3070955"/>
                  <a:pt x="2828925" y="2553555"/>
                </a:cubicBezTo>
                <a:cubicBezTo>
                  <a:pt x="2828925" y="2032859"/>
                  <a:pt x="2742983" y="1502276"/>
                  <a:pt x="2587625" y="1271588"/>
                </a:cubicBezTo>
                <a:close/>
                <a:moveTo>
                  <a:pt x="1981200" y="1271588"/>
                </a:moveTo>
                <a:cubicBezTo>
                  <a:pt x="1829148" y="1502276"/>
                  <a:pt x="1739900" y="2032859"/>
                  <a:pt x="1739900" y="2553555"/>
                </a:cubicBezTo>
                <a:cubicBezTo>
                  <a:pt x="1739900" y="3070955"/>
                  <a:pt x="1829148" y="3601538"/>
                  <a:pt x="1981200" y="3832226"/>
                </a:cubicBezTo>
                <a:cubicBezTo>
                  <a:pt x="1941534" y="3832226"/>
                  <a:pt x="1905174" y="3828930"/>
                  <a:pt x="1865508" y="3822339"/>
                </a:cubicBezTo>
                <a:cubicBezTo>
                  <a:pt x="1511822" y="3644380"/>
                  <a:pt x="1257300" y="3140161"/>
                  <a:pt x="1257300" y="2553555"/>
                </a:cubicBezTo>
                <a:cubicBezTo>
                  <a:pt x="1257300" y="1963652"/>
                  <a:pt x="1511822" y="1462730"/>
                  <a:pt x="1865508" y="1281475"/>
                </a:cubicBezTo>
                <a:cubicBezTo>
                  <a:pt x="1905174" y="1278179"/>
                  <a:pt x="1941534" y="1274884"/>
                  <a:pt x="1981200" y="1271588"/>
                </a:cubicBezTo>
                <a:close/>
                <a:moveTo>
                  <a:pt x="2184541" y="1268413"/>
                </a:moveTo>
                <a:cubicBezTo>
                  <a:pt x="2217546" y="1268413"/>
                  <a:pt x="2250551" y="1268413"/>
                  <a:pt x="2283556" y="1268413"/>
                </a:cubicBezTo>
                <a:cubicBezTo>
                  <a:pt x="2316562" y="1268413"/>
                  <a:pt x="2349567" y="1268413"/>
                  <a:pt x="2382572" y="1268413"/>
                </a:cubicBezTo>
                <a:cubicBezTo>
                  <a:pt x="2521194" y="1429872"/>
                  <a:pt x="2640013" y="1904364"/>
                  <a:pt x="2640013" y="2553495"/>
                </a:cubicBezTo>
                <a:cubicBezTo>
                  <a:pt x="2640013" y="3199330"/>
                  <a:pt x="2521194" y="3677117"/>
                  <a:pt x="2382572" y="3835281"/>
                </a:cubicBezTo>
                <a:cubicBezTo>
                  <a:pt x="2349567" y="3838576"/>
                  <a:pt x="2316562" y="3838576"/>
                  <a:pt x="2283556" y="3838576"/>
                </a:cubicBezTo>
                <a:cubicBezTo>
                  <a:pt x="2250551" y="3838576"/>
                  <a:pt x="2217546" y="3838576"/>
                  <a:pt x="2184541" y="3835281"/>
                </a:cubicBezTo>
                <a:cubicBezTo>
                  <a:pt x="2049219" y="3677117"/>
                  <a:pt x="1930400" y="3199330"/>
                  <a:pt x="1930400" y="2553495"/>
                </a:cubicBezTo>
                <a:cubicBezTo>
                  <a:pt x="1930400" y="1904364"/>
                  <a:pt x="2049219" y="1429872"/>
                  <a:pt x="2184541" y="1268413"/>
                </a:cubicBezTo>
                <a:close/>
                <a:moveTo>
                  <a:pt x="2218301" y="0"/>
                </a:moveTo>
                <a:cubicBezTo>
                  <a:pt x="2218301" y="0"/>
                  <a:pt x="2218301" y="0"/>
                  <a:pt x="2350398" y="0"/>
                </a:cubicBezTo>
                <a:cubicBezTo>
                  <a:pt x="2350398" y="0"/>
                  <a:pt x="2350398" y="0"/>
                  <a:pt x="2350398" y="906423"/>
                </a:cubicBezTo>
                <a:cubicBezTo>
                  <a:pt x="2485797" y="909719"/>
                  <a:pt x="2601382" y="913015"/>
                  <a:pt x="2601382" y="913015"/>
                </a:cubicBezTo>
                <a:cubicBezTo>
                  <a:pt x="2601382" y="913015"/>
                  <a:pt x="2703757" y="899830"/>
                  <a:pt x="2779713" y="1166813"/>
                </a:cubicBezTo>
                <a:cubicBezTo>
                  <a:pt x="2779713" y="1166813"/>
                  <a:pt x="2406539" y="1048154"/>
                  <a:pt x="1792288" y="1140444"/>
                </a:cubicBezTo>
                <a:cubicBezTo>
                  <a:pt x="1792288" y="1140444"/>
                  <a:pt x="1861639" y="922903"/>
                  <a:pt x="1987131" y="913015"/>
                </a:cubicBezTo>
                <a:cubicBezTo>
                  <a:pt x="2033365" y="909719"/>
                  <a:pt x="2122531" y="906423"/>
                  <a:pt x="2218301" y="906423"/>
                </a:cubicBezTo>
                <a:cubicBezTo>
                  <a:pt x="2218301" y="906423"/>
                  <a:pt x="2218301" y="906423"/>
                  <a:pt x="2218301" y="0"/>
                </a:cubicBezTo>
                <a:close/>
              </a:path>
            </a:pathLst>
          </a:custGeom>
          <a:solidFill>
            <a:schemeClr val="accent4">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 name="千图PPT彼岸天：ID 8661124库_任意多边形 7"/>
          <p:cNvSpPr/>
          <p:nvPr>
            <p:custDataLst>
              <p:tags r:id="rId5"/>
            </p:custDataLst>
          </p:nvPr>
        </p:nvSpPr>
        <p:spPr bwMode="auto">
          <a:xfrm>
            <a:off x="9730673" y="1606127"/>
            <a:ext cx="1659646" cy="2252046"/>
          </a:xfrm>
          <a:custGeom>
            <a:avLst/>
            <a:gdLst>
              <a:gd name="connsiteX0" fmla="*/ 2265551 w 4572001"/>
              <a:gd name="connsiteY0" fmla="*/ 4679306 h 6203951"/>
              <a:gd name="connsiteX1" fmla="*/ 2201013 w 4572001"/>
              <a:gd name="connsiteY1" fmla="*/ 4721465 h 6203951"/>
              <a:gd name="connsiteX2" fmla="*/ 2158091 w 4572001"/>
              <a:gd name="connsiteY2" fmla="*/ 4797236 h 6203951"/>
              <a:gd name="connsiteX3" fmla="*/ 2237332 w 4572001"/>
              <a:gd name="connsiteY3" fmla="*/ 4757703 h 6203951"/>
              <a:gd name="connsiteX4" fmla="*/ 2276952 w 4572001"/>
              <a:gd name="connsiteY4" fmla="*/ 4681932 h 6203951"/>
              <a:gd name="connsiteX5" fmla="*/ 2265551 w 4572001"/>
              <a:gd name="connsiteY5" fmla="*/ 4679306 h 6203951"/>
              <a:gd name="connsiteX6" fmla="*/ 2302025 w 4572001"/>
              <a:gd name="connsiteY6" fmla="*/ 4676012 h 6203951"/>
              <a:gd name="connsiteX7" fmla="*/ 2290159 w 4572001"/>
              <a:gd name="connsiteY7" fmla="*/ 4678637 h 6203951"/>
              <a:gd name="connsiteX8" fmla="*/ 2329780 w 4572001"/>
              <a:gd name="connsiteY8" fmla="*/ 4754409 h 6203951"/>
              <a:gd name="connsiteX9" fmla="*/ 2405719 w 4572001"/>
              <a:gd name="connsiteY9" fmla="*/ 4793942 h 6203951"/>
              <a:gd name="connsiteX10" fmla="*/ 2366098 w 4572001"/>
              <a:gd name="connsiteY10" fmla="*/ 4718170 h 6203951"/>
              <a:gd name="connsiteX11" fmla="*/ 2302025 w 4572001"/>
              <a:gd name="connsiteY11" fmla="*/ 4676012 h 6203951"/>
              <a:gd name="connsiteX12" fmla="*/ 2169492 w 4572001"/>
              <a:gd name="connsiteY12" fmla="*/ 4547530 h 6203951"/>
              <a:gd name="connsiteX13" fmla="*/ 2158091 w 4572001"/>
              <a:gd name="connsiteY13" fmla="*/ 4550155 h 6203951"/>
              <a:gd name="connsiteX14" fmla="*/ 2197712 w 4572001"/>
              <a:gd name="connsiteY14" fmla="*/ 4625927 h 6203951"/>
              <a:gd name="connsiteX15" fmla="*/ 2273651 w 4572001"/>
              <a:gd name="connsiteY15" fmla="*/ 4668754 h 6203951"/>
              <a:gd name="connsiteX16" fmla="*/ 2234030 w 4572001"/>
              <a:gd name="connsiteY16" fmla="*/ 4589688 h 6203951"/>
              <a:gd name="connsiteX17" fmla="*/ 2169492 w 4572001"/>
              <a:gd name="connsiteY17" fmla="*/ 4547530 h 6203951"/>
              <a:gd name="connsiteX18" fmla="*/ 2393802 w 4572001"/>
              <a:gd name="connsiteY18" fmla="*/ 4544699 h 6203951"/>
              <a:gd name="connsiteX19" fmla="*/ 2326478 w 4572001"/>
              <a:gd name="connsiteY19" fmla="*/ 4586394 h 6203951"/>
              <a:gd name="connsiteX20" fmla="*/ 2286858 w 4572001"/>
              <a:gd name="connsiteY20" fmla="*/ 4662165 h 6203951"/>
              <a:gd name="connsiteX21" fmla="*/ 2362797 w 4572001"/>
              <a:gd name="connsiteY21" fmla="*/ 4622632 h 6203951"/>
              <a:gd name="connsiteX22" fmla="*/ 2405719 w 4572001"/>
              <a:gd name="connsiteY22" fmla="*/ 4546861 h 6203951"/>
              <a:gd name="connsiteX23" fmla="*/ 2393802 w 4572001"/>
              <a:gd name="connsiteY23" fmla="*/ 4544699 h 6203951"/>
              <a:gd name="connsiteX24" fmla="*/ 1933575 w 4572001"/>
              <a:gd name="connsiteY24" fmla="*/ 3970338 h 6203951"/>
              <a:gd name="connsiteX25" fmla="*/ 2283556 w 4572001"/>
              <a:gd name="connsiteY25" fmla="*/ 3970338 h 6203951"/>
              <a:gd name="connsiteX26" fmla="*/ 2636838 w 4572001"/>
              <a:gd name="connsiteY26" fmla="*/ 3970338 h 6203951"/>
              <a:gd name="connsiteX27" fmla="*/ 2541089 w 4572001"/>
              <a:gd name="connsiteY27" fmla="*/ 4088937 h 6203951"/>
              <a:gd name="connsiteX28" fmla="*/ 2319875 w 4572001"/>
              <a:gd name="connsiteY28" fmla="*/ 4088937 h 6203951"/>
              <a:gd name="connsiteX29" fmla="*/ 2319875 w 4572001"/>
              <a:gd name="connsiteY29" fmla="*/ 4467795 h 6203951"/>
              <a:gd name="connsiteX30" fmla="*/ 2494865 w 4572001"/>
              <a:gd name="connsiteY30" fmla="*/ 4467795 h 6203951"/>
              <a:gd name="connsiteX31" fmla="*/ 2494865 w 4572001"/>
              <a:gd name="connsiteY31" fmla="*/ 4550155 h 6203951"/>
              <a:gd name="connsiteX32" fmla="*/ 2593916 w 4572001"/>
              <a:gd name="connsiteY32" fmla="*/ 4668754 h 6203951"/>
              <a:gd name="connsiteX33" fmla="*/ 2494865 w 4572001"/>
              <a:gd name="connsiteY33" fmla="*/ 4787353 h 6203951"/>
              <a:gd name="connsiteX34" fmla="*/ 2494865 w 4572001"/>
              <a:gd name="connsiteY34" fmla="*/ 4873008 h 6203951"/>
              <a:gd name="connsiteX35" fmla="*/ 2319875 w 4572001"/>
              <a:gd name="connsiteY35" fmla="*/ 4873008 h 6203951"/>
              <a:gd name="connsiteX36" fmla="*/ 2319875 w 4572001"/>
              <a:gd name="connsiteY36" fmla="*/ 5008079 h 6203951"/>
              <a:gd name="connsiteX37" fmla="*/ 2471753 w 4572001"/>
              <a:gd name="connsiteY37" fmla="*/ 5008079 h 6203951"/>
              <a:gd name="connsiteX38" fmla="*/ 2471753 w 4572001"/>
              <a:gd name="connsiteY38" fmla="*/ 5258454 h 6203951"/>
              <a:gd name="connsiteX39" fmla="*/ 2471753 w 4572001"/>
              <a:gd name="connsiteY39" fmla="*/ 6203951 h 6203951"/>
              <a:gd name="connsiteX40" fmla="*/ 2432133 w 4572001"/>
              <a:gd name="connsiteY40" fmla="*/ 6203951 h 6203951"/>
              <a:gd name="connsiteX41" fmla="*/ 2432133 w 4572001"/>
              <a:gd name="connsiteY41" fmla="*/ 5258454 h 6203951"/>
              <a:gd name="connsiteX42" fmla="*/ 2405719 w 4572001"/>
              <a:gd name="connsiteY42" fmla="*/ 5258454 h 6203951"/>
              <a:gd name="connsiteX43" fmla="*/ 2405719 w 4572001"/>
              <a:gd name="connsiteY43" fmla="*/ 6203951 h 6203951"/>
              <a:gd name="connsiteX44" fmla="*/ 2366098 w 4572001"/>
              <a:gd name="connsiteY44" fmla="*/ 6203951 h 6203951"/>
              <a:gd name="connsiteX45" fmla="*/ 2366098 w 4572001"/>
              <a:gd name="connsiteY45" fmla="*/ 5258454 h 6203951"/>
              <a:gd name="connsiteX46" fmla="*/ 2336383 w 4572001"/>
              <a:gd name="connsiteY46" fmla="*/ 5258454 h 6203951"/>
              <a:gd name="connsiteX47" fmla="*/ 2336383 w 4572001"/>
              <a:gd name="connsiteY47" fmla="*/ 6203951 h 6203951"/>
              <a:gd name="connsiteX48" fmla="*/ 2296763 w 4572001"/>
              <a:gd name="connsiteY48" fmla="*/ 6203951 h 6203951"/>
              <a:gd name="connsiteX49" fmla="*/ 2296763 w 4572001"/>
              <a:gd name="connsiteY49" fmla="*/ 5258454 h 6203951"/>
              <a:gd name="connsiteX50" fmla="*/ 2270349 w 4572001"/>
              <a:gd name="connsiteY50" fmla="*/ 5258454 h 6203951"/>
              <a:gd name="connsiteX51" fmla="*/ 2270349 w 4572001"/>
              <a:gd name="connsiteY51" fmla="*/ 6203951 h 6203951"/>
              <a:gd name="connsiteX52" fmla="*/ 2230729 w 4572001"/>
              <a:gd name="connsiteY52" fmla="*/ 6203951 h 6203951"/>
              <a:gd name="connsiteX53" fmla="*/ 2230729 w 4572001"/>
              <a:gd name="connsiteY53" fmla="*/ 5258454 h 6203951"/>
              <a:gd name="connsiteX54" fmla="*/ 2204315 w 4572001"/>
              <a:gd name="connsiteY54" fmla="*/ 5258454 h 6203951"/>
              <a:gd name="connsiteX55" fmla="*/ 2204315 w 4572001"/>
              <a:gd name="connsiteY55" fmla="*/ 6203951 h 6203951"/>
              <a:gd name="connsiteX56" fmla="*/ 2164695 w 4572001"/>
              <a:gd name="connsiteY56" fmla="*/ 6203951 h 6203951"/>
              <a:gd name="connsiteX57" fmla="*/ 2164695 w 4572001"/>
              <a:gd name="connsiteY57" fmla="*/ 5258454 h 6203951"/>
              <a:gd name="connsiteX58" fmla="*/ 2138281 w 4572001"/>
              <a:gd name="connsiteY58" fmla="*/ 5258454 h 6203951"/>
              <a:gd name="connsiteX59" fmla="*/ 2138281 w 4572001"/>
              <a:gd name="connsiteY59" fmla="*/ 6203951 h 6203951"/>
              <a:gd name="connsiteX60" fmla="*/ 2098660 w 4572001"/>
              <a:gd name="connsiteY60" fmla="*/ 6203951 h 6203951"/>
              <a:gd name="connsiteX61" fmla="*/ 2098660 w 4572001"/>
              <a:gd name="connsiteY61" fmla="*/ 5258454 h 6203951"/>
              <a:gd name="connsiteX62" fmla="*/ 2098660 w 4572001"/>
              <a:gd name="connsiteY62" fmla="*/ 5008079 h 6203951"/>
              <a:gd name="connsiteX63" fmla="*/ 2253841 w 4572001"/>
              <a:gd name="connsiteY63" fmla="*/ 5008079 h 6203951"/>
              <a:gd name="connsiteX64" fmla="*/ 2253841 w 4572001"/>
              <a:gd name="connsiteY64" fmla="*/ 4873008 h 6203951"/>
              <a:gd name="connsiteX65" fmla="*/ 2085454 w 4572001"/>
              <a:gd name="connsiteY65" fmla="*/ 4873008 h 6203951"/>
              <a:gd name="connsiteX66" fmla="*/ 2085454 w 4572001"/>
              <a:gd name="connsiteY66" fmla="*/ 4790647 h 6203951"/>
              <a:gd name="connsiteX67" fmla="*/ 1976497 w 4572001"/>
              <a:gd name="connsiteY67" fmla="*/ 4668754 h 6203951"/>
              <a:gd name="connsiteX68" fmla="*/ 2085454 w 4572001"/>
              <a:gd name="connsiteY68" fmla="*/ 4550155 h 6203951"/>
              <a:gd name="connsiteX69" fmla="*/ 2085454 w 4572001"/>
              <a:gd name="connsiteY69" fmla="*/ 4467795 h 6203951"/>
              <a:gd name="connsiteX70" fmla="*/ 2253841 w 4572001"/>
              <a:gd name="connsiteY70" fmla="*/ 4467795 h 6203951"/>
              <a:gd name="connsiteX71" fmla="*/ 2253841 w 4572001"/>
              <a:gd name="connsiteY71" fmla="*/ 4088937 h 6203951"/>
              <a:gd name="connsiteX72" fmla="*/ 2016118 w 4572001"/>
              <a:gd name="connsiteY72" fmla="*/ 4088937 h 6203951"/>
              <a:gd name="connsiteX73" fmla="*/ 1933575 w 4572001"/>
              <a:gd name="connsiteY73" fmla="*/ 3970338 h 6203951"/>
              <a:gd name="connsiteX74" fmla="*/ 3627438 w 4572001"/>
              <a:gd name="connsiteY74" fmla="*/ 1439863 h 6203951"/>
              <a:gd name="connsiteX75" fmla="*/ 4572001 w 4572001"/>
              <a:gd name="connsiteY75" fmla="*/ 2553495 h 6203951"/>
              <a:gd name="connsiteX76" fmla="*/ 3627438 w 4572001"/>
              <a:gd name="connsiteY76" fmla="*/ 3667126 h 6203951"/>
              <a:gd name="connsiteX77" fmla="*/ 4245037 w 4572001"/>
              <a:gd name="connsiteY77" fmla="*/ 2553495 h 6203951"/>
              <a:gd name="connsiteX78" fmla="*/ 3627438 w 4572001"/>
              <a:gd name="connsiteY78" fmla="*/ 1439863 h 6203951"/>
              <a:gd name="connsiteX79" fmla="*/ 944563 w 4572001"/>
              <a:gd name="connsiteY79" fmla="*/ 1439863 h 6203951"/>
              <a:gd name="connsiteX80" fmla="*/ 326964 w 4572001"/>
              <a:gd name="connsiteY80" fmla="*/ 2553495 h 6203951"/>
              <a:gd name="connsiteX81" fmla="*/ 944563 w 4572001"/>
              <a:gd name="connsiteY81" fmla="*/ 3667126 h 6203951"/>
              <a:gd name="connsiteX82" fmla="*/ 0 w 4572001"/>
              <a:gd name="connsiteY82" fmla="*/ 2553495 h 6203951"/>
              <a:gd name="connsiteX83" fmla="*/ 944563 w 4572001"/>
              <a:gd name="connsiteY83" fmla="*/ 1439863 h 6203951"/>
              <a:gd name="connsiteX84" fmla="*/ 2970213 w 4572001"/>
              <a:gd name="connsiteY84" fmla="*/ 1298575 h 6203951"/>
              <a:gd name="connsiteX85" fmla="*/ 3214447 w 4572001"/>
              <a:gd name="connsiteY85" fmla="*/ 1347984 h 6203951"/>
              <a:gd name="connsiteX86" fmla="*/ 4056063 w 4572001"/>
              <a:gd name="connsiteY86" fmla="*/ 2553553 h 6203951"/>
              <a:gd name="connsiteX87" fmla="*/ 3214447 w 4572001"/>
              <a:gd name="connsiteY87" fmla="*/ 3755829 h 6203951"/>
              <a:gd name="connsiteX88" fmla="*/ 2970213 w 4572001"/>
              <a:gd name="connsiteY88" fmla="*/ 3805238 h 6203951"/>
              <a:gd name="connsiteX89" fmla="*/ 3501587 w 4572001"/>
              <a:gd name="connsiteY89" fmla="*/ 2553553 h 6203951"/>
              <a:gd name="connsiteX90" fmla="*/ 2970213 w 4572001"/>
              <a:gd name="connsiteY90" fmla="*/ 1298575 h 6203951"/>
              <a:gd name="connsiteX91" fmla="*/ 1597025 w 4572001"/>
              <a:gd name="connsiteY91" fmla="*/ 1298575 h 6203951"/>
              <a:gd name="connsiteX92" fmla="*/ 1068891 w 4572001"/>
              <a:gd name="connsiteY92" fmla="*/ 2553553 h 6203951"/>
              <a:gd name="connsiteX93" fmla="*/ 1597025 w 4572001"/>
              <a:gd name="connsiteY93" fmla="*/ 3805238 h 6203951"/>
              <a:gd name="connsiteX94" fmla="*/ 1356064 w 4572001"/>
              <a:gd name="connsiteY94" fmla="*/ 3755829 h 6203951"/>
              <a:gd name="connsiteX95" fmla="*/ 514350 w 4572001"/>
              <a:gd name="connsiteY95" fmla="*/ 2553553 h 6203951"/>
              <a:gd name="connsiteX96" fmla="*/ 1356064 w 4572001"/>
              <a:gd name="connsiteY96" fmla="*/ 1347984 h 6203951"/>
              <a:gd name="connsiteX97" fmla="*/ 1597025 w 4572001"/>
              <a:gd name="connsiteY97" fmla="*/ 1298575 h 6203951"/>
              <a:gd name="connsiteX98" fmla="*/ 2587625 w 4572001"/>
              <a:gd name="connsiteY98" fmla="*/ 1271588 h 6203951"/>
              <a:gd name="connsiteX99" fmla="*/ 2706623 w 4572001"/>
              <a:gd name="connsiteY99" fmla="*/ 1281475 h 6203951"/>
              <a:gd name="connsiteX100" fmla="*/ 3311525 w 4572001"/>
              <a:gd name="connsiteY100" fmla="*/ 2553555 h 6203951"/>
              <a:gd name="connsiteX101" fmla="*/ 2706623 w 4572001"/>
              <a:gd name="connsiteY101" fmla="*/ 3822339 h 6203951"/>
              <a:gd name="connsiteX102" fmla="*/ 2587625 w 4572001"/>
              <a:gd name="connsiteY102" fmla="*/ 3832226 h 6203951"/>
              <a:gd name="connsiteX103" fmla="*/ 2828925 w 4572001"/>
              <a:gd name="connsiteY103" fmla="*/ 2553555 h 6203951"/>
              <a:gd name="connsiteX104" fmla="*/ 2587625 w 4572001"/>
              <a:gd name="connsiteY104" fmla="*/ 1271588 h 6203951"/>
              <a:gd name="connsiteX105" fmla="*/ 1981200 w 4572001"/>
              <a:gd name="connsiteY105" fmla="*/ 1271588 h 6203951"/>
              <a:gd name="connsiteX106" fmla="*/ 1739900 w 4572001"/>
              <a:gd name="connsiteY106" fmla="*/ 2553555 h 6203951"/>
              <a:gd name="connsiteX107" fmla="*/ 1981200 w 4572001"/>
              <a:gd name="connsiteY107" fmla="*/ 3832226 h 6203951"/>
              <a:gd name="connsiteX108" fmla="*/ 1865508 w 4572001"/>
              <a:gd name="connsiteY108" fmla="*/ 3822339 h 6203951"/>
              <a:gd name="connsiteX109" fmla="*/ 1257300 w 4572001"/>
              <a:gd name="connsiteY109" fmla="*/ 2553555 h 6203951"/>
              <a:gd name="connsiteX110" fmla="*/ 1865508 w 4572001"/>
              <a:gd name="connsiteY110" fmla="*/ 1281475 h 6203951"/>
              <a:gd name="connsiteX111" fmla="*/ 1981200 w 4572001"/>
              <a:gd name="connsiteY111" fmla="*/ 1271588 h 6203951"/>
              <a:gd name="connsiteX112" fmla="*/ 2184541 w 4572001"/>
              <a:gd name="connsiteY112" fmla="*/ 1268413 h 6203951"/>
              <a:gd name="connsiteX113" fmla="*/ 2283556 w 4572001"/>
              <a:gd name="connsiteY113" fmla="*/ 1268413 h 6203951"/>
              <a:gd name="connsiteX114" fmla="*/ 2382572 w 4572001"/>
              <a:gd name="connsiteY114" fmla="*/ 1268413 h 6203951"/>
              <a:gd name="connsiteX115" fmla="*/ 2640013 w 4572001"/>
              <a:gd name="connsiteY115" fmla="*/ 2553495 h 6203951"/>
              <a:gd name="connsiteX116" fmla="*/ 2382572 w 4572001"/>
              <a:gd name="connsiteY116" fmla="*/ 3835281 h 6203951"/>
              <a:gd name="connsiteX117" fmla="*/ 2283556 w 4572001"/>
              <a:gd name="connsiteY117" fmla="*/ 3838576 h 6203951"/>
              <a:gd name="connsiteX118" fmla="*/ 2184541 w 4572001"/>
              <a:gd name="connsiteY118" fmla="*/ 3835281 h 6203951"/>
              <a:gd name="connsiteX119" fmla="*/ 1930400 w 4572001"/>
              <a:gd name="connsiteY119" fmla="*/ 2553495 h 6203951"/>
              <a:gd name="connsiteX120" fmla="*/ 2184541 w 4572001"/>
              <a:gd name="connsiteY120" fmla="*/ 1268413 h 6203951"/>
              <a:gd name="connsiteX121" fmla="*/ 2218301 w 4572001"/>
              <a:gd name="connsiteY121" fmla="*/ 0 h 6203951"/>
              <a:gd name="connsiteX122" fmla="*/ 2350398 w 4572001"/>
              <a:gd name="connsiteY122" fmla="*/ 0 h 6203951"/>
              <a:gd name="connsiteX123" fmla="*/ 2350398 w 4572001"/>
              <a:gd name="connsiteY123" fmla="*/ 906423 h 6203951"/>
              <a:gd name="connsiteX124" fmla="*/ 2601382 w 4572001"/>
              <a:gd name="connsiteY124" fmla="*/ 913015 h 6203951"/>
              <a:gd name="connsiteX125" fmla="*/ 2779713 w 4572001"/>
              <a:gd name="connsiteY125" fmla="*/ 1166813 h 6203951"/>
              <a:gd name="connsiteX126" fmla="*/ 1792288 w 4572001"/>
              <a:gd name="connsiteY126" fmla="*/ 1140444 h 6203951"/>
              <a:gd name="connsiteX127" fmla="*/ 1987131 w 4572001"/>
              <a:gd name="connsiteY127" fmla="*/ 913015 h 6203951"/>
              <a:gd name="connsiteX128" fmla="*/ 2218301 w 4572001"/>
              <a:gd name="connsiteY128" fmla="*/ 906423 h 6203951"/>
              <a:gd name="connsiteX129" fmla="*/ 2218301 w 4572001"/>
              <a:gd name="connsiteY129" fmla="*/ 0 h 620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572001" h="6203951">
                <a:moveTo>
                  <a:pt x="2265551" y="4679306"/>
                </a:moveTo>
                <a:cubicBezTo>
                  <a:pt x="2250539" y="4681314"/>
                  <a:pt x="2225776" y="4696757"/>
                  <a:pt x="2201013" y="4721465"/>
                </a:cubicBezTo>
                <a:cubicBezTo>
                  <a:pt x="2167996" y="4754409"/>
                  <a:pt x="2148186" y="4787353"/>
                  <a:pt x="2158091" y="4797236"/>
                </a:cubicBezTo>
                <a:cubicBezTo>
                  <a:pt x="2167996" y="4807119"/>
                  <a:pt x="2204315" y="4790647"/>
                  <a:pt x="2237332" y="4757703"/>
                </a:cubicBezTo>
                <a:cubicBezTo>
                  <a:pt x="2270349" y="4724759"/>
                  <a:pt x="2286858" y="4691815"/>
                  <a:pt x="2276952" y="4681932"/>
                </a:cubicBezTo>
                <a:cubicBezTo>
                  <a:pt x="2274476" y="4679461"/>
                  <a:pt x="2270555" y="4678637"/>
                  <a:pt x="2265551" y="4679306"/>
                </a:cubicBezTo>
                <a:close/>
                <a:moveTo>
                  <a:pt x="2302025" y="4676012"/>
                </a:moveTo>
                <a:cubicBezTo>
                  <a:pt x="2296763" y="4675343"/>
                  <a:pt x="2292635" y="4676166"/>
                  <a:pt x="2290159" y="4678637"/>
                </a:cubicBezTo>
                <a:cubicBezTo>
                  <a:pt x="2280254" y="4688521"/>
                  <a:pt x="2300064" y="4721465"/>
                  <a:pt x="2329780" y="4754409"/>
                </a:cubicBezTo>
                <a:cubicBezTo>
                  <a:pt x="2362797" y="4787353"/>
                  <a:pt x="2395814" y="4807119"/>
                  <a:pt x="2405719" y="4793942"/>
                </a:cubicBezTo>
                <a:cubicBezTo>
                  <a:pt x="2418926" y="4784059"/>
                  <a:pt x="2399116" y="4751114"/>
                  <a:pt x="2366098" y="4718170"/>
                </a:cubicBezTo>
                <a:cubicBezTo>
                  <a:pt x="2343812" y="4693462"/>
                  <a:pt x="2317811" y="4678020"/>
                  <a:pt x="2302025" y="4676012"/>
                </a:cubicBezTo>
                <a:close/>
                <a:moveTo>
                  <a:pt x="2169492" y="4547530"/>
                </a:moveTo>
                <a:cubicBezTo>
                  <a:pt x="2164488" y="4546861"/>
                  <a:pt x="2160568" y="4547684"/>
                  <a:pt x="2158091" y="4550155"/>
                </a:cubicBezTo>
                <a:cubicBezTo>
                  <a:pt x="2148186" y="4560038"/>
                  <a:pt x="2164695" y="4592983"/>
                  <a:pt x="2197712" y="4625927"/>
                </a:cubicBezTo>
                <a:cubicBezTo>
                  <a:pt x="2227427" y="4658871"/>
                  <a:pt x="2263746" y="4678637"/>
                  <a:pt x="2273651" y="4668754"/>
                </a:cubicBezTo>
                <a:cubicBezTo>
                  <a:pt x="2283556" y="4658871"/>
                  <a:pt x="2267047" y="4622632"/>
                  <a:pt x="2234030" y="4589688"/>
                </a:cubicBezTo>
                <a:cubicBezTo>
                  <a:pt x="2209268" y="4564980"/>
                  <a:pt x="2184505" y="4549537"/>
                  <a:pt x="2169492" y="4547530"/>
                </a:cubicBezTo>
                <a:close/>
                <a:moveTo>
                  <a:pt x="2393802" y="4544699"/>
                </a:moveTo>
                <a:cubicBezTo>
                  <a:pt x="2377861" y="4547479"/>
                  <a:pt x="2351241" y="4564157"/>
                  <a:pt x="2326478" y="4586394"/>
                </a:cubicBezTo>
                <a:cubicBezTo>
                  <a:pt x="2293461" y="4619338"/>
                  <a:pt x="2276952" y="4652282"/>
                  <a:pt x="2286858" y="4662165"/>
                </a:cubicBezTo>
                <a:cubicBezTo>
                  <a:pt x="2296763" y="4675343"/>
                  <a:pt x="2329780" y="4655576"/>
                  <a:pt x="2362797" y="4622632"/>
                </a:cubicBezTo>
                <a:cubicBezTo>
                  <a:pt x="2395814" y="4592983"/>
                  <a:pt x="2415624" y="4556744"/>
                  <a:pt x="2405719" y="4546861"/>
                </a:cubicBezTo>
                <a:cubicBezTo>
                  <a:pt x="2403243" y="4544390"/>
                  <a:pt x="2399115" y="4543772"/>
                  <a:pt x="2393802" y="4544699"/>
                </a:cubicBezTo>
                <a:close/>
                <a:moveTo>
                  <a:pt x="1933575" y="3970338"/>
                </a:moveTo>
                <a:cubicBezTo>
                  <a:pt x="1933575" y="3970338"/>
                  <a:pt x="1933575" y="3970338"/>
                  <a:pt x="2283556" y="3970338"/>
                </a:cubicBezTo>
                <a:cubicBezTo>
                  <a:pt x="2283556" y="3970338"/>
                  <a:pt x="2283556" y="3970338"/>
                  <a:pt x="2636838" y="3970338"/>
                </a:cubicBezTo>
                <a:cubicBezTo>
                  <a:pt x="2636838" y="3970338"/>
                  <a:pt x="2636838" y="3970338"/>
                  <a:pt x="2541089" y="4088937"/>
                </a:cubicBezTo>
                <a:lnTo>
                  <a:pt x="2319875" y="4088937"/>
                </a:lnTo>
                <a:cubicBezTo>
                  <a:pt x="2319875" y="4088937"/>
                  <a:pt x="2319875" y="4088937"/>
                  <a:pt x="2319875" y="4467795"/>
                </a:cubicBezTo>
                <a:cubicBezTo>
                  <a:pt x="2319875" y="4467795"/>
                  <a:pt x="2319875" y="4467795"/>
                  <a:pt x="2494865" y="4467795"/>
                </a:cubicBezTo>
                <a:cubicBezTo>
                  <a:pt x="2494865" y="4467795"/>
                  <a:pt x="2494865" y="4467795"/>
                  <a:pt x="2494865" y="4550155"/>
                </a:cubicBezTo>
                <a:cubicBezTo>
                  <a:pt x="2550994" y="4560038"/>
                  <a:pt x="2593916" y="4609455"/>
                  <a:pt x="2593916" y="4668754"/>
                </a:cubicBezTo>
                <a:cubicBezTo>
                  <a:pt x="2593916" y="4731348"/>
                  <a:pt x="2550994" y="4780764"/>
                  <a:pt x="2494865" y="4787353"/>
                </a:cubicBezTo>
                <a:cubicBezTo>
                  <a:pt x="2494865" y="4787353"/>
                  <a:pt x="2494865" y="4787353"/>
                  <a:pt x="2494865" y="4873008"/>
                </a:cubicBezTo>
                <a:cubicBezTo>
                  <a:pt x="2494865" y="4873008"/>
                  <a:pt x="2494865" y="4873008"/>
                  <a:pt x="2319875" y="4873008"/>
                </a:cubicBezTo>
                <a:cubicBezTo>
                  <a:pt x="2319875" y="4873008"/>
                  <a:pt x="2319875" y="4873008"/>
                  <a:pt x="2319875" y="5008079"/>
                </a:cubicBezTo>
                <a:cubicBezTo>
                  <a:pt x="2319875" y="5008079"/>
                  <a:pt x="2319875" y="5008079"/>
                  <a:pt x="2471753" y="5008079"/>
                </a:cubicBezTo>
                <a:cubicBezTo>
                  <a:pt x="2471753" y="5008079"/>
                  <a:pt x="2471753" y="5008079"/>
                  <a:pt x="2471753" y="5258454"/>
                </a:cubicBezTo>
                <a:cubicBezTo>
                  <a:pt x="2471753" y="5258454"/>
                  <a:pt x="2471753" y="5258454"/>
                  <a:pt x="2471753" y="6203951"/>
                </a:cubicBezTo>
                <a:cubicBezTo>
                  <a:pt x="2471753" y="6203951"/>
                  <a:pt x="2471753" y="6203951"/>
                  <a:pt x="2432133" y="6203951"/>
                </a:cubicBezTo>
                <a:cubicBezTo>
                  <a:pt x="2432133" y="6203951"/>
                  <a:pt x="2432133" y="6203951"/>
                  <a:pt x="2432133" y="5258454"/>
                </a:cubicBezTo>
                <a:cubicBezTo>
                  <a:pt x="2432133" y="5258454"/>
                  <a:pt x="2432133" y="5258454"/>
                  <a:pt x="2405719" y="5258454"/>
                </a:cubicBezTo>
                <a:cubicBezTo>
                  <a:pt x="2405719" y="5258454"/>
                  <a:pt x="2405719" y="5258454"/>
                  <a:pt x="2405719" y="6203951"/>
                </a:cubicBezTo>
                <a:cubicBezTo>
                  <a:pt x="2405719" y="6203951"/>
                  <a:pt x="2405719" y="6203951"/>
                  <a:pt x="2366098" y="6203951"/>
                </a:cubicBezTo>
                <a:cubicBezTo>
                  <a:pt x="2366098" y="6203951"/>
                  <a:pt x="2366098" y="6203951"/>
                  <a:pt x="2366098" y="5258454"/>
                </a:cubicBezTo>
                <a:cubicBezTo>
                  <a:pt x="2366098" y="5258454"/>
                  <a:pt x="2366098" y="5258454"/>
                  <a:pt x="2336383" y="5258454"/>
                </a:cubicBezTo>
                <a:cubicBezTo>
                  <a:pt x="2336383" y="5258454"/>
                  <a:pt x="2336383" y="5258454"/>
                  <a:pt x="2336383" y="6203951"/>
                </a:cubicBezTo>
                <a:cubicBezTo>
                  <a:pt x="2336383" y="6203951"/>
                  <a:pt x="2336383" y="6203951"/>
                  <a:pt x="2296763" y="6203951"/>
                </a:cubicBezTo>
                <a:cubicBezTo>
                  <a:pt x="2296763" y="6203951"/>
                  <a:pt x="2296763" y="6203951"/>
                  <a:pt x="2296763" y="5258454"/>
                </a:cubicBezTo>
                <a:cubicBezTo>
                  <a:pt x="2296763" y="5258454"/>
                  <a:pt x="2296763" y="5258454"/>
                  <a:pt x="2270349" y="5258454"/>
                </a:cubicBezTo>
                <a:cubicBezTo>
                  <a:pt x="2270349" y="5258454"/>
                  <a:pt x="2270349" y="5258454"/>
                  <a:pt x="2270349" y="6203951"/>
                </a:cubicBezTo>
                <a:cubicBezTo>
                  <a:pt x="2270349" y="6203951"/>
                  <a:pt x="2270349" y="6203951"/>
                  <a:pt x="2230729" y="6203951"/>
                </a:cubicBezTo>
                <a:cubicBezTo>
                  <a:pt x="2230729" y="6203951"/>
                  <a:pt x="2230729" y="6203951"/>
                  <a:pt x="2230729" y="5258454"/>
                </a:cubicBezTo>
                <a:cubicBezTo>
                  <a:pt x="2230729" y="5258454"/>
                  <a:pt x="2230729" y="5258454"/>
                  <a:pt x="2204315" y="5258454"/>
                </a:cubicBezTo>
                <a:cubicBezTo>
                  <a:pt x="2204315" y="5258454"/>
                  <a:pt x="2204315" y="5258454"/>
                  <a:pt x="2204315" y="6203951"/>
                </a:cubicBezTo>
                <a:cubicBezTo>
                  <a:pt x="2204315" y="6203951"/>
                  <a:pt x="2204315" y="6203951"/>
                  <a:pt x="2164695" y="6203951"/>
                </a:cubicBezTo>
                <a:cubicBezTo>
                  <a:pt x="2164695" y="6203951"/>
                  <a:pt x="2164695" y="6203951"/>
                  <a:pt x="2164695" y="5258454"/>
                </a:cubicBezTo>
                <a:cubicBezTo>
                  <a:pt x="2164695" y="5258454"/>
                  <a:pt x="2164695" y="5258454"/>
                  <a:pt x="2138281" y="5258454"/>
                </a:cubicBezTo>
                <a:cubicBezTo>
                  <a:pt x="2138281" y="5258454"/>
                  <a:pt x="2138281" y="5258454"/>
                  <a:pt x="2138281" y="6203951"/>
                </a:cubicBezTo>
                <a:cubicBezTo>
                  <a:pt x="2138281" y="6203951"/>
                  <a:pt x="2138281" y="6203951"/>
                  <a:pt x="2098660" y="6203951"/>
                </a:cubicBezTo>
                <a:cubicBezTo>
                  <a:pt x="2098660" y="6203951"/>
                  <a:pt x="2098660" y="6203951"/>
                  <a:pt x="2098660" y="5258454"/>
                </a:cubicBezTo>
                <a:cubicBezTo>
                  <a:pt x="2098660" y="5258454"/>
                  <a:pt x="2098660" y="5258454"/>
                  <a:pt x="2098660" y="5008079"/>
                </a:cubicBezTo>
                <a:cubicBezTo>
                  <a:pt x="2098660" y="5008079"/>
                  <a:pt x="2098660" y="5008079"/>
                  <a:pt x="2253841" y="5008079"/>
                </a:cubicBezTo>
                <a:cubicBezTo>
                  <a:pt x="2253841" y="5008079"/>
                  <a:pt x="2253841" y="5008079"/>
                  <a:pt x="2253841" y="4873008"/>
                </a:cubicBezTo>
                <a:cubicBezTo>
                  <a:pt x="2253841" y="4873008"/>
                  <a:pt x="2253841" y="4873008"/>
                  <a:pt x="2085454" y="4873008"/>
                </a:cubicBezTo>
                <a:cubicBezTo>
                  <a:pt x="2085454" y="4873008"/>
                  <a:pt x="2085454" y="4873008"/>
                  <a:pt x="2085454" y="4790647"/>
                </a:cubicBezTo>
                <a:cubicBezTo>
                  <a:pt x="2022721" y="4787353"/>
                  <a:pt x="1976497" y="4734642"/>
                  <a:pt x="1976497" y="4668754"/>
                </a:cubicBezTo>
                <a:cubicBezTo>
                  <a:pt x="1976497" y="4606160"/>
                  <a:pt x="2022721" y="4553450"/>
                  <a:pt x="2085454" y="4550155"/>
                </a:cubicBezTo>
                <a:cubicBezTo>
                  <a:pt x="2085454" y="4550155"/>
                  <a:pt x="2085454" y="4550155"/>
                  <a:pt x="2085454" y="4467795"/>
                </a:cubicBezTo>
                <a:cubicBezTo>
                  <a:pt x="2085454" y="4467795"/>
                  <a:pt x="2085454" y="4467795"/>
                  <a:pt x="2253841" y="4467795"/>
                </a:cubicBezTo>
                <a:cubicBezTo>
                  <a:pt x="2253841" y="4467795"/>
                  <a:pt x="2253841" y="4467795"/>
                  <a:pt x="2253841" y="4088937"/>
                </a:cubicBezTo>
                <a:cubicBezTo>
                  <a:pt x="2253841" y="4088937"/>
                  <a:pt x="2253841" y="4088937"/>
                  <a:pt x="2016118" y="4088937"/>
                </a:cubicBezTo>
                <a:cubicBezTo>
                  <a:pt x="2016118" y="4088937"/>
                  <a:pt x="2016118" y="4088937"/>
                  <a:pt x="1933575" y="3970338"/>
                </a:cubicBezTo>
                <a:close/>
                <a:moveTo>
                  <a:pt x="3627438" y="1439863"/>
                </a:moveTo>
                <a:cubicBezTo>
                  <a:pt x="4192194" y="1660613"/>
                  <a:pt x="4572001" y="2075753"/>
                  <a:pt x="4572001" y="2553495"/>
                </a:cubicBezTo>
                <a:cubicBezTo>
                  <a:pt x="4572001" y="3027941"/>
                  <a:pt x="4192194" y="3443082"/>
                  <a:pt x="3627438" y="3667126"/>
                </a:cubicBezTo>
                <a:cubicBezTo>
                  <a:pt x="4000640" y="3410134"/>
                  <a:pt x="4245037" y="3004877"/>
                  <a:pt x="4245037" y="2553495"/>
                </a:cubicBezTo>
                <a:cubicBezTo>
                  <a:pt x="4245037" y="2098816"/>
                  <a:pt x="4000640" y="1696855"/>
                  <a:pt x="3627438" y="1439863"/>
                </a:cubicBezTo>
                <a:close/>
                <a:moveTo>
                  <a:pt x="944563" y="1439863"/>
                </a:moveTo>
                <a:cubicBezTo>
                  <a:pt x="568059" y="1696855"/>
                  <a:pt x="326964" y="2098816"/>
                  <a:pt x="326964" y="2553495"/>
                </a:cubicBezTo>
                <a:cubicBezTo>
                  <a:pt x="326964" y="3004877"/>
                  <a:pt x="568059" y="3410134"/>
                  <a:pt x="944563" y="3667126"/>
                </a:cubicBezTo>
                <a:cubicBezTo>
                  <a:pt x="379807" y="3443082"/>
                  <a:pt x="0" y="3027941"/>
                  <a:pt x="0" y="2553495"/>
                </a:cubicBezTo>
                <a:cubicBezTo>
                  <a:pt x="0" y="2075753"/>
                  <a:pt x="379807" y="1660613"/>
                  <a:pt x="944563" y="1439863"/>
                </a:cubicBezTo>
                <a:close/>
                <a:moveTo>
                  <a:pt x="2970213" y="1298575"/>
                </a:moveTo>
                <a:cubicBezTo>
                  <a:pt x="3052725" y="1311751"/>
                  <a:pt x="3135236" y="1328220"/>
                  <a:pt x="3214447" y="1347984"/>
                </a:cubicBezTo>
                <a:cubicBezTo>
                  <a:pt x="3712816" y="1568675"/>
                  <a:pt x="4056063" y="2026529"/>
                  <a:pt x="4056063" y="2553553"/>
                </a:cubicBezTo>
                <a:cubicBezTo>
                  <a:pt x="4056063" y="3080578"/>
                  <a:pt x="3712816" y="3538431"/>
                  <a:pt x="3214447" y="3755829"/>
                </a:cubicBezTo>
                <a:cubicBezTo>
                  <a:pt x="3135236" y="3775593"/>
                  <a:pt x="3052725" y="3792062"/>
                  <a:pt x="2970213" y="3805238"/>
                </a:cubicBezTo>
                <a:cubicBezTo>
                  <a:pt x="3283757" y="3574664"/>
                  <a:pt x="3501587" y="3100342"/>
                  <a:pt x="3501587" y="2553553"/>
                </a:cubicBezTo>
                <a:cubicBezTo>
                  <a:pt x="3501587" y="2003471"/>
                  <a:pt x="3283757" y="1529149"/>
                  <a:pt x="2970213" y="1298575"/>
                </a:cubicBezTo>
                <a:close/>
                <a:moveTo>
                  <a:pt x="1597025" y="1298575"/>
                </a:moveTo>
                <a:cubicBezTo>
                  <a:pt x="1283445" y="1529149"/>
                  <a:pt x="1068891" y="2003471"/>
                  <a:pt x="1068891" y="2553553"/>
                </a:cubicBezTo>
                <a:cubicBezTo>
                  <a:pt x="1068891" y="3100342"/>
                  <a:pt x="1283445" y="3574664"/>
                  <a:pt x="1597025" y="3805238"/>
                </a:cubicBezTo>
                <a:cubicBezTo>
                  <a:pt x="1514504" y="3792062"/>
                  <a:pt x="1431983" y="3775593"/>
                  <a:pt x="1356064" y="3755829"/>
                </a:cubicBezTo>
                <a:cubicBezTo>
                  <a:pt x="857637" y="3538431"/>
                  <a:pt x="514350" y="3080578"/>
                  <a:pt x="514350" y="2553553"/>
                </a:cubicBezTo>
                <a:cubicBezTo>
                  <a:pt x="514350" y="2026529"/>
                  <a:pt x="857637" y="1568675"/>
                  <a:pt x="1356064" y="1347984"/>
                </a:cubicBezTo>
                <a:cubicBezTo>
                  <a:pt x="1431983" y="1328220"/>
                  <a:pt x="1514504" y="1311751"/>
                  <a:pt x="1597025" y="1298575"/>
                </a:cubicBezTo>
                <a:close/>
                <a:moveTo>
                  <a:pt x="2587625" y="1271588"/>
                </a:moveTo>
                <a:cubicBezTo>
                  <a:pt x="2627291" y="1274884"/>
                  <a:pt x="2666957" y="1278179"/>
                  <a:pt x="2706623" y="1281475"/>
                </a:cubicBezTo>
                <a:cubicBezTo>
                  <a:pt x="3057003" y="1462730"/>
                  <a:pt x="3311525" y="1963652"/>
                  <a:pt x="3311525" y="2553555"/>
                </a:cubicBezTo>
                <a:cubicBezTo>
                  <a:pt x="3311525" y="3140161"/>
                  <a:pt x="3057003" y="3644380"/>
                  <a:pt x="2706623" y="3822339"/>
                </a:cubicBezTo>
                <a:cubicBezTo>
                  <a:pt x="2666957" y="3828930"/>
                  <a:pt x="2627291" y="3832226"/>
                  <a:pt x="2587625" y="3832226"/>
                </a:cubicBezTo>
                <a:cubicBezTo>
                  <a:pt x="2742983" y="3601538"/>
                  <a:pt x="2828925" y="3070955"/>
                  <a:pt x="2828925" y="2553555"/>
                </a:cubicBezTo>
                <a:cubicBezTo>
                  <a:pt x="2828925" y="2032859"/>
                  <a:pt x="2742983" y="1502276"/>
                  <a:pt x="2587625" y="1271588"/>
                </a:cubicBezTo>
                <a:close/>
                <a:moveTo>
                  <a:pt x="1981200" y="1271588"/>
                </a:moveTo>
                <a:cubicBezTo>
                  <a:pt x="1829148" y="1502276"/>
                  <a:pt x="1739900" y="2032859"/>
                  <a:pt x="1739900" y="2553555"/>
                </a:cubicBezTo>
                <a:cubicBezTo>
                  <a:pt x="1739900" y="3070955"/>
                  <a:pt x="1829148" y="3601538"/>
                  <a:pt x="1981200" y="3832226"/>
                </a:cubicBezTo>
                <a:cubicBezTo>
                  <a:pt x="1941534" y="3832226"/>
                  <a:pt x="1905174" y="3828930"/>
                  <a:pt x="1865508" y="3822339"/>
                </a:cubicBezTo>
                <a:cubicBezTo>
                  <a:pt x="1511822" y="3644380"/>
                  <a:pt x="1257300" y="3140161"/>
                  <a:pt x="1257300" y="2553555"/>
                </a:cubicBezTo>
                <a:cubicBezTo>
                  <a:pt x="1257300" y="1963652"/>
                  <a:pt x="1511822" y="1462730"/>
                  <a:pt x="1865508" y="1281475"/>
                </a:cubicBezTo>
                <a:cubicBezTo>
                  <a:pt x="1905174" y="1278179"/>
                  <a:pt x="1941534" y="1274884"/>
                  <a:pt x="1981200" y="1271588"/>
                </a:cubicBezTo>
                <a:close/>
                <a:moveTo>
                  <a:pt x="2184541" y="1268413"/>
                </a:moveTo>
                <a:cubicBezTo>
                  <a:pt x="2217546" y="1268413"/>
                  <a:pt x="2250551" y="1268413"/>
                  <a:pt x="2283556" y="1268413"/>
                </a:cubicBezTo>
                <a:cubicBezTo>
                  <a:pt x="2316562" y="1268413"/>
                  <a:pt x="2349567" y="1268413"/>
                  <a:pt x="2382572" y="1268413"/>
                </a:cubicBezTo>
                <a:cubicBezTo>
                  <a:pt x="2521194" y="1429872"/>
                  <a:pt x="2640013" y="1904364"/>
                  <a:pt x="2640013" y="2553495"/>
                </a:cubicBezTo>
                <a:cubicBezTo>
                  <a:pt x="2640013" y="3199330"/>
                  <a:pt x="2521194" y="3677117"/>
                  <a:pt x="2382572" y="3835281"/>
                </a:cubicBezTo>
                <a:cubicBezTo>
                  <a:pt x="2349567" y="3838576"/>
                  <a:pt x="2316562" y="3838576"/>
                  <a:pt x="2283556" y="3838576"/>
                </a:cubicBezTo>
                <a:cubicBezTo>
                  <a:pt x="2250551" y="3838576"/>
                  <a:pt x="2217546" y="3838576"/>
                  <a:pt x="2184541" y="3835281"/>
                </a:cubicBezTo>
                <a:cubicBezTo>
                  <a:pt x="2049219" y="3677117"/>
                  <a:pt x="1930400" y="3199330"/>
                  <a:pt x="1930400" y="2553495"/>
                </a:cubicBezTo>
                <a:cubicBezTo>
                  <a:pt x="1930400" y="1904364"/>
                  <a:pt x="2049219" y="1429872"/>
                  <a:pt x="2184541" y="1268413"/>
                </a:cubicBezTo>
                <a:close/>
                <a:moveTo>
                  <a:pt x="2218301" y="0"/>
                </a:moveTo>
                <a:cubicBezTo>
                  <a:pt x="2218301" y="0"/>
                  <a:pt x="2218301" y="0"/>
                  <a:pt x="2350398" y="0"/>
                </a:cubicBezTo>
                <a:cubicBezTo>
                  <a:pt x="2350398" y="0"/>
                  <a:pt x="2350398" y="0"/>
                  <a:pt x="2350398" y="906423"/>
                </a:cubicBezTo>
                <a:cubicBezTo>
                  <a:pt x="2485797" y="909719"/>
                  <a:pt x="2601382" y="913015"/>
                  <a:pt x="2601382" y="913015"/>
                </a:cubicBezTo>
                <a:cubicBezTo>
                  <a:pt x="2601382" y="913015"/>
                  <a:pt x="2703757" y="899830"/>
                  <a:pt x="2779713" y="1166813"/>
                </a:cubicBezTo>
                <a:cubicBezTo>
                  <a:pt x="2779713" y="1166813"/>
                  <a:pt x="2406539" y="1048154"/>
                  <a:pt x="1792288" y="1140444"/>
                </a:cubicBezTo>
                <a:cubicBezTo>
                  <a:pt x="1792288" y="1140444"/>
                  <a:pt x="1861639" y="922903"/>
                  <a:pt x="1987131" y="913015"/>
                </a:cubicBezTo>
                <a:cubicBezTo>
                  <a:pt x="2033365" y="909719"/>
                  <a:pt x="2122531" y="906423"/>
                  <a:pt x="2218301" y="906423"/>
                </a:cubicBezTo>
                <a:cubicBezTo>
                  <a:pt x="2218301" y="906423"/>
                  <a:pt x="2218301" y="906423"/>
                  <a:pt x="2218301" y="0"/>
                </a:cubicBez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9" name="千图PPT彼岸天：ID 8661124库_组合 8"/>
          <p:cNvGrpSpPr/>
          <p:nvPr>
            <p:custDataLst>
              <p:tags r:id="rId6"/>
            </p:custDataLst>
          </p:nvPr>
        </p:nvGrpSpPr>
        <p:grpSpPr>
          <a:xfrm>
            <a:off x="579316" y="4270423"/>
            <a:ext cx="2104376" cy="981450"/>
            <a:chOff x="1148901" y="2960948"/>
            <a:chExt cx="2205077" cy="981450"/>
          </a:xfrm>
        </p:grpSpPr>
        <p:sp>
          <p:nvSpPr>
            <p:cNvPr id="22" name="文本框 33"/>
            <p:cNvSpPr txBox="1"/>
            <p:nvPr/>
          </p:nvSpPr>
          <p:spPr>
            <a:xfrm>
              <a:off x="1486040" y="2960948"/>
              <a:ext cx="1530800" cy="340519"/>
            </a:xfrm>
            <a:prstGeom prst="roundRect">
              <a:avLst/>
            </a:prstGeom>
            <a:solidFill>
              <a:schemeClr val="accent1"/>
            </a:solidFill>
          </p:spPr>
          <p:txBody>
            <a:bodyPr wrap="none">
              <a:normAutofit/>
            </a:bodyPr>
            <a:lstStyle/>
            <a:p>
              <a:pPr algn="ctr"/>
              <a:r>
                <a:rPr lang="zh-CN" altLang="en-US" sz="1400" dirty="0">
                  <a:solidFill>
                    <a:schemeClr val="bg2"/>
                  </a:solidFill>
                </a:rPr>
                <a:t>输入标题文本</a:t>
              </a:r>
            </a:p>
          </p:txBody>
        </p:sp>
        <p:sp>
          <p:nvSpPr>
            <p:cNvPr id="23" name="文本框 34"/>
            <p:cNvSpPr txBox="1"/>
            <p:nvPr/>
          </p:nvSpPr>
          <p:spPr bwMode="auto">
            <a:xfrm>
              <a:off x="1148901" y="3368168"/>
              <a:ext cx="2205077"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r>
                <a:rPr lang="zh-CN" altLang="en-US" sz="1000" dirty="0"/>
                <a:t>添加文字内容</a:t>
              </a:r>
            </a:p>
          </p:txBody>
        </p:sp>
      </p:grpSp>
      <p:grpSp>
        <p:nvGrpSpPr>
          <p:cNvPr id="10" name="千图PPT彼岸天：ID 8661124库_组合 9"/>
          <p:cNvGrpSpPr/>
          <p:nvPr>
            <p:custDataLst>
              <p:tags r:id="rId7"/>
            </p:custDataLst>
          </p:nvPr>
        </p:nvGrpSpPr>
        <p:grpSpPr>
          <a:xfrm>
            <a:off x="2811563" y="4270423"/>
            <a:ext cx="2104377" cy="981450"/>
            <a:chOff x="3497671" y="2960948"/>
            <a:chExt cx="2205078" cy="981450"/>
          </a:xfrm>
        </p:grpSpPr>
        <p:sp>
          <p:nvSpPr>
            <p:cNvPr id="20" name="文本框 31"/>
            <p:cNvSpPr txBox="1"/>
            <p:nvPr/>
          </p:nvSpPr>
          <p:spPr>
            <a:xfrm>
              <a:off x="3834808" y="2960948"/>
              <a:ext cx="1530800" cy="340519"/>
            </a:xfrm>
            <a:prstGeom prst="roundRect">
              <a:avLst/>
            </a:prstGeom>
            <a:solidFill>
              <a:schemeClr val="accent2"/>
            </a:solidFill>
          </p:spPr>
          <p:txBody>
            <a:bodyPr wrap="none">
              <a:normAutofit/>
            </a:bodyPr>
            <a:lstStyle/>
            <a:p>
              <a:pPr algn="ctr"/>
              <a:r>
                <a:rPr lang="zh-CN" altLang="en-US" sz="1400" dirty="0">
                  <a:solidFill>
                    <a:schemeClr val="bg2"/>
                  </a:solidFill>
                </a:rPr>
                <a:t>输入标题文本</a:t>
              </a:r>
            </a:p>
          </p:txBody>
        </p:sp>
        <p:sp>
          <p:nvSpPr>
            <p:cNvPr id="21" name="文本框 32"/>
            <p:cNvSpPr txBox="1"/>
            <p:nvPr/>
          </p:nvSpPr>
          <p:spPr bwMode="auto">
            <a:xfrm>
              <a:off x="3497671" y="3368168"/>
              <a:ext cx="2205078"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r>
                <a:rPr lang="zh-CN" altLang="en-US" sz="1000" dirty="0"/>
                <a:t>添加文字内容</a:t>
              </a:r>
            </a:p>
          </p:txBody>
        </p:sp>
      </p:grpSp>
      <p:grpSp>
        <p:nvGrpSpPr>
          <p:cNvPr id="11" name="千图PPT彼岸天：ID 8661124库_组合 10"/>
          <p:cNvGrpSpPr/>
          <p:nvPr>
            <p:custDataLst>
              <p:tags r:id="rId8"/>
            </p:custDataLst>
          </p:nvPr>
        </p:nvGrpSpPr>
        <p:grpSpPr>
          <a:xfrm>
            <a:off x="5043811" y="4270423"/>
            <a:ext cx="2104377" cy="981450"/>
            <a:chOff x="3497670" y="2960948"/>
            <a:chExt cx="2205078" cy="981450"/>
          </a:xfrm>
        </p:grpSpPr>
        <p:sp>
          <p:nvSpPr>
            <p:cNvPr id="18" name="文本框 29"/>
            <p:cNvSpPr txBox="1"/>
            <p:nvPr/>
          </p:nvSpPr>
          <p:spPr>
            <a:xfrm>
              <a:off x="3834808" y="2960948"/>
              <a:ext cx="1530800" cy="340519"/>
            </a:xfrm>
            <a:prstGeom prst="roundRect">
              <a:avLst/>
            </a:prstGeom>
            <a:solidFill>
              <a:schemeClr val="accent3"/>
            </a:solidFill>
          </p:spPr>
          <p:txBody>
            <a:bodyPr wrap="none">
              <a:normAutofit/>
            </a:bodyPr>
            <a:lstStyle/>
            <a:p>
              <a:pPr algn="ctr"/>
              <a:r>
                <a:rPr lang="zh-CN" altLang="en-US" sz="1400" dirty="0">
                  <a:solidFill>
                    <a:schemeClr val="bg2"/>
                  </a:solidFill>
                </a:rPr>
                <a:t>输入标题文本</a:t>
              </a:r>
            </a:p>
          </p:txBody>
        </p:sp>
        <p:sp>
          <p:nvSpPr>
            <p:cNvPr id="19" name="文本框 30"/>
            <p:cNvSpPr txBox="1"/>
            <p:nvPr/>
          </p:nvSpPr>
          <p:spPr bwMode="auto">
            <a:xfrm>
              <a:off x="3497670" y="3368168"/>
              <a:ext cx="2205078"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r>
                <a:rPr lang="zh-CN" altLang="en-US" sz="1000" dirty="0"/>
                <a:t>添加文字内容</a:t>
              </a:r>
            </a:p>
          </p:txBody>
        </p:sp>
      </p:grpSp>
      <p:grpSp>
        <p:nvGrpSpPr>
          <p:cNvPr id="12" name="千图PPT彼岸天：ID 8661124库_组合 11"/>
          <p:cNvGrpSpPr/>
          <p:nvPr>
            <p:custDataLst>
              <p:tags r:id="rId9"/>
            </p:custDataLst>
          </p:nvPr>
        </p:nvGrpSpPr>
        <p:grpSpPr>
          <a:xfrm>
            <a:off x="7276059" y="4270423"/>
            <a:ext cx="2104377" cy="981450"/>
            <a:chOff x="3497672" y="2960948"/>
            <a:chExt cx="2205078" cy="981450"/>
          </a:xfrm>
        </p:grpSpPr>
        <p:sp>
          <p:nvSpPr>
            <p:cNvPr id="16" name="文本框 27"/>
            <p:cNvSpPr txBox="1"/>
            <p:nvPr/>
          </p:nvSpPr>
          <p:spPr>
            <a:xfrm>
              <a:off x="3834808" y="2960948"/>
              <a:ext cx="1530800" cy="340519"/>
            </a:xfrm>
            <a:prstGeom prst="roundRect">
              <a:avLst/>
            </a:prstGeom>
            <a:solidFill>
              <a:schemeClr val="accent4"/>
            </a:solidFill>
          </p:spPr>
          <p:txBody>
            <a:bodyPr wrap="none">
              <a:normAutofit/>
            </a:bodyPr>
            <a:lstStyle/>
            <a:p>
              <a:pPr algn="ctr"/>
              <a:r>
                <a:rPr lang="zh-CN" altLang="en-US" sz="1400" dirty="0">
                  <a:solidFill>
                    <a:schemeClr val="bg2"/>
                  </a:solidFill>
                </a:rPr>
                <a:t>输入标题文本</a:t>
              </a:r>
            </a:p>
          </p:txBody>
        </p:sp>
        <p:sp>
          <p:nvSpPr>
            <p:cNvPr id="17" name="文本框 28"/>
            <p:cNvSpPr txBox="1"/>
            <p:nvPr/>
          </p:nvSpPr>
          <p:spPr bwMode="auto">
            <a:xfrm>
              <a:off x="3497672" y="3368168"/>
              <a:ext cx="2205078"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r>
                <a:rPr lang="zh-CN" altLang="en-US" sz="1000" dirty="0"/>
                <a:t>添加文字内容</a:t>
              </a:r>
            </a:p>
          </p:txBody>
        </p:sp>
      </p:grpSp>
      <p:grpSp>
        <p:nvGrpSpPr>
          <p:cNvPr id="13" name="千图PPT彼岸天：ID 8661124库_组合 12"/>
          <p:cNvGrpSpPr/>
          <p:nvPr>
            <p:custDataLst>
              <p:tags r:id="rId10"/>
            </p:custDataLst>
          </p:nvPr>
        </p:nvGrpSpPr>
        <p:grpSpPr>
          <a:xfrm>
            <a:off x="9508307" y="4270423"/>
            <a:ext cx="2104377" cy="981450"/>
            <a:chOff x="3497671" y="2960948"/>
            <a:chExt cx="2205078" cy="981450"/>
          </a:xfrm>
        </p:grpSpPr>
        <p:sp>
          <p:nvSpPr>
            <p:cNvPr id="14" name="文本框 25"/>
            <p:cNvSpPr txBox="1"/>
            <p:nvPr/>
          </p:nvSpPr>
          <p:spPr>
            <a:xfrm>
              <a:off x="3834808" y="2960948"/>
              <a:ext cx="1530800" cy="340519"/>
            </a:xfrm>
            <a:prstGeom prst="roundRect">
              <a:avLst/>
            </a:prstGeom>
            <a:solidFill>
              <a:schemeClr val="accent5"/>
            </a:solidFill>
          </p:spPr>
          <p:txBody>
            <a:bodyPr wrap="none">
              <a:normAutofit/>
            </a:bodyPr>
            <a:lstStyle/>
            <a:p>
              <a:pPr algn="ctr"/>
              <a:r>
                <a:rPr lang="zh-CN" altLang="en-US" sz="1400" dirty="0">
                  <a:solidFill>
                    <a:schemeClr val="bg2"/>
                  </a:solidFill>
                </a:rPr>
                <a:t>输入标题文本</a:t>
              </a:r>
            </a:p>
          </p:txBody>
        </p:sp>
        <p:sp>
          <p:nvSpPr>
            <p:cNvPr id="15" name="文本框 26"/>
            <p:cNvSpPr txBox="1"/>
            <p:nvPr/>
          </p:nvSpPr>
          <p:spPr bwMode="auto">
            <a:xfrm>
              <a:off x="3497671" y="3368168"/>
              <a:ext cx="2205078"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r>
                <a:rPr lang="zh-CN" altLang="en-US" sz="1000" dirty="0"/>
                <a:t>添加文字内容</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anim calcmode="lin" valueType="num">
                                      <p:cBhvr>
                                        <p:cTn id="18" dur="500" fill="hold"/>
                                        <p:tgtEl>
                                          <p:spTgt spid="9"/>
                                        </p:tgtEl>
                                        <p:attrNameLst>
                                          <p:attrName>ppt_x</p:attrName>
                                        </p:attrNameLst>
                                      </p:cBhvr>
                                      <p:tavLst>
                                        <p:tav tm="0">
                                          <p:val>
                                            <p:fltVal val="0.5"/>
                                          </p:val>
                                        </p:tav>
                                        <p:tav tm="100000">
                                          <p:val>
                                            <p:strVal val="#ppt_x"/>
                                          </p:val>
                                        </p:tav>
                                      </p:tavLst>
                                    </p:anim>
                                    <p:anim calcmode="lin" valueType="num">
                                      <p:cBhvr>
                                        <p:cTn id="19" dur="500" fill="hold"/>
                                        <p:tgtEl>
                                          <p:spTgt spid="9"/>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anim calcmode="lin" valueType="num">
                                      <p:cBhvr>
                                        <p:cTn id="42" dur="500" fill="hold"/>
                                        <p:tgtEl>
                                          <p:spTgt spid="6"/>
                                        </p:tgtEl>
                                        <p:attrNameLst>
                                          <p:attrName>ppt_x</p:attrName>
                                        </p:attrNameLst>
                                      </p:cBhvr>
                                      <p:tavLst>
                                        <p:tav tm="0">
                                          <p:val>
                                            <p:fltVal val="0.5"/>
                                          </p:val>
                                        </p:tav>
                                        <p:tav tm="100000">
                                          <p:val>
                                            <p:strVal val="#ppt_x"/>
                                          </p:val>
                                        </p:tav>
                                      </p:tavLst>
                                    </p:anim>
                                    <p:anim calcmode="lin" valueType="num">
                                      <p:cBhvr>
                                        <p:cTn id="43" dur="500" fill="hold"/>
                                        <p:tgtEl>
                                          <p:spTgt spid="6"/>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anim calcmode="lin" valueType="num">
                                      <p:cBhvr>
                                        <p:cTn id="50" dur="500" fill="hold"/>
                                        <p:tgtEl>
                                          <p:spTgt spid="11"/>
                                        </p:tgtEl>
                                        <p:attrNameLst>
                                          <p:attrName>ppt_x</p:attrName>
                                        </p:attrNameLst>
                                      </p:cBhvr>
                                      <p:tavLst>
                                        <p:tav tm="0">
                                          <p:val>
                                            <p:fltVal val="0.5"/>
                                          </p:val>
                                        </p:tav>
                                        <p:tav tm="100000">
                                          <p:val>
                                            <p:strVal val="#ppt_x"/>
                                          </p:val>
                                        </p:tav>
                                      </p:tavLst>
                                    </p:anim>
                                    <p:anim calcmode="lin" valueType="num">
                                      <p:cBhvr>
                                        <p:cTn id="51" dur="500" fill="hold"/>
                                        <p:tgtEl>
                                          <p:spTgt spid="11"/>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53" presetClass="entr" presetSubtype="52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anim calcmode="lin" valueType="num">
                                      <p:cBhvr>
                                        <p:cTn id="58" dur="500" fill="hold"/>
                                        <p:tgtEl>
                                          <p:spTgt spid="7"/>
                                        </p:tgtEl>
                                        <p:attrNameLst>
                                          <p:attrName>ppt_x</p:attrName>
                                        </p:attrNameLst>
                                      </p:cBhvr>
                                      <p:tavLst>
                                        <p:tav tm="0">
                                          <p:val>
                                            <p:fltVal val="0.5"/>
                                          </p:val>
                                        </p:tav>
                                        <p:tav tm="100000">
                                          <p:val>
                                            <p:strVal val="#ppt_x"/>
                                          </p:val>
                                        </p:tav>
                                      </p:tavLst>
                                    </p:anim>
                                    <p:anim calcmode="lin" valueType="num">
                                      <p:cBhvr>
                                        <p:cTn id="59" dur="500" fill="hold"/>
                                        <p:tgtEl>
                                          <p:spTgt spid="7"/>
                                        </p:tgtEl>
                                        <p:attrNameLst>
                                          <p:attrName>ppt_y</p:attrName>
                                        </p:attrNameLst>
                                      </p:cBhvr>
                                      <p:tavLst>
                                        <p:tav tm="0">
                                          <p:val>
                                            <p:fltVal val="0.5"/>
                                          </p:val>
                                        </p:tav>
                                        <p:tav tm="100000">
                                          <p:val>
                                            <p:strVal val="#ppt_y"/>
                                          </p:val>
                                        </p:tav>
                                      </p:tavLst>
                                    </p:anim>
                                  </p:childTnLst>
                                </p:cTn>
                              </p:par>
                            </p:childTnLst>
                          </p:cTn>
                        </p:par>
                        <p:par>
                          <p:cTn id="60" fill="hold">
                            <p:stCondLst>
                              <p:cond delay="3500"/>
                            </p:stCondLst>
                            <p:childTnLst>
                              <p:par>
                                <p:cTn id="61" presetID="53" presetClass="entr" presetSubtype="528"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anim calcmode="lin" valueType="num">
                                      <p:cBhvr>
                                        <p:cTn id="66" dur="500" fill="hold"/>
                                        <p:tgtEl>
                                          <p:spTgt spid="12"/>
                                        </p:tgtEl>
                                        <p:attrNameLst>
                                          <p:attrName>ppt_x</p:attrName>
                                        </p:attrNameLst>
                                      </p:cBhvr>
                                      <p:tavLst>
                                        <p:tav tm="0">
                                          <p:val>
                                            <p:fltVal val="0.5"/>
                                          </p:val>
                                        </p:tav>
                                        <p:tav tm="100000">
                                          <p:val>
                                            <p:strVal val="#ppt_x"/>
                                          </p:val>
                                        </p:tav>
                                      </p:tavLst>
                                    </p:anim>
                                    <p:anim calcmode="lin" valueType="num">
                                      <p:cBhvr>
                                        <p:cTn id="67" dur="500" fill="hold"/>
                                        <p:tgtEl>
                                          <p:spTgt spid="12"/>
                                        </p:tgtEl>
                                        <p:attrNameLst>
                                          <p:attrName>ppt_y</p:attrName>
                                        </p:attrNameLst>
                                      </p:cBhvr>
                                      <p:tavLst>
                                        <p:tav tm="0">
                                          <p:val>
                                            <p:fltVal val="0.5"/>
                                          </p:val>
                                        </p:tav>
                                        <p:tav tm="100000">
                                          <p:val>
                                            <p:strVal val="#ppt_y"/>
                                          </p:val>
                                        </p:tav>
                                      </p:tavLst>
                                    </p:anim>
                                  </p:childTnLst>
                                </p:cTn>
                              </p:par>
                            </p:childTnLst>
                          </p:cTn>
                        </p:par>
                        <p:par>
                          <p:cTn id="68" fill="hold">
                            <p:stCondLst>
                              <p:cond delay="4000"/>
                            </p:stCondLst>
                            <p:childTnLst>
                              <p:par>
                                <p:cTn id="69" presetID="53" presetClass="entr" presetSubtype="52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anim calcmode="lin" valueType="num">
                                      <p:cBhvr>
                                        <p:cTn id="74" dur="500" fill="hold"/>
                                        <p:tgtEl>
                                          <p:spTgt spid="8"/>
                                        </p:tgtEl>
                                        <p:attrNameLst>
                                          <p:attrName>ppt_x</p:attrName>
                                        </p:attrNameLst>
                                      </p:cBhvr>
                                      <p:tavLst>
                                        <p:tav tm="0">
                                          <p:val>
                                            <p:fltVal val="0.5"/>
                                          </p:val>
                                        </p:tav>
                                        <p:tav tm="100000">
                                          <p:val>
                                            <p:strVal val="#ppt_x"/>
                                          </p:val>
                                        </p:tav>
                                      </p:tavLst>
                                    </p:anim>
                                    <p:anim calcmode="lin" valueType="num">
                                      <p:cBhvr>
                                        <p:cTn id="75" dur="500" fill="hold"/>
                                        <p:tgtEl>
                                          <p:spTgt spid="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anim calcmode="lin" valueType="num">
                                      <p:cBhvr>
                                        <p:cTn id="82" dur="500" fill="hold"/>
                                        <p:tgtEl>
                                          <p:spTgt spid="13"/>
                                        </p:tgtEl>
                                        <p:attrNameLst>
                                          <p:attrName>ppt_x</p:attrName>
                                        </p:attrNameLst>
                                      </p:cBhvr>
                                      <p:tavLst>
                                        <p:tav tm="0">
                                          <p:val>
                                            <p:fltVal val="0.5"/>
                                          </p:val>
                                        </p:tav>
                                        <p:tav tm="100000">
                                          <p:val>
                                            <p:strVal val="#ppt_x"/>
                                          </p:val>
                                        </p:tav>
                                      </p:tavLst>
                                    </p:anim>
                                    <p:anim calcmode="lin" valueType="num">
                                      <p:cBhvr>
                                        <p:cTn id="83" dur="50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240769" cy="685800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43825"/>
            <a:ext cx="12180110" cy="1749875"/>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4076" y="2015964"/>
            <a:ext cx="2537021" cy="4877736"/>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700" y="5143825"/>
            <a:ext cx="2290800" cy="1561205"/>
          </a:xfrm>
          <a:prstGeom prst="rect">
            <a:avLst/>
          </a:prstGeom>
        </p:spPr>
      </p:pic>
      <p:grpSp>
        <p:nvGrpSpPr>
          <p:cNvPr id="2" name="组合 1"/>
          <p:cNvGrpSpPr/>
          <p:nvPr/>
        </p:nvGrpSpPr>
        <p:grpSpPr>
          <a:xfrm>
            <a:off x="3987418" y="1410437"/>
            <a:ext cx="851531" cy="734079"/>
            <a:chOff x="3197955" y="1909973"/>
            <a:chExt cx="851531" cy="734079"/>
          </a:xfrm>
        </p:grpSpPr>
        <p:sp>
          <p:nvSpPr>
            <p:cNvPr id="10" name="六边形 9"/>
            <p:cNvSpPr/>
            <p:nvPr/>
          </p:nvSpPr>
          <p:spPr>
            <a:xfrm>
              <a:off x="3197955" y="1909973"/>
              <a:ext cx="851531" cy="734079"/>
            </a:xfrm>
            <a:prstGeom prst="hexagon">
              <a:avLst/>
            </a:prstGeom>
            <a:solidFill>
              <a:srgbClr val="0E92C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343034" y="1984625"/>
              <a:ext cx="561372" cy="584775"/>
            </a:xfrm>
            <a:prstGeom prst="rect">
              <a:avLst/>
            </a:prstGeom>
            <a:noFill/>
          </p:spPr>
          <p:txBody>
            <a:bodyPr wrap="none" rtlCol="0">
              <a:spAutoFit/>
            </a:bodyPr>
            <a:lstStyle/>
            <a:p>
              <a:r>
                <a:rPr lang="en-US" altLang="zh-CN" sz="3200"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01</a:t>
              </a:r>
              <a:endParaRPr lang="zh-CN" altLang="en-US" sz="5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
        <p:nvSpPr>
          <p:cNvPr id="3" name="文本框 2"/>
          <p:cNvSpPr txBox="1"/>
          <p:nvPr/>
        </p:nvSpPr>
        <p:spPr>
          <a:xfrm>
            <a:off x="4838948" y="1524101"/>
            <a:ext cx="3877985" cy="461665"/>
          </a:xfrm>
          <a:prstGeom prst="rect">
            <a:avLst/>
          </a:prstGeom>
          <a:noFill/>
        </p:spPr>
        <p:txBody>
          <a:bodyPr wrap="none" rtlCol="0">
            <a:spAutoFit/>
          </a:bodyPr>
          <a:lstStyle/>
          <a:p>
            <a:r>
              <a:rPr lang="zh-CN" altLang="en-US" sz="2400" dirty="0">
                <a:solidFill>
                  <a:srgbClr val="0E92CC"/>
                </a:solidFill>
                <a:latin typeface="微软雅黑" panose="020B0503020204020204" pitchFamily="34" charset="-122"/>
                <a:ea typeface="微软雅黑" panose="020B0503020204020204" pitchFamily="34" charset="-122"/>
              </a:rPr>
              <a:t>单击此处添加文字标题内容</a:t>
            </a:r>
          </a:p>
        </p:txBody>
      </p:sp>
      <p:cxnSp>
        <p:nvCxnSpPr>
          <p:cNvPr id="19" name="直接连接符 18"/>
          <p:cNvCxnSpPr/>
          <p:nvPr/>
        </p:nvCxnSpPr>
        <p:spPr>
          <a:xfrm>
            <a:off x="4838948" y="2071946"/>
            <a:ext cx="3877985" cy="0"/>
          </a:xfrm>
          <a:prstGeom prst="line">
            <a:avLst/>
          </a:prstGeom>
          <a:ln>
            <a:solidFill>
              <a:srgbClr val="0E92CC"/>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3987418" y="2405487"/>
            <a:ext cx="851531" cy="734079"/>
            <a:chOff x="3197955" y="1909973"/>
            <a:chExt cx="851531" cy="734079"/>
          </a:xfrm>
        </p:grpSpPr>
        <p:sp>
          <p:nvSpPr>
            <p:cNvPr id="22" name="六边形 21"/>
            <p:cNvSpPr/>
            <p:nvPr/>
          </p:nvSpPr>
          <p:spPr>
            <a:xfrm>
              <a:off x="3197955" y="1909973"/>
              <a:ext cx="851531" cy="734079"/>
            </a:xfrm>
            <a:prstGeom prst="hexagon">
              <a:avLst/>
            </a:prstGeom>
            <a:solidFill>
              <a:srgbClr val="0E92C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343034" y="1984625"/>
              <a:ext cx="611065" cy="584775"/>
            </a:xfrm>
            <a:prstGeom prst="rect">
              <a:avLst/>
            </a:prstGeom>
            <a:noFill/>
          </p:spPr>
          <p:txBody>
            <a:bodyPr wrap="none" rtlCol="0">
              <a:spAutoFit/>
            </a:bodyPr>
            <a:lstStyle/>
            <a:p>
              <a:r>
                <a:rPr lang="en-US" altLang="zh-CN" sz="3200"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02</a:t>
              </a:r>
              <a:endParaRPr lang="zh-CN" altLang="en-US" sz="5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
        <p:nvSpPr>
          <p:cNvPr id="24" name="文本框 23"/>
          <p:cNvSpPr txBox="1"/>
          <p:nvPr/>
        </p:nvSpPr>
        <p:spPr>
          <a:xfrm>
            <a:off x="4838948" y="2519151"/>
            <a:ext cx="3877985" cy="461665"/>
          </a:xfrm>
          <a:prstGeom prst="rect">
            <a:avLst/>
          </a:prstGeom>
          <a:noFill/>
        </p:spPr>
        <p:txBody>
          <a:bodyPr wrap="none" rtlCol="0">
            <a:spAutoFit/>
          </a:bodyPr>
          <a:lstStyle/>
          <a:p>
            <a:r>
              <a:rPr lang="zh-CN" altLang="en-US" sz="2400" dirty="0">
                <a:solidFill>
                  <a:srgbClr val="0E92CC"/>
                </a:solidFill>
                <a:latin typeface="微软雅黑" panose="020B0503020204020204" pitchFamily="34" charset="-122"/>
                <a:ea typeface="微软雅黑" panose="020B0503020204020204" pitchFamily="34" charset="-122"/>
              </a:rPr>
              <a:t>单击此处添加文字标题内容</a:t>
            </a:r>
          </a:p>
        </p:txBody>
      </p:sp>
      <p:cxnSp>
        <p:nvCxnSpPr>
          <p:cNvPr id="25" name="直接连接符 24"/>
          <p:cNvCxnSpPr/>
          <p:nvPr/>
        </p:nvCxnSpPr>
        <p:spPr>
          <a:xfrm>
            <a:off x="4838948" y="3066996"/>
            <a:ext cx="3877985" cy="0"/>
          </a:xfrm>
          <a:prstGeom prst="line">
            <a:avLst/>
          </a:prstGeom>
          <a:ln>
            <a:solidFill>
              <a:srgbClr val="0E92CC"/>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3987418" y="3401014"/>
            <a:ext cx="851531" cy="734079"/>
            <a:chOff x="3197955" y="1909973"/>
            <a:chExt cx="851531" cy="734079"/>
          </a:xfrm>
        </p:grpSpPr>
        <p:sp>
          <p:nvSpPr>
            <p:cNvPr id="27" name="六边形 26"/>
            <p:cNvSpPr/>
            <p:nvPr/>
          </p:nvSpPr>
          <p:spPr>
            <a:xfrm>
              <a:off x="3197955" y="1909973"/>
              <a:ext cx="851531" cy="734079"/>
            </a:xfrm>
            <a:prstGeom prst="hexagon">
              <a:avLst/>
            </a:prstGeom>
            <a:solidFill>
              <a:srgbClr val="0E92C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3343034" y="1984625"/>
              <a:ext cx="622286" cy="584775"/>
            </a:xfrm>
            <a:prstGeom prst="rect">
              <a:avLst/>
            </a:prstGeom>
            <a:noFill/>
          </p:spPr>
          <p:txBody>
            <a:bodyPr wrap="none" rtlCol="0">
              <a:spAutoFit/>
            </a:bodyPr>
            <a:lstStyle/>
            <a:p>
              <a:r>
                <a:rPr lang="en-US" altLang="zh-CN" sz="3200"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03</a:t>
              </a:r>
              <a:endParaRPr lang="zh-CN" altLang="en-US" sz="5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
        <p:nvSpPr>
          <p:cNvPr id="29" name="文本框 28"/>
          <p:cNvSpPr txBox="1"/>
          <p:nvPr/>
        </p:nvSpPr>
        <p:spPr>
          <a:xfrm>
            <a:off x="4838948" y="3514678"/>
            <a:ext cx="3877985" cy="461665"/>
          </a:xfrm>
          <a:prstGeom prst="rect">
            <a:avLst/>
          </a:prstGeom>
          <a:noFill/>
        </p:spPr>
        <p:txBody>
          <a:bodyPr wrap="none" rtlCol="0">
            <a:spAutoFit/>
          </a:bodyPr>
          <a:lstStyle/>
          <a:p>
            <a:r>
              <a:rPr lang="zh-CN" altLang="en-US" sz="2400" dirty="0">
                <a:solidFill>
                  <a:srgbClr val="0E92CC"/>
                </a:solidFill>
                <a:latin typeface="微软雅黑" panose="020B0503020204020204" pitchFamily="34" charset="-122"/>
                <a:ea typeface="微软雅黑" panose="020B0503020204020204" pitchFamily="34" charset="-122"/>
              </a:rPr>
              <a:t>单击此处添加文字标题内容</a:t>
            </a:r>
          </a:p>
        </p:txBody>
      </p:sp>
      <p:cxnSp>
        <p:nvCxnSpPr>
          <p:cNvPr id="30" name="直接连接符 29"/>
          <p:cNvCxnSpPr/>
          <p:nvPr/>
        </p:nvCxnSpPr>
        <p:spPr>
          <a:xfrm>
            <a:off x="4838948" y="4062523"/>
            <a:ext cx="3877985" cy="0"/>
          </a:xfrm>
          <a:prstGeom prst="line">
            <a:avLst/>
          </a:prstGeom>
          <a:ln>
            <a:solidFill>
              <a:srgbClr val="0E92CC"/>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987418" y="4420995"/>
            <a:ext cx="851531" cy="734079"/>
            <a:chOff x="3197955" y="1909973"/>
            <a:chExt cx="851531" cy="734079"/>
          </a:xfrm>
        </p:grpSpPr>
        <p:sp>
          <p:nvSpPr>
            <p:cNvPr id="38" name="六边形 37"/>
            <p:cNvSpPr/>
            <p:nvPr/>
          </p:nvSpPr>
          <p:spPr>
            <a:xfrm>
              <a:off x="3197955" y="1909973"/>
              <a:ext cx="851531" cy="734079"/>
            </a:xfrm>
            <a:prstGeom prst="hexagon">
              <a:avLst/>
            </a:prstGeom>
            <a:solidFill>
              <a:srgbClr val="0E92C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3343034" y="1984625"/>
              <a:ext cx="609462" cy="584775"/>
            </a:xfrm>
            <a:prstGeom prst="rect">
              <a:avLst/>
            </a:prstGeom>
            <a:noFill/>
          </p:spPr>
          <p:txBody>
            <a:bodyPr wrap="none" rtlCol="0">
              <a:spAutoFit/>
            </a:bodyPr>
            <a:lstStyle/>
            <a:p>
              <a:r>
                <a:rPr lang="en-US" altLang="zh-CN" sz="3200" dirty="0">
                  <a:solidFill>
                    <a:schemeClr val="bg1"/>
                  </a:solidFill>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rPr>
                <a:t>04</a:t>
              </a:r>
              <a:endParaRPr lang="zh-CN" altLang="en-US" sz="500" dirty="0">
                <a:solidFill>
                  <a:schemeClr val="bg1"/>
                </a:solidFill>
                <a:effectLst>
                  <a:outerShdw blurRad="38100" dist="38100" dir="2700000" algn="tl">
                    <a:srgbClr val="000000">
                      <a:alpha val="43137"/>
                    </a:srgbClr>
                  </a:outerShdw>
                </a:effectLst>
                <a:latin typeface="Impact" panose="020B0806030902050204" pitchFamily="34" charset="0"/>
              </a:endParaRPr>
            </a:p>
          </p:txBody>
        </p:sp>
      </p:grpSp>
      <p:sp>
        <p:nvSpPr>
          <p:cNvPr id="40" name="文本框 39"/>
          <p:cNvSpPr txBox="1"/>
          <p:nvPr/>
        </p:nvSpPr>
        <p:spPr>
          <a:xfrm>
            <a:off x="4838948" y="4534659"/>
            <a:ext cx="3877985" cy="461665"/>
          </a:xfrm>
          <a:prstGeom prst="rect">
            <a:avLst/>
          </a:prstGeom>
          <a:noFill/>
        </p:spPr>
        <p:txBody>
          <a:bodyPr wrap="none" rtlCol="0">
            <a:spAutoFit/>
          </a:bodyPr>
          <a:lstStyle/>
          <a:p>
            <a:r>
              <a:rPr lang="zh-CN" altLang="en-US" sz="2400" dirty="0">
                <a:solidFill>
                  <a:srgbClr val="0E92CC"/>
                </a:solidFill>
                <a:latin typeface="微软雅黑" panose="020B0503020204020204" pitchFamily="34" charset="-122"/>
                <a:ea typeface="微软雅黑" panose="020B0503020204020204" pitchFamily="34" charset="-122"/>
              </a:rPr>
              <a:t>单击此处添加文字标题内容</a:t>
            </a:r>
          </a:p>
        </p:txBody>
      </p:sp>
      <p:cxnSp>
        <p:nvCxnSpPr>
          <p:cNvPr id="41" name="直接连接符 40"/>
          <p:cNvCxnSpPr/>
          <p:nvPr/>
        </p:nvCxnSpPr>
        <p:spPr>
          <a:xfrm>
            <a:off x="4838948" y="5082504"/>
            <a:ext cx="3877985" cy="0"/>
          </a:xfrm>
          <a:prstGeom prst="line">
            <a:avLst/>
          </a:prstGeom>
          <a:ln>
            <a:solidFill>
              <a:srgbClr val="0E92CC"/>
            </a:solidFill>
          </a:ln>
        </p:spPr>
        <p:style>
          <a:lnRef idx="1">
            <a:schemeClr val="accent1"/>
          </a:lnRef>
          <a:fillRef idx="0">
            <a:schemeClr val="accent1"/>
          </a:fillRef>
          <a:effectRef idx="0">
            <a:schemeClr val="accent1"/>
          </a:effectRef>
          <a:fontRef idx="minor">
            <a:schemeClr val="tx1"/>
          </a:fontRef>
        </p:style>
      </p:cxnSp>
      <p:sp>
        <p:nvSpPr>
          <p:cNvPr id="42" name="MH_Others_4"/>
          <p:cNvSpPr/>
          <p:nvPr>
            <p:custDataLst>
              <p:tags r:id="rId1"/>
            </p:custDataLst>
          </p:nvPr>
        </p:nvSpPr>
        <p:spPr>
          <a:xfrm>
            <a:off x="820278" y="3470364"/>
            <a:ext cx="2633113" cy="656761"/>
          </a:xfrm>
          <a:prstGeom prst="rect">
            <a:avLst/>
          </a:prstGeom>
          <a:solidFill>
            <a:srgbClr val="0E92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36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CONTENTS</a:t>
            </a:r>
            <a:endParaRPr lang="zh-CN" altLang="en-US" sz="3600"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sp>
        <p:nvSpPr>
          <p:cNvPr id="43" name="文本框 42"/>
          <p:cNvSpPr txBox="1"/>
          <p:nvPr/>
        </p:nvSpPr>
        <p:spPr>
          <a:xfrm>
            <a:off x="983313" y="2144516"/>
            <a:ext cx="2307042" cy="1200329"/>
          </a:xfrm>
          <a:prstGeom prst="rect">
            <a:avLst/>
          </a:prstGeom>
          <a:noFill/>
        </p:spPr>
        <p:txBody>
          <a:bodyPr wrap="none" rtlCol="0">
            <a:spAutoFit/>
          </a:bodyPr>
          <a:lstStyle/>
          <a:p>
            <a:r>
              <a:rPr lang="zh-CN" altLang="en-US" sz="7200" b="1" dirty="0">
                <a:solidFill>
                  <a:srgbClr val="0E92CC"/>
                </a:solidFill>
                <a:latin typeface="微软雅黑" panose="020B0503020204020204" pitchFamily="34" charset="-122"/>
                <a:ea typeface="微软雅黑" panose="020B0503020204020204" pitchFamily="34" charset="-122"/>
              </a:rPr>
              <a:t>目 录</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750" fill="hold"/>
                                        <p:tgtEl>
                                          <p:spTgt spid="2"/>
                                        </p:tgtEl>
                                        <p:attrNameLst>
                                          <p:attrName>ppt_w</p:attrName>
                                        </p:attrNameLst>
                                      </p:cBhvr>
                                      <p:tavLst>
                                        <p:tav tm="0">
                                          <p:val>
                                            <p:fltVal val="0"/>
                                          </p:val>
                                        </p:tav>
                                        <p:tav tm="100000">
                                          <p:val>
                                            <p:strVal val="#ppt_w"/>
                                          </p:val>
                                        </p:tav>
                                      </p:tavLst>
                                    </p:anim>
                                    <p:anim calcmode="lin" valueType="num">
                                      <p:cBhvr>
                                        <p:cTn id="17" dur="750" fill="hold"/>
                                        <p:tgtEl>
                                          <p:spTgt spid="2"/>
                                        </p:tgtEl>
                                        <p:attrNameLst>
                                          <p:attrName>ppt_h</p:attrName>
                                        </p:attrNameLst>
                                      </p:cBhvr>
                                      <p:tavLst>
                                        <p:tav tm="0">
                                          <p:val>
                                            <p:fltVal val="0"/>
                                          </p:val>
                                        </p:tav>
                                        <p:tav tm="100000">
                                          <p:val>
                                            <p:strVal val="#ppt_h"/>
                                          </p:val>
                                        </p:tav>
                                      </p:tavLst>
                                    </p:anim>
                                    <p:animEffect transition="in" filter="fade">
                                      <p:cBhvr>
                                        <p:cTn id="18" dur="750"/>
                                        <p:tgtEl>
                                          <p:spTgt spid="2"/>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par>
                                <p:cTn id="27" presetID="53" presetClass="entr" presetSubtype="16"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750" fill="hold"/>
                                        <p:tgtEl>
                                          <p:spTgt spid="21"/>
                                        </p:tgtEl>
                                        <p:attrNameLst>
                                          <p:attrName>ppt_w</p:attrName>
                                        </p:attrNameLst>
                                      </p:cBhvr>
                                      <p:tavLst>
                                        <p:tav tm="0">
                                          <p:val>
                                            <p:fltVal val="0"/>
                                          </p:val>
                                        </p:tav>
                                        <p:tav tm="100000">
                                          <p:val>
                                            <p:strVal val="#ppt_w"/>
                                          </p:val>
                                        </p:tav>
                                      </p:tavLst>
                                    </p:anim>
                                    <p:anim calcmode="lin" valueType="num">
                                      <p:cBhvr>
                                        <p:cTn id="30" dur="750" fill="hold"/>
                                        <p:tgtEl>
                                          <p:spTgt spid="21"/>
                                        </p:tgtEl>
                                        <p:attrNameLst>
                                          <p:attrName>ppt_h</p:attrName>
                                        </p:attrNameLst>
                                      </p:cBhvr>
                                      <p:tavLst>
                                        <p:tav tm="0">
                                          <p:val>
                                            <p:fltVal val="0"/>
                                          </p:val>
                                        </p:tav>
                                        <p:tav tm="100000">
                                          <p:val>
                                            <p:strVal val="#ppt_h"/>
                                          </p:val>
                                        </p:tav>
                                      </p:tavLst>
                                    </p:anim>
                                    <p:animEffect transition="in" filter="fade">
                                      <p:cBhvr>
                                        <p:cTn id="31" dur="750"/>
                                        <p:tgtEl>
                                          <p:spTgt spid="21"/>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53" presetClass="entr" presetSubtype="16"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750" fill="hold"/>
                                        <p:tgtEl>
                                          <p:spTgt spid="26"/>
                                        </p:tgtEl>
                                        <p:attrNameLst>
                                          <p:attrName>ppt_w</p:attrName>
                                        </p:attrNameLst>
                                      </p:cBhvr>
                                      <p:tavLst>
                                        <p:tav tm="0">
                                          <p:val>
                                            <p:fltVal val="0"/>
                                          </p:val>
                                        </p:tav>
                                        <p:tav tm="100000">
                                          <p:val>
                                            <p:strVal val="#ppt_w"/>
                                          </p:val>
                                        </p:tav>
                                      </p:tavLst>
                                    </p:anim>
                                    <p:anim calcmode="lin" valueType="num">
                                      <p:cBhvr>
                                        <p:cTn id="43" dur="750" fill="hold"/>
                                        <p:tgtEl>
                                          <p:spTgt spid="26"/>
                                        </p:tgtEl>
                                        <p:attrNameLst>
                                          <p:attrName>ppt_h</p:attrName>
                                        </p:attrNameLst>
                                      </p:cBhvr>
                                      <p:tavLst>
                                        <p:tav tm="0">
                                          <p:val>
                                            <p:fltVal val="0"/>
                                          </p:val>
                                        </p:tav>
                                        <p:tav tm="100000">
                                          <p:val>
                                            <p:strVal val="#ppt_h"/>
                                          </p:val>
                                        </p:tav>
                                      </p:tavLst>
                                    </p:anim>
                                    <p:animEffect transition="in" filter="fade">
                                      <p:cBhvr>
                                        <p:cTn id="44" dur="750"/>
                                        <p:tgtEl>
                                          <p:spTgt spid="26"/>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par>
                                <p:cTn id="53" presetID="53" presetClass="entr" presetSubtype="16"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750" fill="hold"/>
                                        <p:tgtEl>
                                          <p:spTgt spid="37"/>
                                        </p:tgtEl>
                                        <p:attrNameLst>
                                          <p:attrName>ppt_w</p:attrName>
                                        </p:attrNameLst>
                                      </p:cBhvr>
                                      <p:tavLst>
                                        <p:tav tm="0">
                                          <p:val>
                                            <p:fltVal val="0"/>
                                          </p:val>
                                        </p:tav>
                                        <p:tav tm="100000">
                                          <p:val>
                                            <p:strVal val="#ppt_w"/>
                                          </p:val>
                                        </p:tav>
                                      </p:tavLst>
                                    </p:anim>
                                    <p:anim calcmode="lin" valueType="num">
                                      <p:cBhvr>
                                        <p:cTn id="56" dur="750" fill="hold"/>
                                        <p:tgtEl>
                                          <p:spTgt spid="37"/>
                                        </p:tgtEl>
                                        <p:attrNameLst>
                                          <p:attrName>ppt_h</p:attrName>
                                        </p:attrNameLst>
                                      </p:cBhvr>
                                      <p:tavLst>
                                        <p:tav tm="0">
                                          <p:val>
                                            <p:fltVal val="0"/>
                                          </p:val>
                                        </p:tav>
                                        <p:tav tm="100000">
                                          <p:val>
                                            <p:strVal val="#ppt_h"/>
                                          </p:val>
                                        </p:tav>
                                      </p:tavLst>
                                    </p:anim>
                                    <p:animEffect transition="in" filter="fade">
                                      <p:cBhvr>
                                        <p:cTn id="57" dur="750"/>
                                        <p:tgtEl>
                                          <p:spTgt spid="37"/>
                                        </p:tgtEl>
                                      </p:cBhvr>
                                    </p:animEffect>
                                  </p:childTnLst>
                                </p:cTn>
                              </p:par>
                            </p:childTnLst>
                          </p:cTn>
                        </p:par>
                        <p:par>
                          <p:cTn id="58" fill="hold">
                            <p:stCondLst>
                              <p:cond delay="4500"/>
                            </p:stCondLst>
                            <p:childTnLst>
                              <p:par>
                                <p:cTn id="59" presetID="22" presetClass="entr" presetSubtype="8"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left)">
                                      <p:cBhvr>
                                        <p:cTn id="6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9" grpId="0"/>
      <p:bldP spid="40" grpId="0"/>
      <p:bldP spid="42" grpId="0" animBg="1"/>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0"/>
            <a:ext cx="12240769" cy="6858000"/>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143825"/>
            <a:ext cx="12180110" cy="1749875"/>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34076" y="2015964"/>
            <a:ext cx="2537021" cy="4877736"/>
          </a:xfrm>
          <a:prstGeom prst="rect">
            <a:avLst/>
          </a:prstGeom>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5700" y="5143825"/>
            <a:ext cx="2290800" cy="1561205"/>
          </a:xfrm>
          <a:prstGeom prst="rect">
            <a:avLst/>
          </a:prstGeom>
        </p:spPr>
      </p:pic>
      <p:grpSp>
        <p:nvGrpSpPr>
          <p:cNvPr id="31" name="组合 30"/>
          <p:cNvGrpSpPr/>
          <p:nvPr/>
        </p:nvGrpSpPr>
        <p:grpSpPr>
          <a:xfrm>
            <a:off x="3444245" y="2435425"/>
            <a:ext cx="5549901" cy="735522"/>
            <a:chOff x="3352800" y="2667000"/>
            <a:chExt cx="5549901" cy="735522"/>
          </a:xfrm>
        </p:grpSpPr>
        <p:sp>
          <p:nvSpPr>
            <p:cNvPr id="33" name="MH_Title"/>
            <p:cNvSpPr/>
            <p:nvPr>
              <p:custDataLst>
                <p:tags r:id="rId2"/>
              </p:custDataLst>
            </p:nvPr>
          </p:nvSpPr>
          <p:spPr>
            <a:xfrm>
              <a:off x="3352800" y="2667000"/>
              <a:ext cx="4717110" cy="676731"/>
            </a:xfrm>
            <a:prstGeom prst="rect">
              <a:avLst/>
            </a:prstGeom>
            <a:solidFill>
              <a:srgbClr val="0E92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defRPr/>
              </a:pPr>
              <a:r>
                <a:rPr lang="en-US" altLang="zh-CN" sz="4000" dirty="0">
                  <a:solidFill>
                    <a:schemeClr val="bg1"/>
                  </a:solidFill>
                  <a:latin typeface="微软雅黑" panose="020B0503020204020204" pitchFamily="34" charset="-122"/>
                  <a:ea typeface="微软雅黑" panose="020B0503020204020204" pitchFamily="34" charset="-122"/>
                  <a:cs typeface="+mn-ea"/>
                  <a:sym typeface="微软雅黑 Light" panose="020B0502040204020203" pitchFamily="34" charset="-122"/>
                </a:rPr>
                <a:t>04 </a:t>
              </a:r>
              <a:r>
                <a:rPr lang="zh-CN" altLang="en-US" sz="4000" dirty="0">
                  <a:solidFill>
                    <a:schemeClr val="bg1"/>
                  </a:solidFill>
                  <a:latin typeface="微软雅黑" panose="020B0503020204020204" pitchFamily="34" charset="-122"/>
                  <a:ea typeface="微软雅黑" panose="020B0503020204020204" pitchFamily="34" charset="-122"/>
                  <a:cs typeface="+mn-ea"/>
                  <a:sym typeface="微软雅黑 Light" panose="020B0502040204020203" pitchFamily="34" charset="-122"/>
                </a:rPr>
                <a:t>添加相关标题</a:t>
              </a:r>
            </a:p>
          </p:txBody>
        </p:sp>
        <p:sp>
          <p:nvSpPr>
            <p:cNvPr id="34" name="MH_Others_2"/>
            <p:cNvSpPr/>
            <p:nvPr>
              <p:custDataLst>
                <p:tags r:id="rId3"/>
              </p:custDataLst>
            </p:nvPr>
          </p:nvSpPr>
          <p:spPr>
            <a:xfrm>
              <a:off x="3352800" y="3366522"/>
              <a:ext cx="4717110" cy="36000"/>
            </a:xfrm>
            <a:prstGeom prst="rect">
              <a:avLst/>
            </a:prstGeom>
            <a:solidFill>
              <a:srgbClr val="0E92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a:solidFill>
                  <a:schemeClr val="tx1"/>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35" name="MH_Number"/>
            <p:cNvSpPr txBox="1">
              <a:spLocks noChangeArrowheads="1"/>
            </p:cNvSpPr>
            <p:nvPr>
              <p:custDataLst>
                <p:tags r:id="rId4"/>
              </p:custDataLst>
            </p:nvPr>
          </p:nvSpPr>
          <p:spPr bwMode="auto">
            <a:xfrm>
              <a:off x="8173582" y="2667000"/>
              <a:ext cx="729119" cy="67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gn="ctr">
                <a:buClr>
                  <a:srgbClr val="515151"/>
                </a:buClr>
                <a:buSzPct val="80000"/>
              </a:pPr>
              <a:endParaRPr lang="zh-CN" altLang="en-US" sz="7200" dirty="0">
                <a:latin typeface="微软雅黑" panose="020B0503020204020204" pitchFamily="34" charset="-122"/>
                <a:cs typeface="+mn-ea"/>
                <a:sym typeface="微软雅黑 Light" panose="020B0502040204020203" pitchFamily="34" charset="-122"/>
              </a:endParaRPr>
            </a:p>
          </p:txBody>
        </p:sp>
      </p:grpSp>
      <p:sp>
        <p:nvSpPr>
          <p:cNvPr id="36" name="MH_Title"/>
          <p:cNvSpPr txBox="1">
            <a:spLocks noChangeArrowheads="1"/>
          </p:cNvSpPr>
          <p:nvPr>
            <p:custDataLst>
              <p:tags r:id="rId1"/>
            </p:custDataLst>
          </p:nvPr>
        </p:nvSpPr>
        <p:spPr bwMode="auto">
          <a:xfrm>
            <a:off x="2829243" y="3603294"/>
            <a:ext cx="5933758" cy="112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lnSpc>
                <a:spcPct val="130000"/>
              </a:lnSpc>
            </a:pPr>
            <a:r>
              <a:rPr lang="zh-CN" altLang="en-US" sz="1600" dirty="0">
                <a:latin typeface="微软雅黑" panose="020B0503020204020204" pitchFamily="34" charset="-122"/>
                <a:ea typeface="微软雅黑" panose="020B0503020204020204" pitchFamily="34" charset="-122"/>
                <a:cs typeface="+mn-ea"/>
                <a:sym typeface="微软雅黑 Light" panose="020B0502040204020203" pitchFamily="34" charset="-122"/>
              </a:rPr>
              <a:t>点击此处更换文本，点击此处更换文本 ，点击此处更换文本，点击此处更换文本点击此处更换文本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千图PPT彼岸天：ID 8661124库_组合 51"/>
          <p:cNvGrpSpPr/>
          <p:nvPr>
            <p:custDataLst>
              <p:tags r:id="rId1"/>
            </p:custDataLst>
          </p:nvPr>
        </p:nvGrpSpPr>
        <p:grpSpPr>
          <a:xfrm>
            <a:off x="2021805" y="2007266"/>
            <a:ext cx="5875288" cy="2817195"/>
            <a:chOff x="2021805" y="2007266"/>
            <a:chExt cx="5875288" cy="2817195"/>
          </a:xfrm>
        </p:grpSpPr>
        <p:cxnSp>
          <p:nvCxnSpPr>
            <p:cNvPr id="4" name="Straight Connector 30"/>
            <p:cNvCxnSpPr>
              <a:stCxn id="28" idx="5"/>
              <a:endCxn id="32" idx="1"/>
            </p:cNvCxnSpPr>
            <p:nvPr/>
          </p:nvCxnSpPr>
          <p:spPr>
            <a:xfrm>
              <a:off x="2021805" y="2433932"/>
              <a:ext cx="647557" cy="87667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31"/>
            <p:cNvCxnSpPr>
              <a:stCxn id="32" idx="7"/>
              <a:endCxn id="40" idx="2"/>
            </p:cNvCxnSpPr>
            <p:nvPr/>
          </p:nvCxnSpPr>
          <p:spPr>
            <a:xfrm flipV="1">
              <a:off x="3522695" y="2007266"/>
              <a:ext cx="2584823" cy="13033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32"/>
            <p:cNvCxnSpPr>
              <a:stCxn id="40" idx="5"/>
              <a:endCxn id="44" idx="1"/>
            </p:cNvCxnSpPr>
            <p:nvPr/>
          </p:nvCxnSpPr>
          <p:spPr>
            <a:xfrm>
              <a:off x="7137582" y="2433932"/>
              <a:ext cx="759511" cy="87667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33"/>
            <p:cNvCxnSpPr>
              <a:stCxn id="44" idx="2"/>
              <a:endCxn id="36" idx="7"/>
            </p:cNvCxnSpPr>
            <p:nvPr/>
          </p:nvCxnSpPr>
          <p:spPr>
            <a:xfrm flipH="1">
              <a:off x="5636692" y="3737277"/>
              <a:ext cx="2083670" cy="108718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 name="千图PPT彼岸天：ID 8661124库_组合 1"/>
          <p:cNvGrpSpPr/>
          <p:nvPr>
            <p:custDataLst>
              <p:tags r:id="rId2"/>
            </p:custDataLst>
          </p:nvPr>
        </p:nvGrpSpPr>
        <p:grpSpPr>
          <a:xfrm>
            <a:off x="991741" y="1249699"/>
            <a:ext cx="3758041" cy="1360964"/>
            <a:chOff x="991741" y="1249699"/>
            <a:chExt cx="3758041" cy="1360964"/>
          </a:xfrm>
        </p:grpSpPr>
        <p:grpSp>
          <p:nvGrpSpPr>
            <p:cNvPr id="12" name="Group 39"/>
            <p:cNvGrpSpPr/>
            <p:nvPr/>
          </p:nvGrpSpPr>
          <p:grpSpPr>
            <a:xfrm>
              <a:off x="991741" y="1403868"/>
              <a:ext cx="1206795" cy="1206795"/>
              <a:chOff x="991741" y="1403868"/>
              <a:chExt cx="1206795" cy="1206795"/>
            </a:xfrm>
          </p:grpSpPr>
          <p:sp>
            <p:nvSpPr>
              <p:cNvPr id="28" name="Oval 6"/>
              <p:cNvSpPr/>
              <p:nvPr/>
            </p:nvSpPr>
            <p:spPr>
              <a:xfrm>
                <a:off x="991741" y="1403868"/>
                <a:ext cx="1206795" cy="1206795"/>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Oval 7"/>
              <p:cNvSpPr/>
              <p:nvPr/>
            </p:nvSpPr>
            <p:spPr>
              <a:xfrm>
                <a:off x="1093589" y="1505716"/>
                <a:ext cx="1003098" cy="1003098"/>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Oval 8"/>
              <p:cNvSpPr/>
              <p:nvPr/>
            </p:nvSpPr>
            <p:spPr>
              <a:xfrm>
                <a:off x="1210633" y="1622760"/>
                <a:ext cx="769009" cy="76900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Freeform: Shape 38"/>
              <p:cNvSpPr>
                <a:spLocks noChangeAspect="1"/>
              </p:cNvSpPr>
              <p:nvPr/>
            </p:nvSpPr>
            <p:spPr bwMode="auto">
              <a:xfrm>
                <a:off x="1404688" y="1816737"/>
                <a:ext cx="380897" cy="381053"/>
              </a:xfrm>
              <a:custGeom>
                <a:avLst/>
                <a:gdLst>
                  <a:gd name="connsiteX0" fmla="*/ 185778 w 502142"/>
                  <a:gd name="connsiteY0" fmla="*/ 245107 h 502347"/>
                  <a:gd name="connsiteX1" fmla="*/ 181850 w 502142"/>
                  <a:gd name="connsiteY1" fmla="*/ 247726 h 502347"/>
                  <a:gd name="connsiteX2" fmla="*/ 196252 w 502142"/>
                  <a:gd name="connsiteY2" fmla="*/ 262134 h 502347"/>
                  <a:gd name="connsiteX3" fmla="*/ 198871 w 502142"/>
                  <a:gd name="connsiteY3" fmla="*/ 259515 h 502347"/>
                  <a:gd name="connsiteX4" fmla="*/ 198871 w 502142"/>
                  <a:gd name="connsiteY4" fmla="*/ 258205 h 502347"/>
                  <a:gd name="connsiteX5" fmla="*/ 197562 w 502142"/>
                  <a:gd name="connsiteY5" fmla="*/ 256895 h 502347"/>
                  <a:gd name="connsiteX6" fmla="*/ 196252 w 502142"/>
                  <a:gd name="connsiteY6" fmla="*/ 255585 h 502347"/>
                  <a:gd name="connsiteX7" fmla="*/ 187087 w 502142"/>
                  <a:gd name="connsiteY7" fmla="*/ 245107 h 502347"/>
                  <a:gd name="connsiteX8" fmla="*/ 185778 w 502142"/>
                  <a:gd name="connsiteY8" fmla="*/ 245107 h 502347"/>
                  <a:gd name="connsiteX9" fmla="*/ 300657 w 502142"/>
                  <a:gd name="connsiteY9" fmla="*/ 124890 h 502347"/>
                  <a:gd name="connsiteX10" fmla="*/ 333369 w 502142"/>
                  <a:gd name="connsiteY10" fmla="*/ 157500 h 502347"/>
                  <a:gd name="connsiteX11" fmla="*/ 300657 w 502142"/>
                  <a:gd name="connsiteY11" fmla="*/ 191414 h 502347"/>
                  <a:gd name="connsiteX12" fmla="*/ 267945 w 502142"/>
                  <a:gd name="connsiteY12" fmla="*/ 157500 h 502347"/>
                  <a:gd name="connsiteX13" fmla="*/ 300657 w 502142"/>
                  <a:gd name="connsiteY13" fmla="*/ 124890 h 502347"/>
                  <a:gd name="connsiteX14" fmla="*/ 251242 w 502142"/>
                  <a:gd name="connsiteY14" fmla="*/ 83999 h 502347"/>
                  <a:gd name="connsiteX15" fmla="*/ 180541 w 502142"/>
                  <a:gd name="connsiteY15" fmla="*/ 99717 h 502347"/>
                  <a:gd name="connsiteX16" fmla="*/ 99366 w 502142"/>
                  <a:gd name="connsiteY16" fmla="*/ 321076 h 502347"/>
                  <a:gd name="connsiteX17" fmla="*/ 251242 w 502142"/>
                  <a:gd name="connsiteY17" fmla="*/ 419313 h 502347"/>
                  <a:gd name="connsiteX18" fmla="*/ 268263 w 502142"/>
                  <a:gd name="connsiteY18" fmla="*/ 418003 h 502347"/>
                  <a:gd name="connsiteX19" fmla="*/ 264335 w 502142"/>
                  <a:gd name="connsiteY19" fmla="*/ 418003 h 502347"/>
                  <a:gd name="connsiteX20" fmla="*/ 253861 w 502142"/>
                  <a:gd name="connsiteY20" fmla="*/ 399665 h 502347"/>
                  <a:gd name="connsiteX21" fmla="*/ 270881 w 502142"/>
                  <a:gd name="connsiteY21" fmla="*/ 336794 h 502347"/>
                  <a:gd name="connsiteX22" fmla="*/ 251242 w 502142"/>
                  <a:gd name="connsiteY22" fmla="*/ 307978 h 502347"/>
                  <a:gd name="connsiteX23" fmla="*/ 247314 w 502142"/>
                  <a:gd name="connsiteY23" fmla="*/ 306668 h 502347"/>
                  <a:gd name="connsiteX24" fmla="*/ 236840 w 502142"/>
                  <a:gd name="connsiteY24" fmla="*/ 335484 h 502347"/>
                  <a:gd name="connsiteX25" fmla="*/ 222438 w 502142"/>
                  <a:gd name="connsiteY25" fmla="*/ 345963 h 502347"/>
                  <a:gd name="connsiteX26" fmla="*/ 173995 w 502142"/>
                  <a:gd name="connsiteY26" fmla="*/ 348582 h 502347"/>
                  <a:gd name="connsiteX27" fmla="*/ 158283 w 502142"/>
                  <a:gd name="connsiteY27" fmla="*/ 334174 h 502347"/>
                  <a:gd name="connsiteX28" fmla="*/ 172685 w 502142"/>
                  <a:gd name="connsiteY28" fmla="*/ 318457 h 502347"/>
                  <a:gd name="connsiteX29" fmla="*/ 211964 w 502142"/>
                  <a:gd name="connsiteY29" fmla="*/ 315837 h 502347"/>
                  <a:gd name="connsiteX30" fmla="*/ 223747 w 502142"/>
                  <a:gd name="connsiteY30" fmla="*/ 283092 h 502347"/>
                  <a:gd name="connsiteX31" fmla="*/ 225056 w 502142"/>
                  <a:gd name="connsiteY31" fmla="*/ 272613 h 502347"/>
                  <a:gd name="connsiteX32" fmla="*/ 242077 w 502142"/>
                  <a:gd name="connsiteY32" fmla="*/ 217601 h 502347"/>
                  <a:gd name="connsiteX33" fmla="*/ 234221 w 502142"/>
                  <a:gd name="connsiteY33" fmla="*/ 221530 h 502347"/>
                  <a:gd name="connsiteX34" fmla="*/ 211964 w 502142"/>
                  <a:gd name="connsiteY34" fmla="*/ 247726 h 502347"/>
                  <a:gd name="connsiteX35" fmla="*/ 201489 w 502142"/>
                  <a:gd name="connsiteY35" fmla="*/ 256895 h 502347"/>
                  <a:gd name="connsiteX36" fmla="*/ 201489 w 502142"/>
                  <a:gd name="connsiteY36" fmla="*/ 262134 h 502347"/>
                  <a:gd name="connsiteX37" fmla="*/ 197562 w 502142"/>
                  <a:gd name="connsiteY37" fmla="*/ 264754 h 502347"/>
                  <a:gd name="connsiteX38" fmla="*/ 211964 w 502142"/>
                  <a:gd name="connsiteY38" fmla="*/ 279162 h 502347"/>
                  <a:gd name="connsiteX39" fmla="*/ 175304 w 502142"/>
                  <a:gd name="connsiteY39" fmla="*/ 311908 h 502347"/>
                  <a:gd name="connsiteX40" fmla="*/ 130788 w 502142"/>
                  <a:gd name="connsiteY40" fmla="*/ 264754 h 502347"/>
                  <a:gd name="connsiteX41" fmla="*/ 166139 w 502142"/>
                  <a:gd name="connsiteY41" fmla="*/ 230699 h 502347"/>
                  <a:gd name="connsiteX42" fmla="*/ 179232 w 502142"/>
                  <a:gd name="connsiteY42" fmla="*/ 245107 h 502347"/>
                  <a:gd name="connsiteX43" fmla="*/ 183159 w 502142"/>
                  <a:gd name="connsiteY43" fmla="*/ 242487 h 502347"/>
                  <a:gd name="connsiteX44" fmla="*/ 187087 w 502142"/>
                  <a:gd name="connsiteY44" fmla="*/ 241177 h 502347"/>
                  <a:gd name="connsiteX45" fmla="*/ 187087 w 502142"/>
                  <a:gd name="connsiteY45" fmla="*/ 239867 h 502347"/>
                  <a:gd name="connsiteX46" fmla="*/ 222438 w 502142"/>
                  <a:gd name="connsiteY46" fmla="*/ 199263 h 502347"/>
                  <a:gd name="connsiteX47" fmla="*/ 270881 w 502142"/>
                  <a:gd name="connsiteY47" fmla="*/ 186165 h 502347"/>
                  <a:gd name="connsiteX48" fmla="*/ 276118 w 502142"/>
                  <a:gd name="connsiteY48" fmla="*/ 186165 h 502347"/>
                  <a:gd name="connsiteX49" fmla="*/ 283974 w 502142"/>
                  <a:gd name="connsiteY49" fmla="*/ 187475 h 502347"/>
                  <a:gd name="connsiteX50" fmla="*/ 286592 w 502142"/>
                  <a:gd name="connsiteY50" fmla="*/ 188785 h 502347"/>
                  <a:gd name="connsiteX51" fmla="*/ 291830 w 502142"/>
                  <a:gd name="connsiteY51" fmla="*/ 191404 h 502347"/>
                  <a:gd name="connsiteX52" fmla="*/ 304922 w 502142"/>
                  <a:gd name="connsiteY52" fmla="*/ 208432 h 502347"/>
                  <a:gd name="connsiteX53" fmla="*/ 304922 w 502142"/>
                  <a:gd name="connsiteY53" fmla="*/ 209742 h 502347"/>
                  <a:gd name="connsiteX54" fmla="*/ 321943 w 502142"/>
                  <a:gd name="connsiteY54" fmla="*/ 222840 h 502347"/>
                  <a:gd name="connsiteX55" fmla="*/ 350747 w 502142"/>
                  <a:gd name="connsiteY55" fmla="*/ 218910 h 502347"/>
                  <a:gd name="connsiteX56" fmla="*/ 367768 w 502142"/>
                  <a:gd name="connsiteY56" fmla="*/ 220220 h 502347"/>
                  <a:gd name="connsiteX57" fmla="*/ 366458 w 502142"/>
                  <a:gd name="connsiteY57" fmla="*/ 238558 h 502347"/>
                  <a:gd name="connsiteX58" fmla="*/ 332417 w 502142"/>
                  <a:gd name="connsiteY58" fmla="*/ 250346 h 502347"/>
                  <a:gd name="connsiteX59" fmla="*/ 315397 w 502142"/>
                  <a:gd name="connsiteY59" fmla="*/ 247726 h 502347"/>
                  <a:gd name="connsiteX60" fmla="*/ 298376 w 502142"/>
                  <a:gd name="connsiteY60" fmla="*/ 239867 h 502347"/>
                  <a:gd name="connsiteX61" fmla="*/ 282665 w 502142"/>
                  <a:gd name="connsiteY61" fmla="*/ 290950 h 502347"/>
                  <a:gd name="connsiteX62" fmla="*/ 280046 w 502142"/>
                  <a:gd name="connsiteY62" fmla="*/ 296190 h 502347"/>
                  <a:gd name="connsiteX63" fmla="*/ 299685 w 502142"/>
                  <a:gd name="connsiteY63" fmla="*/ 325006 h 502347"/>
                  <a:gd name="connsiteX64" fmla="*/ 302304 w 502142"/>
                  <a:gd name="connsiteY64" fmla="*/ 336794 h 502347"/>
                  <a:gd name="connsiteX65" fmla="*/ 282665 w 502142"/>
                  <a:gd name="connsiteY65" fmla="*/ 407524 h 502347"/>
                  <a:gd name="connsiteX66" fmla="*/ 272190 w 502142"/>
                  <a:gd name="connsiteY66" fmla="*/ 418003 h 502347"/>
                  <a:gd name="connsiteX67" fmla="*/ 320634 w 502142"/>
                  <a:gd name="connsiteY67" fmla="*/ 403595 h 502347"/>
                  <a:gd name="connsiteX68" fmla="*/ 403118 w 502142"/>
                  <a:gd name="connsiteY68" fmla="*/ 180926 h 502347"/>
                  <a:gd name="connsiteX69" fmla="*/ 251242 w 502142"/>
                  <a:gd name="connsiteY69" fmla="*/ 83999 h 502347"/>
                  <a:gd name="connsiteX70" fmla="*/ 324562 w 502142"/>
                  <a:gd name="connsiteY70" fmla="*/ 1480 h 502347"/>
                  <a:gd name="connsiteX71" fmla="*/ 357294 w 502142"/>
                  <a:gd name="connsiteY71" fmla="*/ 14579 h 502347"/>
                  <a:gd name="connsiteX72" fmla="*/ 376933 w 502142"/>
                  <a:gd name="connsiteY72" fmla="*/ 56493 h 502347"/>
                  <a:gd name="connsiteX73" fmla="*/ 366458 w 502142"/>
                  <a:gd name="connsiteY73" fmla="*/ 82689 h 502347"/>
                  <a:gd name="connsiteX74" fmla="*/ 410974 w 502142"/>
                  <a:gd name="connsiteY74" fmla="*/ 123294 h 502347"/>
                  <a:gd name="connsiteX75" fmla="*/ 435850 w 502142"/>
                  <a:gd name="connsiteY75" fmla="*/ 110195 h 502347"/>
                  <a:gd name="connsiteX76" fmla="*/ 479056 w 502142"/>
                  <a:gd name="connsiteY76" fmla="*/ 127223 h 502347"/>
                  <a:gd name="connsiteX77" fmla="*/ 493458 w 502142"/>
                  <a:gd name="connsiteY77" fmla="*/ 159969 h 502347"/>
                  <a:gd name="connsiteX78" fmla="*/ 477747 w 502142"/>
                  <a:gd name="connsiteY78" fmla="*/ 201883 h 502347"/>
                  <a:gd name="connsiteX79" fmla="*/ 452871 w 502142"/>
                  <a:gd name="connsiteY79" fmla="*/ 213671 h 502347"/>
                  <a:gd name="connsiteX80" fmla="*/ 454180 w 502142"/>
                  <a:gd name="connsiteY80" fmla="*/ 272613 h 502347"/>
                  <a:gd name="connsiteX81" fmla="*/ 481675 w 502142"/>
                  <a:gd name="connsiteY81" fmla="*/ 283092 h 502347"/>
                  <a:gd name="connsiteX82" fmla="*/ 500005 w 502142"/>
                  <a:gd name="connsiteY82" fmla="*/ 323696 h 502347"/>
                  <a:gd name="connsiteX83" fmla="*/ 488221 w 502142"/>
                  <a:gd name="connsiteY83" fmla="*/ 357751 h 502347"/>
                  <a:gd name="connsiteX84" fmla="*/ 471201 w 502142"/>
                  <a:gd name="connsiteY84" fmla="*/ 376089 h 502347"/>
                  <a:gd name="connsiteX85" fmla="*/ 446324 w 502142"/>
                  <a:gd name="connsiteY85" fmla="*/ 377399 h 502347"/>
                  <a:gd name="connsiteX86" fmla="*/ 420139 w 502142"/>
                  <a:gd name="connsiteY86" fmla="*/ 366920 h 502347"/>
                  <a:gd name="connsiteX87" fmla="*/ 379551 w 502142"/>
                  <a:gd name="connsiteY87" fmla="*/ 410144 h 502347"/>
                  <a:gd name="connsiteX88" fmla="*/ 391335 w 502142"/>
                  <a:gd name="connsiteY88" fmla="*/ 436340 h 502347"/>
                  <a:gd name="connsiteX89" fmla="*/ 375623 w 502142"/>
                  <a:gd name="connsiteY89" fmla="*/ 479564 h 502347"/>
                  <a:gd name="connsiteX90" fmla="*/ 342891 w 502142"/>
                  <a:gd name="connsiteY90" fmla="*/ 493972 h 502347"/>
                  <a:gd name="connsiteX91" fmla="*/ 300995 w 502142"/>
                  <a:gd name="connsiteY91" fmla="*/ 478255 h 502347"/>
                  <a:gd name="connsiteX92" fmla="*/ 289211 w 502142"/>
                  <a:gd name="connsiteY92" fmla="*/ 453368 h 502347"/>
                  <a:gd name="connsiteX93" fmla="*/ 228984 w 502142"/>
                  <a:gd name="connsiteY93" fmla="*/ 454678 h 502347"/>
                  <a:gd name="connsiteX94" fmla="*/ 219819 w 502142"/>
                  <a:gd name="connsiteY94" fmla="*/ 482184 h 502347"/>
                  <a:gd name="connsiteX95" fmla="*/ 202799 w 502142"/>
                  <a:gd name="connsiteY95" fmla="*/ 499212 h 502347"/>
                  <a:gd name="connsiteX96" fmla="*/ 177922 w 502142"/>
                  <a:gd name="connsiteY96" fmla="*/ 500522 h 502347"/>
                  <a:gd name="connsiteX97" fmla="*/ 143881 w 502142"/>
                  <a:gd name="connsiteY97" fmla="*/ 488733 h 502347"/>
                  <a:gd name="connsiteX98" fmla="*/ 126861 w 502142"/>
                  <a:gd name="connsiteY98" fmla="*/ 471705 h 502347"/>
                  <a:gd name="connsiteX99" fmla="*/ 125551 w 502142"/>
                  <a:gd name="connsiteY99" fmla="*/ 446819 h 502347"/>
                  <a:gd name="connsiteX100" fmla="*/ 134716 w 502142"/>
                  <a:gd name="connsiteY100" fmla="*/ 420623 h 502347"/>
                  <a:gd name="connsiteX101" fmla="*/ 91510 w 502142"/>
                  <a:gd name="connsiteY101" fmla="*/ 380018 h 502347"/>
                  <a:gd name="connsiteX102" fmla="*/ 66634 w 502142"/>
                  <a:gd name="connsiteY102" fmla="*/ 391807 h 502347"/>
                  <a:gd name="connsiteX103" fmla="*/ 23428 w 502142"/>
                  <a:gd name="connsiteY103" fmla="*/ 376089 h 502347"/>
                  <a:gd name="connsiteX104" fmla="*/ 7716 w 502142"/>
                  <a:gd name="connsiteY104" fmla="*/ 343343 h 502347"/>
                  <a:gd name="connsiteX105" fmla="*/ 23428 w 502142"/>
                  <a:gd name="connsiteY105" fmla="*/ 300119 h 502347"/>
                  <a:gd name="connsiteX106" fmla="*/ 49613 w 502142"/>
                  <a:gd name="connsiteY106" fmla="*/ 288331 h 502347"/>
                  <a:gd name="connsiteX107" fmla="*/ 48304 w 502142"/>
                  <a:gd name="connsiteY107" fmla="*/ 229389 h 502347"/>
                  <a:gd name="connsiteX108" fmla="*/ 20809 w 502142"/>
                  <a:gd name="connsiteY108" fmla="*/ 220220 h 502347"/>
                  <a:gd name="connsiteX109" fmla="*/ 2479 w 502142"/>
                  <a:gd name="connsiteY109" fmla="*/ 203193 h 502347"/>
                  <a:gd name="connsiteX110" fmla="*/ 2479 w 502142"/>
                  <a:gd name="connsiteY110" fmla="*/ 178306 h 502347"/>
                  <a:gd name="connsiteX111" fmla="*/ 14263 w 502142"/>
                  <a:gd name="connsiteY111" fmla="*/ 144251 h 502347"/>
                  <a:gd name="connsiteX112" fmla="*/ 56159 w 502142"/>
                  <a:gd name="connsiteY112" fmla="*/ 125913 h 502347"/>
                  <a:gd name="connsiteX113" fmla="*/ 82345 w 502142"/>
                  <a:gd name="connsiteY113" fmla="*/ 135082 h 502347"/>
                  <a:gd name="connsiteX114" fmla="*/ 122933 w 502142"/>
                  <a:gd name="connsiteY114" fmla="*/ 91858 h 502347"/>
                  <a:gd name="connsiteX115" fmla="*/ 111149 w 502142"/>
                  <a:gd name="connsiteY115" fmla="*/ 65662 h 502347"/>
                  <a:gd name="connsiteX116" fmla="*/ 126861 w 502142"/>
                  <a:gd name="connsiteY116" fmla="*/ 23747 h 502347"/>
                  <a:gd name="connsiteX117" fmla="*/ 159592 w 502142"/>
                  <a:gd name="connsiteY117" fmla="*/ 8029 h 502347"/>
                  <a:gd name="connsiteX118" fmla="*/ 201489 w 502142"/>
                  <a:gd name="connsiteY118" fmla="*/ 23747 h 502347"/>
                  <a:gd name="connsiteX119" fmla="*/ 213273 w 502142"/>
                  <a:gd name="connsiteY119" fmla="*/ 49944 h 502347"/>
                  <a:gd name="connsiteX120" fmla="*/ 272190 w 502142"/>
                  <a:gd name="connsiteY120" fmla="*/ 47324 h 502347"/>
                  <a:gd name="connsiteX121" fmla="*/ 282665 w 502142"/>
                  <a:gd name="connsiteY121" fmla="*/ 21128 h 502347"/>
                  <a:gd name="connsiteX122" fmla="*/ 324562 w 502142"/>
                  <a:gd name="connsiteY122" fmla="*/ 1480 h 5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02142" h="502347">
                    <a:moveTo>
                      <a:pt x="185778" y="245107"/>
                    </a:moveTo>
                    <a:cubicBezTo>
                      <a:pt x="185778" y="245107"/>
                      <a:pt x="185778" y="245107"/>
                      <a:pt x="181850" y="247726"/>
                    </a:cubicBezTo>
                    <a:cubicBezTo>
                      <a:pt x="181850" y="247726"/>
                      <a:pt x="181850" y="247726"/>
                      <a:pt x="196252" y="262134"/>
                    </a:cubicBezTo>
                    <a:cubicBezTo>
                      <a:pt x="196252" y="262134"/>
                      <a:pt x="196252" y="262134"/>
                      <a:pt x="198871" y="259515"/>
                    </a:cubicBezTo>
                    <a:cubicBezTo>
                      <a:pt x="198871" y="259515"/>
                      <a:pt x="198871" y="258205"/>
                      <a:pt x="198871" y="258205"/>
                    </a:cubicBezTo>
                    <a:cubicBezTo>
                      <a:pt x="198871" y="258205"/>
                      <a:pt x="198871" y="258205"/>
                      <a:pt x="197562" y="256895"/>
                    </a:cubicBezTo>
                    <a:cubicBezTo>
                      <a:pt x="197562" y="256895"/>
                      <a:pt x="196252" y="256895"/>
                      <a:pt x="196252" y="255585"/>
                    </a:cubicBezTo>
                    <a:cubicBezTo>
                      <a:pt x="191015" y="254275"/>
                      <a:pt x="187087" y="250346"/>
                      <a:pt x="187087" y="245107"/>
                    </a:cubicBezTo>
                    <a:cubicBezTo>
                      <a:pt x="187087" y="245107"/>
                      <a:pt x="187087" y="245107"/>
                      <a:pt x="185778" y="245107"/>
                    </a:cubicBezTo>
                    <a:close/>
                    <a:moveTo>
                      <a:pt x="300657" y="124890"/>
                    </a:moveTo>
                    <a:cubicBezTo>
                      <a:pt x="318976" y="124890"/>
                      <a:pt x="333369" y="140543"/>
                      <a:pt x="333369" y="157500"/>
                    </a:cubicBezTo>
                    <a:cubicBezTo>
                      <a:pt x="333369" y="175761"/>
                      <a:pt x="318976" y="191414"/>
                      <a:pt x="300657" y="191414"/>
                    </a:cubicBezTo>
                    <a:cubicBezTo>
                      <a:pt x="282339" y="191414"/>
                      <a:pt x="267945" y="175761"/>
                      <a:pt x="267945" y="157500"/>
                    </a:cubicBezTo>
                    <a:cubicBezTo>
                      <a:pt x="267945" y="140543"/>
                      <a:pt x="282339" y="124890"/>
                      <a:pt x="300657" y="124890"/>
                    </a:cubicBezTo>
                    <a:close/>
                    <a:moveTo>
                      <a:pt x="251242" y="83999"/>
                    </a:moveTo>
                    <a:cubicBezTo>
                      <a:pt x="226366" y="83999"/>
                      <a:pt x="202799" y="89238"/>
                      <a:pt x="180541" y="99717"/>
                    </a:cubicBezTo>
                    <a:cubicBezTo>
                      <a:pt x="96747" y="137702"/>
                      <a:pt x="60087" y="237248"/>
                      <a:pt x="99366" y="321076"/>
                    </a:cubicBezTo>
                    <a:cubicBezTo>
                      <a:pt x="125551" y="381328"/>
                      <a:pt x="185778" y="419313"/>
                      <a:pt x="251242" y="419313"/>
                    </a:cubicBezTo>
                    <a:cubicBezTo>
                      <a:pt x="256479" y="419313"/>
                      <a:pt x="263025" y="419313"/>
                      <a:pt x="268263" y="418003"/>
                    </a:cubicBezTo>
                    <a:cubicBezTo>
                      <a:pt x="266953" y="418003"/>
                      <a:pt x="265644" y="418003"/>
                      <a:pt x="264335" y="418003"/>
                    </a:cubicBezTo>
                    <a:cubicBezTo>
                      <a:pt x="256479" y="415383"/>
                      <a:pt x="252551" y="407524"/>
                      <a:pt x="253861" y="399665"/>
                    </a:cubicBezTo>
                    <a:cubicBezTo>
                      <a:pt x="253861" y="399665"/>
                      <a:pt x="253861" y="399665"/>
                      <a:pt x="270881" y="336794"/>
                    </a:cubicBezTo>
                    <a:cubicBezTo>
                      <a:pt x="270881" y="336794"/>
                      <a:pt x="270881" y="336794"/>
                      <a:pt x="251242" y="307978"/>
                    </a:cubicBezTo>
                    <a:cubicBezTo>
                      <a:pt x="249933" y="307978"/>
                      <a:pt x="248623" y="306668"/>
                      <a:pt x="247314" y="306668"/>
                    </a:cubicBezTo>
                    <a:cubicBezTo>
                      <a:pt x="247314" y="306668"/>
                      <a:pt x="247314" y="306668"/>
                      <a:pt x="236840" y="335484"/>
                    </a:cubicBezTo>
                    <a:cubicBezTo>
                      <a:pt x="234221" y="342033"/>
                      <a:pt x="228984" y="345963"/>
                      <a:pt x="222438" y="345963"/>
                    </a:cubicBezTo>
                    <a:cubicBezTo>
                      <a:pt x="222438" y="345963"/>
                      <a:pt x="222438" y="345963"/>
                      <a:pt x="173995" y="348582"/>
                    </a:cubicBezTo>
                    <a:cubicBezTo>
                      <a:pt x="166139" y="348582"/>
                      <a:pt x="159592" y="342033"/>
                      <a:pt x="158283" y="334174"/>
                    </a:cubicBezTo>
                    <a:cubicBezTo>
                      <a:pt x="158283" y="325006"/>
                      <a:pt x="164830" y="318457"/>
                      <a:pt x="172685" y="318457"/>
                    </a:cubicBezTo>
                    <a:cubicBezTo>
                      <a:pt x="172685" y="318457"/>
                      <a:pt x="172685" y="318457"/>
                      <a:pt x="211964" y="315837"/>
                    </a:cubicBezTo>
                    <a:cubicBezTo>
                      <a:pt x="211964" y="315837"/>
                      <a:pt x="211964" y="315837"/>
                      <a:pt x="223747" y="283092"/>
                    </a:cubicBezTo>
                    <a:cubicBezTo>
                      <a:pt x="223747" y="279162"/>
                      <a:pt x="223747" y="276542"/>
                      <a:pt x="225056" y="272613"/>
                    </a:cubicBezTo>
                    <a:cubicBezTo>
                      <a:pt x="225056" y="272613"/>
                      <a:pt x="225056" y="272613"/>
                      <a:pt x="242077" y="217601"/>
                    </a:cubicBezTo>
                    <a:cubicBezTo>
                      <a:pt x="239458" y="218910"/>
                      <a:pt x="236840" y="220220"/>
                      <a:pt x="234221" y="221530"/>
                    </a:cubicBezTo>
                    <a:cubicBezTo>
                      <a:pt x="222438" y="228079"/>
                      <a:pt x="214582" y="237248"/>
                      <a:pt x="211964" y="247726"/>
                    </a:cubicBezTo>
                    <a:cubicBezTo>
                      <a:pt x="210654" y="251656"/>
                      <a:pt x="206726" y="255585"/>
                      <a:pt x="201489" y="256895"/>
                    </a:cubicBezTo>
                    <a:cubicBezTo>
                      <a:pt x="202799" y="258205"/>
                      <a:pt x="202799" y="260825"/>
                      <a:pt x="201489" y="262134"/>
                    </a:cubicBezTo>
                    <a:cubicBezTo>
                      <a:pt x="201489" y="262134"/>
                      <a:pt x="201489" y="262134"/>
                      <a:pt x="197562" y="264754"/>
                    </a:cubicBezTo>
                    <a:cubicBezTo>
                      <a:pt x="197562" y="264754"/>
                      <a:pt x="197562" y="264754"/>
                      <a:pt x="211964" y="279162"/>
                    </a:cubicBezTo>
                    <a:cubicBezTo>
                      <a:pt x="211964" y="279162"/>
                      <a:pt x="211964" y="279162"/>
                      <a:pt x="175304" y="311908"/>
                    </a:cubicBezTo>
                    <a:cubicBezTo>
                      <a:pt x="175304" y="311908"/>
                      <a:pt x="175304" y="311908"/>
                      <a:pt x="130788" y="264754"/>
                    </a:cubicBezTo>
                    <a:cubicBezTo>
                      <a:pt x="130788" y="264754"/>
                      <a:pt x="130788" y="264754"/>
                      <a:pt x="166139" y="230699"/>
                    </a:cubicBezTo>
                    <a:cubicBezTo>
                      <a:pt x="166139" y="230699"/>
                      <a:pt x="166139" y="230699"/>
                      <a:pt x="179232" y="245107"/>
                    </a:cubicBezTo>
                    <a:cubicBezTo>
                      <a:pt x="179232" y="245107"/>
                      <a:pt x="179232" y="245107"/>
                      <a:pt x="183159" y="242487"/>
                    </a:cubicBezTo>
                    <a:cubicBezTo>
                      <a:pt x="184469" y="241177"/>
                      <a:pt x="185778" y="241177"/>
                      <a:pt x="187087" y="241177"/>
                    </a:cubicBezTo>
                    <a:cubicBezTo>
                      <a:pt x="187087" y="241177"/>
                      <a:pt x="187087" y="241177"/>
                      <a:pt x="187087" y="239867"/>
                    </a:cubicBezTo>
                    <a:cubicBezTo>
                      <a:pt x="191015" y="224150"/>
                      <a:pt x="204108" y="209742"/>
                      <a:pt x="222438" y="199263"/>
                    </a:cubicBezTo>
                    <a:cubicBezTo>
                      <a:pt x="238149" y="190094"/>
                      <a:pt x="255170" y="186165"/>
                      <a:pt x="270881" y="186165"/>
                    </a:cubicBezTo>
                    <a:cubicBezTo>
                      <a:pt x="273500" y="186165"/>
                      <a:pt x="274809" y="186165"/>
                      <a:pt x="276118" y="186165"/>
                    </a:cubicBezTo>
                    <a:cubicBezTo>
                      <a:pt x="276118" y="186165"/>
                      <a:pt x="280046" y="187475"/>
                      <a:pt x="283974" y="187475"/>
                    </a:cubicBezTo>
                    <a:cubicBezTo>
                      <a:pt x="285283" y="188785"/>
                      <a:pt x="285283" y="188785"/>
                      <a:pt x="286592" y="188785"/>
                    </a:cubicBezTo>
                    <a:cubicBezTo>
                      <a:pt x="287902" y="190094"/>
                      <a:pt x="289211" y="190094"/>
                      <a:pt x="291830" y="191404"/>
                    </a:cubicBezTo>
                    <a:cubicBezTo>
                      <a:pt x="297067" y="195334"/>
                      <a:pt x="302304" y="201883"/>
                      <a:pt x="304922" y="208432"/>
                    </a:cubicBezTo>
                    <a:cubicBezTo>
                      <a:pt x="304922" y="208432"/>
                      <a:pt x="304922" y="209742"/>
                      <a:pt x="304922" y="209742"/>
                    </a:cubicBezTo>
                    <a:cubicBezTo>
                      <a:pt x="307541" y="214981"/>
                      <a:pt x="312778" y="220220"/>
                      <a:pt x="321943" y="222840"/>
                    </a:cubicBezTo>
                    <a:cubicBezTo>
                      <a:pt x="332417" y="225459"/>
                      <a:pt x="344201" y="224150"/>
                      <a:pt x="350747" y="218910"/>
                    </a:cubicBezTo>
                    <a:cubicBezTo>
                      <a:pt x="355984" y="214981"/>
                      <a:pt x="363840" y="214981"/>
                      <a:pt x="367768" y="220220"/>
                    </a:cubicBezTo>
                    <a:cubicBezTo>
                      <a:pt x="373005" y="225459"/>
                      <a:pt x="371696" y="233318"/>
                      <a:pt x="366458" y="238558"/>
                    </a:cubicBezTo>
                    <a:cubicBezTo>
                      <a:pt x="358603" y="246417"/>
                      <a:pt x="345510" y="250346"/>
                      <a:pt x="332417" y="250346"/>
                    </a:cubicBezTo>
                    <a:cubicBezTo>
                      <a:pt x="327180" y="250346"/>
                      <a:pt x="320634" y="249036"/>
                      <a:pt x="315397" y="247726"/>
                    </a:cubicBezTo>
                    <a:cubicBezTo>
                      <a:pt x="308850" y="245107"/>
                      <a:pt x="303613" y="243797"/>
                      <a:pt x="298376" y="239867"/>
                    </a:cubicBezTo>
                    <a:cubicBezTo>
                      <a:pt x="298376" y="239867"/>
                      <a:pt x="298376" y="239867"/>
                      <a:pt x="282665" y="290950"/>
                    </a:cubicBezTo>
                    <a:cubicBezTo>
                      <a:pt x="281355" y="293570"/>
                      <a:pt x="281355" y="294880"/>
                      <a:pt x="280046" y="296190"/>
                    </a:cubicBezTo>
                    <a:cubicBezTo>
                      <a:pt x="280046" y="296190"/>
                      <a:pt x="280046" y="296190"/>
                      <a:pt x="299685" y="325006"/>
                    </a:cubicBezTo>
                    <a:cubicBezTo>
                      <a:pt x="302304" y="328935"/>
                      <a:pt x="303613" y="332865"/>
                      <a:pt x="302304" y="336794"/>
                    </a:cubicBezTo>
                    <a:cubicBezTo>
                      <a:pt x="302304" y="336794"/>
                      <a:pt x="302304" y="336794"/>
                      <a:pt x="282665" y="407524"/>
                    </a:cubicBezTo>
                    <a:cubicBezTo>
                      <a:pt x="281355" y="412764"/>
                      <a:pt x="277428" y="416693"/>
                      <a:pt x="272190" y="418003"/>
                    </a:cubicBezTo>
                    <a:cubicBezTo>
                      <a:pt x="289211" y="415383"/>
                      <a:pt x="304922" y="411454"/>
                      <a:pt x="320634" y="403595"/>
                    </a:cubicBezTo>
                    <a:cubicBezTo>
                      <a:pt x="405737" y="365610"/>
                      <a:pt x="442397" y="264754"/>
                      <a:pt x="403118" y="180926"/>
                    </a:cubicBezTo>
                    <a:cubicBezTo>
                      <a:pt x="375623" y="121984"/>
                      <a:pt x="316706" y="83999"/>
                      <a:pt x="251242" y="83999"/>
                    </a:cubicBezTo>
                    <a:close/>
                    <a:moveTo>
                      <a:pt x="324562" y="1480"/>
                    </a:moveTo>
                    <a:cubicBezTo>
                      <a:pt x="324562" y="1480"/>
                      <a:pt x="324562" y="1480"/>
                      <a:pt x="357294" y="14579"/>
                    </a:cubicBezTo>
                    <a:cubicBezTo>
                      <a:pt x="374314" y="21128"/>
                      <a:pt x="383479" y="39465"/>
                      <a:pt x="376933" y="56493"/>
                    </a:cubicBezTo>
                    <a:cubicBezTo>
                      <a:pt x="376933" y="56493"/>
                      <a:pt x="376933" y="56493"/>
                      <a:pt x="366458" y="82689"/>
                    </a:cubicBezTo>
                    <a:cubicBezTo>
                      <a:pt x="383479" y="93168"/>
                      <a:pt x="397881" y="107576"/>
                      <a:pt x="410974" y="123294"/>
                    </a:cubicBezTo>
                    <a:cubicBezTo>
                      <a:pt x="410974" y="123294"/>
                      <a:pt x="410974" y="123294"/>
                      <a:pt x="435850" y="110195"/>
                    </a:cubicBezTo>
                    <a:cubicBezTo>
                      <a:pt x="452871" y="103646"/>
                      <a:pt x="471201" y="110195"/>
                      <a:pt x="479056" y="127223"/>
                    </a:cubicBezTo>
                    <a:cubicBezTo>
                      <a:pt x="479056" y="127223"/>
                      <a:pt x="479056" y="127223"/>
                      <a:pt x="493458" y="159969"/>
                    </a:cubicBezTo>
                    <a:cubicBezTo>
                      <a:pt x="501314" y="175686"/>
                      <a:pt x="494768" y="194024"/>
                      <a:pt x="477747" y="201883"/>
                    </a:cubicBezTo>
                    <a:cubicBezTo>
                      <a:pt x="477747" y="201883"/>
                      <a:pt x="477747" y="201883"/>
                      <a:pt x="452871" y="213671"/>
                    </a:cubicBezTo>
                    <a:cubicBezTo>
                      <a:pt x="455489" y="233318"/>
                      <a:pt x="456799" y="252966"/>
                      <a:pt x="454180" y="272613"/>
                    </a:cubicBezTo>
                    <a:cubicBezTo>
                      <a:pt x="454180" y="272613"/>
                      <a:pt x="454180" y="272613"/>
                      <a:pt x="481675" y="283092"/>
                    </a:cubicBezTo>
                    <a:cubicBezTo>
                      <a:pt x="497386" y="289641"/>
                      <a:pt x="506551" y="307978"/>
                      <a:pt x="500005" y="323696"/>
                    </a:cubicBezTo>
                    <a:cubicBezTo>
                      <a:pt x="500005" y="323696"/>
                      <a:pt x="500005" y="323696"/>
                      <a:pt x="488221" y="357751"/>
                    </a:cubicBezTo>
                    <a:cubicBezTo>
                      <a:pt x="485603" y="365610"/>
                      <a:pt x="479056" y="372159"/>
                      <a:pt x="471201" y="376089"/>
                    </a:cubicBezTo>
                    <a:cubicBezTo>
                      <a:pt x="463345" y="380018"/>
                      <a:pt x="454180" y="380018"/>
                      <a:pt x="446324" y="377399"/>
                    </a:cubicBezTo>
                    <a:cubicBezTo>
                      <a:pt x="446324" y="377399"/>
                      <a:pt x="446324" y="377399"/>
                      <a:pt x="420139" y="366920"/>
                    </a:cubicBezTo>
                    <a:cubicBezTo>
                      <a:pt x="408355" y="383948"/>
                      <a:pt x="395263" y="398356"/>
                      <a:pt x="379551" y="410144"/>
                    </a:cubicBezTo>
                    <a:cubicBezTo>
                      <a:pt x="379551" y="410144"/>
                      <a:pt x="379551" y="410144"/>
                      <a:pt x="391335" y="436340"/>
                    </a:cubicBezTo>
                    <a:cubicBezTo>
                      <a:pt x="399190" y="452058"/>
                      <a:pt x="392644" y="471705"/>
                      <a:pt x="375623" y="479564"/>
                    </a:cubicBezTo>
                    <a:cubicBezTo>
                      <a:pt x="375623" y="479564"/>
                      <a:pt x="375623" y="479564"/>
                      <a:pt x="342891" y="493972"/>
                    </a:cubicBezTo>
                    <a:cubicBezTo>
                      <a:pt x="327180" y="501831"/>
                      <a:pt x="307541" y="495282"/>
                      <a:pt x="300995" y="478255"/>
                    </a:cubicBezTo>
                    <a:cubicBezTo>
                      <a:pt x="300995" y="478255"/>
                      <a:pt x="300995" y="478255"/>
                      <a:pt x="289211" y="453368"/>
                    </a:cubicBezTo>
                    <a:cubicBezTo>
                      <a:pt x="268263" y="455988"/>
                      <a:pt x="248623" y="457297"/>
                      <a:pt x="228984" y="454678"/>
                    </a:cubicBezTo>
                    <a:cubicBezTo>
                      <a:pt x="228984" y="454678"/>
                      <a:pt x="228984" y="454678"/>
                      <a:pt x="219819" y="482184"/>
                    </a:cubicBezTo>
                    <a:cubicBezTo>
                      <a:pt x="217201" y="490043"/>
                      <a:pt x="210654" y="496592"/>
                      <a:pt x="202799" y="499212"/>
                    </a:cubicBezTo>
                    <a:cubicBezTo>
                      <a:pt x="194943" y="503141"/>
                      <a:pt x="185778" y="503141"/>
                      <a:pt x="177922" y="500522"/>
                    </a:cubicBezTo>
                    <a:cubicBezTo>
                      <a:pt x="177922" y="500522"/>
                      <a:pt x="177922" y="500522"/>
                      <a:pt x="143881" y="488733"/>
                    </a:cubicBezTo>
                    <a:cubicBezTo>
                      <a:pt x="136025" y="484804"/>
                      <a:pt x="129479" y="479564"/>
                      <a:pt x="126861" y="471705"/>
                    </a:cubicBezTo>
                    <a:cubicBezTo>
                      <a:pt x="122933" y="463847"/>
                      <a:pt x="122933" y="454678"/>
                      <a:pt x="125551" y="446819"/>
                    </a:cubicBezTo>
                    <a:cubicBezTo>
                      <a:pt x="125551" y="446819"/>
                      <a:pt x="125551" y="446819"/>
                      <a:pt x="134716" y="420623"/>
                    </a:cubicBezTo>
                    <a:cubicBezTo>
                      <a:pt x="119005" y="408834"/>
                      <a:pt x="104603" y="395736"/>
                      <a:pt x="91510" y="380018"/>
                    </a:cubicBezTo>
                    <a:cubicBezTo>
                      <a:pt x="91510" y="380018"/>
                      <a:pt x="91510" y="380018"/>
                      <a:pt x="66634" y="391807"/>
                    </a:cubicBezTo>
                    <a:cubicBezTo>
                      <a:pt x="49613" y="399665"/>
                      <a:pt x="31283" y="391807"/>
                      <a:pt x="23428" y="376089"/>
                    </a:cubicBezTo>
                    <a:cubicBezTo>
                      <a:pt x="23428" y="376089"/>
                      <a:pt x="23428" y="376089"/>
                      <a:pt x="7716" y="343343"/>
                    </a:cubicBezTo>
                    <a:cubicBezTo>
                      <a:pt x="1170" y="327625"/>
                      <a:pt x="7716" y="307978"/>
                      <a:pt x="23428" y="300119"/>
                    </a:cubicBezTo>
                    <a:cubicBezTo>
                      <a:pt x="23428" y="300119"/>
                      <a:pt x="23428" y="300119"/>
                      <a:pt x="49613" y="288331"/>
                    </a:cubicBezTo>
                    <a:cubicBezTo>
                      <a:pt x="45685" y="268684"/>
                      <a:pt x="45685" y="249036"/>
                      <a:pt x="48304" y="229389"/>
                    </a:cubicBezTo>
                    <a:cubicBezTo>
                      <a:pt x="48304" y="229389"/>
                      <a:pt x="48304" y="229389"/>
                      <a:pt x="20809" y="220220"/>
                    </a:cubicBezTo>
                    <a:cubicBezTo>
                      <a:pt x="12953" y="216291"/>
                      <a:pt x="6407" y="211051"/>
                      <a:pt x="2479" y="203193"/>
                    </a:cubicBezTo>
                    <a:cubicBezTo>
                      <a:pt x="-139" y="195334"/>
                      <a:pt x="-1449" y="186165"/>
                      <a:pt x="2479" y="178306"/>
                    </a:cubicBezTo>
                    <a:cubicBezTo>
                      <a:pt x="2479" y="178306"/>
                      <a:pt x="2479" y="178306"/>
                      <a:pt x="14263" y="144251"/>
                    </a:cubicBezTo>
                    <a:cubicBezTo>
                      <a:pt x="20809" y="128533"/>
                      <a:pt x="39139" y="119364"/>
                      <a:pt x="56159" y="125913"/>
                    </a:cubicBezTo>
                    <a:cubicBezTo>
                      <a:pt x="56159" y="125913"/>
                      <a:pt x="56159" y="125913"/>
                      <a:pt x="82345" y="135082"/>
                    </a:cubicBezTo>
                    <a:cubicBezTo>
                      <a:pt x="92819" y="119364"/>
                      <a:pt x="107221" y="104956"/>
                      <a:pt x="122933" y="91858"/>
                    </a:cubicBezTo>
                    <a:cubicBezTo>
                      <a:pt x="122933" y="91858"/>
                      <a:pt x="122933" y="91858"/>
                      <a:pt x="111149" y="65662"/>
                    </a:cubicBezTo>
                    <a:cubicBezTo>
                      <a:pt x="103294" y="49944"/>
                      <a:pt x="109840" y="30296"/>
                      <a:pt x="126861" y="23747"/>
                    </a:cubicBezTo>
                    <a:cubicBezTo>
                      <a:pt x="126861" y="23747"/>
                      <a:pt x="126861" y="23747"/>
                      <a:pt x="159592" y="8029"/>
                    </a:cubicBezTo>
                    <a:cubicBezTo>
                      <a:pt x="175304" y="1480"/>
                      <a:pt x="194943" y="8029"/>
                      <a:pt x="201489" y="23747"/>
                    </a:cubicBezTo>
                    <a:cubicBezTo>
                      <a:pt x="201489" y="23747"/>
                      <a:pt x="201489" y="23747"/>
                      <a:pt x="213273" y="49944"/>
                    </a:cubicBezTo>
                    <a:cubicBezTo>
                      <a:pt x="232912" y="46014"/>
                      <a:pt x="253861" y="46014"/>
                      <a:pt x="272190" y="47324"/>
                    </a:cubicBezTo>
                    <a:cubicBezTo>
                      <a:pt x="272190" y="47324"/>
                      <a:pt x="272190" y="47324"/>
                      <a:pt x="282665" y="21128"/>
                    </a:cubicBezTo>
                    <a:cubicBezTo>
                      <a:pt x="289211" y="5410"/>
                      <a:pt x="307541" y="-3759"/>
                      <a:pt x="324562" y="1480"/>
                    </a:cubicBezTo>
                    <a:close/>
                  </a:path>
                </a:pathLst>
              </a:custGeom>
              <a:solidFill>
                <a:schemeClr val="bg1"/>
              </a:solidFill>
              <a:ln>
                <a:noFill/>
              </a:ln>
            </p:spPr>
            <p:txBody>
              <a:bodyPr anchor="ctr"/>
              <a:lstStyle/>
              <a:p>
                <a:pPr algn="ctr"/>
                <a:endParaRPr/>
              </a:p>
            </p:txBody>
          </p:sp>
        </p:grpSp>
        <p:grpSp>
          <p:nvGrpSpPr>
            <p:cNvPr id="13" name="Group 4"/>
            <p:cNvGrpSpPr/>
            <p:nvPr/>
          </p:nvGrpSpPr>
          <p:grpSpPr>
            <a:xfrm>
              <a:off x="2198536" y="1249699"/>
              <a:ext cx="2551246" cy="1223412"/>
              <a:chOff x="2306374" y="1249699"/>
              <a:chExt cx="2551246" cy="1223412"/>
            </a:xfrm>
          </p:grpSpPr>
          <p:sp>
            <p:nvSpPr>
              <p:cNvPr id="26" name="TextBox 9"/>
              <p:cNvSpPr txBox="1"/>
              <p:nvPr/>
            </p:nvSpPr>
            <p:spPr>
              <a:xfrm>
                <a:off x="2306374" y="1849863"/>
                <a:ext cx="2551246" cy="623248"/>
              </a:xfrm>
              <a:prstGeom prst="rect">
                <a:avLst/>
              </a:prstGeom>
              <a:noFill/>
            </p:spPr>
            <p:txBody>
              <a:bodyPr wrap="square" lIns="144000" tIns="0" rIns="0" bIns="0" anchor="ctr">
                <a:normAutofit/>
              </a:bodyPr>
              <a:lstStyle/>
              <a:p>
                <a:pPr>
                  <a:lnSpc>
                    <a:spcPct val="120000"/>
                  </a:lnSpc>
                </a:pPr>
                <a:r>
                  <a:rPr lang="zh-CN" altLang="en-US" sz="900" dirty="0"/>
                  <a:t>请替换文字内容复制你的内容到此 添加文字内容如需更改请在（设置形状格式）菜单下（文本选项）中调整</a:t>
                </a:r>
              </a:p>
            </p:txBody>
          </p:sp>
          <p:sp>
            <p:nvSpPr>
              <p:cNvPr id="27" name="Rectangle 1"/>
              <p:cNvSpPr/>
              <p:nvPr/>
            </p:nvSpPr>
            <p:spPr>
              <a:xfrm>
                <a:off x="2306374" y="1249699"/>
                <a:ext cx="2551246" cy="600164"/>
              </a:xfrm>
              <a:prstGeom prst="rect">
                <a:avLst/>
              </a:prstGeom>
            </p:spPr>
            <p:txBody>
              <a:bodyPr wrap="square" lIns="144000" tIns="0" rIns="0" bIns="0" anchor="ctr" anchorCtr="0">
                <a:normAutofit fontScale="92500"/>
              </a:bodyPr>
              <a:lstStyle/>
              <a:p>
                <a:r>
                  <a:rPr lang="en-US" altLang="zh-CN" sz="2600" b="1" dirty="0">
                    <a:solidFill>
                      <a:schemeClr val="accent1"/>
                    </a:solidFill>
                  </a:rPr>
                  <a:t>01 </a:t>
                </a:r>
                <a:r>
                  <a:rPr lang="zh-CN" altLang="en-US" sz="2600" b="1" dirty="0">
                    <a:solidFill>
                      <a:schemeClr val="accent1"/>
                    </a:solidFill>
                  </a:rPr>
                  <a:t>输入标题文本</a:t>
                </a:r>
              </a:p>
            </p:txBody>
          </p:sp>
        </p:grpSp>
      </p:grpSp>
      <p:grpSp>
        <p:nvGrpSpPr>
          <p:cNvPr id="51" name="千图PPT彼岸天：ID 8661124库_组合 50"/>
          <p:cNvGrpSpPr/>
          <p:nvPr>
            <p:custDataLst>
              <p:tags r:id="rId3"/>
            </p:custDataLst>
          </p:nvPr>
        </p:nvGrpSpPr>
        <p:grpSpPr>
          <a:xfrm>
            <a:off x="2492631" y="3104964"/>
            <a:ext cx="3758041" cy="1235710"/>
            <a:chOff x="2492631" y="3104964"/>
            <a:chExt cx="3758041" cy="1235710"/>
          </a:xfrm>
        </p:grpSpPr>
        <p:grpSp>
          <p:nvGrpSpPr>
            <p:cNvPr id="11" name="Group 40"/>
            <p:cNvGrpSpPr/>
            <p:nvPr/>
          </p:nvGrpSpPr>
          <p:grpSpPr>
            <a:xfrm>
              <a:off x="2492631" y="3133879"/>
              <a:ext cx="1206795" cy="1206795"/>
              <a:chOff x="2492631" y="3133879"/>
              <a:chExt cx="1206795" cy="1206795"/>
            </a:xfrm>
          </p:grpSpPr>
          <p:sp>
            <p:nvSpPr>
              <p:cNvPr id="32" name="Oval 11"/>
              <p:cNvSpPr/>
              <p:nvPr/>
            </p:nvSpPr>
            <p:spPr>
              <a:xfrm>
                <a:off x="2492631" y="3133879"/>
                <a:ext cx="1206795" cy="1206795"/>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Oval 12"/>
              <p:cNvSpPr/>
              <p:nvPr/>
            </p:nvSpPr>
            <p:spPr>
              <a:xfrm>
                <a:off x="2594479" y="3235727"/>
                <a:ext cx="1003098" cy="1003098"/>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Oval 13"/>
              <p:cNvSpPr/>
              <p:nvPr/>
            </p:nvSpPr>
            <p:spPr>
              <a:xfrm>
                <a:off x="2711523" y="3352771"/>
                <a:ext cx="769009" cy="7690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Freeform: Shape 37"/>
              <p:cNvSpPr>
                <a:spLocks noChangeAspect="1"/>
              </p:cNvSpPr>
              <p:nvPr/>
            </p:nvSpPr>
            <p:spPr bwMode="auto">
              <a:xfrm>
                <a:off x="2905500" y="3547276"/>
                <a:ext cx="381053" cy="379997"/>
              </a:xfrm>
              <a:custGeom>
                <a:avLst/>
                <a:gdLst>
                  <a:gd name="connsiteX0" fmla="*/ 84666 w 508000"/>
                  <a:gd name="connsiteY0" fmla="*/ 303955 h 506592"/>
                  <a:gd name="connsiteX1" fmla="*/ 233680 w 508000"/>
                  <a:gd name="connsiteY1" fmla="*/ 428915 h 506592"/>
                  <a:gd name="connsiteX2" fmla="*/ 233680 w 508000"/>
                  <a:gd name="connsiteY2" fmla="*/ 408651 h 506592"/>
                  <a:gd name="connsiteX3" fmla="*/ 254000 w 508000"/>
                  <a:gd name="connsiteY3" fmla="*/ 391765 h 506592"/>
                  <a:gd name="connsiteX4" fmla="*/ 274320 w 508000"/>
                  <a:gd name="connsiteY4" fmla="*/ 408651 h 506592"/>
                  <a:gd name="connsiteX5" fmla="*/ 274320 w 508000"/>
                  <a:gd name="connsiteY5" fmla="*/ 428915 h 506592"/>
                  <a:gd name="connsiteX6" fmla="*/ 423334 w 508000"/>
                  <a:gd name="connsiteY6" fmla="*/ 303955 h 506592"/>
                  <a:gd name="connsiteX7" fmla="*/ 254000 w 508000"/>
                  <a:gd name="connsiteY7" fmla="*/ 371501 h 506592"/>
                  <a:gd name="connsiteX8" fmla="*/ 84666 w 508000"/>
                  <a:gd name="connsiteY8" fmla="*/ 303955 h 506592"/>
                  <a:gd name="connsiteX9" fmla="*/ 362374 w 508000"/>
                  <a:gd name="connsiteY9" fmla="*/ 209392 h 506592"/>
                  <a:gd name="connsiteX10" fmla="*/ 372534 w 508000"/>
                  <a:gd name="connsiteY10" fmla="*/ 253296 h 506592"/>
                  <a:gd name="connsiteX11" fmla="*/ 362374 w 508000"/>
                  <a:gd name="connsiteY11" fmla="*/ 297201 h 506592"/>
                  <a:gd name="connsiteX12" fmla="*/ 423334 w 508000"/>
                  <a:gd name="connsiteY12" fmla="*/ 253296 h 506592"/>
                  <a:gd name="connsiteX13" fmla="*/ 362374 w 508000"/>
                  <a:gd name="connsiteY13" fmla="*/ 209392 h 506592"/>
                  <a:gd name="connsiteX14" fmla="*/ 145626 w 508000"/>
                  <a:gd name="connsiteY14" fmla="*/ 209392 h 506592"/>
                  <a:gd name="connsiteX15" fmla="*/ 88053 w 508000"/>
                  <a:gd name="connsiteY15" fmla="*/ 253296 h 506592"/>
                  <a:gd name="connsiteX16" fmla="*/ 145626 w 508000"/>
                  <a:gd name="connsiteY16" fmla="*/ 297201 h 506592"/>
                  <a:gd name="connsiteX17" fmla="*/ 138853 w 508000"/>
                  <a:gd name="connsiteY17" fmla="*/ 253296 h 506592"/>
                  <a:gd name="connsiteX18" fmla="*/ 145626 w 508000"/>
                  <a:gd name="connsiteY18" fmla="*/ 209392 h 506592"/>
                  <a:gd name="connsiteX19" fmla="*/ 254413 w 508000"/>
                  <a:gd name="connsiteY19" fmla="*/ 205451 h 506592"/>
                  <a:gd name="connsiteX20" fmla="*/ 305363 w 508000"/>
                  <a:gd name="connsiteY20" fmla="*/ 253005 h 506592"/>
                  <a:gd name="connsiteX21" fmla="*/ 254413 w 508000"/>
                  <a:gd name="connsiteY21" fmla="*/ 303955 h 506592"/>
                  <a:gd name="connsiteX22" fmla="*/ 206859 w 508000"/>
                  <a:gd name="connsiteY22" fmla="*/ 253005 h 506592"/>
                  <a:gd name="connsiteX23" fmla="*/ 254413 w 508000"/>
                  <a:gd name="connsiteY23" fmla="*/ 205451 h 506592"/>
                  <a:gd name="connsiteX24" fmla="*/ 254000 w 508000"/>
                  <a:gd name="connsiteY24" fmla="*/ 175618 h 506592"/>
                  <a:gd name="connsiteX25" fmla="*/ 176106 w 508000"/>
                  <a:gd name="connsiteY25" fmla="*/ 253296 h 506592"/>
                  <a:gd name="connsiteX26" fmla="*/ 254000 w 508000"/>
                  <a:gd name="connsiteY26" fmla="*/ 330974 h 506592"/>
                  <a:gd name="connsiteX27" fmla="*/ 331894 w 508000"/>
                  <a:gd name="connsiteY27" fmla="*/ 253296 h 506592"/>
                  <a:gd name="connsiteX28" fmla="*/ 254000 w 508000"/>
                  <a:gd name="connsiteY28" fmla="*/ 175618 h 506592"/>
                  <a:gd name="connsiteX29" fmla="*/ 233680 w 508000"/>
                  <a:gd name="connsiteY29" fmla="*/ 77677 h 506592"/>
                  <a:gd name="connsiteX30" fmla="*/ 84666 w 508000"/>
                  <a:gd name="connsiteY30" fmla="*/ 202637 h 506592"/>
                  <a:gd name="connsiteX31" fmla="*/ 254000 w 508000"/>
                  <a:gd name="connsiteY31" fmla="*/ 138468 h 506592"/>
                  <a:gd name="connsiteX32" fmla="*/ 423334 w 508000"/>
                  <a:gd name="connsiteY32" fmla="*/ 202637 h 506592"/>
                  <a:gd name="connsiteX33" fmla="*/ 274320 w 508000"/>
                  <a:gd name="connsiteY33" fmla="*/ 77677 h 506592"/>
                  <a:gd name="connsiteX34" fmla="*/ 274320 w 508000"/>
                  <a:gd name="connsiteY34" fmla="*/ 97941 h 506592"/>
                  <a:gd name="connsiteX35" fmla="*/ 254000 w 508000"/>
                  <a:gd name="connsiteY35" fmla="*/ 118205 h 506592"/>
                  <a:gd name="connsiteX36" fmla="*/ 233680 w 508000"/>
                  <a:gd name="connsiteY36" fmla="*/ 97941 h 506592"/>
                  <a:gd name="connsiteX37" fmla="*/ 233680 w 508000"/>
                  <a:gd name="connsiteY37" fmla="*/ 77677 h 506592"/>
                  <a:gd name="connsiteX38" fmla="*/ 254000 w 508000"/>
                  <a:gd name="connsiteY38" fmla="*/ 0 h 506592"/>
                  <a:gd name="connsiteX39" fmla="*/ 274320 w 508000"/>
                  <a:gd name="connsiteY39" fmla="*/ 20264 h 506592"/>
                  <a:gd name="connsiteX40" fmla="*/ 274320 w 508000"/>
                  <a:gd name="connsiteY40" fmla="*/ 40527 h 506592"/>
                  <a:gd name="connsiteX41" fmla="*/ 470747 w 508000"/>
                  <a:gd name="connsiteY41" fmla="*/ 233033 h 506592"/>
                  <a:gd name="connsiteX42" fmla="*/ 491067 w 508000"/>
                  <a:gd name="connsiteY42" fmla="*/ 233033 h 506592"/>
                  <a:gd name="connsiteX43" fmla="*/ 508000 w 508000"/>
                  <a:gd name="connsiteY43" fmla="*/ 253296 h 506592"/>
                  <a:gd name="connsiteX44" fmla="*/ 491067 w 508000"/>
                  <a:gd name="connsiteY44" fmla="*/ 273560 h 506592"/>
                  <a:gd name="connsiteX45" fmla="*/ 470747 w 508000"/>
                  <a:gd name="connsiteY45" fmla="*/ 273560 h 506592"/>
                  <a:gd name="connsiteX46" fmla="*/ 274320 w 508000"/>
                  <a:gd name="connsiteY46" fmla="*/ 469442 h 506592"/>
                  <a:gd name="connsiteX47" fmla="*/ 274320 w 508000"/>
                  <a:gd name="connsiteY47" fmla="*/ 489706 h 506592"/>
                  <a:gd name="connsiteX48" fmla="*/ 254000 w 508000"/>
                  <a:gd name="connsiteY48" fmla="*/ 506592 h 506592"/>
                  <a:gd name="connsiteX49" fmla="*/ 233680 w 508000"/>
                  <a:gd name="connsiteY49" fmla="*/ 489706 h 506592"/>
                  <a:gd name="connsiteX50" fmla="*/ 233680 w 508000"/>
                  <a:gd name="connsiteY50" fmla="*/ 469442 h 506592"/>
                  <a:gd name="connsiteX51" fmla="*/ 40640 w 508000"/>
                  <a:gd name="connsiteY51" fmla="*/ 273560 h 506592"/>
                  <a:gd name="connsiteX52" fmla="*/ 20320 w 508000"/>
                  <a:gd name="connsiteY52" fmla="*/ 273560 h 506592"/>
                  <a:gd name="connsiteX53" fmla="*/ 0 w 508000"/>
                  <a:gd name="connsiteY53" fmla="*/ 253296 h 506592"/>
                  <a:gd name="connsiteX54" fmla="*/ 20320 w 508000"/>
                  <a:gd name="connsiteY54" fmla="*/ 233033 h 506592"/>
                  <a:gd name="connsiteX55" fmla="*/ 40640 w 508000"/>
                  <a:gd name="connsiteY55" fmla="*/ 233033 h 506592"/>
                  <a:gd name="connsiteX56" fmla="*/ 233680 w 508000"/>
                  <a:gd name="connsiteY56" fmla="*/ 40527 h 506592"/>
                  <a:gd name="connsiteX57" fmla="*/ 233680 w 508000"/>
                  <a:gd name="connsiteY57" fmla="*/ 20264 h 506592"/>
                  <a:gd name="connsiteX58" fmla="*/ 254000 w 508000"/>
                  <a:gd name="connsiteY58" fmla="*/ 0 h 50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000" h="506592">
                    <a:moveTo>
                      <a:pt x="84666" y="303955"/>
                    </a:moveTo>
                    <a:cubicBezTo>
                      <a:pt x="104986" y="371501"/>
                      <a:pt x="165946" y="422160"/>
                      <a:pt x="233680" y="428915"/>
                    </a:cubicBezTo>
                    <a:cubicBezTo>
                      <a:pt x="233680" y="428915"/>
                      <a:pt x="233680" y="428915"/>
                      <a:pt x="233680" y="408651"/>
                    </a:cubicBezTo>
                    <a:cubicBezTo>
                      <a:pt x="233680" y="398519"/>
                      <a:pt x="243840" y="391765"/>
                      <a:pt x="254000" y="391765"/>
                    </a:cubicBezTo>
                    <a:cubicBezTo>
                      <a:pt x="264160" y="391765"/>
                      <a:pt x="274320" y="398519"/>
                      <a:pt x="274320" y="408651"/>
                    </a:cubicBezTo>
                    <a:cubicBezTo>
                      <a:pt x="274320" y="408651"/>
                      <a:pt x="274320" y="408651"/>
                      <a:pt x="274320" y="428915"/>
                    </a:cubicBezTo>
                    <a:cubicBezTo>
                      <a:pt x="345440" y="422160"/>
                      <a:pt x="403014" y="371501"/>
                      <a:pt x="423334" y="303955"/>
                    </a:cubicBezTo>
                    <a:cubicBezTo>
                      <a:pt x="386080" y="334351"/>
                      <a:pt x="325120" y="371501"/>
                      <a:pt x="254000" y="371501"/>
                    </a:cubicBezTo>
                    <a:cubicBezTo>
                      <a:pt x="186266" y="371501"/>
                      <a:pt x="125306" y="334351"/>
                      <a:pt x="84666" y="303955"/>
                    </a:cubicBezTo>
                    <a:close/>
                    <a:moveTo>
                      <a:pt x="362374" y="209392"/>
                    </a:moveTo>
                    <a:cubicBezTo>
                      <a:pt x="369147" y="222901"/>
                      <a:pt x="372534" y="239787"/>
                      <a:pt x="372534" y="253296"/>
                    </a:cubicBezTo>
                    <a:cubicBezTo>
                      <a:pt x="372534" y="270183"/>
                      <a:pt x="369147" y="283692"/>
                      <a:pt x="362374" y="297201"/>
                    </a:cubicBezTo>
                    <a:cubicBezTo>
                      <a:pt x="389467" y="283692"/>
                      <a:pt x="409787" y="266805"/>
                      <a:pt x="423334" y="253296"/>
                    </a:cubicBezTo>
                    <a:cubicBezTo>
                      <a:pt x="409787" y="243164"/>
                      <a:pt x="389467" y="226278"/>
                      <a:pt x="362374" y="209392"/>
                    </a:cubicBezTo>
                    <a:close/>
                    <a:moveTo>
                      <a:pt x="145626" y="209392"/>
                    </a:moveTo>
                    <a:cubicBezTo>
                      <a:pt x="118533" y="226278"/>
                      <a:pt x="98213" y="243164"/>
                      <a:pt x="88053" y="253296"/>
                    </a:cubicBezTo>
                    <a:cubicBezTo>
                      <a:pt x="98213" y="266805"/>
                      <a:pt x="118533" y="283692"/>
                      <a:pt x="145626" y="297201"/>
                    </a:cubicBezTo>
                    <a:cubicBezTo>
                      <a:pt x="138853" y="283692"/>
                      <a:pt x="138853" y="270183"/>
                      <a:pt x="138853" y="253296"/>
                    </a:cubicBezTo>
                    <a:cubicBezTo>
                      <a:pt x="138853" y="239787"/>
                      <a:pt x="138853" y="222901"/>
                      <a:pt x="145626" y="209392"/>
                    </a:cubicBezTo>
                    <a:close/>
                    <a:moveTo>
                      <a:pt x="254413" y="205451"/>
                    </a:moveTo>
                    <a:cubicBezTo>
                      <a:pt x="281586" y="205451"/>
                      <a:pt x="305363" y="225831"/>
                      <a:pt x="305363" y="253005"/>
                    </a:cubicBezTo>
                    <a:cubicBezTo>
                      <a:pt x="305363" y="280178"/>
                      <a:pt x="281586" y="303955"/>
                      <a:pt x="254413" y="303955"/>
                    </a:cubicBezTo>
                    <a:cubicBezTo>
                      <a:pt x="227239" y="303955"/>
                      <a:pt x="206859" y="280178"/>
                      <a:pt x="206859" y="253005"/>
                    </a:cubicBezTo>
                    <a:cubicBezTo>
                      <a:pt x="206859" y="225831"/>
                      <a:pt x="227239" y="205451"/>
                      <a:pt x="254413" y="205451"/>
                    </a:cubicBezTo>
                    <a:close/>
                    <a:moveTo>
                      <a:pt x="254000" y="175618"/>
                    </a:moveTo>
                    <a:cubicBezTo>
                      <a:pt x="209974" y="175618"/>
                      <a:pt x="176106" y="209392"/>
                      <a:pt x="176106" y="253296"/>
                    </a:cubicBezTo>
                    <a:cubicBezTo>
                      <a:pt x="176106" y="297201"/>
                      <a:pt x="209974" y="330974"/>
                      <a:pt x="254000" y="330974"/>
                    </a:cubicBezTo>
                    <a:cubicBezTo>
                      <a:pt x="298027" y="330974"/>
                      <a:pt x="331894" y="297201"/>
                      <a:pt x="331894" y="253296"/>
                    </a:cubicBezTo>
                    <a:cubicBezTo>
                      <a:pt x="331894" y="209392"/>
                      <a:pt x="298027" y="175618"/>
                      <a:pt x="254000" y="175618"/>
                    </a:cubicBezTo>
                    <a:close/>
                    <a:moveTo>
                      <a:pt x="233680" y="77677"/>
                    </a:moveTo>
                    <a:cubicBezTo>
                      <a:pt x="165946" y="87809"/>
                      <a:pt x="104986" y="138468"/>
                      <a:pt x="84666" y="202637"/>
                    </a:cubicBezTo>
                    <a:cubicBezTo>
                      <a:pt x="125306" y="172241"/>
                      <a:pt x="186266" y="138468"/>
                      <a:pt x="254000" y="138468"/>
                    </a:cubicBezTo>
                    <a:cubicBezTo>
                      <a:pt x="325120" y="138468"/>
                      <a:pt x="386080" y="172241"/>
                      <a:pt x="423334" y="202637"/>
                    </a:cubicBezTo>
                    <a:cubicBezTo>
                      <a:pt x="403014" y="138468"/>
                      <a:pt x="345440" y="87809"/>
                      <a:pt x="274320" y="77677"/>
                    </a:cubicBezTo>
                    <a:cubicBezTo>
                      <a:pt x="274320" y="77677"/>
                      <a:pt x="274320" y="77677"/>
                      <a:pt x="274320" y="97941"/>
                    </a:cubicBezTo>
                    <a:cubicBezTo>
                      <a:pt x="274320" y="108073"/>
                      <a:pt x="264160" y="118205"/>
                      <a:pt x="254000" y="118205"/>
                    </a:cubicBezTo>
                    <a:cubicBezTo>
                      <a:pt x="243840" y="118205"/>
                      <a:pt x="233680" y="108073"/>
                      <a:pt x="233680" y="97941"/>
                    </a:cubicBezTo>
                    <a:cubicBezTo>
                      <a:pt x="233680" y="97941"/>
                      <a:pt x="233680" y="97941"/>
                      <a:pt x="233680" y="77677"/>
                    </a:cubicBezTo>
                    <a:close/>
                    <a:moveTo>
                      <a:pt x="254000" y="0"/>
                    </a:moveTo>
                    <a:cubicBezTo>
                      <a:pt x="264160" y="0"/>
                      <a:pt x="274320" y="10132"/>
                      <a:pt x="274320" y="20264"/>
                    </a:cubicBezTo>
                    <a:cubicBezTo>
                      <a:pt x="274320" y="20264"/>
                      <a:pt x="274320" y="20264"/>
                      <a:pt x="274320" y="40527"/>
                    </a:cubicBezTo>
                    <a:cubicBezTo>
                      <a:pt x="375920" y="50659"/>
                      <a:pt x="460587" y="131714"/>
                      <a:pt x="470747" y="233033"/>
                    </a:cubicBezTo>
                    <a:cubicBezTo>
                      <a:pt x="470747" y="233033"/>
                      <a:pt x="470747" y="233033"/>
                      <a:pt x="491067" y="233033"/>
                    </a:cubicBezTo>
                    <a:cubicBezTo>
                      <a:pt x="501227" y="233033"/>
                      <a:pt x="508000" y="243164"/>
                      <a:pt x="508000" y="253296"/>
                    </a:cubicBezTo>
                    <a:cubicBezTo>
                      <a:pt x="508000" y="263428"/>
                      <a:pt x="501227" y="273560"/>
                      <a:pt x="491067" y="273560"/>
                    </a:cubicBezTo>
                    <a:cubicBezTo>
                      <a:pt x="491067" y="273560"/>
                      <a:pt x="491067" y="273560"/>
                      <a:pt x="470747" y="273560"/>
                    </a:cubicBezTo>
                    <a:cubicBezTo>
                      <a:pt x="460587" y="374878"/>
                      <a:pt x="375920" y="459310"/>
                      <a:pt x="274320" y="469442"/>
                    </a:cubicBezTo>
                    <a:cubicBezTo>
                      <a:pt x="274320" y="469442"/>
                      <a:pt x="274320" y="469442"/>
                      <a:pt x="274320" y="489706"/>
                    </a:cubicBezTo>
                    <a:cubicBezTo>
                      <a:pt x="274320" y="499838"/>
                      <a:pt x="264160" y="506592"/>
                      <a:pt x="254000" y="506592"/>
                    </a:cubicBezTo>
                    <a:cubicBezTo>
                      <a:pt x="243840" y="506592"/>
                      <a:pt x="233680" y="499838"/>
                      <a:pt x="233680" y="489706"/>
                    </a:cubicBezTo>
                    <a:cubicBezTo>
                      <a:pt x="233680" y="489706"/>
                      <a:pt x="233680" y="489706"/>
                      <a:pt x="233680" y="469442"/>
                    </a:cubicBezTo>
                    <a:cubicBezTo>
                      <a:pt x="132080" y="459310"/>
                      <a:pt x="50800" y="374878"/>
                      <a:pt x="40640" y="273560"/>
                    </a:cubicBezTo>
                    <a:cubicBezTo>
                      <a:pt x="40640" y="273560"/>
                      <a:pt x="40640" y="273560"/>
                      <a:pt x="20320" y="273560"/>
                    </a:cubicBezTo>
                    <a:cubicBezTo>
                      <a:pt x="10160" y="273560"/>
                      <a:pt x="0" y="263428"/>
                      <a:pt x="0" y="253296"/>
                    </a:cubicBezTo>
                    <a:cubicBezTo>
                      <a:pt x="0" y="243164"/>
                      <a:pt x="10160" y="233033"/>
                      <a:pt x="20320" y="233033"/>
                    </a:cubicBezTo>
                    <a:cubicBezTo>
                      <a:pt x="20320" y="233033"/>
                      <a:pt x="20320" y="233033"/>
                      <a:pt x="40640" y="233033"/>
                    </a:cubicBezTo>
                    <a:cubicBezTo>
                      <a:pt x="50800" y="131714"/>
                      <a:pt x="132080" y="50659"/>
                      <a:pt x="233680" y="40527"/>
                    </a:cubicBezTo>
                    <a:cubicBezTo>
                      <a:pt x="233680" y="40527"/>
                      <a:pt x="233680" y="40527"/>
                      <a:pt x="233680" y="20264"/>
                    </a:cubicBezTo>
                    <a:cubicBezTo>
                      <a:pt x="233680" y="10132"/>
                      <a:pt x="243840" y="0"/>
                      <a:pt x="254000" y="0"/>
                    </a:cubicBezTo>
                    <a:close/>
                  </a:path>
                </a:pathLst>
              </a:custGeom>
              <a:solidFill>
                <a:schemeClr val="bg1"/>
              </a:solidFill>
              <a:ln>
                <a:noFill/>
              </a:ln>
            </p:spPr>
            <p:txBody>
              <a:bodyPr anchor="ctr"/>
              <a:lstStyle/>
              <a:p>
                <a:pPr algn="ctr"/>
                <a:endParaRPr/>
              </a:p>
            </p:txBody>
          </p:sp>
        </p:grpSp>
        <p:grpSp>
          <p:nvGrpSpPr>
            <p:cNvPr id="14" name="Group 5"/>
            <p:cNvGrpSpPr/>
            <p:nvPr/>
          </p:nvGrpSpPr>
          <p:grpSpPr>
            <a:xfrm>
              <a:off x="3699426" y="3104964"/>
              <a:ext cx="2551246" cy="1223412"/>
              <a:chOff x="3803997" y="3104964"/>
              <a:chExt cx="2551246" cy="1223412"/>
            </a:xfrm>
          </p:grpSpPr>
          <p:sp>
            <p:nvSpPr>
              <p:cNvPr id="24" name="TextBox 44"/>
              <p:cNvSpPr txBox="1"/>
              <p:nvPr/>
            </p:nvSpPr>
            <p:spPr>
              <a:xfrm>
                <a:off x="3803997" y="3705128"/>
                <a:ext cx="2551246" cy="623248"/>
              </a:xfrm>
              <a:prstGeom prst="rect">
                <a:avLst/>
              </a:prstGeom>
              <a:noFill/>
            </p:spPr>
            <p:txBody>
              <a:bodyPr wrap="square" lIns="144000" tIns="0" rIns="0" bIns="0" anchor="ctr">
                <a:normAutofit/>
              </a:bodyPr>
              <a:lstStyle/>
              <a:p>
                <a:pPr>
                  <a:lnSpc>
                    <a:spcPct val="120000"/>
                  </a:lnSpc>
                </a:pPr>
                <a:r>
                  <a:rPr lang="zh-CN" altLang="en-US" sz="900" dirty="0"/>
                  <a:t>请替换文字内容复制你的内容到此 添加文字内容如需更改请在（设置形状格式）菜单下（文本选项）中调整</a:t>
                </a:r>
              </a:p>
            </p:txBody>
          </p:sp>
          <p:sp>
            <p:nvSpPr>
              <p:cNvPr id="25" name="Rectangle 45"/>
              <p:cNvSpPr/>
              <p:nvPr/>
            </p:nvSpPr>
            <p:spPr>
              <a:xfrm>
                <a:off x="3803997" y="3104964"/>
                <a:ext cx="2551246" cy="600164"/>
              </a:xfrm>
              <a:prstGeom prst="rect">
                <a:avLst/>
              </a:prstGeom>
            </p:spPr>
            <p:txBody>
              <a:bodyPr wrap="square" lIns="144000" tIns="0" rIns="0" bIns="0" anchor="ctr" anchorCtr="0">
                <a:normAutofit fontScale="92500"/>
              </a:bodyPr>
              <a:lstStyle/>
              <a:p>
                <a:r>
                  <a:rPr lang="en-US" altLang="zh-CN" sz="2600" b="1" dirty="0">
                    <a:solidFill>
                      <a:schemeClr val="accent2">
                        <a:lumMod val="100000"/>
                      </a:schemeClr>
                    </a:solidFill>
                  </a:rPr>
                  <a:t>02 </a:t>
                </a:r>
                <a:r>
                  <a:rPr lang="zh-CN" altLang="en-US" sz="2600" b="1" dirty="0">
                    <a:solidFill>
                      <a:schemeClr val="accent2">
                        <a:lumMod val="100000"/>
                      </a:schemeClr>
                    </a:solidFill>
                  </a:rPr>
                  <a:t>输入标题文本</a:t>
                </a:r>
              </a:p>
            </p:txBody>
          </p:sp>
        </p:grpSp>
      </p:grpSp>
      <p:grpSp>
        <p:nvGrpSpPr>
          <p:cNvPr id="50" name="千图PPT彼岸天：ID 8661124库_组合 49"/>
          <p:cNvGrpSpPr/>
          <p:nvPr>
            <p:custDataLst>
              <p:tags r:id="rId4"/>
            </p:custDataLst>
          </p:nvPr>
        </p:nvGrpSpPr>
        <p:grpSpPr>
          <a:xfrm>
            <a:off x="4606628" y="4581852"/>
            <a:ext cx="3758041" cy="1272673"/>
            <a:chOff x="4606628" y="4581852"/>
            <a:chExt cx="3758041" cy="1272673"/>
          </a:xfrm>
        </p:grpSpPr>
        <p:grpSp>
          <p:nvGrpSpPr>
            <p:cNvPr id="10" name="Group 43"/>
            <p:cNvGrpSpPr/>
            <p:nvPr/>
          </p:nvGrpSpPr>
          <p:grpSpPr>
            <a:xfrm>
              <a:off x="4606628" y="4647730"/>
              <a:ext cx="1206795" cy="1206795"/>
              <a:chOff x="4606628" y="4647730"/>
              <a:chExt cx="1206795" cy="1206795"/>
            </a:xfrm>
          </p:grpSpPr>
          <p:sp>
            <p:nvSpPr>
              <p:cNvPr id="36" name="Oval 16"/>
              <p:cNvSpPr/>
              <p:nvPr/>
            </p:nvSpPr>
            <p:spPr>
              <a:xfrm>
                <a:off x="4606628" y="4647730"/>
                <a:ext cx="1206795" cy="1206795"/>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Oval 17"/>
              <p:cNvSpPr/>
              <p:nvPr/>
            </p:nvSpPr>
            <p:spPr>
              <a:xfrm>
                <a:off x="4708476" y="4749578"/>
                <a:ext cx="1003098" cy="1003098"/>
              </a:xfrm>
              <a:prstGeom prst="ellipse">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Oval 18"/>
              <p:cNvSpPr/>
              <p:nvPr/>
            </p:nvSpPr>
            <p:spPr>
              <a:xfrm>
                <a:off x="4825520" y="4866622"/>
                <a:ext cx="769009" cy="76900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Freeform: Shape 36"/>
              <p:cNvSpPr>
                <a:spLocks noChangeAspect="1"/>
              </p:cNvSpPr>
              <p:nvPr/>
            </p:nvSpPr>
            <p:spPr bwMode="auto">
              <a:xfrm>
                <a:off x="5068011" y="5060599"/>
                <a:ext cx="284026" cy="381053"/>
              </a:xfrm>
              <a:custGeom>
                <a:avLst/>
                <a:gdLst>
                  <a:gd name="T0" fmla="*/ 0 w 1224"/>
                  <a:gd name="T1" fmla="*/ 0 h 1643"/>
                  <a:gd name="T2" fmla="*/ 0 w 1224"/>
                  <a:gd name="T3" fmla="*/ 1643 h 1643"/>
                  <a:gd name="T4" fmla="*/ 1224 w 1224"/>
                  <a:gd name="T5" fmla="*/ 1643 h 1643"/>
                  <a:gd name="T6" fmla="*/ 1224 w 1224"/>
                  <a:gd name="T7" fmla="*/ 0 h 1643"/>
                  <a:gd name="T8" fmla="*/ 0 w 1224"/>
                  <a:gd name="T9" fmla="*/ 0 h 1643"/>
                  <a:gd name="T10" fmla="*/ 1126 w 1224"/>
                  <a:gd name="T11" fmla="*/ 1515 h 1643"/>
                  <a:gd name="T12" fmla="*/ 98 w 1224"/>
                  <a:gd name="T13" fmla="*/ 1515 h 1643"/>
                  <a:gd name="T14" fmla="*/ 98 w 1224"/>
                  <a:gd name="T15" fmla="*/ 935 h 1643"/>
                  <a:gd name="T16" fmla="*/ 1126 w 1224"/>
                  <a:gd name="T17" fmla="*/ 935 h 1643"/>
                  <a:gd name="T18" fmla="*/ 1126 w 1224"/>
                  <a:gd name="T19" fmla="*/ 1515 h 1643"/>
                  <a:gd name="T20" fmla="*/ 1126 w 1224"/>
                  <a:gd name="T21" fmla="*/ 838 h 1643"/>
                  <a:gd name="T22" fmla="*/ 98 w 1224"/>
                  <a:gd name="T23" fmla="*/ 838 h 1643"/>
                  <a:gd name="T24" fmla="*/ 98 w 1224"/>
                  <a:gd name="T25" fmla="*/ 258 h 1643"/>
                  <a:gd name="T26" fmla="*/ 1126 w 1224"/>
                  <a:gd name="T27" fmla="*/ 258 h 1643"/>
                  <a:gd name="T28" fmla="*/ 1126 w 1224"/>
                  <a:gd name="T29" fmla="*/ 838 h 1643"/>
                  <a:gd name="T30" fmla="*/ 1113 w 1224"/>
                  <a:gd name="T31" fmla="*/ 164 h 1643"/>
                  <a:gd name="T32" fmla="*/ 1080 w 1224"/>
                  <a:gd name="T33" fmla="*/ 178 h 1643"/>
                  <a:gd name="T34" fmla="*/ 1045 w 1224"/>
                  <a:gd name="T35" fmla="*/ 164 h 1643"/>
                  <a:gd name="T36" fmla="*/ 1031 w 1224"/>
                  <a:gd name="T37" fmla="*/ 129 h 1643"/>
                  <a:gd name="T38" fmla="*/ 1045 w 1224"/>
                  <a:gd name="T39" fmla="*/ 96 h 1643"/>
                  <a:gd name="T40" fmla="*/ 1080 w 1224"/>
                  <a:gd name="T41" fmla="*/ 82 h 1643"/>
                  <a:gd name="T42" fmla="*/ 1113 w 1224"/>
                  <a:gd name="T43" fmla="*/ 96 h 1643"/>
                  <a:gd name="T44" fmla="*/ 1126 w 1224"/>
                  <a:gd name="T45" fmla="*/ 129 h 1643"/>
                  <a:gd name="T46" fmla="*/ 1113 w 1224"/>
                  <a:gd name="T47" fmla="*/ 164 h 1643"/>
                  <a:gd name="T48" fmla="*/ 1063 w 1224"/>
                  <a:gd name="T49" fmla="*/ 323 h 1643"/>
                  <a:gd name="T50" fmla="*/ 161 w 1224"/>
                  <a:gd name="T51" fmla="*/ 323 h 1643"/>
                  <a:gd name="T52" fmla="*/ 161 w 1224"/>
                  <a:gd name="T53" fmla="*/ 775 h 1643"/>
                  <a:gd name="T54" fmla="*/ 1063 w 1224"/>
                  <a:gd name="T55" fmla="*/ 775 h 1643"/>
                  <a:gd name="T56" fmla="*/ 1063 w 1224"/>
                  <a:gd name="T57" fmla="*/ 323 h 1643"/>
                  <a:gd name="T58" fmla="*/ 773 w 1224"/>
                  <a:gd name="T59" fmla="*/ 581 h 1643"/>
                  <a:gd name="T60" fmla="*/ 763 w 1224"/>
                  <a:gd name="T61" fmla="*/ 604 h 1643"/>
                  <a:gd name="T62" fmla="*/ 740 w 1224"/>
                  <a:gd name="T63" fmla="*/ 614 h 1643"/>
                  <a:gd name="T64" fmla="*/ 484 w 1224"/>
                  <a:gd name="T65" fmla="*/ 614 h 1643"/>
                  <a:gd name="T66" fmla="*/ 461 w 1224"/>
                  <a:gd name="T67" fmla="*/ 604 h 1643"/>
                  <a:gd name="T68" fmla="*/ 451 w 1224"/>
                  <a:gd name="T69" fmla="*/ 581 h 1643"/>
                  <a:gd name="T70" fmla="*/ 451 w 1224"/>
                  <a:gd name="T71" fmla="*/ 451 h 1643"/>
                  <a:gd name="T72" fmla="*/ 461 w 1224"/>
                  <a:gd name="T73" fmla="*/ 428 h 1643"/>
                  <a:gd name="T74" fmla="*/ 484 w 1224"/>
                  <a:gd name="T75" fmla="*/ 419 h 1643"/>
                  <a:gd name="T76" fmla="*/ 740 w 1224"/>
                  <a:gd name="T77" fmla="*/ 419 h 1643"/>
                  <a:gd name="T78" fmla="*/ 763 w 1224"/>
                  <a:gd name="T79" fmla="*/ 428 h 1643"/>
                  <a:gd name="T80" fmla="*/ 773 w 1224"/>
                  <a:gd name="T81" fmla="*/ 451 h 1643"/>
                  <a:gd name="T82" fmla="*/ 773 w 1224"/>
                  <a:gd name="T83" fmla="*/ 581 h 1643"/>
                  <a:gd name="T84" fmla="*/ 1063 w 1224"/>
                  <a:gd name="T85" fmla="*/ 1000 h 1643"/>
                  <a:gd name="T86" fmla="*/ 161 w 1224"/>
                  <a:gd name="T87" fmla="*/ 1000 h 1643"/>
                  <a:gd name="T88" fmla="*/ 161 w 1224"/>
                  <a:gd name="T89" fmla="*/ 1450 h 1643"/>
                  <a:gd name="T90" fmla="*/ 1063 w 1224"/>
                  <a:gd name="T91" fmla="*/ 1450 h 1643"/>
                  <a:gd name="T92" fmla="*/ 1063 w 1224"/>
                  <a:gd name="T93" fmla="*/ 1000 h 1643"/>
                  <a:gd name="T94" fmla="*/ 773 w 1224"/>
                  <a:gd name="T95" fmla="*/ 1257 h 1643"/>
                  <a:gd name="T96" fmla="*/ 763 w 1224"/>
                  <a:gd name="T97" fmla="*/ 1279 h 1643"/>
                  <a:gd name="T98" fmla="*/ 740 w 1224"/>
                  <a:gd name="T99" fmla="*/ 1289 h 1643"/>
                  <a:gd name="T100" fmla="*/ 484 w 1224"/>
                  <a:gd name="T101" fmla="*/ 1289 h 1643"/>
                  <a:gd name="T102" fmla="*/ 461 w 1224"/>
                  <a:gd name="T103" fmla="*/ 1279 h 1643"/>
                  <a:gd name="T104" fmla="*/ 451 w 1224"/>
                  <a:gd name="T105" fmla="*/ 1257 h 1643"/>
                  <a:gd name="T106" fmla="*/ 451 w 1224"/>
                  <a:gd name="T107" fmla="*/ 1128 h 1643"/>
                  <a:gd name="T108" fmla="*/ 461 w 1224"/>
                  <a:gd name="T109" fmla="*/ 1105 h 1643"/>
                  <a:gd name="T110" fmla="*/ 484 w 1224"/>
                  <a:gd name="T111" fmla="*/ 1096 h 1643"/>
                  <a:gd name="T112" fmla="*/ 740 w 1224"/>
                  <a:gd name="T113" fmla="*/ 1096 h 1643"/>
                  <a:gd name="T114" fmla="*/ 763 w 1224"/>
                  <a:gd name="T115" fmla="*/ 1105 h 1643"/>
                  <a:gd name="T116" fmla="*/ 773 w 1224"/>
                  <a:gd name="T117" fmla="*/ 1128 h 1643"/>
                  <a:gd name="T118" fmla="*/ 773 w 1224"/>
                  <a:gd name="T119" fmla="*/ 1257 h 1643"/>
                  <a:gd name="T120" fmla="*/ 773 w 1224"/>
                  <a:gd name="T121" fmla="*/ 1257 h 1643"/>
                  <a:gd name="T122" fmla="*/ 773 w 1224"/>
                  <a:gd name="T123" fmla="*/ 1257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4" h="1643">
                    <a:moveTo>
                      <a:pt x="0" y="0"/>
                    </a:moveTo>
                    <a:cubicBezTo>
                      <a:pt x="0" y="1643"/>
                      <a:pt x="0" y="1643"/>
                      <a:pt x="0" y="1643"/>
                    </a:cubicBezTo>
                    <a:cubicBezTo>
                      <a:pt x="1224" y="1643"/>
                      <a:pt x="1224" y="1643"/>
                      <a:pt x="1224" y="1643"/>
                    </a:cubicBezTo>
                    <a:cubicBezTo>
                      <a:pt x="1224" y="0"/>
                      <a:pt x="1224" y="0"/>
                      <a:pt x="1224" y="0"/>
                    </a:cubicBezTo>
                    <a:lnTo>
                      <a:pt x="0" y="0"/>
                    </a:lnTo>
                    <a:close/>
                    <a:moveTo>
                      <a:pt x="1126" y="1515"/>
                    </a:moveTo>
                    <a:cubicBezTo>
                      <a:pt x="98" y="1515"/>
                      <a:pt x="98" y="1515"/>
                      <a:pt x="98" y="1515"/>
                    </a:cubicBezTo>
                    <a:cubicBezTo>
                      <a:pt x="98" y="935"/>
                      <a:pt x="98" y="935"/>
                      <a:pt x="98" y="935"/>
                    </a:cubicBezTo>
                    <a:cubicBezTo>
                      <a:pt x="1126" y="935"/>
                      <a:pt x="1126" y="935"/>
                      <a:pt x="1126" y="935"/>
                    </a:cubicBezTo>
                    <a:lnTo>
                      <a:pt x="1126" y="1515"/>
                    </a:lnTo>
                    <a:close/>
                    <a:moveTo>
                      <a:pt x="1126" y="838"/>
                    </a:moveTo>
                    <a:cubicBezTo>
                      <a:pt x="98" y="838"/>
                      <a:pt x="98" y="838"/>
                      <a:pt x="98" y="838"/>
                    </a:cubicBezTo>
                    <a:cubicBezTo>
                      <a:pt x="98" y="258"/>
                      <a:pt x="98" y="258"/>
                      <a:pt x="98" y="258"/>
                    </a:cubicBezTo>
                    <a:cubicBezTo>
                      <a:pt x="1126" y="258"/>
                      <a:pt x="1126" y="258"/>
                      <a:pt x="1126" y="258"/>
                    </a:cubicBezTo>
                    <a:lnTo>
                      <a:pt x="1126" y="838"/>
                    </a:lnTo>
                    <a:close/>
                    <a:moveTo>
                      <a:pt x="1113" y="164"/>
                    </a:moveTo>
                    <a:cubicBezTo>
                      <a:pt x="1104" y="173"/>
                      <a:pt x="1093" y="178"/>
                      <a:pt x="1080" y="178"/>
                    </a:cubicBezTo>
                    <a:cubicBezTo>
                      <a:pt x="1066" y="178"/>
                      <a:pt x="1055" y="173"/>
                      <a:pt x="1045" y="164"/>
                    </a:cubicBezTo>
                    <a:cubicBezTo>
                      <a:pt x="1036" y="154"/>
                      <a:pt x="1031" y="142"/>
                      <a:pt x="1031" y="129"/>
                    </a:cubicBezTo>
                    <a:cubicBezTo>
                      <a:pt x="1031" y="116"/>
                      <a:pt x="1036" y="105"/>
                      <a:pt x="1045" y="96"/>
                    </a:cubicBezTo>
                    <a:cubicBezTo>
                      <a:pt x="1055" y="87"/>
                      <a:pt x="1066" y="82"/>
                      <a:pt x="1080" y="82"/>
                    </a:cubicBezTo>
                    <a:cubicBezTo>
                      <a:pt x="1093" y="82"/>
                      <a:pt x="1104" y="87"/>
                      <a:pt x="1113" y="96"/>
                    </a:cubicBezTo>
                    <a:cubicBezTo>
                      <a:pt x="1122" y="105"/>
                      <a:pt x="1126" y="116"/>
                      <a:pt x="1126" y="129"/>
                    </a:cubicBezTo>
                    <a:cubicBezTo>
                      <a:pt x="1126" y="142"/>
                      <a:pt x="1122" y="154"/>
                      <a:pt x="1113" y="164"/>
                    </a:cubicBezTo>
                    <a:close/>
                    <a:moveTo>
                      <a:pt x="1063" y="323"/>
                    </a:moveTo>
                    <a:cubicBezTo>
                      <a:pt x="161" y="323"/>
                      <a:pt x="161" y="323"/>
                      <a:pt x="161" y="323"/>
                    </a:cubicBezTo>
                    <a:cubicBezTo>
                      <a:pt x="161" y="775"/>
                      <a:pt x="161" y="775"/>
                      <a:pt x="161" y="775"/>
                    </a:cubicBezTo>
                    <a:cubicBezTo>
                      <a:pt x="1063" y="775"/>
                      <a:pt x="1063" y="775"/>
                      <a:pt x="1063" y="775"/>
                    </a:cubicBezTo>
                    <a:lnTo>
                      <a:pt x="1063" y="323"/>
                    </a:lnTo>
                    <a:close/>
                    <a:moveTo>
                      <a:pt x="773" y="581"/>
                    </a:moveTo>
                    <a:cubicBezTo>
                      <a:pt x="773" y="590"/>
                      <a:pt x="769" y="598"/>
                      <a:pt x="763" y="604"/>
                    </a:cubicBezTo>
                    <a:cubicBezTo>
                      <a:pt x="757" y="611"/>
                      <a:pt x="749" y="614"/>
                      <a:pt x="740" y="614"/>
                    </a:cubicBezTo>
                    <a:cubicBezTo>
                      <a:pt x="484" y="614"/>
                      <a:pt x="484" y="614"/>
                      <a:pt x="484" y="614"/>
                    </a:cubicBezTo>
                    <a:cubicBezTo>
                      <a:pt x="475" y="614"/>
                      <a:pt x="467" y="611"/>
                      <a:pt x="461" y="604"/>
                    </a:cubicBezTo>
                    <a:cubicBezTo>
                      <a:pt x="455" y="598"/>
                      <a:pt x="451" y="590"/>
                      <a:pt x="451" y="581"/>
                    </a:cubicBezTo>
                    <a:cubicBezTo>
                      <a:pt x="451" y="451"/>
                      <a:pt x="451" y="451"/>
                      <a:pt x="451" y="451"/>
                    </a:cubicBezTo>
                    <a:cubicBezTo>
                      <a:pt x="451" y="442"/>
                      <a:pt x="455" y="435"/>
                      <a:pt x="461" y="428"/>
                    </a:cubicBezTo>
                    <a:cubicBezTo>
                      <a:pt x="467" y="422"/>
                      <a:pt x="475" y="419"/>
                      <a:pt x="484" y="419"/>
                    </a:cubicBezTo>
                    <a:cubicBezTo>
                      <a:pt x="740" y="419"/>
                      <a:pt x="740" y="419"/>
                      <a:pt x="740" y="419"/>
                    </a:cubicBezTo>
                    <a:cubicBezTo>
                      <a:pt x="749" y="419"/>
                      <a:pt x="757" y="422"/>
                      <a:pt x="763" y="428"/>
                    </a:cubicBezTo>
                    <a:cubicBezTo>
                      <a:pt x="769" y="435"/>
                      <a:pt x="773" y="442"/>
                      <a:pt x="773" y="451"/>
                    </a:cubicBezTo>
                    <a:lnTo>
                      <a:pt x="773" y="581"/>
                    </a:lnTo>
                    <a:close/>
                    <a:moveTo>
                      <a:pt x="1063" y="1000"/>
                    </a:moveTo>
                    <a:cubicBezTo>
                      <a:pt x="161" y="1000"/>
                      <a:pt x="161" y="1000"/>
                      <a:pt x="161" y="1000"/>
                    </a:cubicBezTo>
                    <a:cubicBezTo>
                      <a:pt x="161" y="1450"/>
                      <a:pt x="161" y="1450"/>
                      <a:pt x="161" y="1450"/>
                    </a:cubicBezTo>
                    <a:cubicBezTo>
                      <a:pt x="1063" y="1450"/>
                      <a:pt x="1063" y="1450"/>
                      <a:pt x="1063" y="1450"/>
                    </a:cubicBezTo>
                    <a:lnTo>
                      <a:pt x="1063" y="1000"/>
                    </a:lnTo>
                    <a:close/>
                    <a:moveTo>
                      <a:pt x="773" y="1257"/>
                    </a:moveTo>
                    <a:cubicBezTo>
                      <a:pt x="773" y="1265"/>
                      <a:pt x="769" y="1273"/>
                      <a:pt x="763" y="1279"/>
                    </a:cubicBezTo>
                    <a:cubicBezTo>
                      <a:pt x="757" y="1286"/>
                      <a:pt x="749" y="1289"/>
                      <a:pt x="740" y="1289"/>
                    </a:cubicBezTo>
                    <a:cubicBezTo>
                      <a:pt x="484" y="1289"/>
                      <a:pt x="484" y="1289"/>
                      <a:pt x="484" y="1289"/>
                    </a:cubicBezTo>
                    <a:cubicBezTo>
                      <a:pt x="475" y="1289"/>
                      <a:pt x="467" y="1286"/>
                      <a:pt x="461" y="1279"/>
                    </a:cubicBezTo>
                    <a:cubicBezTo>
                      <a:pt x="455" y="1273"/>
                      <a:pt x="451" y="1265"/>
                      <a:pt x="451" y="1257"/>
                    </a:cubicBezTo>
                    <a:cubicBezTo>
                      <a:pt x="451" y="1128"/>
                      <a:pt x="451" y="1128"/>
                      <a:pt x="451" y="1128"/>
                    </a:cubicBezTo>
                    <a:cubicBezTo>
                      <a:pt x="451" y="1119"/>
                      <a:pt x="455" y="1112"/>
                      <a:pt x="461" y="1105"/>
                    </a:cubicBezTo>
                    <a:cubicBezTo>
                      <a:pt x="467" y="1099"/>
                      <a:pt x="475" y="1096"/>
                      <a:pt x="484" y="1096"/>
                    </a:cubicBezTo>
                    <a:cubicBezTo>
                      <a:pt x="740" y="1096"/>
                      <a:pt x="740" y="1096"/>
                      <a:pt x="740" y="1096"/>
                    </a:cubicBezTo>
                    <a:cubicBezTo>
                      <a:pt x="749" y="1096"/>
                      <a:pt x="757" y="1099"/>
                      <a:pt x="763" y="1105"/>
                    </a:cubicBezTo>
                    <a:cubicBezTo>
                      <a:pt x="769" y="1112"/>
                      <a:pt x="773" y="1119"/>
                      <a:pt x="773" y="1128"/>
                    </a:cubicBezTo>
                    <a:lnTo>
                      <a:pt x="773" y="1257"/>
                    </a:lnTo>
                    <a:close/>
                    <a:moveTo>
                      <a:pt x="773" y="1257"/>
                    </a:moveTo>
                    <a:cubicBezTo>
                      <a:pt x="773" y="1257"/>
                      <a:pt x="773" y="1257"/>
                      <a:pt x="773" y="1257"/>
                    </a:cubicBezTo>
                  </a:path>
                </a:pathLst>
              </a:custGeom>
              <a:solidFill>
                <a:schemeClr val="bg1"/>
              </a:solidFill>
              <a:ln>
                <a:noFill/>
              </a:ln>
            </p:spPr>
            <p:txBody>
              <a:bodyPr anchor="ctr"/>
              <a:lstStyle/>
              <a:p>
                <a:pPr algn="ctr"/>
                <a:endParaRPr/>
              </a:p>
            </p:txBody>
          </p:sp>
        </p:grpSp>
        <p:grpSp>
          <p:nvGrpSpPr>
            <p:cNvPr id="15" name="Group 15"/>
            <p:cNvGrpSpPr/>
            <p:nvPr/>
          </p:nvGrpSpPr>
          <p:grpSpPr>
            <a:xfrm>
              <a:off x="5813423" y="4581852"/>
              <a:ext cx="2551246" cy="1223412"/>
              <a:chOff x="5915271" y="4581852"/>
              <a:chExt cx="2551246" cy="1223412"/>
            </a:xfrm>
          </p:grpSpPr>
          <p:sp>
            <p:nvSpPr>
              <p:cNvPr id="22" name="TextBox 46"/>
              <p:cNvSpPr txBox="1"/>
              <p:nvPr/>
            </p:nvSpPr>
            <p:spPr>
              <a:xfrm>
                <a:off x="5915271" y="5182016"/>
                <a:ext cx="2551246" cy="623248"/>
              </a:xfrm>
              <a:prstGeom prst="rect">
                <a:avLst/>
              </a:prstGeom>
              <a:noFill/>
            </p:spPr>
            <p:txBody>
              <a:bodyPr wrap="square" lIns="144000" tIns="0" rIns="0" bIns="0" anchor="ctr">
                <a:normAutofit/>
              </a:bodyPr>
              <a:lstStyle/>
              <a:p>
                <a:pPr>
                  <a:lnSpc>
                    <a:spcPct val="120000"/>
                  </a:lnSpc>
                </a:pPr>
                <a:r>
                  <a:rPr lang="zh-CN" altLang="en-US" sz="900" dirty="0"/>
                  <a:t>请替换文字内容复制你的内容到此 添加文字内容如需更改请在（设置形状格式）菜单下（文本选项）中调整</a:t>
                </a:r>
              </a:p>
            </p:txBody>
          </p:sp>
          <p:sp>
            <p:nvSpPr>
              <p:cNvPr id="23" name="Rectangle 47"/>
              <p:cNvSpPr/>
              <p:nvPr/>
            </p:nvSpPr>
            <p:spPr>
              <a:xfrm>
                <a:off x="5915271" y="4581852"/>
                <a:ext cx="2551246" cy="600164"/>
              </a:xfrm>
              <a:prstGeom prst="rect">
                <a:avLst/>
              </a:prstGeom>
            </p:spPr>
            <p:txBody>
              <a:bodyPr wrap="square" lIns="144000" tIns="0" rIns="0" bIns="0" anchor="ctr" anchorCtr="0">
                <a:normAutofit fontScale="92500"/>
              </a:bodyPr>
              <a:lstStyle/>
              <a:p>
                <a:r>
                  <a:rPr lang="en-US" altLang="zh-CN" sz="2600" b="1" dirty="0">
                    <a:solidFill>
                      <a:schemeClr val="accent5">
                        <a:lumMod val="100000"/>
                      </a:schemeClr>
                    </a:solidFill>
                  </a:rPr>
                  <a:t>05 </a:t>
                </a:r>
                <a:r>
                  <a:rPr lang="zh-CN" altLang="en-US" sz="2600" b="1" dirty="0">
                    <a:solidFill>
                      <a:schemeClr val="accent5">
                        <a:lumMod val="100000"/>
                      </a:schemeClr>
                    </a:solidFill>
                  </a:rPr>
                  <a:t>输入标题文本</a:t>
                </a:r>
              </a:p>
            </p:txBody>
          </p:sp>
        </p:grpSp>
      </p:grpSp>
      <p:grpSp>
        <p:nvGrpSpPr>
          <p:cNvPr id="48" name="千图PPT彼岸天：ID 8661124库_组合 47"/>
          <p:cNvGrpSpPr/>
          <p:nvPr>
            <p:custDataLst>
              <p:tags r:id="rId5"/>
            </p:custDataLst>
          </p:nvPr>
        </p:nvGrpSpPr>
        <p:grpSpPr>
          <a:xfrm>
            <a:off x="6107518" y="1403868"/>
            <a:ext cx="3758041" cy="1224643"/>
            <a:chOff x="6107518" y="1403868"/>
            <a:chExt cx="3758041" cy="1224643"/>
          </a:xfrm>
        </p:grpSpPr>
        <p:grpSp>
          <p:nvGrpSpPr>
            <p:cNvPr id="9" name="Group 41"/>
            <p:cNvGrpSpPr/>
            <p:nvPr/>
          </p:nvGrpSpPr>
          <p:grpSpPr>
            <a:xfrm>
              <a:off x="6107518" y="1403868"/>
              <a:ext cx="1206795" cy="1206795"/>
              <a:chOff x="6107518" y="1403868"/>
              <a:chExt cx="1206795" cy="1206795"/>
            </a:xfrm>
          </p:grpSpPr>
          <p:sp>
            <p:nvSpPr>
              <p:cNvPr id="40" name="Oval 21"/>
              <p:cNvSpPr/>
              <p:nvPr/>
            </p:nvSpPr>
            <p:spPr>
              <a:xfrm>
                <a:off x="6107518" y="1403868"/>
                <a:ext cx="1206795" cy="1206795"/>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Oval 22"/>
              <p:cNvSpPr/>
              <p:nvPr/>
            </p:nvSpPr>
            <p:spPr>
              <a:xfrm>
                <a:off x="6209366" y="1505716"/>
                <a:ext cx="1003098" cy="1003098"/>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Oval 23"/>
              <p:cNvSpPr/>
              <p:nvPr/>
            </p:nvSpPr>
            <p:spPr>
              <a:xfrm>
                <a:off x="6326410" y="1622760"/>
                <a:ext cx="769009" cy="7690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3" name="Freeform: Shape 35"/>
              <p:cNvSpPr>
                <a:spLocks noChangeAspect="1"/>
              </p:cNvSpPr>
              <p:nvPr/>
            </p:nvSpPr>
            <p:spPr bwMode="auto">
              <a:xfrm>
                <a:off x="6542477" y="1816737"/>
                <a:ext cx="336873" cy="381053"/>
              </a:xfrm>
              <a:custGeom>
                <a:avLst/>
                <a:gdLst>
                  <a:gd name="connsiteX0" fmla="*/ 32079 w 449102"/>
                  <a:gd name="connsiteY0" fmla="*/ 355245 h 508000"/>
                  <a:gd name="connsiteX1" fmla="*/ 32079 w 449102"/>
                  <a:gd name="connsiteY1" fmla="*/ 387217 h 508000"/>
                  <a:gd name="connsiteX2" fmla="*/ 60593 w 449102"/>
                  <a:gd name="connsiteY2" fmla="*/ 387217 h 508000"/>
                  <a:gd name="connsiteX3" fmla="*/ 32079 w 449102"/>
                  <a:gd name="connsiteY3" fmla="*/ 355245 h 508000"/>
                  <a:gd name="connsiteX4" fmla="*/ 231680 w 449102"/>
                  <a:gd name="connsiteY4" fmla="*/ 248672 h 508000"/>
                  <a:gd name="connsiteX5" fmla="*/ 213858 w 449102"/>
                  <a:gd name="connsiteY5" fmla="*/ 266434 h 508000"/>
                  <a:gd name="connsiteX6" fmla="*/ 213858 w 449102"/>
                  <a:gd name="connsiteY6" fmla="*/ 284196 h 508000"/>
                  <a:gd name="connsiteX7" fmla="*/ 352866 w 449102"/>
                  <a:gd name="connsiteY7" fmla="*/ 284196 h 508000"/>
                  <a:gd name="connsiteX8" fmla="*/ 370688 w 449102"/>
                  <a:gd name="connsiteY8" fmla="*/ 266434 h 508000"/>
                  <a:gd name="connsiteX9" fmla="*/ 370688 w 449102"/>
                  <a:gd name="connsiteY9" fmla="*/ 248672 h 508000"/>
                  <a:gd name="connsiteX10" fmla="*/ 231680 w 449102"/>
                  <a:gd name="connsiteY10" fmla="*/ 248672 h 508000"/>
                  <a:gd name="connsiteX11" fmla="*/ 217107 w 449102"/>
                  <a:gd name="connsiteY11" fmla="*/ 98655 h 508000"/>
                  <a:gd name="connsiteX12" fmla="*/ 316580 w 449102"/>
                  <a:gd name="connsiteY12" fmla="*/ 98655 h 508000"/>
                  <a:gd name="connsiteX13" fmla="*/ 316580 w 449102"/>
                  <a:gd name="connsiteY13" fmla="*/ 112934 h 508000"/>
                  <a:gd name="connsiteX14" fmla="*/ 309475 w 449102"/>
                  <a:gd name="connsiteY14" fmla="*/ 130782 h 508000"/>
                  <a:gd name="connsiteX15" fmla="*/ 302370 w 449102"/>
                  <a:gd name="connsiteY15" fmla="*/ 130782 h 508000"/>
                  <a:gd name="connsiteX16" fmla="*/ 302370 w 449102"/>
                  <a:gd name="connsiteY16" fmla="*/ 112934 h 508000"/>
                  <a:gd name="connsiteX17" fmla="*/ 224212 w 449102"/>
                  <a:gd name="connsiteY17" fmla="*/ 112934 h 508000"/>
                  <a:gd name="connsiteX18" fmla="*/ 213554 w 449102"/>
                  <a:gd name="connsiteY18" fmla="*/ 130782 h 508000"/>
                  <a:gd name="connsiteX19" fmla="*/ 117633 w 449102"/>
                  <a:gd name="connsiteY19" fmla="*/ 130782 h 508000"/>
                  <a:gd name="connsiteX20" fmla="*/ 106976 w 449102"/>
                  <a:gd name="connsiteY20" fmla="*/ 141491 h 508000"/>
                  <a:gd name="connsiteX21" fmla="*/ 106976 w 449102"/>
                  <a:gd name="connsiteY21" fmla="*/ 216452 h 508000"/>
                  <a:gd name="connsiteX22" fmla="*/ 99870 w 449102"/>
                  <a:gd name="connsiteY22" fmla="*/ 216452 h 508000"/>
                  <a:gd name="connsiteX23" fmla="*/ 92765 w 449102"/>
                  <a:gd name="connsiteY23" fmla="*/ 198604 h 508000"/>
                  <a:gd name="connsiteX24" fmla="*/ 92765 w 449102"/>
                  <a:gd name="connsiteY24" fmla="*/ 141491 h 508000"/>
                  <a:gd name="connsiteX25" fmla="*/ 117633 w 449102"/>
                  <a:gd name="connsiteY25" fmla="*/ 116503 h 508000"/>
                  <a:gd name="connsiteX26" fmla="*/ 206449 w 449102"/>
                  <a:gd name="connsiteY26" fmla="*/ 116503 h 508000"/>
                  <a:gd name="connsiteX27" fmla="*/ 185531 w 449102"/>
                  <a:gd name="connsiteY27" fmla="*/ 55954 h 508000"/>
                  <a:gd name="connsiteX28" fmla="*/ 285658 w 449102"/>
                  <a:gd name="connsiteY28" fmla="*/ 55954 h 508000"/>
                  <a:gd name="connsiteX29" fmla="*/ 285658 w 449102"/>
                  <a:gd name="connsiteY29" fmla="*/ 70159 h 508000"/>
                  <a:gd name="connsiteX30" fmla="*/ 278506 w 449102"/>
                  <a:gd name="connsiteY30" fmla="*/ 87915 h 508000"/>
                  <a:gd name="connsiteX31" fmla="*/ 271354 w 449102"/>
                  <a:gd name="connsiteY31" fmla="*/ 87915 h 508000"/>
                  <a:gd name="connsiteX32" fmla="*/ 271354 w 449102"/>
                  <a:gd name="connsiteY32" fmla="*/ 70159 h 508000"/>
                  <a:gd name="connsiteX33" fmla="*/ 196258 w 449102"/>
                  <a:gd name="connsiteY33" fmla="*/ 70159 h 508000"/>
                  <a:gd name="connsiteX34" fmla="*/ 181955 w 449102"/>
                  <a:gd name="connsiteY34" fmla="*/ 87915 h 508000"/>
                  <a:gd name="connsiteX35" fmla="*/ 85403 w 449102"/>
                  <a:gd name="connsiteY35" fmla="*/ 87915 h 508000"/>
                  <a:gd name="connsiteX36" fmla="*/ 74675 w 449102"/>
                  <a:gd name="connsiteY36" fmla="*/ 102120 h 508000"/>
                  <a:gd name="connsiteX37" fmla="*/ 74675 w 449102"/>
                  <a:gd name="connsiteY37" fmla="*/ 176696 h 508000"/>
                  <a:gd name="connsiteX38" fmla="*/ 67523 w 449102"/>
                  <a:gd name="connsiteY38" fmla="*/ 176696 h 508000"/>
                  <a:gd name="connsiteX39" fmla="*/ 60371 w 449102"/>
                  <a:gd name="connsiteY39" fmla="*/ 155389 h 508000"/>
                  <a:gd name="connsiteX40" fmla="*/ 60371 w 449102"/>
                  <a:gd name="connsiteY40" fmla="*/ 102120 h 508000"/>
                  <a:gd name="connsiteX41" fmla="*/ 85403 w 449102"/>
                  <a:gd name="connsiteY41" fmla="*/ 73710 h 508000"/>
                  <a:gd name="connsiteX42" fmla="*/ 174803 w 449102"/>
                  <a:gd name="connsiteY42" fmla="*/ 73710 h 508000"/>
                  <a:gd name="connsiteX43" fmla="*/ 185531 w 449102"/>
                  <a:gd name="connsiteY43" fmla="*/ 55954 h 508000"/>
                  <a:gd name="connsiteX44" fmla="*/ 49900 w 449102"/>
                  <a:gd name="connsiteY44" fmla="*/ 35525 h 508000"/>
                  <a:gd name="connsiteX45" fmla="*/ 32079 w 449102"/>
                  <a:gd name="connsiteY45" fmla="*/ 53287 h 508000"/>
                  <a:gd name="connsiteX46" fmla="*/ 32079 w 449102"/>
                  <a:gd name="connsiteY46" fmla="*/ 198937 h 508000"/>
                  <a:gd name="connsiteX47" fmla="*/ 128315 w 449102"/>
                  <a:gd name="connsiteY47" fmla="*/ 287748 h 508000"/>
                  <a:gd name="connsiteX48" fmla="*/ 128315 w 449102"/>
                  <a:gd name="connsiteY48" fmla="*/ 195385 h 508000"/>
                  <a:gd name="connsiteX49" fmla="*/ 163958 w 449102"/>
                  <a:gd name="connsiteY49" fmla="*/ 156308 h 508000"/>
                  <a:gd name="connsiteX50" fmla="*/ 352866 w 449102"/>
                  <a:gd name="connsiteY50" fmla="*/ 156308 h 508000"/>
                  <a:gd name="connsiteX51" fmla="*/ 352866 w 449102"/>
                  <a:gd name="connsiteY51" fmla="*/ 35525 h 508000"/>
                  <a:gd name="connsiteX52" fmla="*/ 49900 w 449102"/>
                  <a:gd name="connsiteY52" fmla="*/ 35525 h 508000"/>
                  <a:gd name="connsiteX53" fmla="*/ 39207 w 449102"/>
                  <a:gd name="connsiteY53" fmla="*/ 0 h 508000"/>
                  <a:gd name="connsiteX54" fmla="*/ 377816 w 449102"/>
                  <a:gd name="connsiteY54" fmla="*/ 0 h 508000"/>
                  <a:gd name="connsiteX55" fmla="*/ 377816 w 449102"/>
                  <a:gd name="connsiteY55" fmla="*/ 156308 h 508000"/>
                  <a:gd name="connsiteX56" fmla="*/ 449102 w 449102"/>
                  <a:gd name="connsiteY56" fmla="*/ 156308 h 508000"/>
                  <a:gd name="connsiteX57" fmla="*/ 449102 w 449102"/>
                  <a:gd name="connsiteY57" fmla="*/ 468923 h 508000"/>
                  <a:gd name="connsiteX58" fmla="*/ 409895 w 449102"/>
                  <a:gd name="connsiteY58" fmla="*/ 508000 h 508000"/>
                  <a:gd name="connsiteX59" fmla="*/ 128315 w 449102"/>
                  <a:gd name="connsiteY59" fmla="*/ 508000 h 508000"/>
                  <a:gd name="connsiteX60" fmla="*/ 128315 w 449102"/>
                  <a:gd name="connsiteY60" fmla="*/ 458266 h 508000"/>
                  <a:gd name="connsiteX61" fmla="*/ 74850 w 449102"/>
                  <a:gd name="connsiteY61" fmla="*/ 401427 h 508000"/>
                  <a:gd name="connsiteX62" fmla="*/ 0 w 449102"/>
                  <a:gd name="connsiteY62" fmla="*/ 401427 h 508000"/>
                  <a:gd name="connsiteX63" fmla="*/ 0 w 449102"/>
                  <a:gd name="connsiteY63" fmla="*/ 39077 h 508000"/>
                  <a:gd name="connsiteX64" fmla="*/ 39207 w 449102"/>
                  <a:gd name="connsiteY64"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9102" h="508000">
                    <a:moveTo>
                      <a:pt x="32079" y="355245"/>
                    </a:moveTo>
                    <a:cubicBezTo>
                      <a:pt x="32079" y="355245"/>
                      <a:pt x="32079" y="355245"/>
                      <a:pt x="32079" y="387217"/>
                    </a:cubicBezTo>
                    <a:lnTo>
                      <a:pt x="60593" y="387217"/>
                    </a:lnTo>
                    <a:cubicBezTo>
                      <a:pt x="60593" y="387217"/>
                      <a:pt x="60593" y="387217"/>
                      <a:pt x="32079" y="355245"/>
                    </a:cubicBezTo>
                    <a:close/>
                    <a:moveTo>
                      <a:pt x="231680" y="248672"/>
                    </a:moveTo>
                    <a:cubicBezTo>
                      <a:pt x="220987" y="248672"/>
                      <a:pt x="213858" y="255776"/>
                      <a:pt x="213858" y="266434"/>
                    </a:cubicBezTo>
                    <a:cubicBezTo>
                      <a:pt x="213858" y="266434"/>
                      <a:pt x="213858" y="266434"/>
                      <a:pt x="213858" y="284196"/>
                    </a:cubicBezTo>
                    <a:cubicBezTo>
                      <a:pt x="213858" y="284196"/>
                      <a:pt x="213858" y="284196"/>
                      <a:pt x="352866" y="284196"/>
                    </a:cubicBezTo>
                    <a:cubicBezTo>
                      <a:pt x="363559" y="284196"/>
                      <a:pt x="370688" y="277091"/>
                      <a:pt x="370688" y="266434"/>
                    </a:cubicBezTo>
                    <a:cubicBezTo>
                      <a:pt x="370688" y="255776"/>
                      <a:pt x="370688" y="248672"/>
                      <a:pt x="370688" y="248672"/>
                    </a:cubicBezTo>
                    <a:cubicBezTo>
                      <a:pt x="370688" y="248672"/>
                      <a:pt x="370688" y="248672"/>
                      <a:pt x="231680" y="248672"/>
                    </a:cubicBezTo>
                    <a:close/>
                    <a:moveTo>
                      <a:pt x="217107" y="98655"/>
                    </a:moveTo>
                    <a:cubicBezTo>
                      <a:pt x="217107" y="98655"/>
                      <a:pt x="217107" y="98655"/>
                      <a:pt x="316580" y="98655"/>
                    </a:cubicBezTo>
                    <a:cubicBezTo>
                      <a:pt x="316580" y="98655"/>
                      <a:pt x="316580" y="98655"/>
                      <a:pt x="316580" y="112934"/>
                    </a:cubicBezTo>
                    <a:cubicBezTo>
                      <a:pt x="316580" y="123642"/>
                      <a:pt x="313028" y="130782"/>
                      <a:pt x="309475" y="130782"/>
                    </a:cubicBezTo>
                    <a:cubicBezTo>
                      <a:pt x="309475" y="130782"/>
                      <a:pt x="309475" y="130782"/>
                      <a:pt x="302370" y="130782"/>
                    </a:cubicBezTo>
                    <a:cubicBezTo>
                      <a:pt x="302370" y="130782"/>
                      <a:pt x="302370" y="130782"/>
                      <a:pt x="302370" y="112934"/>
                    </a:cubicBezTo>
                    <a:cubicBezTo>
                      <a:pt x="302370" y="112934"/>
                      <a:pt x="302370" y="112934"/>
                      <a:pt x="224212" y="112934"/>
                    </a:cubicBezTo>
                    <a:cubicBezTo>
                      <a:pt x="224212" y="112934"/>
                      <a:pt x="224212" y="112934"/>
                      <a:pt x="213554" y="130782"/>
                    </a:cubicBezTo>
                    <a:cubicBezTo>
                      <a:pt x="213554" y="130782"/>
                      <a:pt x="213554" y="130782"/>
                      <a:pt x="117633" y="130782"/>
                    </a:cubicBezTo>
                    <a:cubicBezTo>
                      <a:pt x="110528" y="130782"/>
                      <a:pt x="106976" y="134351"/>
                      <a:pt x="106976" y="141491"/>
                    </a:cubicBezTo>
                    <a:cubicBezTo>
                      <a:pt x="106976" y="141491"/>
                      <a:pt x="106976" y="141491"/>
                      <a:pt x="106976" y="216452"/>
                    </a:cubicBezTo>
                    <a:cubicBezTo>
                      <a:pt x="106976" y="216452"/>
                      <a:pt x="106976" y="216452"/>
                      <a:pt x="99870" y="216452"/>
                    </a:cubicBezTo>
                    <a:cubicBezTo>
                      <a:pt x="92765" y="216452"/>
                      <a:pt x="92765" y="209313"/>
                      <a:pt x="92765" y="198604"/>
                    </a:cubicBezTo>
                    <a:cubicBezTo>
                      <a:pt x="92765" y="198604"/>
                      <a:pt x="92765" y="198604"/>
                      <a:pt x="92765" y="141491"/>
                    </a:cubicBezTo>
                    <a:cubicBezTo>
                      <a:pt x="92765" y="127212"/>
                      <a:pt x="103423" y="116503"/>
                      <a:pt x="117633" y="116503"/>
                    </a:cubicBezTo>
                    <a:cubicBezTo>
                      <a:pt x="117633" y="116503"/>
                      <a:pt x="117633" y="116503"/>
                      <a:pt x="206449" y="116503"/>
                    </a:cubicBezTo>
                    <a:close/>
                    <a:moveTo>
                      <a:pt x="185531" y="55954"/>
                    </a:moveTo>
                    <a:cubicBezTo>
                      <a:pt x="185531" y="55954"/>
                      <a:pt x="185531" y="55954"/>
                      <a:pt x="285658" y="55954"/>
                    </a:cubicBezTo>
                    <a:cubicBezTo>
                      <a:pt x="285658" y="55954"/>
                      <a:pt x="285658" y="55954"/>
                      <a:pt x="285658" y="70159"/>
                    </a:cubicBezTo>
                    <a:cubicBezTo>
                      <a:pt x="285658" y="80813"/>
                      <a:pt x="282082" y="87915"/>
                      <a:pt x="278506" y="87915"/>
                    </a:cubicBezTo>
                    <a:cubicBezTo>
                      <a:pt x="278506" y="87915"/>
                      <a:pt x="278506" y="87915"/>
                      <a:pt x="271354" y="87915"/>
                    </a:cubicBezTo>
                    <a:cubicBezTo>
                      <a:pt x="271354" y="87915"/>
                      <a:pt x="271354" y="87915"/>
                      <a:pt x="271354" y="70159"/>
                    </a:cubicBezTo>
                    <a:cubicBezTo>
                      <a:pt x="271354" y="70159"/>
                      <a:pt x="271354" y="70159"/>
                      <a:pt x="196258" y="70159"/>
                    </a:cubicBezTo>
                    <a:lnTo>
                      <a:pt x="181955" y="87915"/>
                    </a:lnTo>
                    <a:cubicBezTo>
                      <a:pt x="181955" y="87915"/>
                      <a:pt x="181955" y="87915"/>
                      <a:pt x="85403" y="87915"/>
                    </a:cubicBezTo>
                    <a:cubicBezTo>
                      <a:pt x="78251" y="87915"/>
                      <a:pt x="74675" y="95018"/>
                      <a:pt x="74675" y="102120"/>
                    </a:cubicBezTo>
                    <a:cubicBezTo>
                      <a:pt x="74675" y="102120"/>
                      <a:pt x="74675" y="102120"/>
                      <a:pt x="74675" y="176696"/>
                    </a:cubicBezTo>
                    <a:cubicBezTo>
                      <a:pt x="74675" y="176696"/>
                      <a:pt x="74675" y="176696"/>
                      <a:pt x="67523" y="176696"/>
                    </a:cubicBezTo>
                    <a:cubicBezTo>
                      <a:pt x="63947" y="176696"/>
                      <a:pt x="60371" y="166043"/>
                      <a:pt x="60371" y="155389"/>
                    </a:cubicBezTo>
                    <a:cubicBezTo>
                      <a:pt x="60371" y="155389"/>
                      <a:pt x="60371" y="155389"/>
                      <a:pt x="60371" y="102120"/>
                    </a:cubicBezTo>
                    <a:cubicBezTo>
                      <a:pt x="60371" y="87915"/>
                      <a:pt x="71099" y="73710"/>
                      <a:pt x="85403" y="73710"/>
                    </a:cubicBezTo>
                    <a:cubicBezTo>
                      <a:pt x="85403" y="73710"/>
                      <a:pt x="85403" y="73710"/>
                      <a:pt x="174803" y="73710"/>
                    </a:cubicBezTo>
                    <a:cubicBezTo>
                      <a:pt x="174803" y="73710"/>
                      <a:pt x="174803" y="73710"/>
                      <a:pt x="185531" y="55954"/>
                    </a:cubicBezTo>
                    <a:close/>
                    <a:moveTo>
                      <a:pt x="49900" y="35525"/>
                    </a:moveTo>
                    <a:cubicBezTo>
                      <a:pt x="39207" y="35525"/>
                      <a:pt x="32079" y="42630"/>
                      <a:pt x="32079" y="53287"/>
                    </a:cubicBezTo>
                    <a:cubicBezTo>
                      <a:pt x="32079" y="53287"/>
                      <a:pt x="32079" y="53287"/>
                      <a:pt x="32079" y="198937"/>
                    </a:cubicBezTo>
                    <a:cubicBezTo>
                      <a:pt x="32079" y="198937"/>
                      <a:pt x="32079" y="198937"/>
                      <a:pt x="128315" y="287748"/>
                    </a:cubicBezTo>
                    <a:cubicBezTo>
                      <a:pt x="128315" y="287748"/>
                      <a:pt x="128315" y="287748"/>
                      <a:pt x="128315" y="195385"/>
                    </a:cubicBezTo>
                    <a:cubicBezTo>
                      <a:pt x="128315" y="174070"/>
                      <a:pt x="142572" y="156308"/>
                      <a:pt x="163958" y="156308"/>
                    </a:cubicBezTo>
                    <a:cubicBezTo>
                      <a:pt x="163958" y="156308"/>
                      <a:pt x="163958" y="156308"/>
                      <a:pt x="352866" y="156308"/>
                    </a:cubicBezTo>
                    <a:cubicBezTo>
                      <a:pt x="352866" y="156308"/>
                      <a:pt x="352866" y="156308"/>
                      <a:pt x="352866" y="35525"/>
                    </a:cubicBezTo>
                    <a:cubicBezTo>
                      <a:pt x="352866" y="35525"/>
                      <a:pt x="352866" y="35525"/>
                      <a:pt x="49900" y="35525"/>
                    </a:cubicBezTo>
                    <a:close/>
                    <a:moveTo>
                      <a:pt x="39207" y="0"/>
                    </a:moveTo>
                    <a:cubicBezTo>
                      <a:pt x="39207" y="0"/>
                      <a:pt x="39207" y="0"/>
                      <a:pt x="377816" y="0"/>
                    </a:cubicBezTo>
                    <a:lnTo>
                      <a:pt x="377816" y="156308"/>
                    </a:lnTo>
                    <a:cubicBezTo>
                      <a:pt x="377816" y="156308"/>
                      <a:pt x="377816" y="156308"/>
                      <a:pt x="449102" y="156308"/>
                    </a:cubicBezTo>
                    <a:cubicBezTo>
                      <a:pt x="449102" y="156308"/>
                      <a:pt x="449102" y="156308"/>
                      <a:pt x="449102" y="468923"/>
                    </a:cubicBezTo>
                    <a:cubicBezTo>
                      <a:pt x="449102" y="490238"/>
                      <a:pt x="431281" y="508000"/>
                      <a:pt x="409895" y="508000"/>
                    </a:cubicBezTo>
                    <a:cubicBezTo>
                      <a:pt x="409895" y="508000"/>
                      <a:pt x="409895" y="508000"/>
                      <a:pt x="128315" y="508000"/>
                    </a:cubicBezTo>
                    <a:cubicBezTo>
                      <a:pt x="128315" y="508000"/>
                      <a:pt x="128315" y="508000"/>
                      <a:pt x="128315" y="458266"/>
                    </a:cubicBezTo>
                    <a:cubicBezTo>
                      <a:pt x="128315" y="458266"/>
                      <a:pt x="128315" y="458266"/>
                      <a:pt x="74850" y="401427"/>
                    </a:cubicBezTo>
                    <a:cubicBezTo>
                      <a:pt x="74850" y="401427"/>
                      <a:pt x="74850" y="401427"/>
                      <a:pt x="0" y="401427"/>
                    </a:cubicBezTo>
                    <a:cubicBezTo>
                      <a:pt x="0" y="401427"/>
                      <a:pt x="0" y="401427"/>
                      <a:pt x="0" y="39077"/>
                    </a:cubicBezTo>
                    <a:cubicBezTo>
                      <a:pt x="0" y="17762"/>
                      <a:pt x="17822" y="0"/>
                      <a:pt x="39207" y="0"/>
                    </a:cubicBezTo>
                    <a:close/>
                  </a:path>
                </a:pathLst>
              </a:custGeom>
              <a:solidFill>
                <a:schemeClr val="bg1"/>
              </a:solidFill>
              <a:ln>
                <a:noFill/>
              </a:ln>
            </p:spPr>
            <p:txBody>
              <a:bodyPr anchor="ctr"/>
              <a:lstStyle/>
              <a:p>
                <a:pPr algn="ctr"/>
                <a:endParaRPr/>
              </a:p>
            </p:txBody>
          </p:sp>
        </p:grpSp>
        <p:grpSp>
          <p:nvGrpSpPr>
            <p:cNvPr id="16" name="Group 10"/>
            <p:cNvGrpSpPr/>
            <p:nvPr/>
          </p:nvGrpSpPr>
          <p:grpSpPr>
            <a:xfrm>
              <a:off x="7314313" y="1405099"/>
              <a:ext cx="2551246" cy="1223412"/>
              <a:chOff x="7437079" y="1405099"/>
              <a:chExt cx="2551246" cy="1223412"/>
            </a:xfrm>
          </p:grpSpPr>
          <p:sp>
            <p:nvSpPr>
              <p:cNvPr id="20" name="TextBox 49"/>
              <p:cNvSpPr txBox="1"/>
              <p:nvPr/>
            </p:nvSpPr>
            <p:spPr>
              <a:xfrm>
                <a:off x="7437079" y="2005263"/>
                <a:ext cx="2551246" cy="623248"/>
              </a:xfrm>
              <a:prstGeom prst="rect">
                <a:avLst/>
              </a:prstGeom>
              <a:noFill/>
            </p:spPr>
            <p:txBody>
              <a:bodyPr wrap="square" lIns="144000" tIns="0" rIns="0" bIns="0" anchor="ctr">
                <a:normAutofit/>
              </a:bodyPr>
              <a:lstStyle/>
              <a:p>
                <a:pPr>
                  <a:lnSpc>
                    <a:spcPct val="120000"/>
                  </a:lnSpc>
                </a:pPr>
                <a:r>
                  <a:rPr lang="zh-CN" altLang="en-US" sz="900" dirty="0"/>
                  <a:t>请替换文字内容复制你的内容到此 添加文字内容如需更改请在（设置形状格式）菜单下（文本选项）中调整</a:t>
                </a:r>
              </a:p>
            </p:txBody>
          </p:sp>
          <p:sp>
            <p:nvSpPr>
              <p:cNvPr id="21" name="Rectangle 50"/>
              <p:cNvSpPr/>
              <p:nvPr/>
            </p:nvSpPr>
            <p:spPr>
              <a:xfrm>
                <a:off x="7437079" y="1405099"/>
                <a:ext cx="2551246" cy="600164"/>
              </a:xfrm>
              <a:prstGeom prst="rect">
                <a:avLst/>
              </a:prstGeom>
            </p:spPr>
            <p:txBody>
              <a:bodyPr wrap="square" lIns="144000" tIns="0" rIns="0" bIns="0" anchor="ctr" anchorCtr="0">
                <a:normAutofit fontScale="92500"/>
              </a:bodyPr>
              <a:lstStyle/>
              <a:p>
                <a:r>
                  <a:rPr lang="en-US" altLang="zh-CN" sz="2600" b="1" dirty="0">
                    <a:solidFill>
                      <a:schemeClr val="accent3">
                        <a:lumMod val="100000"/>
                      </a:schemeClr>
                    </a:solidFill>
                  </a:rPr>
                  <a:t>03 </a:t>
                </a:r>
                <a:r>
                  <a:rPr lang="zh-CN" altLang="en-US" sz="2600" b="1" dirty="0">
                    <a:solidFill>
                      <a:schemeClr val="accent3">
                        <a:lumMod val="100000"/>
                      </a:schemeClr>
                    </a:solidFill>
                  </a:rPr>
                  <a:t>输入标题文本</a:t>
                </a:r>
              </a:p>
            </p:txBody>
          </p:sp>
        </p:grpSp>
      </p:grpSp>
      <p:grpSp>
        <p:nvGrpSpPr>
          <p:cNvPr id="49" name="千图PPT彼岸天：ID 8661124库_组合 48"/>
          <p:cNvGrpSpPr/>
          <p:nvPr>
            <p:custDataLst>
              <p:tags r:id="rId6"/>
            </p:custDataLst>
          </p:nvPr>
        </p:nvGrpSpPr>
        <p:grpSpPr>
          <a:xfrm>
            <a:off x="7720362" y="3015413"/>
            <a:ext cx="3606381" cy="1325261"/>
            <a:chOff x="7720362" y="3015413"/>
            <a:chExt cx="3606381" cy="1325261"/>
          </a:xfrm>
        </p:grpSpPr>
        <p:grpSp>
          <p:nvGrpSpPr>
            <p:cNvPr id="8" name="Group 42"/>
            <p:cNvGrpSpPr/>
            <p:nvPr/>
          </p:nvGrpSpPr>
          <p:grpSpPr>
            <a:xfrm>
              <a:off x="7720362" y="3133879"/>
              <a:ext cx="1206795" cy="1206795"/>
              <a:chOff x="7720362" y="3133879"/>
              <a:chExt cx="1206795" cy="1206795"/>
            </a:xfrm>
          </p:grpSpPr>
          <p:sp>
            <p:nvSpPr>
              <p:cNvPr id="44" name="Oval 26"/>
              <p:cNvSpPr/>
              <p:nvPr/>
            </p:nvSpPr>
            <p:spPr>
              <a:xfrm>
                <a:off x="7720362" y="3133879"/>
                <a:ext cx="1206795" cy="1206795"/>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5" name="Oval 27"/>
              <p:cNvSpPr/>
              <p:nvPr/>
            </p:nvSpPr>
            <p:spPr>
              <a:xfrm>
                <a:off x="7822210" y="3235727"/>
                <a:ext cx="1003098" cy="1003098"/>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6" name="Oval 28"/>
              <p:cNvSpPr/>
              <p:nvPr/>
            </p:nvSpPr>
            <p:spPr>
              <a:xfrm>
                <a:off x="7939254" y="3352771"/>
                <a:ext cx="769009" cy="7690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7" name="Freeform: Shape 34"/>
              <p:cNvSpPr>
                <a:spLocks noChangeAspect="1"/>
              </p:cNvSpPr>
              <p:nvPr/>
            </p:nvSpPr>
            <p:spPr bwMode="auto">
              <a:xfrm>
                <a:off x="8165805" y="3546220"/>
                <a:ext cx="315908" cy="381053"/>
              </a:xfrm>
              <a:custGeom>
                <a:avLst/>
                <a:gdLst>
                  <a:gd name="connsiteX0" fmla="*/ 97409 w 421152"/>
                  <a:gd name="connsiteY0" fmla="*/ 433798 h 508000"/>
                  <a:gd name="connsiteX1" fmla="*/ 80219 w 421152"/>
                  <a:gd name="connsiteY1" fmla="*/ 450922 h 508000"/>
                  <a:gd name="connsiteX2" fmla="*/ 97409 w 421152"/>
                  <a:gd name="connsiteY2" fmla="*/ 465191 h 508000"/>
                  <a:gd name="connsiteX3" fmla="*/ 312283 w 421152"/>
                  <a:gd name="connsiteY3" fmla="*/ 465191 h 508000"/>
                  <a:gd name="connsiteX4" fmla="*/ 326608 w 421152"/>
                  <a:gd name="connsiteY4" fmla="*/ 450922 h 508000"/>
                  <a:gd name="connsiteX5" fmla="*/ 312283 w 421152"/>
                  <a:gd name="connsiteY5" fmla="*/ 433798 h 508000"/>
                  <a:gd name="connsiteX6" fmla="*/ 97409 w 421152"/>
                  <a:gd name="connsiteY6" fmla="*/ 433798 h 508000"/>
                  <a:gd name="connsiteX7" fmla="*/ 51570 w 421152"/>
                  <a:gd name="connsiteY7" fmla="*/ 333910 h 508000"/>
                  <a:gd name="connsiteX8" fmla="*/ 25785 w 421152"/>
                  <a:gd name="connsiteY8" fmla="*/ 362450 h 508000"/>
                  <a:gd name="connsiteX9" fmla="*/ 25785 w 421152"/>
                  <a:gd name="connsiteY9" fmla="*/ 419528 h 508000"/>
                  <a:gd name="connsiteX10" fmla="*/ 42975 w 421152"/>
                  <a:gd name="connsiteY10" fmla="*/ 419528 h 508000"/>
                  <a:gd name="connsiteX11" fmla="*/ 42975 w 421152"/>
                  <a:gd name="connsiteY11" fmla="*/ 396697 h 508000"/>
                  <a:gd name="connsiteX12" fmla="*/ 68760 w 421152"/>
                  <a:gd name="connsiteY12" fmla="*/ 371011 h 508000"/>
                  <a:gd name="connsiteX13" fmla="*/ 352393 w 421152"/>
                  <a:gd name="connsiteY13" fmla="*/ 371011 h 508000"/>
                  <a:gd name="connsiteX14" fmla="*/ 375312 w 421152"/>
                  <a:gd name="connsiteY14" fmla="*/ 396697 h 508000"/>
                  <a:gd name="connsiteX15" fmla="*/ 375312 w 421152"/>
                  <a:gd name="connsiteY15" fmla="*/ 419528 h 508000"/>
                  <a:gd name="connsiteX16" fmla="*/ 383907 w 421152"/>
                  <a:gd name="connsiteY16" fmla="*/ 419528 h 508000"/>
                  <a:gd name="connsiteX17" fmla="*/ 395367 w 421152"/>
                  <a:gd name="connsiteY17" fmla="*/ 388135 h 508000"/>
                  <a:gd name="connsiteX18" fmla="*/ 395367 w 421152"/>
                  <a:gd name="connsiteY18" fmla="*/ 362450 h 508000"/>
                  <a:gd name="connsiteX19" fmla="*/ 369582 w 421152"/>
                  <a:gd name="connsiteY19" fmla="*/ 333910 h 508000"/>
                  <a:gd name="connsiteX20" fmla="*/ 51570 w 421152"/>
                  <a:gd name="connsiteY20" fmla="*/ 333910 h 508000"/>
                  <a:gd name="connsiteX21" fmla="*/ 108332 w 421152"/>
                  <a:gd name="connsiteY21" fmla="*/ 133246 h 508000"/>
                  <a:gd name="connsiteX22" fmla="*/ 323527 w 421152"/>
                  <a:gd name="connsiteY22" fmla="*/ 133246 h 508000"/>
                  <a:gd name="connsiteX23" fmla="*/ 337873 w 421152"/>
                  <a:gd name="connsiteY23" fmla="*/ 147523 h 508000"/>
                  <a:gd name="connsiteX24" fmla="*/ 323527 w 421152"/>
                  <a:gd name="connsiteY24" fmla="*/ 161799 h 508000"/>
                  <a:gd name="connsiteX25" fmla="*/ 108332 w 421152"/>
                  <a:gd name="connsiteY25" fmla="*/ 161799 h 508000"/>
                  <a:gd name="connsiteX26" fmla="*/ 93986 w 421152"/>
                  <a:gd name="connsiteY26" fmla="*/ 147523 h 508000"/>
                  <a:gd name="connsiteX27" fmla="*/ 108332 w 421152"/>
                  <a:gd name="connsiteY27" fmla="*/ 133246 h 508000"/>
                  <a:gd name="connsiteX28" fmla="*/ 68760 w 421152"/>
                  <a:gd name="connsiteY28" fmla="*/ 79910 h 508000"/>
                  <a:gd name="connsiteX29" fmla="*/ 40110 w 421152"/>
                  <a:gd name="connsiteY29" fmla="*/ 108450 h 508000"/>
                  <a:gd name="connsiteX30" fmla="*/ 40110 w 421152"/>
                  <a:gd name="connsiteY30" fmla="*/ 205483 h 508000"/>
                  <a:gd name="connsiteX31" fmla="*/ 68760 w 421152"/>
                  <a:gd name="connsiteY31" fmla="*/ 236877 h 508000"/>
                  <a:gd name="connsiteX32" fmla="*/ 346663 w 421152"/>
                  <a:gd name="connsiteY32" fmla="*/ 236877 h 508000"/>
                  <a:gd name="connsiteX33" fmla="*/ 378177 w 421152"/>
                  <a:gd name="connsiteY33" fmla="*/ 205483 h 508000"/>
                  <a:gd name="connsiteX34" fmla="*/ 378177 w 421152"/>
                  <a:gd name="connsiteY34" fmla="*/ 108450 h 508000"/>
                  <a:gd name="connsiteX35" fmla="*/ 346663 w 421152"/>
                  <a:gd name="connsiteY35" fmla="*/ 79910 h 508000"/>
                  <a:gd name="connsiteX36" fmla="*/ 68760 w 421152"/>
                  <a:gd name="connsiteY36" fmla="*/ 79910 h 508000"/>
                  <a:gd name="connsiteX37" fmla="*/ 83084 w 421152"/>
                  <a:gd name="connsiteY37" fmla="*/ 0 h 508000"/>
                  <a:gd name="connsiteX38" fmla="*/ 332338 w 421152"/>
                  <a:gd name="connsiteY38" fmla="*/ 0 h 508000"/>
                  <a:gd name="connsiteX39" fmla="*/ 386772 w 421152"/>
                  <a:gd name="connsiteY39" fmla="*/ 19978 h 508000"/>
                  <a:gd name="connsiteX40" fmla="*/ 398232 w 421152"/>
                  <a:gd name="connsiteY40" fmla="*/ 28540 h 508000"/>
                  <a:gd name="connsiteX41" fmla="*/ 421152 w 421152"/>
                  <a:gd name="connsiteY41" fmla="*/ 77056 h 508000"/>
                  <a:gd name="connsiteX42" fmla="*/ 421152 w 421152"/>
                  <a:gd name="connsiteY42" fmla="*/ 413820 h 508000"/>
                  <a:gd name="connsiteX43" fmla="*/ 398232 w 421152"/>
                  <a:gd name="connsiteY43" fmla="*/ 442360 h 508000"/>
                  <a:gd name="connsiteX44" fmla="*/ 375312 w 421152"/>
                  <a:gd name="connsiteY44" fmla="*/ 442360 h 508000"/>
                  <a:gd name="connsiteX45" fmla="*/ 375312 w 421152"/>
                  <a:gd name="connsiteY45" fmla="*/ 476607 h 508000"/>
                  <a:gd name="connsiteX46" fmla="*/ 343798 w 421152"/>
                  <a:gd name="connsiteY46" fmla="*/ 508000 h 508000"/>
                  <a:gd name="connsiteX47" fmla="*/ 71625 w 421152"/>
                  <a:gd name="connsiteY47" fmla="*/ 508000 h 508000"/>
                  <a:gd name="connsiteX48" fmla="*/ 42975 w 421152"/>
                  <a:gd name="connsiteY48" fmla="*/ 476607 h 508000"/>
                  <a:gd name="connsiteX49" fmla="*/ 42975 w 421152"/>
                  <a:gd name="connsiteY49" fmla="*/ 442360 h 508000"/>
                  <a:gd name="connsiteX50" fmla="*/ 20055 w 421152"/>
                  <a:gd name="connsiteY50" fmla="*/ 442360 h 508000"/>
                  <a:gd name="connsiteX51" fmla="*/ 0 w 421152"/>
                  <a:gd name="connsiteY51" fmla="*/ 413820 h 508000"/>
                  <a:gd name="connsiteX52" fmla="*/ 0 w 421152"/>
                  <a:gd name="connsiteY52" fmla="*/ 77056 h 508000"/>
                  <a:gd name="connsiteX53" fmla="*/ 22920 w 421152"/>
                  <a:gd name="connsiteY53" fmla="*/ 25686 h 508000"/>
                  <a:gd name="connsiteX54" fmla="*/ 28650 w 421152"/>
                  <a:gd name="connsiteY54" fmla="*/ 19978 h 508000"/>
                  <a:gd name="connsiteX55" fmla="*/ 83084 w 421152"/>
                  <a:gd name="connsiteY55"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1152" h="508000">
                    <a:moveTo>
                      <a:pt x="97409" y="433798"/>
                    </a:moveTo>
                    <a:cubicBezTo>
                      <a:pt x="88814" y="433798"/>
                      <a:pt x="80219" y="442360"/>
                      <a:pt x="80219" y="450922"/>
                    </a:cubicBezTo>
                    <a:cubicBezTo>
                      <a:pt x="80219" y="459483"/>
                      <a:pt x="88814" y="465191"/>
                      <a:pt x="97409" y="465191"/>
                    </a:cubicBezTo>
                    <a:cubicBezTo>
                      <a:pt x="97409" y="465191"/>
                      <a:pt x="97409" y="465191"/>
                      <a:pt x="312283" y="465191"/>
                    </a:cubicBezTo>
                    <a:cubicBezTo>
                      <a:pt x="320878" y="465191"/>
                      <a:pt x="326608" y="459483"/>
                      <a:pt x="326608" y="450922"/>
                    </a:cubicBezTo>
                    <a:cubicBezTo>
                      <a:pt x="326608" y="442360"/>
                      <a:pt x="320878" y="433798"/>
                      <a:pt x="312283" y="433798"/>
                    </a:cubicBezTo>
                    <a:cubicBezTo>
                      <a:pt x="312283" y="433798"/>
                      <a:pt x="312283" y="433798"/>
                      <a:pt x="97409" y="433798"/>
                    </a:cubicBezTo>
                    <a:close/>
                    <a:moveTo>
                      <a:pt x="51570" y="333910"/>
                    </a:moveTo>
                    <a:cubicBezTo>
                      <a:pt x="37245" y="333910"/>
                      <a:pt x="25785" y="348180"/>
                      <a:pt x="25785" y="362450"/>
                    </a:cubicBezTo>
                    <a:cubicBezTo>
                      <a:pt x="25785" y="362450"/>
                      <a:pt x="25785" y="362450"/>
                      <a:pt x="25785" y="419528"/>
                    </a:cubicBezTo>
                    <a:cubicBezTo>
                      <a:pt x="25785" y="419528"/>
                      <a:pt x="25785" y="419528"/>
                      <a:pt x="42975" y="419528"/>
                    </a:cubicBezTo>
                    <a:cubicBezTo>
                      <a:pt x="42975" y="419528"/>
                      <a:pt x="42975" y="419528"/>
                      <a:pt x="42975" y="396697"/>
                    </a:cubicBezTo>
                    <a:cubicBezTo>
                      <a:pt x="42975" y="382427"/>
                      <a:pt x="54435" y="371011"/>
                      <a:pt x="68760" y="371011"/>
                    </a:cubicBezTo>
                    <a:cubicBezTo>
                      <a:pt x="68760" y="371011"/>
                      <a:pt x="68760" y="371011"/>
                      <a:pt x="352393" y="371011"/>
                    </a:cubicBezTo>
                    <a:cubicBezTo>
                      <a:pt x="363852" y="371011"/>
                      <a:pt x="375312" y="382427"/>
                      <a:pt x="375312" y="396697"/>
                    </a:cubicBezTo>
                    <a:cubicBezTo>
                      <a:pt x="375312" y="396697"/>
                      <a:pt x="375312" y="396697"/>
                      <a:pt x="375312" y="419528"/>
                    </a:cubicBezTo>
                    <a:cubicBezTo>
                      <a:pt x="375312" y="419528"/>
                      <a:pt x="375312" y="419528"/>
                      <a:pt x="383907" y="419528"/>
                    </a:cubicBezTo>
                    <a:cubicBezTo>
                      <a:pt x="389637" y="419528"/>
                      <a:pt x="395367" y="405259"/>
                      <a:pt x="395367" y="388135"/>
                    </a:cubicBezTo>
                    <a:lnTo>
                      <a:pt x="395367" y="362450"/>
                    </a:lnTo>
                    <a:cubicBezTo>
                      <a:pt x="395367" y="348180"/>
                      <a:pt x="383907" y="333910"/>
                      <a:pt x="369582" y="333910"/>
                    </a:cubicBezTo>
                    <a:cubicBezTo>
                      <a:pt x="369582" y="333910"/>
                      <a:pt x="369582" y="333910"/>
                      <a:pt x="51570" y="333910"/>
                    </a:cubicBezTo>
                    <a:close/>
                    <a:moveTo>
                      <a:pt x="108332" y="133246"/>
                    </a:moveTo>
                    <a:cubicBezTo>
                      <a:pt x="108332" y="133246"/>
                      <a:pt x="108332" y="133246"/>
                      <a:pt x="323527" y="133246"/>
                    </a:cubicBezTo>
                    <a:cubicBezTo>
                      <a:pt x="332135" y="133246"/>
                      <a:pt x="337873" y="138957"/>
                      <a:pt x="337873" y="147523"/>
                    </a:cubicBezTo>
                    <a:cubicBezTo>
                      <a:pt x="337873" y="156089"/>
                      <a:pt x="332135" y="161799"/>
                      <a:pt x="323527" y="161799"/>
                    </a:cubicBezTo>
                    <a:cubicBezTo>
                      <a:pt x="323527" y="161799"/>
                      <a:pt x="323527" y="161799"/>
                      <a:pt x="108332" y="161799"/>
                    </a:cubicBezTo>
                    <a:cubicBezTo>
                      <a:pt x="99725" y="161799"/>
                      <a:pt x="93986" y="156089"/>
                      <a:pt x="93986" y="147523"/>
                    </a:cubicBezTo>
                    <a:cubicBezTo>
                      <a:pt x="93986" y="138957"/>
                      <a:pt x="99725" y="133246"/>
                      <a:pt x="108332" y="133246"/>
                    </a:cubicBezTo>
                    <a:close/>
                    <a:moveTo>
                      <a:pt x="68760" y="79910"/>
                    </a:moveTo>
                    <a:cubicBezTo>
                      <a:pt x="51570" y="79910"/>
                      <a:pt x="40110" y="91326"/>
                      <a:pt x="40110" y="108450"/>
                    </a:cubicBezTo>
                    <a:lnTo>
                      <a:pt x="40110" y="205483"/>
                    </a:lnTo>
                    <a:cubicBezTo>
                      <a:pt x="40110" y="222607"/>
                      <a:pt x="51570" y="236877"/>
                      <a:pt x="68760" y="236877"/>
                    </a:cubicBezTo>
                    <a:cubicBezTo>
                      <a:pt x="68760" y="236877"/>
                      <a:pt x="68760" y="236877"/>
                      <a:pt x="346663" y="236877"/>
                    </a:cubicBezTo>
                    <a:cubicBezTo>
                      <a:pt x="363852" y="236877"/>
                      <a:pt x="378177" y="222607"/>
                      <a:pt x="378177" y="205483"/>
                    </a:cubicBezTo>
                    <a:cubicBezTo>
                      <a:pt x="378177" y="205483"/>
                      <a:pt x="378177" y="205483"/>
                      <a:pt x="378177" y="108450"/>
                    </a:cubicBezTo>
                    <a:cubicBezTo>
                      <a:pt x="378177" y="91326"/>
                      <a:pt x="363852" y="79910"/>
                      <a:pt x="346663" y="79910"/>
                    </a:cubicBezTo>
                    <a:cubicBezTo>
                      <a:pt x="346663" y="79910"/>
                      <a:pt x="346663" y="79910"/>
                      <a:pt x="68760" y="79910"/>
                    </a:cubicBezTo>
                    <a:close/>
                    <a:moveTo>
                      <a:pt x="83084" y="0"/>
                    </a:moveTo>
                    <a:cubicBezTo>
                      <a:pt x="83084" y="0"/>
                      <a:pt x="83084" y="0"/>
                      <a:pt x="332338" y="0"/>
                    </a:cubicBezTo>
                    <a:cubicBezTo>
                      <a:pt x="349528" y="0"/>
                      <a:pt x="375312" y="8562"/>
                      <a:pt x="386772" y="19978"/>
                    </a:cubicBezTo>
                    <a:cubicBezTo>
                      <a:pt x="386772" y="19978"/>
                      <a:pt x="386772" y="19978"/>
                      <a:pt x="398232" y="28540"/>
                    </a:cubicBezTo>
                    <a:cubicBezTo>
                      <a:pt x="409692" y="39955"/>
                      <a:pt x="421152" y="59933"/>
                      <a:pt x="421152" y="77056"/>
                    </a:cubicBezTo>
                    <a:cubicBezTo>
                      <a:pt x="421152" y="77056"/>
                      <a:pt x="421152" y="77056"/>
                      <a:pt x="421152" y="413820"/>
                    </a:cubicBezTo>
                    <a:cubicBezTo>
                      <a:pt x="421152" y="428090"/>
                      <a:pt x="409692" y="442360"/>
                      <a:pt x="398232" y="442360"/>
                    </a:cubicBezTo>
                    <a:cubicBezTo>
                      <a:pt x="398232" y="442360"/>
                      <a:pt x="398232" y="442360"/>
                      <a:pt x="375312" y="442360"/>
                    </a:cubicBezTo>
                    <a:cubicBezTo>
                      <a:pt x="375312" y="442360"/>
                      <a:pt x="375312" y="442360"/>
                      <a:pt x="375312" y="476607"/>
                    </a:cubicBezTo>
                    <a:cubicBezTo>
                      <a:pt x="375312" y="493731"/>
                      <a:pt x="360987" y="508000"/>
                      <a:pt x="343798" y="508000"/>
                    </a:cubicBezTo>
                    <a:cubicBezTo>
                      <a:pt x="343798" y="508000"/>
                      <a:pt x="343798" y="508000"/>
                      <a:pt x="71625" y="508000"/>
                    </a:cubicBezTo>
                    <a:cubicBezTo>
                      <a:pt x="54435" y="508000"/>
                      <a:pt x="42975" y="493731"/>
                      <a:pt x="42975" y="476607"/>
                    </a:cubicBezTo>
                    <a:cubicBezTo>
                      <a:pt x="42975" y="476607"/>
                      <a:pt x="42975" y="476607"/>
                      <a:pt x="42975" y="442360"/>
                    </a:cubicBezTo>
                    <a:cubicBezTo>
                      <a:pt x="42975" y="442360"/>
                      <a:pt x="42975" y="442360"/>
                      <a:pt x="20055" y="442360"/>
                    </a:cubicBezTo>
                    <a:cubicBezTo>
                      <a:pt x="8595" y="442360"/>
                      <a:pt x="0" y="428090"/>
                      <a:pt x="0" y="413820"/>
                    </a:cubicBezTo>
                    <a:cubicBezTo>
                      <a:pt x="0" y="413820"/>
                      <a:pt x="0" y="413820"/>
                      <a:pt x="0" y="77056"/>
                    </a:cubicBezTo>
                    <a:cubicBezTo>
                      <a:pt x="0" y="59933"/>
                      <a:pt x="11460" y="37101"/>
                      <a:pt x="22920" y="25686"/>
                    </a:cubicBezTo>
                    <a:cubicBezTo>
                      <a:pt x="22920" y="25686"/>
                      <a:pt x="22920" y="25686"/>
                      <a:pt x="28650" y="19978"/>
                    </a:cubicBezTo>
                    <a:cubicBezTo>
                      <a:pt x="42975" y="8562"/>
                      <a:pt x="65895" y="0"/>
                      <a:pt x="83084" y="0"/>
                    </a:cubicBezTo>
                    <a:close/>
                  </a:path>
                </a:pathLst>
              </a:custGeom>
              <a:solidFill>
                <a:schemeClr val="bg1"/>
              </a:solidFill>
              <a:ln>
                <a:noFill/>
              </a:ln>
            </p:spPr>
            <p:txBody>
              <a:bodyPr anchor="ctr"/>
              <a:lstStyle/>
              <a:p>
                <a:pPr algn="ctr"/>
                <a:endParaRPr/>
              </a:p>
            </p:txBody>
          </p:sp>
        </p:grpSp>
        <p:grpSp>
          <p:nvGrpSpPr>
            <p:cNvPr id="17" name="Group 14"/>
            <p:cNvGrpSpPr/>
            <p:nvPr/>
          </p:nvGrpSpPr>
          <p:grpSpPr>
            <a:xfrm>
              <a:off x="8927157" y="3015413"/>
              <a:ext cx="2399586" cy="1223412"/>
              <a:chOff x="9073277" y="3015413"/>
              <a:chExt cx="2399586" cy="1223412"/>
            </a:xfrm>
          </p:grpSpPr>
          <p:sp>
            <p:nvSpPr>
              <p:cNvPr id="18" name="TextBox 48"/>
              <p:cNvSpPr txBox="1"/>
              <p:nvPr/>
            </p:nvSpPr>
            <p:spPr>
              <a:xfrm>
                <a:off x="9073277" y="3615577"/>
                <a:ext cx="2399586" cy="623248"/>
              </a:xfrm>
              <a:prstGeom prst="rect">
                <a:avLst/>
              </a:prstGeom>
              <a:noFill/>
            </p:spPr>
            <p:txBody>
              <a:bodyPr wrap="square" lIns="144000" tIns="0" rIns="0" bIns="0" anchor="ctr">
                <a:normAutofit/>
              </a:bodyPr>
              <a:lstStyle/>
              <a:p>
                <a:pPr>
                  <a:lnSpc>
                    <a:spcPct val="120000"/>
                  </a:lnSpc>
                </a:pPr>
                <a:r>
                  <a:rPr lang="zh-CN" altLang="en-US" sz="900" dirty="0"/>
                  <a:t>请替换文字内容复制你的内容到此 添加文字内容如需更改请在（设置形状格式）菜单下（文本选项）中调整</a:t>
                </a:r>
              </a:p>
            </p:txBody>
          </p:sp>
          <p:sp>
            <p:nvSpPr>
              <p:cNvPr id="19" name="Rectangle 51"/>
              <p:cNvSpPr/>
              <p:nvPr/>
            </p:nvSpPr>
            <p:spPr>
              <a:xfrm>
                <a:off x="9073277" y="3015413"/>
                <a:ext cx="2399586" cy="600164"/>
              </a:xfrm>
              <a:prstGeom prst="rect">
                <a:avLst/>
              </a:prstGeom>
            </p:spPr>
            <p:txBody>
              <a:bodyPr wrap="square" lIns="144000" tIns="0" rIns="0" bIns="0" anchor="ctr" anchorCtr="0">
                <a:normAutofit fontScale="92500"/>
              </a:bodyPr>
              <a:lstStyle/>
              <a:p>
                <a:r>
                  <a:rPr lang="en-US" altLang="zh-CN" sz="2600" b="1" dirty="0">
                    <a:solidFill>
                      <a:schemeClr val="accent4">
                        <a:lumMod val="100000"/>
                      </a:schemeClr>
                    </a:solidFill>
                  </a:rPr>
                  <a:t>04 </a:t>
                </a:r>
                <a:r>
                  <a:rPr lang="zh-CN" altLang="en-US" sz="2600" b="1" dirty="0">
                    <a:solidFill>
                      <a:schemeClr val="accent4">
                        <a:lumMod val="100000"/>
                      </a:schemeClr>
                    </a:solidFill>
                  </a:rPr>
                  <a:t>输入标题文本</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千图PPT彼岸天：ID 8661124库_任意多边形 3"/>
          <p:cNvSpPr/>
          <p:nvPr>
            <p:custDataLst>
              <p:tags r:id="rId1"/>
            </p:custDataLst>
          </p:nvPr>
        </p:nvSpPr>
        <p:spPr>
          <a:xfrm rot="5400000">
            <a:off x="5824537" y="2991637"/>
            <a:ext cx="2374900" cy="1573479"/>
          </a:xfrm>
          <a:custGeom>
            <a:avLst/>
            <a:gdLst>
              <a:gd name="connsiteX0" fmla="*/ 2708486 w 4178298"/>
              <a:gd name="connsiteY0" fmla="*/ 0 h 2488819"/>
              <a:gd name="connsiteX1" fmla="*/ 3303178 w 4178298"/>
              <a:gd name="connsiteY1" fmla="*/ 0 h 2488819"/>
              <a:gd name="connsiteX2" fmla="*/ 4178298 w 4178298"/>
              <a:gd name="connsiteY2" fmla="*/ 0 h 2488819"/>
              <a:gd name="connsiteX3" fmla="*/ 4178298 w 4178298"/>
              <a:gd name="connsiteY3" fmla="*/ 1054488 h 2488819"/>
              <a:gd name="connsiteX4" fmla="*/ 3339580 w 4178298"/>
              <a:gd name="connsiteY4" fmla="*/ 1054488 h 2488819"/>
              <a:gd name="connsiteX5" fmla="*/ 3339580 w 4178298"/>
              <a:gd name="connsiteY5" fmla="*/ 1055375 h 2488819"/>
              <a:gd name="connsiteX6" fmla="*/ 3322004 w 4178298"/>
              <a:gd name="connsiteY6" fmla="*/ 1054488 h 2488819"/>
              <a:gd name="connsiteX7" fmla="*/ 3321964 w 4178298"/>
              <a:gd name="connsiteY7" fmla="*/ 1054488 h 2488819"/>
              <a:gd name="connsiteX8" fmla="*/ 3205619 w 4178298"/>
              <a:gd name="connsiteY8" fmla="*/ 1060363 h 2488819"/>
              <a:gd name="connsiteX9" fmla="*/ 2517218 w 4178298"/>
              <a:gd name="connsiteY9" fmla="*/ 1387832 h 2488819"/>
              <a:gd name="connsiteX10" fmla="*/ 2489721 w 4178298"/>
              <a:gd name="connsiteY10" fmla="*/ 1418087 h 2488819"/>
              <a:gd name="connsiteX11" fmla="*/ 2484610 w 4178298"/>
              <a:gd name="connsiteY11" fmla="*/ 1418087 h 2488819"/>
              <a:gd name="connsiteX12" fmla="*/ 2388970 w 4178298"/>
              <a:gd name="connsiteY12" fmla="*/ 1520905 h 2488819"/>
              <a:gd name="connsiteX13" fmla="*/ 1307864 w 4178298"/>
              <a:gd name="connsiteY13" fmla="*/ 2229576 h 2488819"/>
              <a:gd name="connsiteX14" fmla="*/ 1073600 w 4178298"/>
              <a:gd name="connsiteY14" fmla="*/ 2313265 h 2488819"/>
              <a:gd name="connsiteX15" fmla="*/ 1073600 w 4178298"/>
              <a:gd name="connsiteY15" fmla="*/ 2318858 h 2488819"/>
              <a:gd name="connsiteX16" fmla="*/ 846752 w 4178298"/>
              <a:gd name="connsiteY16" fmla="*/ 2385551 h 2488819"/>
              <a:gd name="connsiteX17" fmla="*/ 434211 w 4178298"/>
              <a:gd name="connsiteY17" fmla="*/ 2462479 h 2488819"/>
              <a:gd name="connsiteX18" fmla="*/ 353421 w 4178298"/>
              <a:gd name="connsiteY18" fmla="*/ 2469970 h 2488819"/>
              <a:gd name="connsiteX19" fmla="*/ 338631 w 4178298"/>
              <a:gd name="connsiteY19" fmla="*/ 2471807 h 2488819"/>
              <a:gd name="connsiteX20" fmla="*/ 313322 w 4178298"/>
              <a:gd name="connsiteY20" fmla="*/ 2473688 h 2488819"/>
              <a:gd name="connsiteX21" fmla="*/ 221863 w 4178298"/>
              <a:gd name="connsiteY21" fmla="*/ 2482169 h 2488819"/>
              <a:gd name="connsiteX22" fmla="*/ 183212 w 4178298"/>
              <a:gd name="connsiteY22" fmla="*/ 2483359 h 2488819"/>
              <a:gd name="connsiteX23" fmla="*/ 167432 w 4178298"/>
              <a:gd name="connsiteY23" fmla="*/ 2484532 h 2488819"/>
              <a:gd name="connsiteX24" fmla="*/ 54603 w 4178298"/>
              <a:gd name="connsiteY24" fmla="*/ 2487321 h 2488819"/>
              <a:gd name="connsiteX25" fmla="*/ 5986 w 4178298"/>
              <a:gd name="connsiteY25" fmla="*/ 2488819 h 2488819"/>
              <a:gd name="connsiteX26" fmla="*/ 0 w 4178298"/>
              <a:gd name="connsiteY26" fmla="*/ 2488671 h 2488819"/>
              <a:gd name="connsiteX27" fmla="*/ 0 w 4178298"/>
              <a:gd name="connsiteY27" fmla="*/ 1430370 h 2488819"/>
              <a:gd name="connsiteX28" fmla="*/ 22797 w 4178298"/>
              <a:gd name="connsiteY28" fmla="*/ 1429676 h 2488819"/>
              <a:gd name="connsiteX29" fmla="*/ 206975 w 4178298"/>
              <a:gd name="connsiteY29" fmla="*/ 1420086 h 2488819"/>
              <a:gd name="connsiteX30" fmla="*/ 287025 w 4178298"/>
              <a:gd name="connsiteY30" fmla="*/ 1412759 h 2488819"/>
              <a:gd name="connsiteX31" fmla="*/ 303921 w 4178298"/>
              <a:gd name="connsiteY31" fmla="*/ 1410172 h 2488819"/>
              <a:gd name="connsiteX32" fmla="*/ 439009 w 4178298"/>
              <a:gd name="connsiteY32" fmla="*/ 1388904 h 2488819"/>
              <a:gd name="connsiteX33" fmla="*/ 569473 w 4178298"/>
              <a:gd name="connsiteY33" fmla="*/ 1360776 h 2488819"/>
              <a:gd name="connsiteX34" fmla="*/ 1925193 w 4178298"/>
              <a:gd name="connsiteY34" fmla="*/ 447965 h 2488819"/>
              <a:gd name="connsiteX35" fmla="*/ 1940489 w 4178298"/>
              <a:gd name="connsiteY35" fmla="*/ 425469 h 2488819"/>
              <a:gd name="connsiteX36" fmla="*/ 2026728 w 4178298"/>
              <a:gd name="connsiteY36" fmla="*/ 320945 h 2488819"/>
              <a:gd name="connsiteX37" fmla="*/ 2602125 w 4178298"/>
              <a:gd name="connsiteY37" fmla="*/ 10723 h 2488819"/>
              <a:gd name="connsiteX38" fmla="*/ 2708486 w 4178298"/>
              <a:gd name="connsiteY38" fmla="*/ 0 h 24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78298" h="2488819">
                <a:moveTo>
                  <a:pt x="2708486" y="0"/>
                </a:moveTo>
                <a:lnTo>
                  <a:pt x="3303178" y="0"/>
                </a:lnTo>
                <a:lnTo>
                  <a:pt x="4178298" y="0"/>
                </a:lnTo>
                <a:lnTo>
                  <a:pt x="4178298" y="1054488"/>
                </a:lnTo>
                <a:lnTo>
                  <a:pt x="3339580" y="1054488"/>
                </a:lnTo>
                <a:lnTo>
                  <a:pt x="3339580" y="1055375"/>
                </a:lnTo>
                <a:lnTo>
                  <a:pt x="3322004" y="1054488"/>
                </a:lnTo>
                <a:lnTo>
                  <a:pt x="3321964" y="1054488"/>
                </a:lnTo>
                <a:lnTo>
                  <a:pt x="3205619" y="1060363"/>
                </a:lnTo>
                <a:cubicBezTo>
                  <a:pt x="2937800" y="1087561"/>
                  <a:pt x="2697432" y="1207619"/>
                  <a:pt x="2517218" y="1387832"/>
                </a:cubicBezTo>
                <a:lnTo>
                  <a:pt x="2489721" y="1418087"/>
                </a:lnTo>
                <a:lnTo>
                  <a:pt x="2484610" y="1418087"/>
                </a:lnTo>
                <a:lnTo>
                  <a:pt x="2388970" y="1520905"/>
                </a:lnTo>
                <a:cubicBezTo>
                  <a:pt x="2078901" y="1820524"/>
                  <a:pt x="1712778" y="2062503"/>
                  <a:pt x="1307864" y="2229576"/>
                </a:cubicBezTo>
                <a:lnTo>
                  <a:pt x="1073600" y="2313265"/>
                </a:lnTo>
                <a:lnTo>
                  <a:pt x="1073600" y="2318858"/>
                </a:lnTo>
                <a:lnTo>
                  <a:pt x="846752" y="2385551"/>
                </a:lnTo>
                <a:cubicBezTo>
                  <a:pt x="712201" y="2419276"/>
                  <a:pt x="574513" y="2445093"/>
                  <a:pt x="434211" y="2462479"/>
                </a:cubicBezTo>
                <a:lnTo>
                  <a:pt x="353421" y="2469970"/>
                </a:lnTo>
                <a:lnTo>
                  <a:pt x="338631" y="2471807"/>
                </a:lnTo>
                <a:lnTo>
                  <a:pt x="313322" y="2473688"/>
                </a:lnTo>
                <a:lnTo>
                  <a:pt x="221863" y="2482169"/>
                </a:lnTo>
                <a:lnTo>
                  <a:pt x="183212" y="2483359"/>
                </a:lnTo>
                <a:lnTo>
                  <a:pt x="167432" y="2484532"/>
                </a:lnTo>
                <a:lnTo>
                  <a:pt x="54603" y="2487321"/>
                </a:lnTo>
                <a:lnTo>
                  <a:pt x="5986" y="2488819"/>
                </a:lnTo>
                <a:lnTo>
                  <a:pt x="0" y="2488671"/>
                </a:lnTo>
                <a:lnTo>
                  <a:pt x="0" y="1430370"/>
                </a:lnTo>
                <a:lnTo>
                  <a:pt x="22797" y="1429676"/>
                </a:lnTo>
                <a:lnTo>
                  <a:pt x="206975" y="1420086"/>
                </a:lnTo>
                <a:lnTo>
                  <a:pt x="287025" y="1412759"/>
                </a:lnTo>
                <a:lnTo>
                  <a:pt x="303921" y="1410172"/>
                </a:lnTo>
                <a:lnTo>
                  <a:pt x="439009" y="1388904"/>
                </a:lnTo>
                <a:lnTo>
                  <a:pt x="569473" y="1360776"/>
                </a:lnTo>
                <a:cubicBezTo>
                  <a:pt x="1122409" y="1224013"/>
                  <a:pt x="1599408" y="894651"/>
                  <a:pt x="1925193" y="447965"/>
                </a:cubicBezTo>
                <a:lnTo>
                  <a:pt x="1940489" y="425469"/>
                </a:lnTo>
                <a:lnTo>
                  <a:pt x="2026728" y="320945"/>
                </a:lnTo>
                <a:cubicBezTo>
                  <a:pt x="2181196" y="166476"/>
                  <a:pt x="2379860" y="56205"/>
                  <a:pt x="2602125" y="10723"/>
                </a:cubicBezTo>
                <a:lnTo>
                  <a:pt x="2708486" y="0"/>
                </a:lnTo>
                <a:close/>
              </a:path>
            </a:pathLst>
          </a:custGeom>
          <a:solidFill>
            <a:schemeClr val="accent6"/>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千图PPT彼岸天：ID 8661124库_任意多边形 4"/>
          <p:cNvSpPr/>
          <p:nvPr>
            <p:custDataLst>
              <p:tags r:id="rId2"/>
            </p:custDataLst>
          </p:nvPr>
        </p:nvSpPr>
        <p:spPr>
          <a:xfrm rot="16200000" flipH="1">
            <a:off x="3992564" y="2991641"/>
            <a:ext cx="2374900" cy="1573479"/>
          </a:xfrm>
          <a:custGeom>
            <a:avLst/>
            <a:gdLst>
              <a:gd name="connsiteX0" fmla="*/ 2708486 w 4178298"/>
              <a:gd name="connsiteY0" fmla="*/ 0 h 2488819"/>
              <a:gd name="connsiteX1" fmla="*/ 3303178 w 4178298"/>
              <a:gd name="connsiteY1" fmla="*/ 0 h 2488819"/>
              <a:gd name="connsiteX2" fmla="*/ 4178298 w 4178298"/>
              <a:gd name="connsiteY2" fmla="*/ 0 h 2488819"/>
              <a:gd name="connsiteX3" fmla="*/ 4178298 w 4178298"/>
              <a:gd name="connsiteY3" fmla="*/ 1054488 h 2488819"/>
              <a:gd name="connsiteX4" fmla="*/ 3339580 w 4178298"/>
              <a:gd name="connsiteY4" fmla="*/ 1054488 h 2488819"/>
              <a:gd name="connsiteX5" fmla="*/ 3339580 w 4178298"/>
              <a:gd name="connsiteY5" fmla="*/ 1055375 h 2488819"/>
              <a:gd name="connsiteX6" fmla="*/ 3322004 w 4178298"/>
              <a:gd name="connsiteY6" fmla="*/ 1054488 h 2488819"/>
              <a:gd name="connsiteX7" fmla="*/ 3321964 w 4178298"/>
              <a:gd name="connsiteY7" fmla="*/ 1054488 h 2488819"/>
              <a:gd name="connsiteX8" fmla="*/ 3205619 w 4178298"/>
              <a:gd name="connsiteY8" fmla="*/ 1060363 h 2488819"/>
              <a:gd name="connsiteX9" fmla="*/ 2517218 w 4178298"/>
              <a:gd name="connsiteY9" fmla="*/ 1387832 h 2488819"/>
              <a:gd name="connsiteX10" fmla="*/ 2489721 w 4178298"/>
              <a:gd name="connsiteY10" fmla="*/ 1418087 h 2488819"/>
              <a:gd name="connsiteX11" fmla="*/ 2484610 w 4178298"/>
              <a:gd name="connsiteY11" fmla="*/ 1418087 h 2488819"/>
              <a:gd name="connsiteX12" fmla="*/ 2388970 w 4178298"/>
              <a:gd name="connsiteY12" fmla="*/ 1520905 h 2488819"/>
              <a:gd name="connsiteX13" fmla="*/ 1307864 w 4178298"/>
              <a:gd name="connsiteY13" fmla="*/ 2229576 h 2488819"/>
              <a:gd name="connsiteX14" fmla="*/ 1073600 w 4178298"/>
              <a:gd name="connsiteY14" fmla="*/ 2313265 h 2488819"/>
              <a:gd name="connsiteX15" fmla="*/ 1073600 w 4178298"/>
              <a:gd name="connsiteY15" fmla="*/ 2318858 h 2488819"/>
              <a:gd name="connsiteX16" fmla="*/ 846752 w 4178298"/>
              <a:gd name="connsiteY16" fmla="*/ 2385551 h 2488819"/>
              <a:gd name="connsiteX17" fmla="*/ 434211 w 4178298"/>
              <a:gd name="connsiteY17" fmla="*/ 2462479 h 2488819"/>
              <a:gd name="connsiteX18" fmla="*/ 353421 w 4178298"/>
              <a:gd name="connsiteY18" fmla="*/ 2469970 h 2488819"/>
              <a:gd name="connsiteX19" fmla="*/ 338631 w 4178298"/>
              <a:gd name="connsiteY19" fmla="*/ 2471807 h 2488819"/>
              <a:gd name="connsiteX20" fmla="*/ 313322 w 4178298"/>
              <a:gd name="connsiteY20" fmla="*/ 2473688 h 2488819"/>
              <a:gd name="connsiteX21" fmla="*/ 221863 w 4178298"/>
              <a:gd name="connsiteY21" fmla="*/ 2482169 h 2488819"/>
              <a:gd name="connsiteX22" fmla="*/ 183212 w 4178298"/>
              <a:gd name="connsiteY22" fmla="*/ 2483359 h 2488819"/>
              <a:gd name="connsiteX23" fmla="*/ 167432 w 4178298"/>
              <a:gd name="connsiteY23" fmla="*/ 2484532 h 2488819"/>
              <a:gd name="connsiteX24" fmla="*/ 54603 w 4178298"/>
              <a:gd name="connsiteY24" fmla="*/ 2487321 h 2488819"/>
              <a:gd name="connsiteX25" fmla="*/ 5986 w 4178298"/>
              <a:gd name="connsiteY25" fmla="*/ 2488819 h 2488819"/>
              <a:gd name="connsiteX26" fmla="*/ 0 w 4178298"/>
              <a:gd name="connsiteY26" fmla="*/ 2488671 h 2488819"/>
              <a:gd name="connsiteX27" fmla="*/ 0 w 4178298"/>
              <a:gd name="connsiteY27" fmla="*/ 1430370 h 2488819"/>
              <a:gd name="connsiteX28" fmla="*/ 22797 w 4178298"/>
              <a:gd name="connsiteY28" fmla="*/ 1429676 h 2488819"/>
              <a:gd name="connsiteX29" fmla="*/ 206975 w 4178298"/>
              <a:gd name="connsiteY29" fmla="*/ 1420086 h 2488819"/>
              <a:gd name="connsiteX30" fmla="*/ 287025 w 4178298"/>
              <a:gd name="connsiteY30" fmla="*/ 1412759 h 2488819"/>
              <a:gd name="connsiteX31" fmla="*/ 303921 w 4178298"/>
              <a:gd name="connsiteY31" fmla="*/ 1410172 h 2488819"/>
              <a:gd name="connsiteX32" fmla="*/ 439009 w 4178298"/>
              <a:gd name="connsiteY32" fmla="*/ 1388904 h 2488819"/>
              <a:gd name="connsiteX33" fmla="*/ 569473 w 4178298"/>
              <a:gd name="connsiteY33" fmla="*/ 1360776 h 2488819"/>
              <a:gd name="connsiteX34" fmla="*/ 1925193 w 4178298"/>
              <a:gd name="connsiteY34" fmla="*/ 447965 h 2488819"/>
              <a:gd name="connsiteX35" fmla="*/ 1940489 w 4178298"/>
              <a:gd name="connsiteY35" fmla="*/ 425469 h 2488819"/>
              <a:gd name="connsiteX36" fmla="*/ 2026728 w 4178298"/>
              <a:gd name="connsiteY36" fmla="*/ 320945 h 2488819"/>
              <a:gd name="connsiteX37" fmla="*/ 2602125 w 4178298"/>
              <a:gd name="connsiteY37" fmla="*/ 10723 h 2488819"/>
              <a:gd name="connsiteX38" fmla="*/ 2708486 w 4178298"/>
              <a:gd name="connsiteY38" fmla="*/ 0 h 24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78298" h="2488819">
                <a:moveTo>
                  <a:pt x="2708486" y="0"/>
                </a:moveTo>
                <a:lnTo>
                  <a:pt x="3303178" y="0"/>
                </a:lnTo>
                <a:lnTo>
                  <a:pt x="4178298" y="0"/>
                </a:lnTo>
                <a:lnTo>
                  <a:pt x="4178298" y="1054488"/>
                </a:lnTo>
                <a:lnTo>
                  <a:pt x="3339580" y="1054488"/>
                </a:lnTo>
                <a:lnTo>
                  <a:pt x="3339580" y="1055375"/>
                </a:lnTo>
                <a:lnTo>
                  <a:pt x="3322004" y="1054488"/>
                </a:lnTo>
                <a:lnTo>
                  <a:pt x="3321964" y="1054488"/>
                </a:lnTo>
                <a:lnTo>
                  <a:pt x="3205619" y="1060363"/>
                </a:lnTo>
                <a:cubicBezTo>
                  <a:pt x="2937800" y="1087561"/>
                  <a:pt x="2697432" y="1207619"/>
                  <a:pt x="2517218" y="1387832"/>
                </a:cubicBezTo>
                <a:lnTo>
                  <a:pt x="2489721" y="1418087"/>
                </a:lnTo>
                <a:lnTo>
                  <a:pt x="2484610" y="1418087"/>
                </a:lnTo>
                <a:lnTo>
                  <a:pt x="2388970" y="1520905"/>
                </a:lnTo>
                <a:cubicBezTo>
                  <a:pt x="2078901" y="1820524"/>
                  <a:pt x="1712778" y="2062503"/>
                  <a:pt x="1307864" y="2229576"/>
                </a:cubicBezTo>
                <a:lnTo>
                  <a:pt x="1073600" y="2313265"/>
                </a:lnTo>
                <a:lnTo>
                  <a:pt x="1073600" y="2318858"/>
                </a:lnTo>
                <a:lnTo>
                  <a:pt x="846752" y="2385551"/>
                </a:lnTo>
                <a:cubicBezTo>
                  <a:pt x="712201" y="2419276"/>
                  <a:pt x="574513" y="2445093"/>
                  <a:pt x="434211" y="2462479"/>
                </a:cubicBezTo>
                <a:lnTo>
                  <a:pt x="353421" y="2469970"/>
                </a:lnTo>
                <a:lnTo>
                  <a:pt x="338631" y="2471807"/>
                </a:lnTo>
                <a:lnTo>
                  <a:pt x="313322" y="2473688"/>
                </a:lnTo>
                <a:lnTo>
                  <a:pt x="221863" y="2482169"/>
                </a:lnTo>
                <a:lnTo>
                  <a:pt x="183212" y="2483359"/>
                </a:lnTo>
                <a:lnTo>
                  <a:pt x="167432" y="2484532"/>
                </a:lnTo>
                <a:lnTo>
                  <a:pt x="54603" y="2487321"/>
                </a:lnTo>
                <a:lnTo>
                  <a:pt x="5986" y="2488819"/>
                </a:lnTo>
                <a:lnTo>
                  <a:pt x="0" y="2488671"/>
                </a:lnTo>
                <a:lnTo>
                  <a:pt x="0" y="1430370"/>
                </a:lnTo>
                <a:lnTo>
                  <a:pt x="22797" y="1429676"/>
                </a:lnTo>
                <a:lnTo>
                  <a:pt x="206975" y="1420086"/>
                </a:lnTo>
                <a:lnTo>
                  <a:pt x="287025" y="1412759"/>
                </a:lnTo>
                <a:lnTo>
                  <a:pt x="303921" y="1410172"/>
                </a:lnTo>
                <a:lnTo>
                  <a:pt x="439009" y="1388904"/>
                </a:lnTo>
                <a:lnTo>
                  <a:pt x="569473" y="1360776"/>
                </a:lnTo>
                <a:cubicBezTo>
                  <a:pt x="1122409" y="1224013"/>
                  <a:pt x="1599408" y="894651"/>
                  <a:pt x="1925193" y="447965"/>
                </a:cubicBezTo>
                <a:lnTo>
                  <a:pt x="1940489" y="425469"/>
                </a:lnTo>
                <a:lnTo>
                  <a:pt x="2026728" y="320945"/>
                </a:lnTo>
                <a:cubicBezTo>
                  <a:pt x="2181196" y="166476"/>
                  <a:pt x="2379860" y="56205"/>
                  <a:pt x="2602125" y="10723"/>
                </a:cubicBezTo>
                <a:lnTo>
                  <a:pt x="2708486" y="0"/>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千图PPT彼岸天：ID 8661124库_任意多边形 5"/>
          <p:cNvSpPr/>
          <p:nvPr>
            <p:custDataLst>
              <p:tags r:id="rId3"/>
            </p:custDataLst>
          </p:nvPr>
        </p:nvSpPr>
        <p:spPr>
          <a:xfrm rot="5400000">
            <a:off x="4913313" y="2991641"/>
            <a:ext cx="2374900" cy="1573479"/>
          </a:xfrm>
          <a:custGeom>
            <a:avLst/>
            <a:gdLst>
              <a:gd name="connsiteX0" fmla="*/ 2708486 w 4178298"/>
              <a:gd name="connsiteY0" fmla="*/ 0 h 2488819"/>
              <a:gd name="connsiteX1" fmla="*/ 3303178 w 4178298"/>
              <a:gd name="connsiteY1" fmla="*/ 0 h 2488819"/>
              <a:gd name="connsiteX2" fmla="*/ 4178298 w 4178298"/>
              <a:gd name="connsiteY2" fmla="*/ 0 h 2488819"/>
              <a:gd name="connsiteX3" fmla="*/ 4178298 w 4178298"/>
              <a:gd name="connsiteY3" fmla="*/ 1054488 h 2488819"/>
              <a:gd name="connsiteX4" fmla="*/ 3339580 w 4178298"/>
              <a:gd name="connsiteY4" fmla="*/ 1054488 h 2488819"/>
              <a:gd name="connsiteX5" fmla="*/ 3339580 w 4178298"/>
              <a:gd name="connsiteY5" fmla="*/ 1055375 h 2488819"/>
              <a:gd name="connsiteX6" fmla="*/ 3322004 w 4178298"/>
              <a:gd name="connsiteY6" fmla="*/ 1054488 h 2488819"/>
              <a:gd name="connsiteX7" fmla="*/ 3321964 w 4178298"/>
              <a:gd name="connsiteY7" fmla="*/ 1054488 h 2488819"/>
              <a:gd name="connsiteX8" fmla="*/ 3205619 w 4178298"/>
              <a:gd name="connsiteY8" fmla="*/ 1060363 h 2488819"/>
              <a:gd name="connsiteX9" fmla="*/ 2517218 w 4178298"/>
              <a:gd name="connsiteY9" fmla="*/ 1387832 h 2488819"/>
              <a:gd name="connsiteX10" fmla="*/ 2489721 w 4178298"/>
              <a:gd name="connsiteY10" fmla="*/ 1418087 h 2488819"/>
              <a:gd name="connsiteX11" fmla="*/ 2484610 w 4178298"/>
              <a:gd name="connsiteY11" fmla="*/ 1418087 h 2488819"/>
              <a:gd name="connsiteX12" fmla="*/ 2388970 w 4178298"/>
              <a:gd name="connsiteY12" fmla="*/ 1520905 h 2488819"/>
              <a:gd name="connsiteX13" fmla="*/ 1307864 w 4178298"/>
              <a:gd name="connsiteY13" fmla="*/ 2229576 h 2488819"/>
              <a:gd name="connsiteX14" fmla="*/ 1073600 w 4178298"/>
              <a:gd name="connsiteY14" fmla="*/ 2313265 h 2488819"/>
              <a:gd name="connsiteX15" fmla="*/ 1073600 w 4178298"/>
              <a:gd name="connsiteY15" fmla="*/ 2318858 h 2488819"/>
              <a:gd name="connsiteX16" fmla="*/ 846752 w 4178298"/>
              <a:gd name="connsiteY16" fmla="*/ 2385551 h 2488819"/>
              <a:gd name="connsiteX17" fmla="*/ 434211 w 4178298"/>
              <a:gd name="connsiteY17" fmla="*/ 2462479 h 2488819"/>
              <a:gd name="connsiteX18" fmla="*/ 353421 w 4178298"/>
              <a:gd name="connsiteY18" fmla="*/ 2469970 h 2488819"/>
              <a:gd name="connsiteX19" fmla="*/ 338631 w 4178298"/>
              <a:gd name="connsiteY19" fmla="*/ 2471807 h 2488819"/>
              <a:gd name="connsiteX20" fmla="*/ 313322 w 4178298"/>
              <a:gd name="connsiteY20" fmla="*/ 2473688 h 2488819"/>
              <a:gd name="connsiteX21" fmla="*/ 221863 w 4178298"/>
              <a:gd name="connsiteY21" fmla="*/ 2482169 h 2488819"/>
              <a:gd name="connsiteX22" fmla="*/ 183212 w 4178298"/>
              <a:gd name="connsiteY22" fmla="*/ 2483359 h 2488819"/>
              <a:gd name="connsiteX23" fmla="*/ 167432 w 4178298"/>
              <a:gd name="connsiteY23" fmla="*/ 2484532 h 2488819"/>
              <a:gd name="connsiteX24" fmla="*/ 54603 w 4178298"/>
              <a:gd name="connsiteY24" fmla="*/ 2487321 h 2488819"/>
              <a:gd name="connsiteX25" fmla="*/ 5986 w 4178298"/>
              <a:gd name="connsiteY25" fmla="*/ 2488819 h 2488819"/>
              <a:gd name="connsiteX26" fmla="*/ 0 w 4178298"/>
              <a:gd name="connsiteY26" fmla="*/ 2488671 h 2488819"/>
              <a:gd name="connsiteX27" fmla="*/ 0 w 4178298"/>
              <a:gd name="connsiteY27" fmla="*/ 1430370 h 2488819"/>
              <a:gd name="connsiteX28" fmla="*/ 22797 w 4178298"/>
              <a:gd name="connsiteY28" fmla="*/ 1429676 h 2488819"/>
              <a:gd name="connsiteX29" fmla="*/ 206975 w 4178298"/>
              <a:gd name="connsiteY29" fmla="*/ 1420086 h 2488819"/>
              <a:gd name="connsiteX30" fmla="*/ 287025 w 4178298"/>
              <a:gd name="connsiteY30" fmla="*/ 1412759 h 2488819"/>
              <a:gd name="connsiteX31" fmla="*/ 303921 w 4178298"/>
              <a:gd name="connsiteY31" fmla="*/ 1410172 h 2488819"/>
              <a:gd name="connsiteX32" fmla="*/ 439009 w 4178298"/>
              <a:gd name="connsiteY32" fmla="*/ 1388904 h 2488819"/>
              <a:gd name="connsiteX33" fmla="*/ 569473 w 4178298"/>
              <a:gd name="connsiteY33" fmla="*/ 1360776 h 2488819"/>
              <a:gd name="connsiteX34" fmla="*/ 1925193 w 4178298"/>
              <a:gd name="connsiteY34" fmla="*/ 447965 h 2488819"/>
              <a:gd name="connsiteX35" fmla="*/ 1940489 w 4178298"/>
              <a:gd name="connsiteY35" fmla="*/ 425469 h 2488819"/>
              <a:gd name="connsiteX36" fmla="*/ 2026728 w 4178298"/>
              <a:gd name="connsiteY36" fmla="*/ 320945 h 2488819"/>
              <a:gd name="connsiteX37" fmla="*/ 2602125 w 4178298"/>
              <a:gd name="connsiteY37" fmla="*/ 10723 h 2488819"/>
              <a:gd name="connsiteX38" fmla="*/ 2708486 w 4178298"/>
              <a:gd name="connsiteY38" fmla="*/ 0 h 24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78298" h="2488819">
                <a:moveTo>
                  <a:pt x="2708486" y="0"/>
                </a:moveTo>
                <a:lnTo>
                  <a:pt x="3303178" y="0"/>
                </a:lnTo>
                <a:lnTo>
                  <a:pt x="4178298" y="0"/>
                </a:lnTo>
                <a:lnTo>
                  <a:pt x="4178298" y="1054488"/>
                </a:lnTo>
                <a:lnTo>
                  <a:pt x="3339580" y="1054488"/>
                </a:lnTo>
                <a:lnTo>
                  <a:pt x="3339580" y="1055375"/>
                </a:lnTo>
                <a:lnTo>
                  <a:pt x="3322004" y="1054488"/>
                </a:lnTo>
                <a:lnTo>
                  <a:pt x="3321964" y="1054488"/>
                </a:lnTo>
                <a:lnTo>
                  <a:pt x="3205619" y="1060363"/>
                </a:lnTo>
                <a:cubicBezTo>
                  <a:pt x="2937800" y="1087561"/>
                  <a:pt x="2697432" y="1207619"/>
                  <a:pt x="2517218" y="1387832"/>
                </a:cubicBezTo>
                <a:lnTo>
                  <a:pt x="2489721" y="1418087"/>
                </a:lnTo>
                <a:lnTo>
                  <a:pt x="2484610" y="1418087"/>
                </a:lnTo>
                <a:lnTo>
                  <a:pt x="2388970" y="1520905"/>
                </a:lnTo>
                <a:cubicBezTo>
                  <a:pt x="2078901" y="1820524"/>
                  <a:pt x="1712778" y="2062503"/>
                  <a:pt x="1307864" y="2229576"/>
                </a:cubicBezTo>
                <a:lnTo>
                  <a:pt x="1073600" y="2313265"/>
                </a:lnTo>
                <a:lnTo>
                  <a:pt x="1073600" y="2318858"/>
                </a:lnTo>
                <a:lnTo>
                  <a:pt x="846752" y="2385551"/>
                </a:lnTo>
                <a:cubicBezTo>
                  <a:pt x="712201" y="2419276"/>
                  <a:pt x="574513" y="2445093"/>
                  <a:pt x="434211" y="2462479"/>
                </a:cubicBezTo>
                <a:lnTo>
                  <a:pt x="353421" y="2469970"/>
                </a:lnTo>
                <a:lnTo>
                  <a:pt x="338631" y="2471807"/>
                </a:lnTo>
                <a:lnTo>
                  <a:pt x="313322" y="2473688"/>
                </a:lnTo>
                <a:lnTo>
                  <a:pt x="221863" y="2482169"/>
                </a:lnTo>
                <a:lnTo>
                  <a:pt x="183212" y="2483359"/>
                </a:lnTo>
                <a:lnTo>
                  <a:pt x="167432" y="2484532"/>
                </a:lnTo>
                <a:lnTo>
                  <a:pt x="54603" y="2487321"/>
                </a:lnTo>
                <a:lnTo>
                  <a:pt x="5986" y="2488819"/>
                </a:lnTo>
                <a:lnTo>
                  <a:pt x="0" y="2488671"/>
                </a:lnTo>
                <a:lnTo>
                  <a:pt x="0" y="1430370"/>
                </a:lnTo>
                <a:lnTo>
                  <a:pt x="22797" y="1429676"/>
                </a:lnTo>
                <a:lnTo>
                  <a:pt x="206975" y="1420086"/>
                </a:lnTo>
                <a:lnTo>
                  <a:pt x="287025" y="1412759"/>
                </a:lnTo>
                <a:lnTo>
                  <a:pt x="303921" y="1410172"/>
                </a:lnTo>
                <a:lnTo>
                  <a:pt x="439009" y="1388904"/>
                </a:lnTo>
                <a:lnTo>
                  <a:pt x="569473" y="1360776"/>
                </a:lnTo>
                <a:cubicBezTo>
                  <a:pt x="1122409" y="1224013"/>
                  <a:pt x="1599408" y="894651"/>
                  <a:pt x="1925193" y="447965"/>
                </a:cubicBezTo>
                <a:lnTo>
                  <a:pt x="1940489" y="425469"/>
                </a:lnTo>
                <a:lnTo>
                  <a:pt x="2026728" y="320945"/>
                </a:lnTo>
                <a:cubicBezTo>
                  <a:pt x="2181196" y="166476"/>
                  <a:pt x="2379860" y="56205"/>
                  <a:pt x="2602125" y="10723"/>
                </a:cubicBezTo>
                <a:lnTo>
                  <a:pt x="2708486" y="0"/>
                </a:lnTo>
                <a:close/>
              </a:path>
            </a:pathLst>
          </a:cu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千图PPT彼岸天：ID 8661124库_任意多边形 6"/>
          <p:cNvSpPr/>
          <p:nvPr>
            <p:custDataLst>
              <p:tags r:id="rId4"/>
            </p:custDataLst>
          </p:nvPr>
        </p:nvSpPr>
        <p:spPr>
          <a:xfrm rot="16200000" flipH="1">
            <a:off x="4903788" y="2991640"/>
            <a:ext cx="2374900" cy="1573479"/>
          </a:xfrm>
          <a:custGeom>
            <a:avLst/>
            <a:gdLst>
              <a:gd name="connsiteX0" fmla="*/ 2708486 w 4178298"/>
              <a:gd name="connsiteY0" fmla="*/ 0 h 2488819"/>
              <a:gd name="connsiteX1" fmla="*/ 3303178 w 4178298"/>
              <a:gd name="connsiteY1" fmla="*/ 0 h 2488819"/>
              <a:gd name="connsiteX2" fmla="*/ 4178298 w 4178298"/>
              <a:gd name="connsiteY2" fmla="*/ 0 h 2488819"/>
              <a:gd name="connsiteX3" fmla="*/ 4178298 w 4178298"/>
              <a:gd name="connsiteY3" fmla="*/ 1054488 h 2488819"/>
              <a:gd name="connsiteX4" fmla="*/ 3339580 w 4178298"/>
              <a:gd name="connsiteY4" fmla="*/ 1054488 h 2488819"/>
              <a:gd name="connsiteX5" fmla="*/ 3339580 w 4178298"/>
              <a:gd name="connsiteY5" fmla="*/ 1055375 h 2488819"/>
              <a:gd name="connsiteX6" fmla="*/ 3322004 w 4178298"/>
              <a:gd name="connsiteY6" fmla="*/ 1054488 h 2488819"/>
              <a:gd name="connsiteX7" fmla="*/ 3321964 w 4178298"/>
              <a:gd name="connsiteY7" fmla="*/ 1054488 h 2488819"/>
              <a:gd name="connsiteX8" fmla="*/ 3205619 w 4178298"/>
              <a:gd name="connsiteY8" fmla="*/ 1060363 h 2488819"/>
              <a:gd name="connsiteX9" fmla="*/ 2517218 w 4178298"/>
              <a:gd name="connsiteY9" fmla="*/ 1387832 h 2488819"/>
              <a:gd name="connsiteX10" fmla="*/ 2489721 w 4178298"/>
              <a:gd name="connsiteY10" fmla="*/ 1418087 h 2488819"/>
              <a:gd name="connsiteX11" fmla="*/ 2484610 w 4178298"/>
              <a:gd name="connsiteY11" fmla="*/ 1418087 h 2488819"/>
              <a:gd name="connsiteX12" fmla="*/ 2388970 w 4178298"/>
              <a:gd name="connsiteY12" fmla="*/ 1520905 h 2488819"/>
              <a:gd name="connsiteX13" fmla="*/ 1307864 w 4178298"/>
              <a:gd name="connsiteY13" fmla="*/ 2229576 h 2488819"/>
              <a:gd name="connsiteX14" fmla="*/ 1073600 w 4178298"/>
              <a:gd name="connsiteY14" fmla="*/ 2313265 h 2488819"/>
              <a:gd name="connsiteX15" fmla="*/ 1073600 w 4178298"/>
              <a:gd name="connsiteY15" fmla="*/ 2318858 h 2488819"/>
              <a:gd name="connsiteX16" fmla="*/ 846752 w 4178298"/>
              <a:gd name="connsiteY16" fmla="*/ 2385551 h 2488819"/>
              <a:gd name="connsiteX17" fmla="*/ 434211 w 4178298"/>
              <a:gd name="connsiteY17" fmla="*/ 2462479 h 2488819"/>
              <a:gd name="connsiteX18" fmla="*/ 353421 w 4178298"/>
              <a:gd name="connsiteY18" fmla="*/ 2469970 h 2488819"/>
              <a:gd name="connsiteX19" fmla="*/ 338631 w 4178298"/>
              <a:gd name="connsiteY19" fmla="*/ 2471807 h 2488819"/>
              <a:gd name="connsiteX20" fmla="*/ 313322 w 4178298"/>
              <a:gd name="connsiteY20" fmla="*/ 2473688 h 2488819"/>
              <a:gd name="connsiteX21" fmla="*/ 221863 w 4178298"/>
              <a:gd name="connsiteY21" fmla="*/ 2482169 h 2488819"/>
              <a:gd name="connsiteX22" fmla="*/ 183212 w 4178298"/>
              <a:gd name="connsiteY22" fmla="*/ 2483359 h 2488819"/>
              <a:gd name="connsiteX23" fmla="*/ 167432 w 4178298"/>
              <a:gd name="connsiteY23" fmla="*/ 2484532 h 2488819"/>
              <a:gd name="connsiteX24" fmla="*/ 54603 w 4178298"/>
              <a:gd name="connsiteY24" fmla="*/ 2487321 h 2488819"/>
              <a:gd name="connsiteX25" fmla="*/ 5986 w 4178298"/>
              <a:gd name="connsiteY25" fmla="*/ 2488819 h 2488819"/>
              <a:gd name="connsiteX26" fmla="*/ 0 w 4178298"/>
              <a:gd name="connsiteY26" fmla="*/ 2488671 h 2488819"/>
              <a:gd name="connsiteX27" fmla="*/ 0 w 4178298"/>
              <a:gd name="connsiteY27" fmla="*/ 1430370 h 2488819"/>
              <a:gd name="connsiteX28" fmla="*/ 22797 w 4178298"/>
              <a:gd name="connsiteY28" fmla="*/ 1429676 h 2488819"/>
              <a:gd name="connsiteX29" fmla="*/ 206975 w 4178298"/>
              <a:gd name="connsiteY29" fmla="*/ 1420086 h 2488819"/>
              <a:gd name="connsiteX30" fmla="*/ 287025 w 4178298"/>
              <a:gd name="connsiteY30" fmla="*/ 1412759 h 2488819"/>
              <a:gd name="connsiteX31" fmla="*/ 303921 w 4178298"/>
              <a:gd name="connsiteY31" fmla="*/ 1410172 h 2488819"/>
              <a:gd name="connsiteX32" fmla="*/ 439009 w 4178298"/>
              <a:gd name="connsiteY32" fmla="*/ 1388904 h 2488819"/>
              <a:gd name="connsiteX33" fmla="*/ 569473 w 4178298"/>
              <a:gd name="connsiteY33" fmla="*/ 1360776 h 2488819"/>
              <a:gd name="connsiteX34" fmla="*/ 1925193 w 4178298"/>
              <a:gd name="connsiteY34" fmla="*/ 447965 h 2488819"/>
              <a:gd name="connsiteX35" fmla="*/ 1940489 w 4178298"/>
              <a:gd name="connsiteY35" fmla="*/ 425469 h 2488819"/>
              <a:gd name="connsiteX36" fmla="*/ 2026728 w 4178298"/>
              <a:gd name="connsiteY36" fmla="*/ 320945 h 2488819"/>
              <a:gd name="connsiteX37" fmla="*/ 2602125 w 4178298"/>
              <a:gd name="connsiteY37" fmla="*/ 10723 h 2488819"/>
              <a:gd name="connsiteX38" fmla="*/ 2708486 w 4178298"/>
              <a:gd name="connsiteY38" fmla="*/ 0 h 248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78298" h="2488819">
                <a:moveTo>
                  <a:pt x="2708486" y="0"/>
                </a:moveTo>
                <a:lnTo>
                  <a:pt x="3303178" y="0"/>
                </a:lnTo>
                <a:lnTo>
                  <a:pt x="4178298" y="0"/>
                </a:lnTo>
                <a:lnTo>
                  <a:pt x="4178298" y="1054488"/>
                </a:lnTo>
                <a:lnTo>
                  <a:pt x="3339580" y="1054488"/>
                </a:lnTo>
                <a:lnTo>
                  <a:pt x="3339580" y="1055375"/>
                </a:lnTo>
                <a:lnTo>
                  <a:pt x="3322004" y="1054488"/>
                </a:lnTo>
                <a:lnTo>
                  <a:pt x="3321964" y="1054488"/>
                </a:lnTo>
                <a:lnTo>
                  <a:pt x="3205619" y="1060363"/>
                </a:lnTo>
                <a:cubicBezTo>
                  <a:pt x="2937800" y="1087561"/>
                  <a:pt x="2697432" y="1207619"/>
                  <a:pt x="2517218" y="1387832"/>
                </a:cubicBezTo>
                <a:lnTo>
                  <a:pt x="2489721" y="1418087"/>
                </a:lnTo>
                <a:lnTo>
                  <a:pt x="2484610" y="1418087"/>
                </a:lnTo>
                <a:lnTo>
                  <a:pt x="2388970" y="1520905"/>
                </a:lnTo>
                <a:cubicBezTo>
                  <a:pt x="2078901" y="1820524"/>
                  <a:pt x="1712778" y="2062503"/>
                  <a:pt x="1307864" y="2229576"/>
                </a:cubicBezTo>
                <a:lnTo>
                  <a:pt x="1073600" y="2313265"/>
                </a:lnTo>
                <a:lnTo>
                  <a:pt x="1073600" y="2318858"/>
                </a:lnTo>
                <a:lnTo>
                  <a:pt x="846752" y="2385551"/>
                </a:lnTo>
                <a:cubicBezTo>
                  <a:pt x="712201" y="2419276"/>
                  <a:pt x="574513" y="2445093"/>
                  <a:pt x="434211" y="2462479"/>
                </a:cubicBezTo>
                <a:lnTo>
                  <a:pt x="353421" y="2469970"/>
                </a:lnTo>
                <a:lnTo>
                  <a:pt x="338631" y="2471807"/>
                </a:lnTo>
                <a:lnTo>
                  <a:pt x="313322" y="2473688"/>
                </a:lnTo>
                <a:lnTo>
                  <a:pt x="221863" y="2482169"/>
                </a:lnTo>
                <a:lnTo>
                  <a:pt x="183212" y="2483359"/>
                </a:lnTo>
                <a:lnTo>
                  <a:pt x="167432" y="2484532"/>
                </a:lnTo>
                <a:lnTo>
                  <a:pt x="54603" y="2487321"/>
                </a:lnTo>
                <a:lnTo>
                  <a:pt x="5986" y="2488819"/>
                </a:lnTo>
                <a:lnTo>
                  <a:pt x="0" y="2488671"/>
                </a:lnTo>
                <a:lnTo>
                  <a:pt x="0" y="1430370"/>
                </a:lnTo>
                <a:lnTo>
                  <a:pt x="22797" y="1429676"/>
                </a:lnTo>
                <a:lnTo>
                  <a:pt x="206975" y="1420086"/>
                </a:lnTo>
                <a:lnTo>
                  <a:pt x="287025" y="1412759"/>
                </a:lnTo>
                <a:lnTo>
                  <a:pt x="303921" y="1410172"/>
                </a:lnTo>
                <a:lnTo>
                  <a:pt x="439009" y="1388904"/>
                </a:lnTo>
                <a:lnTo>
                  <a:pt x="569473" y="1360776"/>
                </a:lnTo>
                <a:cubicBezTo>
                  <a:pt x="1122409" y="1224013"/>
                  <a:pt x="1599408" y="894651"/>
                  <a:pt x="1925193" y="447965"/>
                </a:cubicBezTo>
                <a:lnTo>
                  <a:pt x="1940489" y="425469"/>
                </a:lnTo>
                <a:lnTo>
                  <a:pt x="2026728" y="320945"/>
                </a:lnTo>
                <a:cubicBezTo>
                  <a:pt x="2181196" y="166476"/>
                  <a:pt x="2379860" y="56205"/>
                  <a:pt x="2602125" y="10723"/>
                </a:cubicBezTo>
                <a:lnTo>
                  <a:pt x="2708486" y="0"/>
                </a:lnTo>
                <a:close/>
              </a:path>
            </a:pathLst>
          </a:custGeom>
          <a:solidFill>
            <a:schemeClr val="accent4"/>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8" name="千图PPT彼岸天：ID 8661124库_组合 7"/>
          <p:cNvGrpSpPr/>
          <p:nvPr>
            <p:custDataLst>
              <p:tags r:id="rId5"/>
            </p:custDataLst>
          </p:nvPr>
        </p:nvGrpSpPr>
        <p:grpSpPr>
          <a:xfrm>
            <a:off x="3559139" y="1184070"/>
            <a:ext cx="2407615" cy="835777"/>
            <a:chOff x="609599" y="3139323"/>
            <a:chExt cx="2407615" cy="835777"/>
          </a:xfrm>
        </p:grpSpPr>
        <p:sp>
          <p:nvSpPr>
            <p:cNvPr id="28" name="文本框 7"/>
            <p:cNvSpPr txBox="1"/>
            <p:nvPr/>
          </p:nvSpPr>
          <p:spPr>
            <a:xfrm>
              <a:off x="609599" y="3385544"/>
              <a:ext cx="2407615" cy="589556"/>
            </a:xfrm>
            <a:prstGeom prst="rect">
              <a:avLst/>
            </a:prstGeom>
            <a:noFill/>
            <a:ln>
              <a:noFill/>
            </a:ln>
            <a:extLst>
              <a:ext uri="{91240B29-F687-4F45-9708-019B960494DF}">
                <a14:hiddenLine xmlns:a14="http://schemas.microsoft.com/office/drawing/2010/main">
                  <a:solidFill>
                    <a:srgbClr val="FF0000"/>
                  </a:solidFill>
                </a14:hiddenLine>
              </a:ext>
            </a:extLst>
          </p:spPr>
          <p:txBody>
            <a:bodyPr wrap="square" lIns="72000" tIns="0" rIns="72000" bIns="0" anchor="ctr" anchorCtr="0">
              <a:normAutofit/>
            </a:bodyPr>
            <a:lstStyle/>
            <a:p>
              <a:pPr algn="r" defTabSz="914400">
                <a:lnSpc>
                  <a:spcPct val="120000"/>
                </a:lnSpc>
                <a:defRPr/>
              </a:pPr>
              <a:r>
                <a:rPr lang="zh-CN" altLang="en-US" sz="1000" dirty="0"/>
                <a:t>请替换文字内容复制你的内容到此</a:t>
              </a:r>
              <a:br>
                <a:rPr lang="zh-CN" altLang="en-US" sz="1000" dirty="0"/>
              </a:br>
              <a:r>
                <a:rPr lang="zh-CN" altLang="en-US" sz="1000" dirty="0"/>
                <a:t>添加文字内容</a:t>
              </a:r>
            </a:p>
          </p:txBody>
        </p:sp>
        <p:sp>
          <p:nvSpPr>
            <p:cNvPr id="29" name="矩形 28"/>
            <p:cNvSpPr/>
            <p:nvPr/>
          </p:nvSpPr>
          <p:spPr>
            <a:xfrm>
              <a:off x="609599" y="3139323"/>
              <a:ext cx="2407615" cy="246221"/>
            </a:xfrm>
            <a:prstGeom prst="rect">
              <a:avLst/>
            </a:prstGeom>
            <a:ln>
              <a:noFill/>
            </a:ln>
            <a:extLst>
              <a:ext uri="{91240B29-F687-4F45-9708-019B960494DF}">
                <a14:hiddenLine xmlns:a14="http://schemas.microsoft.com/office/drawing/2010/main">
                  <a:solidFill>
                    <a:srgbClr val="FF0000"/>
                  </a:solidFill>
                </a14:hiddenLine>
              </a:ext>
            </a:extLst>
          </p:spPr>
          <p:txBody>
            <a:bodyPr wrap="none" lIns="72000" tIns="0" rIns="72000" bIns="0">
              <a:normAutofit/>
            </a:bodyPr>
            <a:lstStyle/>
            <a:p>
              <a:pPr lvl="0" algn="r" defTabSz="914400">
                <a:defRPr/>
              </a:pPr>
              <a:r>
                <a:rPr lang="zh-CN" altLang="en-US" sz="1600" b="1" dirty="0">
                  <a:solidFill>
                    <a:schemeClr val="accent1"/>
                  </a:solidFill>
                </a:rPr>
                <a:t>输入标题文本</a:t>
              </a:r>
            </a:p>
          </p:txBody>
        </p:sp>
      </p:grpSp>
      <p:grpSp>
        <p:nvGrpSpPr>
          <p:cNvPr id="9" name="千图PPT彼岸天：ID 8661124库_组合 8"/>
          <p:cNvGrpSpPr/>
          <p:nvPr>
            <p:custDataLst>
              <p:tags r:id="rId6"/>
            </p:custDataLst>
          </p:nvPr>
        </p:nvGrpSpPr>
        <p:grpSpPr>
          <a:xfrm>
            <a:off x="6225247" y="1184070"/>
            <a:ext cx="2457329" cy="835777"/>
            <a:chOff x="9029821" y="3139323"/>
            <a:chExt cx="2457329" cy="835777"/>
          </a:xfrm>
        </p:grpSpPr>
        <p:sp>
          <p:nvSpPr>
            <p:cNvPr id="26" name="文本框 15"/>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000" dirty="0"/>
                <a:t>请替换文字内容复制你的内容到此</a:t>
              </a:r>
              <a:br>
                <a:rPr lang="zh-CN" altLang="en-US" sz="1000" dirty="0"/>
              </a:br>
              <a:r>
                <a:rPr lang="zh-CN" altLang="en-US" sz="1000" dirty="0"/>
                <a:t>添加文字内容</a:t>
              </a:r>
            </a:p>
          </p:txBody>
        </p:sp>
        <p:sp>
          <p:nvSpPr>
            <p:cNvPr id="27" name="矩形 26"/>
            <p:cNvSpPr/>
            <p:nvPr/>
          </p:nvSpPr>
          <p:spPr>
            <a:xfrm>
              <a:off x="9029821" y="3139323"/>
              <a:ext cx="2457329" cy="246221"/>
            </a:xfrm>
            <a:prstGeom prst="rect">
              <a:avLst/>
            </a:prstGeom>
          </p:spPr>
          <p:txBody>
            <a:bodyPr wrap="none" lIns="72000" tIns="0" rIns="72000" bIns="0">
              <a:normAutofit/>
            </a:bodyPr>
            <a:lstStyle/>
            <a:p>
              <a:pPr lvl="0" defTabSz="914400">
                <a:defRPr/>
              </a:pPr>
              <a:r>
                <a:rPr lang="zh-CN" altLang="en-US" sz="1600" b="1" dirty="0">
                  <a:solidFill>
                    <a:schemeClr val="accent4"/>
                  </a:solidFill>
                </a:rPr>
                <a:t>输入标题文本</a:t>
              </a:r>
            </a:p>
          </p:txBody>
        </p:sp>
      </p:grpSp>
      <p:grpSp>
        <p:nvGrpSpPr>
          <p:cNvPr id="10" name="千图PPT彼岸天：ID 8661124库_组合 9"/>
          <p:cNvGrpSpPr/>
          <p:nvPr>
            <p:custDataLst>
              <p:tags r:id="rId7"/>
            </p:custDataLst>
          </p:nvPr>
        </p:nvGrpSpPr>
        <p:grpSpPr>
          <a:xfrm>
            <a:off x="3559139" y="5290689"/>
            <a:ext cx="2407615" cy="835777"/>
            <a:chOff x="609599" y="3139323"/>
            <a:chExt cx="2407615" cy="835777"/>
          </a:xfrm>
        </p:grpSpPr>
        <p:sp>
          <p:nvSpPr>
            <p:cNvPr id="24" name="文本框 18"/>
            <p:cNvSpPr txBox="1"/>
            <p:nvPr/>
          </p:nvSpPr>
          <p:spPr>
            <a:xfrm>
              <a:off x="609599" y="3385544"/>
              <a:ext cx="2407615" cy="589556"/>
            </a:xfrm>
            <a:prstGeom prst="rect">
              <a:avLst/>
            </a:prstGeom>
            <a:noFill/>
          </p:spPr>
          <p:txBody>
            <a:bodyPr wrap="square" lIns="72000" tIns="0" rIns="72000" bIns="0" anchor="ctr" anchorCtr="0">
              <a:normAutofit/>
            </a:bodyPr>
            <a:lstStyle/>
            <a:p>
              <a:pPr algn="r" defTabSz="914400">
                <a:lnSpc>
                  <a:spcPct val="120000"/>
                </a:lnSpc>
                <a:defRPr/>
              </a:pPr>
              <a:r>
                <a:rPr lang="zh-CN" altLang="en-US" sz="1000" dirty="0"/>
                <a:t>请替换文字内容复制你的内容到此</a:t>
              </a:r>
              <a:br>
                <a:rPr lang="zh-CN" altLang="en-US" sz="1000" dirty="0"/>
              </a:br>
              <a:r>
                <a:rPr lang="zh-CN" altLang="en-US" sz="1000" dirty="0"/>
                <a:t>添加文字内容</a:t>
              </a:r>
            </a:p>
          </p:txBody>
        </p:sp>
        <p:sp>
          <p:nvSpPr>
            <p:cNvPr id="25" name="矩形 24"/>
            <p:cNvSpPr/>
            <p:nvPr/>
          </p:nvSpPr>
          <p:spPr>
            <a:xfrm>
              <a:off x="609599" y="3139323"/>
              <a:ext cx="2407615" cy="246221"/>
            </a:xfrm>
            <a:prstGeom prst="rect">
              <a:avLst/>
            </a:prstGeom>
          </p:spPr>
          <p:txBody>
            <a:bodyPr wrap="none" lIns="72000" tIns="0" rIns="72000" bIns="0">
              <a:normAutofit/>
            </a:bodyPr>
            <a:lstStyle/>
            <a:p>
              <a:pPr lvl="0" algn="r" defTabSz="914400">
                <a:defRPr/>
              </a:pPr>
              <a:r>
                <a:rPr lang="zh-CN" altLang="en-US" sz="1600" b="1" dirty="0">
                  <a:solidFill>
                    <a:schemeClr val="accent4"/>
                  </a:solidFill>
                </a:rPr>
                <a:t>输入标题文本</a:t>
              </a:r>
            </a:p>
          </p:txBody>
        </p:sp>
      </p:grpSp>
      <p:grpSp>
        <p:nvGrpSpPr>
          <p:cNvPr id="11" name="千图PPT彼岸天：ID 8661124库_组合 10"/>
          <p:cNvGrpSpPr/>
          <p:nvPr>
            <p:custDataLst>
              <p:tags r:id="rId8"/>
            </p:custDataLst>
          </p:nvPr>
        </p:nvGrpSpPr>
        <p:grpSpPr>
          <a:xfrm>
            <a:off x="6225247" y="5290689"/>
            <a:ext cx="2457329" cy="835777"/>
            <a:chOff x="9029821" y="3139323"/>
            <a:chExt cx="2457329" cy="835777"/>
          </a:xfrm>
        </p:grpSpPr>
        <p:sp>
          <p:nvSpPr>
            <p:cNvPr id="22" name="文本框 21"/>
            <p:cNvSpPr txBox="1"/>
            <p:nvPr/>
          </p:nvSpPr>
          <p:spPr>
            <a:xfrm>
              <a:off x="9029821" y="3385544"/>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000" dirty="0"/>
                <a:t>请替换文字内容复制你的内容到此</a:t>
              </a:r>
              <a:br>
                <a:rPr lang="zh-CN" altLang="en-US" sz="1000" dirty="0"/>
              </a:br>
              <a:r>
                <a:rPr lang="zh-CN" altLang="en-US" sz="1000" dirty="0"/>
                <a:t>添加文字内容</a:t>
              </a:r>
            </a:p>
          </p:txBody>
        </p:sp>
        <p:sp>
          <p:nvSpPr>
            <p:cNvPr id="23" name="矩形 22"/>
            <p:cNvSpPr/>
            <p:nvPr/>
          </p:nvSpPr>
          <p:spPr>
            <a:xfrm>
              <a:off x="9029821" y="3139323"/>
              <a:ext cx="2457329" cy="246221"/>
            </a:xfrm>
            <a:prstGeom prst="rect">
              <a:avLst/>
            </a:prstGeom>
          </p:spPr>
          <p:txBody>
            <a:bodyPr wrap="none" lIns="72000" tIns="0" rIns="72000" bIns="0">
              <a:normAutofit/>
            </a:bodyPr>
            <a:lstStyle/>
            <a:p>
              <a:pPr lvl="0" defTabSz="914400">
                <a:defRPr/>
              </a:pPr>
              <a:r>
                <a:rPr lang="zh-CN" altLang="en-US" sz="1600" b="1" dirty="0">
                  <a:solidFill>
                    <a:schemeClr val="accent1"/>
                  </a:solidFill>
                </a:rPr>
                <a:t>输入标题文本</a:t>
              </a:r>
            </a:p>
          </p:txBody>
        </p:sp>
      </p:grpSp>
      <p:grpSp>
        <p:nvGrpSpPr>
          <p:cNvPr id="12" name="千图PPT彼岸天：ID 8661124库_组合 11"/>
          <p:cNvGrpSpPr/>
          <p:nvPr>
            <p:custDataLst>
              <p:tags r:id="rId9"/>
            </p:custDataLst>
          </p:nvPr>
        </p:nvGrpSpPr>
        <p:grpSpPr>
          <a:xfrm>
            <a:off x="1734671" y="3998220"/>
            <a:ext cx="2407615" cy="835777"/>
            <a:chOff x="609599" y="3139323"/>
            <a:chExt cx="2407615" cy="835777"/>
          </a:xfrm>
        </p:grpSpPr>
        <p:sp>
          <p:nvSpPr>
            <p:cNvPr id="20" name="文本框 24"/>
            <p:cNvSpPr txBox="1"/>
            <p:nvPr/>
          </p:nvSpPr>
          <p:spPr>
            <a:xfrm>
              <a:off x="609599" y="3385544"/>
              <a:ext cx="2407615" cy="589556"/>
            </a:xfrm>
            <a:prstGeom prst="rect">
              <a:avLst/>
            </a:prstGeom>
            <a:noFill/>
            <a:ln>
              <a:noFill/>
            </a:ln>
            <a:extLst>
              <a:ext uri="{91240B29-F687-4F45-9708-019B960494DF}">
                <a14:hiddenLine xmlns:a14="http://schemas.microsoft.com/office/drawing/2010/main">
                  <a:solidFill>
                    <a:srgbClr val="FF0000"/>
                  </a:solidFill>
                </a14:hiddenLine>
              </a:ext>
            </a:extLst>
          </p:spPr>
          <p:txBody>
            <a:bodyPr wrap="square" lIns="72000" tIns="0" rIns="72000" bIns="0" anchor="ctr" anchorCtr="0">
              <a:normAutofit/>
            </a:bodyPr>
            <a:lstStyle/>
            <a:p>
              <a:pPr algn="r" defTabSz="914400">
                <a:lnSpc>
                  <a:spcPct val="120000"/>
                </a:lnSpc>
                <a:defRPr/>
              </a:pPr>
              <a:r>
                <a:rPr lang="zh-CN" altLang="en-US" sz="1000" dirty="0"/>
                <a:t>请替换文字内容复制你的内容到此</a:t>
              </a:r>
              <a:br>
                <a:rPr lang="zh-CN" altLang="en-US" sz="1000" dirty="0"/>
              </a:br>
              <a:r>
                <a:rPr lang="zh-CN" altLang="en-US" sz="1000" dirty="0"/>
                <a:t>添加文字内容</a:t>
              </a:r>
            </a:p>
          </p:txBody>
        </p:sp>
        <p:sp>
          <p:nvSpPr>
            <p:cNvPr id="21" name="矩形 20"/>
            <p:cNvSpPr/>
            <p:nvPr/>
          </p:nvSpPr>
          <p:spPr>
            <a:xfrm>
              <a:off x="609599" y="3139323"/>
              <a:ext cx="2407615" cy="246221"/>
            </a:xfrm>
            <a:prstGeom prst="rect">
              <a:avLst/>
            </a:prstGeom>
            <a:ln>
              <a:noFill/>
            </a:ln>
            <a:extLst>
              <a:ext uri="{91240B29-F687-4F45-9708-019B960494DF}">
                <a14:hiddenLine xmlns:a14="http://schemas.microsoft.com/office/drawing/2010/main">
                  <a:solidFill>
                    <a:srgbClr val="FF0000"/>
                  </a:solidFill>
                </a14:hiddenLine>
              </a:ext>
            </a:extLst>
          </p:spPr>
          <p:txBody>
            <a:bodyPr wrap="none" lIns="72000" tIns="0" rIns="72000" bIns="0">
              <a:normAutofit/>
            </a:bodyPr>
            <a:lstStyle/>
            <a:p>
              <a:pPr lvl="0" algn="r" defTabSz="914400">
                <a:defRPr/>
              </a:pPr>
              <a:r>
                <a:rPr lang="zh-CN" altLang="en-US" sz="1600" b="1" dirty="0">
                  <a:solidFill>
                    <a:schemeClr val="accent2"/>
                  </a:solidFill>
                </a:rPr>
                <a:t>输入标题文本</a:t>
              </a:r>
            </a:p>
          </p:txBody>
        </p:sp>
      </p:grpSp>
      <p:grpSp>
        <p:nvGrpSpPr>
          <p:cNvPr id="13" name="千图PPT彼岸天：ID 8661124库_组合 12"/>
          <p:cNvGrpSpPr/>
          <p:nvPr>
            <p:custDataLst>
              <p:tags r:id="rId10"/>
            </p:custDataLst>
          </p:nvPr>
        </p:nvGrpSpPr>
        <p:grpSpPr>
          <a:xfrm>
            <a:off x="8057220" y="3998220"/>
            <a:ext cx="2457329" cy="835777"/>
            <a:chOff x="9029821" y="3139323"/>
            <a:chExt cx="2457329" cy="835777"/>
          </a:xfrm>
        </p:grpSpPr>
        <p:sp>
          <p:nvSpPr>
            <p:cNvPr id="18" name="文本框 27"/>
            <p:cNvSpPr txBox="1"/>
            <p:nvPr/>
          </p:nvSpPr>
          <p:spPr>
            <a:xfrm>
              <a:off x="9029821" y="3385544"/>
              <a:ext cx="2457329" cy="589556"/>
            </a:xfrm>
            <a:prstGeom prst="rect">
              <a:avLst/>
            </a:prstGeom>
            <a:noFill/>
            <a:ln>
              <a:noFill/>
            </a:ln>
            <a:extLst>
              <a:ext uri="{91240B29-F687-4F45-9708-019B960494DF}">
                <a14:hiddenLine xmlns:a14="http://schemas.microsoft.com/office/drawing/2010/main">
                  <a:solidFill>
                    <a:srgbClr val="FF0000"/>
                  </a:solidFill>
                </a14:hiddenLine>
              </a:ext>
            </a:extLst>
          </p:spPr>
          <p:txBody>
            <a:bodyPr wrap="square" lIns="72000" tIns="0" rIns="72000" bIns="0" anchor="ctr" anchorCtr="0">
              <a:normAutofit/>
            </a:bodyPr>
            <a:lstStyle/>
            <a:p>
              <a:pPr defTabSz="914400">
                <a:lnSpc>
                  <a:spcPct val="120000"/>
                </a:lnSpc>
                <a:defRPr/>
              </a:pPr>
              <a:r>
                <a:rPr lang="zh-CN" altLang="en-US" sz="1000" dirty="0"/>
                <a:t>请替换文字内容复制你的内容到此</a:t>
              </a:r>
              <a:br>
                <a:rPr lang="zh-CN" altLang="en-US" sz="1000" dirty="0"/>
              </a:br>
              <a:r>
                <a:rPr lang="zh-CN" altLang="en-US" sz="1000" dirty="0"/>
                <a:t>添加文字内容</a:t>
              </a:r>
            </a:p>
          </p:txBody>
        </p:sp>
        <p:sp>
          <p:nvSpPr>
            <p:cNvPr id="19" name="矩形 18"/>
            <p:cNvSpPr/>
            <p:nvPr/>
          </p:nvSpPr>
          <p:spPr>
            <a:xfrm>
              <a:off x="9029821" y="3139323"/>
              <a:ext cx="2457329" cy="246221"/>
            </a:xfrm>
            <a:prstGeom prst="rect">
              <a:avLst/>
            </a:prstGeom>
            <a:ln>
              <a:noFill/>
            </a:ln>
            <a:extLst>
              <a:ext uri="{91240B29-F687-4F45-9708-019B960494DF}">
                <a14:hiddenLine xmlns:a14="http://schemas.microsoft.com/office/drawing/2010/main">
                  <a:solidFill>
                    <a:srgbClr val="FF0000"/>
                  </a:solidFill>
                </a14:hiddenLine>
              </a:ext>
            </a:extLst>
          </p:spPr>
          <p:txBody>
            <a:bodyPr wrap="none" lIns="72000" tIns="0" rIns="72000" bIns="0">
              <a:normAutofit/>
            </a:bodyPr>
            <a:lstStyle/>
            <a:p>
              <a:pPr lvl="0" defTabSz="914400">
                <a:defRPr/>
              </a:pPr>
              <a:r>
                <a:rPr lang="zh-CN" altLang="en-US" sz="1600" b="1" dirty="0">
                  <a:solidFill>
                    <a:schemeClr val="accent6"/>
                  </a:solidFill>
                </a:rPr>
                <a:t>输入标题文本</a:t>
              </a:r>
            </a:p>
          </p:txBody>
        </p:sp>
      </p:grpSp>
      <p:sp>
        <p:nvSpPr>
          <p:cNvPr id="14" name="千图PPT彼岸天：ID 8661124库_椭圆 13"/>
          <p:cNvSpPr/>
          <p:nvPr>
            <p:custDataLst>
              <p:tags r:id="rId11"/>
            </p:custDataLst>
          </p:nvPr>
        </p:nvSpPr>
        <p:spPr>
          <a:xfrm>
            <a:off x="5202848" y="2154115"/>
            <a:ext cx="849631" cy="849631"/>
          </a:xfrm>
          <a:prstGeom prst="ellipse">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千图PPT彼岸天：ID 8661124库_椭圆 14"/>
          <p:cNvSpPr/>
          <p:nvPr>
            <p:custDataLst>
              <p:tags r:id="rId12"/>
            </p:custDataLst>
          </p:nvPr>
        </p:nvSpPr>
        <p:spPr>
          <a:xfrm>
            <a:off x="6139522" y="2154115"/>
            <a:ext cx="849631" cy="849631"/>
          </a:xfrm>
          <a:prstGeom prst="ellipse">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千图PPT彼岸天：ID 8661124库_任意多边形 15"/>
          <p:cNvSpPr>
            <a:spLocks noChangeAspect="1"/>
          </p:cNvSpPr>
          <p:nvPr>
            <p:custDataLst>
              <p:tags r:id="rId13"/>
            </p:custDataLst>
          </p:nvPr>
        </p:nvSpPr>
        <p:spPr bwMode="auto">
          <a:xfrm>
            <a:off x="6326537" y="2374292"/>
            <a:ext cx="484309" cy="40927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p>
        </p:txBody>
      </p:sp>
      <p:sp>
        <p:nvSpPr>
          <p:cNvPr id="17" name="千图PPT彼岸天：ID 8661124库_任意多边形 16"/>
          <p:cNvSpPr/>
          <p:nvPr>
            <p:custDataLst>
              <p:tags r:id="rId14"/>
            </p:custDataLst>
          </p:nvPr>
        </p:nvSpPr>
        <p:spPr bwMode="auto">
          <a:xfrm>
            <a:off x="5436514" y="2405969"/>
            <a:ext cx="416396" cy="35188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ppt_y</p:attrName>
                                        </p:attrNameLst>
                                      </p:cBhvr>
                                      <p:tavLst>
                                        <p:tav tm="0">
                                          <p:val>
                                            <p:strVal val="#ppt_y+#ppt_h*1.125000"/>
                                          </p:val>
                                        </p:tav>
                                        <p:tav tm="100000">
                                          <p:val>
                                            <p:strVal val="#ppt_y"/>
                                          </p:val>
                                        </p:tav>
                                      </p:tavLst>
                                    </p:anim>
                                    <p:animEffect transition="in" filter="wipe(up)">
                                      <p:cBhvr>
                                        <p:cTn id="23" dur="500"/>
                                        <p:tgtEl>
                                          <p:spTgt spid="7"/>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up)">
                                      <p:cBhvr>
                                        <p:cTn id="28" dur="500"/>
                                        <p:tgtEl>
                                          <p:spTgt spid="14"/>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p:tgtEl>
                                          <p:spTgt spid="15"/>
                                        </p:tgtEl>
                                        <p:attrNameLst>
                                          <p:attrName>ppt_y</p:attrName>
                                        </p:attrNameLst>
                                      </p:cBhvr>
                                      <p:tavLst>
                                        <p:tav tm="0">
                                          <p:val>
                                            <p:strVal val="#ppt_y+#ppt_h*1.125000"/>
                                          </p:val>
                                        </p:tav>
                                        <p:tav tm="100000">
                                          <p:val>
                                            <p:strVal val="#ppt_y"/>
                                          </p:val>
                                        </p:tav>
                                      </p:tavLst>
                                    </p:anim>
                                    <p:animEffect transition="in" filter="wipe(up)">
                                      <p:cBhvr>
                                        <p:cTn id="33" dur="500"/>
                                        <p:tgtEl>
                                          <p:spTgt spid="15"/>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p:tgtEl>
                                          <p:spTgt spid="16"/>
                                        </p:tgtEl>
                                        <p:attrNameLst>
                                          <p:attrName>ppt_y</p:attrName>
                                        </p:attrNameLst>
                                      </p:cBhvr>
                                      <p:tavLst>
                                        <p:tav tm="0">
                                          <p:val>
                                            <p:strVal val="#ppt_y+#ppt_h*1.125000"/>
                                          </p:val>
                                        </p:tav>
                                        <p:tav tm="100000">
                                          <p:val>
                                            <p:strVal val="#ppt_y"/>
                                          </p:val>
                                        </p:tav>
                                      </p:tavLst>
                                    </p:anim>
                                    <p:animEffect transition="in" filter="wipe(up)">
                                      <p:cBhvr>
                                        <p:cTn id="38" dur="500"/>
                                        <p:tgtEl>
                                          <p:spTgt spid="16"/>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p:tgtEl>
                                          <p:spTgt spid="17"/>
                                        </p:tgtEl>
                                        <p:attrNameLst>
                                          <p:attrName>ppt_y</p:attrName>
                                        </p:attrNameLst>
                                      </p:cBhvr>
                                      <p:tavLst>
                                        <p:tav tm="0">
                                          <p:val>
                                            <p:strVal val="#ppt_y+#ppt_h*1.125000"/>
                                          </p:val>
                                        </p:tav>
                                        <p:tav tm="100000">
                                          <p:val>
                                            <p:strVal val="#ppt_y"/>
                                          </p:val>
                                        </p:tav>
                                      </p:tavLst>
                                    </p:anim>
                                    <p:animEffect transition="in" filter="wipe(up)">
                                      <p:cBhvr>
                                        <p:cTn id="43" dur="500"/>
                                        <p:tgtEl>
                                          <p:spTgt spid="17"/>
                                        </p:tgtEl>
                                      </p:cBhvr>
                                    </p:animEffect>
                                  </p:childTnLst>
                                </p:cTn>
                              </p:par>
                            </p:childTnLst>
                          </p:cTn>
                        </p:par>
                        <p:par>
                          <p:cTn id="44" fill="hold">
                            <p:stCondLst>
                              <p:cond delay="4000"/>
                            </p:stCondLst>
                            <p:childTnLst>
                              <p:par>
                                <p:cTn id="45" presetID="53" presetClass="entr" presetSubtype="52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anim calcmode="lin" valueType="num">
                                      <p:cBhvr>
                                        <p:cTn id="50" dur="500" fill="hold"/>
                                        <p:tgtEl>
                                          <p:spTgt spid="8"/>
                                        </p:tgtEl>
                                        <p:attrNameLst>
                                          <p:attrName>ppt_x</p:attrName>
                                        </p:attrNameLst>
                                      </p:cBhvr>
                                      <p:tavLst>
                                        <p:tav tm="0">
                                          <p:val>
                                            <p:fltVal val="0.5"/>
                                          </p:val>
                                        </p:tav>
                                        <p:tav tm="100000">
                                          <p:val>
                                            <p:strVal val="#ppt_x"/>
                                          </p:val>
                                        </p:tav>
                                      </p:tavLst>
                                    </p:anim>
                                    <p:anim calcmode="lin" valueType="num">
                                      <p:cBhvr>
                                        <p:cTn id="51" dur="50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4500"/>
                            </p:stCondLst>
                            <p:childTnLst>
                              <p:par>
                                <p:cTn id="53" presetID="53" presetClass="entr" presetSubtype="528"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anim calcmode="lin" valueType="num">
                                      <p:cBhvr>
                                        <p:cTn id="58" dur="500" fill="hold"/>
                                        <p:tgtEl>
                                          <p:spTgt spid="9"/>
                                        </p:tgtEl>
                                        <p:attrNameLst>
                                          <p:attrName>ppt_x</p:attrName>
                                        </p:attrNameLst>
                                      </p:cBhvr>
                                      <p:tavLst>
                                        <p:tav tm="0">
                                          <p:val>
                                            <p:fltVal val="0.5"/>
                                          </p:val>
                                        </p:tav>
                                        <p:tav tm="100000">
                                          <p:val>
                                            <p:strVal val="#ppt_x"/>
                                          </p:val>
                                        </p:tav>
                                      </p:tavLst>
                                    </p:anim>
                                    <p:anim calcmode="lin" valueType="num">
                                      <p:cBhvr>
                                        <p:cTn id="59" dur="500" fill="hold"/>
                                        <p:tgtEl>
                                          <p:spTgt spid="9"/>
                                        </p:tgtEl>
                                        <p:attrNameLst>
                                          <p:attrName>ppt_y</p:attrName>
                                        </p:attrNameLst>
                                      </p:cBhvr>
                                      <p:tavLst>
                                        <p:tav tm="0">
                                          <p:val>
                                            <p:fltVal val="0.5"/>
                                          </p:val>
                                        </p:tav>
                                        <p:tav tm="100000">
                                          <p:val>
                                            <p:strVal val="#ppt_y"/>
                                          </p:val>
                                        </p:tav>
                                      </p:tavLst>
                                    </p:anim>
                                  </p:childTnLst>
                                </p:cTn>
                              </p:par>
                            </p:childTnLst>
                          </p:cTn>
                        </p:par>
                        <p:par>
                          <p:cTn id="60" fill="hold">
                            <p:stCondLst>
                              <p:cond delay="5000"/>
                            </p:stCondLst>
                            <p:childTnLst>
                              <p:par>
                                <p:cTn id="61" presetID="53" presetClass="entr" presetSubtype="528"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anim calcmode="lin" valueType="num">
                                      <p:cBhvr>
                                        <p:cTn id="66" dur="500" fill="hold"/>
                                        <p:tgtEl>
                                          <p:spTgt spid="12"/>
                                        </p:tgtEl>
                                        <p:attrNameLst>
                                          <p:attrName>ppt_x</p:attrName>
                                        </p:attrNameLst>
                                      </p:cBhvr>
                                      <p:tavLst>
                                        <p:tav tm="0">
                                          <p:val>
                                            <p:fltVal val="0.5"/>
                                          </p:val>
                                        </p:tav>
                                        <p:tav tm="100000">
                                          <p:val>
                                            <p:strVal val="#ppt_x"/>
                                          </p:val>
                                        </p:tav>
                                      </p:tavLst>
                                    </p:anim>
                                    <p:anim calcmode="lin" valueType="num">
                                      <p:cBhvr>
                                        <p:cTn id="67" dur="500" fill="hold"/>
                                        <p:tgtEl>
                                          <p:spTgt spid="12"/>
                                        </p:tgtEl>
                                        <p:attrNameLst>
                                          <p:attrName>ppt_y</p:attrName>
                                        </p:attrNameLst>
                                      </p:cBhvr>
                                      <p:tavLst>
                                        <p:tav tm="0">
                                          <p:val>
                                            <p:fltVal val="0.5"/>
                                          </p:val>
                                        </p:tav>
                                        <p:tav tm="100000">
                                          <p:val>
                                            <p:strVal val="#ppt_y"/>
                                          </p:val>
                                        </p:tav>
                                      </p:tavLst>
                                    </p:anim>
                                  </p:childTnLst>
                                </p:cTn>
                              </p:par>
                            </p:childTnLst>
                          </p:cTn>
                        </p:par>
                        <p:par>
                          <p:cTn id="68" fill="hold">
                            <p:stCondLst>
                              <p:cond delay="5500"/>
                            </p:stCondLst>
                            <p:childTnLst>
                              <p:par>
                                <p:cTn id="69" presetID="53" presetClass="entr" presetSubtype="528"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anim calcmode="lin" valueType="num">
                                      <p:cBhvr>
                                        <p:cTn id="74" dur="500" fill="hold"/>
                                        <p:tgtEl>
                                          <p:spTgt spid="13"/>
                                        </p:tgtEl>
                                        <p:attrNameLst>
                                          <p:attrName>ppt_x</p:attrName>
                                        </p:attrNameLst>
                                      </p:cBhvr>
                                      <p:tavLst>
                                        <p:tav tm="0">
                                          <p:val>
                                            <p:fltVal val="0.5"/>
                                          </p:val>
                                        </p:tav>
                                        <p:tav tm="100000">
                                          <p:val>
                                            <p:strVal val="#ppt_x"/>
                                          </p:val>
                                        </p:tav>
                                      </p:tavLst>
                                    </p:anim>
                                    <p:anim calcmode="lin" valueType="num">
                                      <p:cBhvr>
                                        <p:cTn id="75" dur="500" fill="hold"/>
                                        <p:tgtEl>
                                          <p:spTgt spid="13"/>
                                        </p:tgtEl>
                                        <p:attrNameLst>
                                          <p:attrName>ppt_y</p:attrName>
                                        </p:attrNameLst>
                                      </p:cBhvr>
                                      <p:tavLst>
                                        <p:tav tm="0">
                                          <p:val>
                                            <p:fltVal val="0.5"/>
                                          </p:val>
                                        </p:tav>
                                        <p:tav tm="100000">
                                          <p:val>
                                            <p:strVal val="#ppt_y"/>
                                          </p:val>
                                        </p:tav>
                                      </p:tavLst>
                                    </p:anim>
                                  </p:childTnLst>
                                </p:cTn>
                              </p:par>
                            </p:childTnLst>
                          </p:cTn>
                        </p:par>
                        <p:par>
                          <p:cTn id="76" fill="hold">
                            <p:stCondLst>
                              <p:cond delay="6000"/>
                            </p:stCondLst>
                            <p:childTnLst>
                              <p:par>
                                <p:cTn id="77" presetID="53" presetClass="entr" presetSubtype="528"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anim calcmode="lin" valueType="num">
                                      <p:cBhvr>
                                        <p:cTn id="82" dur="500" fill="hold"/>
                                        <p:tgtEl>
                                          <p:spTgt spid="10"/>
                                        </p:tgtEl>
                                        <p:attrNameLst>
                                          <p:attrName>ppt_x</p:attrName>
                                        </p:attrNameLst>
                                      </p:cBhvr>
                                      <p:tavLst>
                                        <p:tav tm="0">
                                          <p:val>
                                            <p:fltVal val="0.5"/>
                                          </p:val>
                                        </p:tav>
                                        <p:tav tm="100000">
                                          <p:val>
                                            <p:strVal val="#ppt_x"/>
                                          </p:val>
                                        </p:tav>
                                      </p:tavLst>
                                    </p:anim>
                                    <p:anim calcmode="lin" valueType="num">
                                      <p:cBhvr>
                                        <p:cTn id="83" dur="500" fill="hold"/>
                                        <p:tgtEl>
                                          <p:spTgt spid="10"/>
                                        </p:tgtEl>
                                        <p:attrNameLst>
                                          <p:attrName>ppt_y</p:attrName>
                                        </p:attrNameLst>
                                      </p:cBhvr>
                                      <p:tavLst>
                                        <p:tav tm="0">
                                          <p:val>
                                            <p:fltVal val="0.5"/>
                                          </p:val>
                                        </p:tav>
                                        <p:tav tm="100000">
                                          <p:val>
                                            <p:strVal val="#ppt_y"/>
                                          </p:val>
                                        </p:tav>
                                      </p:tavLst>
                                    </p:anim>
                                  </p:childTnLst>
                                </p:cTn>
                              </p:par>
                            </p:childTnLst>
                          </p:cTn>
                        </p:par>
                        <p:par>
                          <p:cTn id="84" fill="hold">
                            <p:stCondLst>
                              <p:cond delay="6500"/>
                            </p:stCondLst>
                            <p:childTnLst>
                              <p:par>
                                <p:cTn id="85" presetID="53" presetClass="entr" presetSubtype="528" fill="hold" nodeType="after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ppt_w</p:attrName>
                                        </p:attrNameLst>
                                      </p:cBhvr>
                                      <p:tavLst>
                                        <p:tav tm="0">
                                          <p:val>
                                            <p:fltVal val="0"/>
                                          </p:val>
                                        </p:tav>
                                        <p:tav tm="100000">
                                          <p:val>
                                            <p:strVal val="#ppt_w"/>
                                          </p:val>
                                        </p:tav>
                                      </p:tavLst>
                                    </p:anim>
                                    <p:anim calcmode="lin" valueType="num">
                                      <p:cBhvr>
                                        <p:cTn id="88" dur="500" fill="hold"/>
                                        <p:tgtEl>
                                          <p:spTgt spid="11"/>
                                        </p:tgtEl>
                                        <p:attrNameLst>
                                          <p:attrName>ppt_h</p:attrName>
                                        </p:attrNameLst>
                                      </p:cBhvr>
                                      <p:tavLst>
                                        <p:tav tm="0">
                                          <p:val>
                                            <p:fltVal val="0"/>
                                          </p:val>
                                        </p:tav>
                                        <p:tav tm="100000">
                                          <p:val>
                                            <p:strVal val="#ppt_h"/>
                                          </p:val>
                                        </p:tav>
                                      </p:tavLst>
                                    </p:anim>
                                    <p:animEffect transition="in" filter="fade">
                                      <p:cBhvr>
                                        <p:cTn id="89" dur="500"/>
                                        <p:tgtEl>
                                          <p:spTgt spid="11"/>
                                        </p:tgtEl>
                                      </p:cBhvr>
                                    </p:animEffect>
                                    <p:anim calcmode="lin" valueType="num">
                                      <p:cBhvr>
                                        <p:cTn id="90" dur="500" fill="hold"/>
                                        <p:tgtEl>
                                          <p:spTgt spid="11"/>
                                        </p:tgtEl>
                                        <p:attrNameLst>
                                          <p:attrName>ppt_x</p:attrName>
                                        </p:attrNameLst>
                                      </p:cBhvr>
                                      <p:tavLst>
                                        <p:tav tm="0">
                                          <p:val>
                                            <p:fltVal val="0.5"/>
                                          </p:val>
                                        </p:tav>
                                        <p:tav tm="100000">
                                          <p:val>
                                            <p:strVal val="#ppt_x"/>
                                          </p:val>
                                        </p:tav>
                                      </p:tavLst>
                                    </p:anim>
                                    <p:anim calcmode="lin" valueType="num">
                                      <p:cBhvr>
                                        <p:cTn id="91"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箭头连接符 37"/>
          <p:cNvCxnSpPr>
            <a:cxnSpLocks noChangeShapeType="1"/>
          </p:cNvCxnSpPr>
          <p:nvPr/>
        </p:nvCxnSpPr>
        <p:spPr bwMode="auto">
          <a:xfrm>
            <a:off x="5060537" y="3642327"/>
            <a:ext cx="0" cy="725787"/>
          </a:xfrm>
          <a:prstGeom prst="straightConnector1">
            <a:avLst/>
          </a:prstGeom>
          <a:noFill/>
          <a:ln w="19050" algn="ctr">
            <a:solidFill>
              <a:srgbClr val="052E65"/>
            </a:solidFill>
            <a:prstDash val="sysDash"/>
            <a:miter lim="800000"/>
            <a:headEnd type="oval" w="med" len="med"/>
            <a:tailEnd type="triangle" w="med" len="med"/>
          </a:ln>
        </p:spPr>
      </p:cxnSp>
      <p:cxnSp>
        <p:nvCxnSpPr>
          <p:cNvPr id="6" name="直接箭头连接符 38"/>
          <p:cNvCxnSpPr>
            <a:cxnSpLocks noChangeShapeType="1"/>
          </p:cNvCxnSpPr>
          <p:nvPr/>
        </p:nvCxnSpPr>
        <p:spPr bwMode="auto">
          <a:xfrm>
            <a:off x="8979005" y="3642327"/>
            <a:ext cx="0" cy="725787"/>
          </a:xfrm>
          <a:prstGeom prst="straightConnector1">
            <a:avLst/>
          </a:prstGeom>
          <a:noFill/>
          <a:ln w="19050" algn="ctr">
            <a:solidFill>
              <a:srgbClr val="052E65"/>
            </a:solidFill>
            <a:prstDash val="sysDash"/>
            <a:miter lim="800000"/>
            <a:headEnd type="oval" w="med" len="med"/>
            <a:tailEnd type="triangle" w="med" len="med"/>
          </a:ln>
        </p:spPr>
      </p:cxnSp>
      <p:cxnSp>
        <p:nvCxnSpPr>
          <p:cNvPr id="7" name="直接箭头连接符 39"/>
          <p:cNvCxnSpPr>
            <a:cxnSpLocks noChangeShapeType="1"/>
          </p:cNvCxnSpPr>
          <p:nvPr/>
        </p:nvCxnSpPr>
        <p:spPr bwMode="auto">
          <a:xfrm>
            <a:off x="3100332" y="3642327"/>
            <a:ext cx="0" cy="725787"/>
          </a:xfrm>
          <a:prstGeom prst="straightConnector1">
            <a:avLst/>
          </a:prstGeom>
          <a:noFill/>
          <a:ln w="19050" algn="ctr">
            <a:solidFill>
              <a:srgbClr val="052E65"/>
            </a:solidFill>
            <a:prstDash val="sysDash"/>
            <a:miter lim="800000"/>
            <a:headEnd type="oval" w="med" len="med"/>
            <a:tailEnd type="triangle" w="med" len="med"/>
          </a:ln>
        </p:spPr>
      </p:cxnSp>
      <p:cxnSp>
        <p:nvCxnSpPr>
          <p:cNvPr id="8" name="直接箭头连接符 40"/>
          <p:cNvCxnSpPr>
            <a:cxnSpLocks noChangeShapeType="1"/>
          </p:cNvCxnSpPr>
          <p:nvPr/>
        </p:nvCxnSpPr>
        <p:spPr bwMode="auto">
          <a:xfrm>
            <a:off x="7018801" y="3642327"/>
            <a:ext cx="0" cy="725787"/>
          </a:xfrm>
          <a:prstGeom prst="straightConnector1">
            <a:avLst/>
          </a:prstGeom>
          <a:noFill/>
          <a:ln w="19050" algn="ctr">
            <a:solidFill>
              <a:srgbClr val="052E65"/>
            </a:solidFill>
            <a:prstDash val="sysDash"/>
            <a:miter lim="800000"/>
            <a:headEnd type="oval" w="med" len="med"/>
            <a:tailEnd type="triangle" w="med" len="med"/>
          </a:ln>
        </p:spPr>
      </p:cxnSp>
      <p:sp>
        <p:nvSpPr>
          <p:cNvPr id="9" name="环形箭头 8"/>
          <p:cNvSpPr/>
          <p:nvPr/>
        </p:nvSpPr>
        <p:spPr>
          <a:xfrm flipH="1">
            <a:off x="2308489" y="2202393"/>
            <a:ext cx="1585632" cy="1585476"/>
          </a:xfrm>
          <a:prstGeom prst="circularArrow">
            <a:avLst>
              <a:gd name="adj1" fmla="val 12500"/>
              <a:gd name="adj2" fmla="val 1142319"/>
              <a:gd name="adj3" fmla="val 20457681"/>
              <a:gd name="adj4" fmla="val 2875315"/>
              <a:gd name="adj5" fmla="val 12500"/>
            </a:avLst>
          </a:prstGeom>
          <a:solidFill>
            <a:schemeClr val="accent1"/>
          </a:solidFill>
          <a:ln w="12700" cap="flat" cmpd="sng" algn="ctr">
            <a:noFill/>
            <a:prstDash val="solid"/>
            <a:miter lim="800000"/>
          </a:ln>
          <a:effectLst/>
        </p:spPr>
        <p:txBody>
          <a:bodyPr lIns="111763" tIns="55883" rIns="111763" bIns="55883" anchor="ctr"/>
          <a:lstStyle/>
          <a:p>
            <a:pPr algn="ctr">
              <a:defRPr/>
            </a:pPr>
            <a:r>
              <a:rPr lang="zh-CN" altLang="en-US" sz="2160" kern="0" dirty="0">
                <a:solidFill>
                  <a:schemeClr val="tx1">
                    <a:lumMod val="85000"/>
                    <a:lumOff val="15000"/>
                  </a:schemeClr>
                </a:solidFill>
                <a:ea typeface="微软雅黑" panose="020B0503020204020204" pitchFamily="34" charset="-122"/>
              </a:rPr>
              <a:t>标题</a:t>
            </a:r>
          </a:p>
        </p:txBody>
      </p:sp>
      <p:sp>
        <p:nvSpPr>
          <p:cNvPr id="10" name="TextBox 31"/>
          <p:cNvSpPr txBox="1">
            <a:spLocks noChangeArrowheads="1"/>
          </p:cNvSpPr>
          <p:nvPr/>
        </p:nvSpPr>
        <p:spPr bwMode="auto">
          <a:xfrm>
            <a:off x="2207568" y="4381698"/>
            <a:ext cx="1746717" cy="1121210"/>
          </a:xfrm>
          <a:prstGeom prst="rect">
            <a:avLst/>
          </a:prstGeom>
          <a:noFill/>
          <a:ln w="9525">
            <a:noFill/>
            <a:miter lim="800000"/>
          </a:ln>
        </p:spPr>
        <p:txBody>
          <a:bodyPr lIns="111763" tIns="55883" rIns="111763" bIns="55883">
            <a:spAutoFit/>
          </a:bodyPr>
          <a:lstStyle/>
          <a:p>
            <a:pPr algn="just" eaLnBrk="1" hangingPunct="1">
              <a:lnSpc>
                <a:spcPct val="130000"/>
              </a:lnSpc>
            </a:pPr>
            <a:r>
              <a:rPr lang="zh-CN" altLang="en-US" sz="1680" dirty="0">
                <a:solidFill>
                  <a:schemeClr val="tx1">
                    <a:lumMod val="85000"/>
                    <a:lumOff val="15000"/>
                  </a:schemeClr>
                </a:solidFill>
                <a:latin typeface="微软雅黑" panose="020B0503020204020204" pitchFamily="34" charset="-122"/>
                <a:ea typeface="微软雅黑" panose="020B0503020204020204" pitchFamily="34" charset="-122"/>
              </a:rPr>
              <a:t>请在此处输入您文本，或者将您文本粘贴到此处。</a:t>
            </a:r>
          </a:p>
        </p:txBody>
      </p:sp>
      <p:sp>
        <p:nvSpPr>
          <p:cNvPr id="11" name="环形箭头 10"/>
          <p:cNvSpPr/>
          <p:nvPr/>
        </p:nvSpPr>
        <p:spPr>
          <a:xfrm flipH="1">
            <a:off x="4268695" y="2202393"/>
            <a:ext cx="1583691" cy="1585476"/>
          </a:xfrm>
          <a:prstGeom prst="circularArrow">
            <a:avLst>
              <a:gd name="adj1" fmla="val 12500"/>
              <a:gd name="adj2" fmla="val 1142319"/>
              <a:gd name="adj3" fmla="val 20457681"/>
              <a:gd name="adj4" fmla="val 2875315"/>
              <a:gd name="adj5" fmla="val 12500"/>
            </a:avLst>
          </a:prstGeom>
          <a:solidFill>
            <a:schemeClr val="accent2"/>
          </a:solidFill>
          <a:ln w="12700" cap="flat" cmpd="sng" algn="ctr">
            <a:noFill/>
            <a:prstDash val="solid"/>
            <a:miter lim="800000"/>
          </a:ln>
          <a:effectLst/>
        </p:spPr>
        <p:txBody>
          <a:bodyPr lIns="111763" tIns="55883" rIns="111763" bIns="55883" anchor="ctr"/>
          <a:lstStyle/>
          <a:p>
            <a:pPr algn="ctr">
              <a:defRPr/>
            </a:pPr>
            <a:r>
              <a:rPr lang="zh-CN" altLang="en-US" sz="2160" kern="0" dirty="0">
                <a:solidFill>
                  <a:schemeClr val="tx1">
                    <a:lumMod val="85000"/>
                    <a:lumOff val="15000"/>
                  </a:schemeClr>
                </a:solidFill>
                <a:ea typeface="微软雅黑" panose="020B0503020204020204" pitchFamily="34" charset="-122"/>
              </a:rPr>
              <a:t>标题</a:t>
            </a:r>
          </a:p>
        </p:txBody>
      </p:sp>
      <p:sp>
        <p:nvSpPr>
          <p:cNvPr id="12" name="TextBox 31"/>
          <p:cNvSpPr txBox="1">
            <a:spLocks noChangeArrowheads="1"/>
          </p:cNvSpPr>
          <p:nvPr/>
        </p:nvSpPr>
        <p:spPr bwMode="auto">
          <a:xfrm>
            <a:off x="4165832" y="4381698"/>
            <a:ext cx="1746717" cy="1121210"/>
          </a:xfrm>
          <a:prstGeom prst="rect">
            <a:avLst/>
          </a:prstGeom>
          <a:noFill/>
          <a:ln w="9525">
            <a:noFill/>
            <a:miter lim="800000"/>
          </a:ln>
        </p:spPr>
        <p:txBody>
          <a:bodyPr lIns="111763" tIns="55883" rIns="111763" bIns="55883">
            <a:spAutoFit/>
          </a:bodyPr>
          <a:lstStyle/>
          <a:p>
            <a:pPr algn="just" eaLnBrk="1" hangingPunct="1">
              <a:lnSpc>
                <a:spcPct val="130000"/>
              </a:lnSpc>
            </a:pPr>
            <a:r>
              <a:rPr lang="zh-CN" altLang="en-US" sz="1680" dirty="0">
                <a:solidFill>
                  <a:schemeClr val="tx1">
                    <a:lumMod val="85000"/>
                    <a:lumOff val="15000"/>
                  </a:schemeClr>
                </a:solidFill>
                <a:latin typeface="微软雅黑" panose="020B0503020204020204" pitchFamily="34" charset="-122"/>
                <a:ea typeface="微软雅黑" panose="020B0503020204020204" pitchFamily="34" charset="-122"/>
              </a:rPr>
              <a:t>请在此处输入您文本，或者将您文本粘贴到此处。</a:t>
            </a:r>
          </a:p>
        </p:txBody>
      </p:sp>
      <p:sp>
        <p:nvSpPr>
          <p:cNvPr id="13" name="环形箭头 12"/>
          <p:cNvSpPr/>
          <p:nvPr/>
        </p:nvSpPr>
        <p:spPr>
          <a:xfrm flipH="1">
            <a:off x="6226960" y="2202393"/>
            <a:ext cx="1585629" cy="1585476"/>
          </a:xfrm>
          <a:prstGeom prst="circularArrow">
            <a:avLst>
              <a:gd name="adj1" fmla="val 12500"/>
              <a:gd name="adj2" fmla="val 1142319"/>
              <a:gd name="adj3" fmla="val 20457681"/>
              <a:gd name="adj4" fmla="val 2875315"/>
              <a:gd name="adj5" fmla="val 12500"/>
            </a:avLst>
          </a:prstGeom>
          <a:solidFill>
            <a:schemeClr val="accent3"/>
          </a:solidFill>
          <a:ln w="12700" cap="flat" cmpd="sng" algn="ctr">
            <a:noFill/>
            <a:prstDash val="solid"/>
            <a:miter lim="800000"/>
          </a:ln>
          <a:effectLst/>
        </p:spPr>
        <p:txBody>
          <a:bodyPr lIns="111763" tIns="55883" rIns="111763" bIns="55883" anchor="ctr"/>
          <a:lstStyle/>
          <a:p>
            <a:pPr algn="ctr">
              <a:defRPr/>
            </a:pPr>
            <a:r>
              <a:rPr lang="zh-CN" altLang="en-US" sz="2160" kern="0" dirty="0">
                <a:solidFill>
                  <a:schemeClr val="tx1">
                    <a:lumMod val="85000"/>
                    <a:lumOff val="15000"/>
                  </a:schemeClr>
                </a:solidFill>
                <a:ea typeface="微软雅黑" panose="020B0503020204020204" pitchFamily="34" charset="-122"/>
              </a:rPr>
              <a:t>标题</a:t>
            </a:r>
          </a:p>
        </p:txBody>
      </p:sp>
      <p:sp>
        <p:nvSpPr>
          <p:cNvPr id="14" name="TextBox 31"/>
          <p:cNvSpPr txBox="1">
            <a:spLocks noChangeArrowheads="1"/>
          </p:cNvSpPr>
          <p:nvPr/>
        </p:nvSpPr>
        <p:spPr bwMode="auto">
          <a:xfrm>
            <a:off x="6126038" y="4381698"/>
            <a:ext cx="1746717" cy="1121210"/>
          </a:xfrm>
          <a:prstGeom prst="rect">
            <a:avLst/>
          </a:prstGeom>
          <a:noFill/>
          <a:ln w="9525">
            <a:noFill/>
            <a:miter lim="800000"/>
          </a:ln>
        </p:spPr>
        <p:txBody>
          <a:bodyPr lIns="111763" tIns="55883" rIns="111763" bIns="55883">
            <a:spAutoFit/>
          </a:bodyPr>
          <a:lstStyle/>
          <a:p>
            <a:pPr algn="just" eaLnBrk="1" hangingPunct="1">
              <a:lnSpc>
                <a:spcPct val="130000"/>
              </a:lnSpc>
            </a:pPr>
            <a:r>
              <a:rPr lang="zh-CN" altLang="en-US" sz="1680" dirty="0">
                <a:solidFill>
                  <a:schemeClr val="tx1">
                    <a:lumMod val="85000"/>
                    <a:lumOff val="15000"/>
                  </a:schemeClr>
                </a:solidFill>
                <a:latin typeface="微软雅黑" panose="020B0503020204020204" pitchFamily="34" charset="-122"/>
                <a:ea typeface="微软雅黑" panose="020B0503020204020204" pitchFamily="34" charset="-122"/>
              </a:rPr>
              <a:t>请在此处输入您文本，或者将您文本粘贴到此处。</a:t>
            </a:r>
          </a:p>
        </p:txBody>
      </p:sp>
      <p:sp>
        <p:nvSpPr>
          <p:cNvPr id="15" name="环形箭头 14"/>
          <p:cNvSpPr/>
          <p:nvPr/>
        </p:nvSpPr>
        <p:spPr>
          <a:xfrm flipH="1">
            <a:off x="8187163" y="2202393"/>
            <a:ext cx="1583691" cy="1585476"/>
          </a:xfrm>
          <a:prstGeom prst="circularArrow">
            <a:avLst>
              <a:gd name="adj1" fmla="val 12500"/>
              <a:gd name="adj2" fmla="val 1142319"/>
              <a:gd name="adj3" fmla="val 20457681"/>
              <a:gd name="adj4" fmla="val 2875315"/>
              <a:gd name="adj5" fmla="val 12500"/>
            </a:avLst>
          </a:prstGeom>
          <a:solidFill>
            <a:schemeClr val="accent4"/>
          </a:solidFill>
          <a:ln w="12700" cap="flat" cmpd="sng" algn="ctr">
            <a:noFill/>
            <a:prstDash val="solid"/>
            <a:miter lim="800000"/>
          </a:ln>
          <a:effectLst/>
        </p:spPr>
        <p:txBody>
          <a:bodyPr lIns="111763" tIns="55883" rIns="111763" bIns="55883" anchor="ctr"/>
          <a:lstStyle/>
          <a:p>
            <a:pPr algn="ctr">
              <a:defRPr/>
            </a:pPr>
            <a:r>
              <a:rPr lang="zh-CN" altLang="en-US" sz="2160" kern="0" dirty="0">
                <a:solidFill>
                  <a:schemeClr val="tx1">
                    <a:lumMod val="85000"/>
                    <a:lumOff val="15000"/>
                  </a:schemeClr>
                </a:solidFill>
                <a:ea typeface="微软雅黑" panose="020B0503020204020204" pitchFamily="34" charset="-122"/>
              </a:rPr>
              <a:t>标题</a:t>
            </a:r>
          </a:p>
        </p:txBody>
      </p:sp>
      <p:sp>
        <p:nvSpPr>
          <p:cNvPr id="16" name="TextBox 31"/>
          <p:cNvSpPr txBox="1">
            <a:spLocks noChangeArrowheads="1"/>
          </p:cNvSpPr>
          <p:nvPr/>
        </p:nvSpPr>
        <p:spPr bwMode="auto">
          <a:xfrm>
            <a:off x="8084300" y="4381698"/>
            <a:ext cx="1746717" cy="1121210"/>
          </a:xfrm>
          <a:prstGeom prst="rect">
            <a:avLst/>
          </a:prstGeom>
          <a:noFill/>
          <a:ln w="9525">
            <a:noFill/>
            <a:miter lim="800000"/>
          </a:ln>
        </p:spPr>
        <p:txBody>
          <a:bodyPr lIns="111763" tIns="55883" rIns="111763" bIns="55883">
            <a:spAutoFit/>
          </a:bodyPr>
          <a:lstStyle/>
          <a:p>
            <a:pPr algn="just" eaLnBrk="1" hangingPunct="1">
              <a:lnSpc>
                <a:spcPct val="130000"/>
              </a:lnSpc>
            </a:pPr>
            <a:r>
              <a:rPr lang="zh-CN" altLang="en-US" sz="1680" dirty="0">
                <a:solidFill>
                  <a:schemeClr val="tx1">
                    <a:lumMod val="85000"/>
                    <a:lumOff val="15000"/>
                  </a:schemeClr>
                </a:solidFill>
                <a:latin typeface="微软雅黑" panose="020B0503020204020204" pitchFamily="34" charset="-122"/>
                <a:ea typeface="微软雅黑" panose="020B0503020204020204" pitchFamily="34" charset="-122"/>
              </a:rPr>
              <a:t>请在此处输入您文本，或者将您文本粘贴到此处。</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60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1500"/>
                            </p:stCondLst>
                            <p:childTnLst>
                              <p:par>
                                <p:cTn id="34" presetID="22" presetClass="entr" presetSubtype="1"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up)">
                                      <p:cBhvr>
                                        <p:cTn id="36" dur="500"/>
                                        <p:tgtEl>
                                          <p:spTgt spid="5"/>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up)">
                                      <p:cBhvr>
                                        <p:cTn id="48" dur="500"/>
                                        <p:tgtEl>
                                          <p:spTgt spid="14"/>
                                        </p:tgtEl>
                                      </p:cBhvr>
                                    </p:animEffect>
                                  </p:childTnLst>
                                </p:cTn>
                              </p:par>
                            </p:childTnLst>
                          </p:cTn>
                        </p:par>
                        <p:par>
                          <p:cTn id="49" fill="hold">
                            <p:stCondLst>
                              <p:cond delay="3500"/>
                            </p:stCondLst>
                            <p:childTnLst>
                              <p:par>
                                <p:cTn id="50" presetID="22" presetClass="entr" presetSubtype="1"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up)">
                                      <p:cBhvr>
                                        <p:cTn id="52" dur="500"/>
                                        <p:tgtEl>
                                          <p:spTgt spid="6"/>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p:bldP spid="15"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36531" y="1596643"/>
            <a:ext cx="2095876" cy="2095800"/>
            <a:chOff x="2825806" y="1018139"/>
            <a:chExt cx="1620000" cy="1620000"/>
          </a:xfrm>
        </p:grpSpPr>
        <p:sp>
          <p:nvSpPr>
            <p:cNvPr id="6" name="Freeform 5"/>
            <p:cNvSpPr/>
            <p:nvPr/>
          </p:nvSpPr>
          <p:spPr bwMode="auto">
            <a:xfrm rot="10800000" flipH="1" flipV="1">
              <a:off x="2825806" y="1018139"/>
              <a:ext cx="1620000" cy="1620000"/>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chemeClr val="accent2"/>
            </a:solidFill>
            <a:ln>
              <a:noFill/>
            </a:ln>
          </p:spPr>
          <p:txBody>
            <a:bodyPr/>
            <a:lstStyle/>
            <a:p>
              <a:endParaRPr lang="zh-CN" altLang="en-US" sz="2160">
                <a:ea typeface="宋体" panose="02010600030101010101" pitchFamily="2" charset="-122"/>
              </a:endParaRPr>
            </a:p>
          </p:txBody>
        </p:sp>
        <p:sp>
          <p:nvSpPr>
            <p:cNvPr id="7" name="TextBox 6"/>
            <p:cNvSpPr txBox="1"/>
            <p:nvPr/>
          </p:nvSpPr>
          <p:spPr>
            <a:xfrm>
              <a:off x="2969822" y="1092682"/>
              <a:ext cx="576064" cy="813630"/>
            </a:xfrm>
            <a:prstGeom prst="rect">
              <a:avLst/>
            </a:prstGeom>
            <a:noFill/>
          </p:spPr>
          <p:txBody>
            <a:bodyPr wrap="square" rtlCol="0">
              <a:spAutoFit/>
            </a:bodyPr>
            <a:lstStyle/>
            <a:p>
              <a:r>
                <a:rPr lang="en-US" altLang="zh-CN" sz="6240" b="1" dirty="0">
                  <a:solidFill>
                    <a:schemeClr val="bg1"/>
                  </a:solidFill>
                  <a:latin typeface="华文中宋" panose="02010600040101010101" pitchFamily="2" charset="-122"/>
                  <a:ea typeface="华文中宋" panose="02010600040101010101" pitchFamily="2" charset="-122"/>
                </a:rPr>
                <a:t>S</a:t>
              </a:r>
              <a:endParaRPr lang="zh-CN" altLang="en-US" sz="6240" b="1" dirty="0">
                <a:solidFill>
                  <a:schemeClr val="bg1"/>
                </a:solidFill>
                <a:latin typeface="华文中宋" panose="02010600040101010101" pitchFamily="2" charset="-122"/>
                <a:ea typeface="华文中宋" panose="02010600040101010101" pitchFamily="2" charset="-122"/>
              </a:endParaRPr>
            </a:p>
          </p:txBody>
        </p:sp>
        <p:sp>
          <p:nvSpPr>
            <p:cNvPr id="8" name="TextBox 7"/>
            <p:cNvSpPr txBox="1"/>
            <p:nvPr/>
          </p:nvSpPr>
          <p:spPr>
            <a:xfrm>
              <a:off x="2897814" y="1923679"/>
              <a:ext cx="1008112" cy="328307"/>
            </a:xfrm>
            <a:prstGeom prst="rect">
              <a:avLst/>
            </a:prstGeom>
            <a:noFill/>
          </p:spPr>
          <p:txBody>
            <a:bodyPr wrap="square" rtlCol="0">
              <a:spAutoFit/>
            </a:bodyPr>
            <a:lstStyle/>
            <a:p>
              <a:r>
                <a:rPr lang="en-US" altLang="zh-CN" sz="2160" dirty="0">
                  <a:solidFill>
                    <a:schemeClr val="bg1"/>
                  </a:solidFill>
                </a:rPr>
                <a:t>strength</a:t>
              </a:r>
              <a:endParaRPr lang="zh-CN" altLang="en-US" sz="2160" dirty="0">
                <a:solidFill>
                  <a:schemeClr val="bg1"/>
                </a:solidFill>
              </a:endParaRPr>
            </a:p>
          </p:txBody>
        </p:sp>
      </p:grpSp>
      <p:grpSp>
        <p:nvGrpSpPr>
          <p:cNvPr id="9" name="组合 8"/>
          <p:cNvGrpSpPr/>
          <p:nvPr/>
        </p:nvGrpSpPr>
        <p:grpSpPr>
          <a:xfrm>
            <a:off x="6099105" y="1596643"/>
            <a:ext cx="2302284" cy="2095800"/>
            <a:chOff x="4574655" y="1018140"/>
            <a:chExt cx="1779543" cy="1620000"/>
          </a:xfrm>
        </p:grpSpPr>
        <p:sp>
          <p:nvSpPr>
            <p:cNvPr id="10" name="Freeform 9"/>
            <p:cNvSpPr/>
            <p:nvPr/>
          </p:nvSpPr>
          <p:spPr bwMode="auto">
            <a:xfrm rot="10800000" flipV="1">
              <a:off x="4574655" y="1018140"/>
              <a:ext cx="1620000" cy="1620000"/>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chemeClr val="accent1"/>
            </a:solidFill>
            <a:ln>
              <a:noFill/>
            </a:ln>
          </p:spPr>
          <p:txBody>
            <a:bodyPr/>
            <a:lstStyle/>
            <a:p>
              <a:endParaRPr lang="zh-CN" altLang="en-US" sz="2160">
                <a:ea typeface="宋体" panose="02010600030101010101" pitchFamily="2" charset="-122"/>
              </a:endParaRPr>
            </a:p>
          </p:txBody>
        </p:sp>
        <p:sp>
          <p:nvSpPr>
            <p:cNvPr id="11" name="TextBox 10"/>
            <p:cNvSpPr txBox="1"/>
            <p:nvPr/>
          </p:nvSpPr>
          <p:spPr>
            <a:xfrm>
              <a:off x="5346086" y="1092682"/>
              <a:ext cx="576064" cy="813630"/>
            </a:xfrm>
            <a:prstGeom prst="rect">
              <a:avLst/>
            </a:prstGeom>
            <a:noFill/>
          </p:spPr>
          <p:txBody>
            <a:bodyPr wrap="square" rtlCol="0">
              <a:spAutoFit/>
            </a:bodyPr>
            <a:lstStyle/>
            <a:p>
              <a:r>
                <a:rPr lang="en-US" altLang="zh-CN" sz="6240" b="1" dirty="0">
                  <a:solidFill>
                    <a:schemeClr val="bg1"/>
                  </a:solidFill>
                  <a:latin typeface="华文中宋" panose="02010600040101010101" pitchFamily="2" charset="-122"/>
                  <a:ea typeface="华文中宋" panose="02010600040101010101" pitchFamily="2" charset="-122"/>
                </a:rPr>
                <a:t>W</a:t>
              </a:r>
              <a:endParaRPr lang="zh-CN" altLang="en-US" sz="6240" b="1" dirty="0">
                <a:solidFill>
                  <a:schemeClr val="bg1"/>
                </a:solidFill>
                <a:latin typeface="华文中宋" panose="02010600040101010101" pitchFamily="2" charset="-122"/>
                <a:ea typeface="华文中宋" panose="02010600040101010101" pitchFamily="2" charset="-122"/>
              </a:endParaRPr>
            </a:p>
          </p:txBody>
        </p:sp>
        <p:sp>
          <p:nvSpPr>
            <p:cNvPr id="12" name="TextBox 11"/>
            <p:cNvSpPr txBox="1"/>
            <p:nvPr/>
          </p:nvSpPr>
          <p:spPr>
            <a:xfrm>
              <a:off x="5130062" y="1995687"/>
              <a:ext cx="1224136" cy="328307"/>
            </a:xfrm>
            <a:prstGeom prst="rect">
              <a:avLst/>
            </a:prstGeom>
            <a:noFill/>
          </p:spPr>
          <p:txBody>
            <a:bodyPr wrap="square" rtlCol="0">
              <a:spAutoFit/>
            </a:bodyPr>
            <a:lstStyle/>
            <a:p>
              <a:r>
                <a:rPr lang="en-US" altLang="zh-CN" sz="2160" dirty="0">
                  <a:solidFill>
                    <a:schemeClr val="bg1"/>
                  </a:solidFill>
                </a:rPr>
                <a:t>weakness</a:t>
              </a:r>
              <a:endParaRPr lang="zh-CN" altLang="en-US" sz="2160" dirty="0">
                <a:solidFill>
                  <a:schemeClr val="bg1"/>
                </a:solidFill>
              </a:endParaRPr>
            </a:p>
          </p:txBody>
        </p:sp>
      </p:grpSp>
      <p:grpSp>
        <p:nvGrpSpPr>
          <p:cNvPr id="13" name="组合 12"/>
          <p:cNvGrpSpPr/>
          <p:nvPr/>
        </p:nvGrpSpPr>
        <p:grpSpPr>
          <a:xfrm>
            <a:off x="3836534" y="3839681"/>
            <a:ext cx="2142687" cy="2095800"/>
            <a:chOff x="2825807" y="2751950"/>
            <a:chExt cx="1656183" cy="1620000"/>
          </a:xfrm>
        </p:grpSpPr>
        <p:sp>
          <p:nvSpPr>
            <p:cNvPr id="14" name="Freeform 12"/>
            <p:cNvSpPr/>
            <p:nvPr/>
          </p:nvSpPr>
          <p:spPr bwMode="auto">
            <a:xfrm rot="10800000" flipH="1">
              <a:off x="2825807" y="2751950"/>
              <a:ext cx="1620000" cy="1620000"/>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chemeClr val="accent4"/>
            </a:solidFill>
            <a:ln>
              <a:noFill/>
            </a:ln>
          </p:spPr>
          <p:txBody>
            <a:bodyPr lIns="86411" tIns="43207" rIns="86411" bIns="43207"/>
            <a:lstStyle/>
            <a:p>
              <a:endParaRPr lang="zh-CN" altLang="en-US" sz="2160">
                <a:ea typeface="宋体" panose="02010600030101010101" pitchFamily="2" charset="-122"/>
              </a:endParaRPr>
            </a:p>
          </p:txBody>
        </p:sp>
        <p:sp>
          <p:nvSpPr>
            <p:cNvPr id="15" name="TextBox 14"/>
            <p:cNvSpPr txBox="1"/>
            <p:nvPr/>
          </p:nvSpPr>
          <p:spPr>
            <a:xfrm>
              <a:off x="2969822" y="3108906"/>
              <a:ext cx="576064" cy="813630"/>
            </a:xfrm>
            <a:prstGeom prst="rect">
              <a:avLst/>
            </a:prstGeom>
            <a:noFill/>
          </p:spPr>
          <p:txBody>
            <a:bodyPr wrap="square" rtlCol="0">
              <a:spAutoFit/>
            </a:bodyPr>
            <a:lstStyle/>
            <a:p>
              <a:r>
                <a:rPr lang="en-US" altLang="zh-CN" sz="6240" b="1" dirty="0">
                  <a:solidFill>
                    <a:schemeClr val="bg1"/>
                  </a:solidFill>
                  <a:latin typeface="华文中宋" panose="02010600040101010101" pitchFamily="2" charset="-122"/>
                  <a:ea typeface="华文中宋" panose="02010600040101010101" pitchFamily="2" charset="-122"/>
                </a:rPr>
                <a:t>O</a:t>
              </a:r>
              <a:endParaRPr lang="zh-CN" altLang="en-US" sz="6240" b="1" dirty="0">
                <a:solidFill>
                  <a:schemeClr val="bg1"/>
                </a:solidFill>
                <a:latin typeface="华文中宋" panose="02010600040101010101" pitchFamily="2" charset="-122"/>
                <a:ea typeface="华文中宋" panose="02010600040101010101" pitchFamily="2" charset="-122"/>
              </a:endParaRPr>
            </a:p>
          </p:txBody>
        </p:sp>
        <p:sp>
          <p:nvSpPr>
            <p:cNvPr id="16" name="TextBox 15"/>
            <p:cNvSpPr txBox="1"/>
            <p:nvPr/>
          </p:nvSpPr>
          <p:spPr>
            <a:xfrm>
              <a:off x="2897814" y="3723879"/>
              <a:ext cx="1584176" cy="328307"/>
            </a:xfrm>
            <a:prstGeom prst="rect">
              <a:avLst/>
            </a:prstGeom>
            <a:noFill/>
          </p:spPr>
          <p:txBody>
            <a:bodyPr wrap="square" rtlCol="0">
              <a:spAutoFit/>
            </a:bodyPr>
            <a:lstStyle/>
            <a:p>
              <a:r>
                <a:rPr lang="en-US" altLang="zh-CN" sz="2160" dirty="0">
                  <a:solidFill>
                    <a:schemeClr val="bg1"/>
                  </a:solidFill>
                </a:rPr>
                <a:t>Opportunities</a:t>
              </a:r>
              <a:endParaRPr lang="zh-CN" altLang="en-US" sz="2160" dirty="0">
                <a:solidFill>
                  <a:schemeClr val="bg1"/>
                </a:solidFill>
              </a:endParaRPr>
            </a:p>
          </p:txBody>
        </p:sp>
      </p:grpSp>
      <p:grpSp>
        <p:nvGrpSpPr>
          <p:cNvPr id="17" name="组合 16"/>
          <p:cNvGrpSpPr/>
          <p:nvPr/>
        </p:nvGrpSpPr>
        <p:grpSpPr>
          <a:xfrm>
            <a:off x="6099107" y="3839680"/>
            <a:ext cx="2302283" cy="2095800"/>
            <a:chOff x="4574656" y="2751950"/>
            <a:chExt cx="1779542" cy="1620000"/>
          </a:xfrm>
        </p:grpSpPr>
        <p:sp>
          <p:nvSpPr>
            <p:cNvPr id="18" name="Freeform 16"/>
            <p:cNvSpPr/>
            <p:nvPr/>
          </p:nvSpPr>
          <p:spPr bwMode="auto">
            <a:xfrm rot="10800000">
              <a:off x="4574656" y="2751950"/>
              <a:ext cx="1620000" cy="1620000"/>
            </a:xfrm>
            <a:custGeom>
              <a:avLst/>
              <a:gdLst>
                <a:gd name="T0" fmla="*/ 498 w 946"/>
                <a:gd name="T1" fmla="*/ 946 h 946"/>
                <a:gd name="T2" fmla="*/ 500 w 946"/>
                <a:gd name="T3" fmla="*/ 924 h 946"/>
                <a:gd name="T4" fmla="*/ 509 w 946"/>
                <a:gd name="T5" fmla="*/ 882 h 946"/>
                <a:gd name="T6" fmla="*/ 521 w 946"/>
                <a:gd name="T7" fmla="*/ 841 h 946"/>
                <a:gd name="T8" fmla="*/ 535 w 946"/>
                <a:gd name="T9" fmla="*/ 801 h 946"/>
                <a:gd name="T10" fmla="*/ 555 w 946"/>
                <a:gd name="T11" fmla="*/ 762 h 946"/>
                <a:gd name="T12" fmla="*/ 576 w 946"/>
                <a:gd name="T13" fmla="*/ 727 h 946"/>
                <a:gd name="T14" fmla="*/ 600 w 946"/>
                <a:gd name="T15" fmla="*/ 692 h 946"/>
                <a:gd name="T16" fmla="*/ 627 w 946"/>
                <a:gd name="T17" fmla="*/ 661 h 946"/>
                <a:gd name="T18" fmla="*/ 657 w 946"/>
                <a:gd name="T19" fmla="*/ 632 h 946"/>
                <a:gd name="T20" fmla="*/ 690 w 946"/>
                <a:gd name="T21" fmla="*/ 605 h 946"/>
                <a:gd name="T22" fmla="*/ 724 w 946"/>
                <a:gd name="T23" fmla="*/ 581 h 946"/>
                <a:gd name="T24" fmla="*/ 761 w 946"/>
                <a:gd name="T25" fmla="*/ 560 h 946"/>
                <a:gd name="T26" fmla="*/ 799 w 946"/>
                <a:gd name="T27" fmla="*/ 542 h 946"/>
                <a:gd name="T28" fmla="*/ 840 w 946"/>
                <a:gd name="T29" fmla="*/ 528 h 946"/>
                <a:gd name="T30" fmla="*/ 881 w 946"/>
                <a:gd name="T31" fmla="*/ 517 h 946"/>
                <a:gd name="T32" fmla="*/ 924 w 946"/>
                <a:gd name="T33" fmla="*/ 510 h 946"/>
                <a:gd name="T34" fmla="*/ 946 w 946"/>
                <a:gd name="T35" fmla="*/ 187 h 946"/>
                <a:gd name="T36" fmla="*/ 945 w 946"/>
                <a:gd name="T37" fmla="*/ 168 h 946"/>
                <a:gd name="T38" fmla="*/ 938 w 946"/>
                <a:gd name="T39" fmla="*/ 131 h 946"/>
                <a:gd name="T40" fmla="*/ 923 w 946"/>
                <a:gd name="T41" fmla="*/ 97 h 946"/>
                <a:gd name="T42" fmla="*/ 904 w 946"/>
                <a:gd name="T43" fmla="*/ 68 h 946"/>
                <a:gd name="T44" fmla="*/ 878 w 946"/>
                <a:gd name="T45" fmla="*/ 43 h 946"/>
                <a:gd name="T46" fmla="*/ 848 w 946"/>
                <a:gd name="T47" fmla="*/ 23 h 946"/>
                <a:gd name="T48" fmla="*/ 814 w 946"/>
                <a:gd name="T49" fmla="*/ 8 h 946"/>
                <a:gd name="T50" fmla="*/ 778 w 946"/>
                <a:gd name="T51" fmla="*/ 1 h 946"/>
                <a:gd name="T52" fmla="*/ 186 w 946"/>
                <a:gd name="T53" fmla="*/ 0 h 946"/>
                <a:gd name="T54" fmla="*/ 168 w 946"/>
                <a:gd name="T55" fmla="*/ 1 h 946"/>
                <a:gd name="T56" fmla="*/ 130 w 946"/>
                <a:gd name="T57" fmla="*/ 8 h 946"/>
                <a:gd name="T58" fmla="*/ 98 w 946"/>
                <a:gd name="T59" fmla="*/ 23 h 946"/>
                <a:gd name="T60" fmla="*/ 68 w 946"/>
                <a:gd name="T61" fmla="*/ 43 h 946"/>
                <a:gd name="T62" fmla="*/ 42 w 946"/>
                <a:gd name="T63" fmla="*/ 68 h 946"/>
                <a:gd name="T64" fmla="*/ 22 w 946"/>
                <a:gd name="T65" fmla="*/ 97 h 946"/>
                <a:gd name="T66" fmla="*/ 8 w 946"/>
                <a:gd name="T67" fmla="*/ 131 h 946"/>
                <a:gd name="T68" fmla="*/ 1 w 946"/>
                <a:gd name="T69" fmla="*/ 168 h 946"/>
                <a:gd name="T70" fmla="*/ 0 w 946"/>
                <a:gd name="T71" fmla="*/ 760 h 946"/>
                <a:gd name="T72" fmla="*/ 1 w 946"/>
                <a:gd name="T73" fmla="*/ 779 h 946"/>
                <a:gd name="T74" fmla="*/ 8 w 946"/>
                <a:gd name="T75" fmla="*/ 815 h 946"/>
                <a:gd name="T76" fmla="*/ 22 w 946"/>
                <a:gd name="T77" fmla="*/ 848 h 946"/>
                <a:gd name="T78" fmla="*/ 42 w 946"/>
                <a:gd name="T79" fmla="*/ 878 h 946"/>
                <a:gd name="T80" fmla="*/ 68 w 946"/>
                <a:gd name="T81" fmla="*/ 904 h 946"/>
                <a:gd name="T82" fmla="*/ 98 w 946"/>
                <a:gd name="T83" fmla="*/ 924 h 946"/>
                <a:gd name="T84" fmla="*/ 130 w 946"/>
                <a:gd name="T85" fmla="*/ 937 h 946"/>
                <a:gd name="T86" fmla="*/ 168 w 946"/>
                <a:gd name="T87" fmla="*/ 946 h 946"/>
                <a:gd name="T88" fmla="*/ 186 w 946"/>
                <a:gd name="T89" fmla="*/ 946 h 9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6"/>
                <a:gd name="T136" fmla="*/ 0 h 946"/>
                <a:gd name="T137" fmla="*/ 946 w 946"/>
                <a:gd name="T138" fmla="*/ 946 h 9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6" h="946">
                  <a:moveTo>
                    <a:pt x="186" y="946"/>
                  </a:moveTo>
                  <a:lnTo>
                    <a:pt x="498" y="946"/>
                  </a:lnTo>
                  <a:lnTo>
                    <a:pt x="500" y="924"/>
                  </a:lnTo>
                  <a:lnTo>
                    <a:pt x="504" y="904"/>
                  </a:lnTo>
                  <a:lnTo>
                    <a:pt x="509" y="882"/>
                  </a:lnTo>
                  <a:lnTo>
                    <a:pt x="515" y="861"/>
                  </a:lnTo>
                  <a:lnTo>
                    <a:pt x="521" y="841"/>
                  </a:lnTo>
                  <a:lnTo>
                    <a:pt x="528" y="820"/>
                  </a:lnTo>
                  <a:lnTo>
                    <a:pt x="535" y="801"/>
                  </a:lnTo>
                  <a:lnTo>
                    <a:pt x="545" y="782"/>
                  </a:lnTo>
                  <a:lnTo>
                    <a:pt x="555" y="762"/>
                  </a:lnTo>
                  <a:lnTo>
                    <a:pt x="564" y="744"/>
                  </a:lnTo>
                  <a:lnTo>
                    <a:pt x="576" y="727"/>
                  </a:lnTo>
                  <a:lnTo>
                    <a:pt x="587" y="709"/>
                  </a:lnTo>
                  <a:lnTo>
                    <a:pt x="600" y="692"/>
                  </a:lnTo>
                  <a:lnTo>
                    <a:pt x="614" y="676"/>
                  </a:lnTo>
                  <a:lnTo>
                    <a:pt x="627" y="661"/>
                  </a:lnTo>
                  <a:lnTo>
                    <a:pt x="643" y="646"/>
                  </a:lnTo>
                  <a:lnTo>
                    <a:pt x="657" y="632"/>
                  </a:lnTo>
                  <a:lnTo>
                    <a:pt x="673" y="618"/>
                  </a:lnTo>
                  <a:lnTo>
                    <a:pt x="690" y="605"/>
                  </a:lnTo>
                  <a:lnTo>
                    <a:pt x="707" y="593"/>
                  </a:lnTo>
                  <a:lnTo>
                    <a:pt x="724" y="581"/>
                  </a:lnTo>
                  <a:lnTo>
                    <a:pt x="742" y="570"/>
                  </a:lnTo>
                  <a:lnTo>
                    <a:pt x="761" y="560"/>
                  </a:lnTo>
                  <a:lnTo>
                    <a:pt x="779" y="551"/>
                  </a:lnTo>
                  <a:lnTo>
                    <a:pt x="799" y="542"/>
                  </a:lnTo>
                  <a:lnTo>
                    <a:pt x="819" y="535"/>
                  </a:lnTo>
                  <a:lnTo>
                    <a:pt x="840" y="528"/>
                  </a:lnTo>
                  <a:lnTo>
                    <a:pt x="860" y="523"/>
                  </a:lnTo>
                  <a:lnTo>
                    <a:pt x="881" y="517"/>
                  </a:lnTo>
                  <a:lnTo>
                    <a:pt x="903" y="513"/>
                  </a:lnTo>
                  <a:lnTo>
                    <a:pt x="924" y="510"/>
                  </a:lnTo>
                  <a:lnTo>
                    <a:pt x="946" y="508"/>
                  </a:lnTo>
                  <a:lnTo>
                    <a:pt x="946" y="187"/>
                  </a:lnTo>
                  <a:lnTo>
                    <a:pt x="945" y="168"/>
                  </a:lnTo>
                  <a:lnTo>
                    <a:pt x="942" y="149"/>
                  </a:lnTo>
                  <a:lnTo>
                    <a:pt x="938" y="131"/>
                  </a:lnTo>
                  <a:lnTo>
                    <a:pt x="932" y="114"/>
                  </a:lnTo>
                  <a:lnTo>
                    <a:pt x="923" y="97"/>
                  </a:lnTo>
                  <a:lnTo>
                    <a:pt x="915" y="82"/>
                  </a:lnTo>
                  <a:lnTo>
                    <a:pt x="904" y="68"/>
                  </a:lnTo>
                  <a:lnTo>
                    <a:pt x="892" y="55"/>
                  </a:lnTo>
                  <a:lnTo>
                    <a:pt x="878" y="43"/>
                  </a:lnTo>
                  <a:lnTo>
                    <a:pt x="864" y="32"/>
                  </a:lnTo>
                  <a:lnTo>
                    <a:pt x="848" y="23"/>
                  </a:lnTo>
                  <a:lnTo>
                    <a:pt x="831" y="14"/>
                  </a:lnTo>
                  <a:lnTo>
                    <a:pt x="814" y="8"/>
                  </a:lnTo>
                  <a:lnTo>
                    <a:pt x="796" y="3"/>
                  </a:lnTo>
                  <a:lnTo>
                    <a:pt x="778" y="1"/>
                  </a:lnTo>
                  <a:lnTo>
                    <a:pt x="759" y="0"/>
                  </a:lnTo>
                  <a:lnTo>
                    <a:pt x="186" y="0"/>
                  </a:lnTo>
                  <a:lnTo>
                    <a:pt x="168" y="1"/>
                  </a:lnTo>
                  <a:lnTo>
                    <a:pt x="149" y="3"/>
                  </a:lnTo>
                  <a:lnTo>
                    <a:pt x="130" y="8"/>
                  </a:lnTo>
                  <a:lnTo>
                    <a:pt x="114" y="14"/>
                  </a:lnTo>
                  <a:lnTo>
                    <a:pt x="98" y="23"/>
                  </a:lnTo>
                  <a:lnTo>
                    <a:pt x="82" y="32"/>
                  </a:lnTo>
                  <a:lnTo>
                    <a:pt x="68" y="43"/>
                  </a:lnTo>
                  <a:lnTo>
                    <a:pt x="54" y="55"/>
                  </a:lnTo>
                  <a:lnTo>
                    <a:pt x="42" y="68"/>
                  </a:lnTo>
                  <a:lnTo>
                    <a:pt x="31" y="82"/>
                  </a:lnTo>
                  <a:lnTo>
                    <a:pt x="22" y="97"/>
                  </a:lnTo>
                  <a:lnTo>
                    <a:pt x="14" y="114"/>
                  </a:lnTo>
                  <a:lnTo>
                    <a:pt x="8" y="131"/>
                  </a:lnTo>
                  <a:lnTo>
                    <a:pt x="4" y="149"/>
                  </a:lnTo>
                  <a:lnTo>
                    <a:pt x="1" y="168"/>
                  </a:lnTo>
                  <a:lnTo>
                    <a:pt x="0" y="187"/>
                  </a:lnTo>
                  <a:lnTo>
                    <a:pt x="0" y="760"/>
                  </a:lnTo>
                  <a:lnTo>
                    <a:pt x="1" y="779"/>
                  </a:lnTo>
                  <a:lnTo>
                    <a:pt x="4" y="797"/>
                  </a:lnTo>
                  <a:lnTo>
                    <a:pt x="8" y="815"/>
                  </a:lnTo>
                  <a:lnTo>
                    <a:pt x="14" y="832"/>
                  </a:lnTo>
                  <a:lnTo>
                    <a:pt x="22" y="848"/>
                  </a:lnTo>
                  <a:lnTo>
                    <a:pt x="31" y="864"/>
                  </a:lnTo>
                  <a:lnTo>
                    <a:pt x="42" y="878"/>
                  </a:lnTo>
                  <a:lnTo>
                    <a:pt x="54" y="892"/>
                  </a:lnTo>
                  <a:lnTo>
                    <a:pt x="68" y="904"/>
                  </a:lnTo>
                  <a:lnTo>
                    <a:pt x="82" y="914"/>
                  </a:lnTo>
                  <a:lnTo>
                    <a:pt x="98" y="924"/>
                  </a:lnTo>
                  <a:lnTo>
                    <a:pt x="114" y="931"/>
                  </a:lnTo>
                  <a:lnTo>
                    <a:pt x="130" y="937"/>
                  </a:lnTo>
                  <a:lnTo>
                    <a:pt x="149" y="942"/>
                  </a:lnTo>
                  <a:lnTo>
                    <a:pt x="168" y="946"/>
                  </a:lnTo>
                  <a:lnTo>
                    <a:pt x="186" y="946"/>
                  </a:lnTo>
                  <a:close/>
                </a:path>
              </a:pathLst>
            </a:custGeom>
            <a:solidFill>
              <a:schemeClr val="accent3"/>
            </a:solidFill>
            <a:ln>
              <a:noFill/>
            </a:ln>
          </p:spPr>
          <p:txBody>
            <a:bodyPr/>
            <a:lstStyle/>
            <a:p>
              <a:endParaRPr lang="zh-CN" altLang="en-US" sz="2160">
                <a:ea typeface="宋体" panose="02010600030101010101" pitchFamily="2" charset="-122"/>
              </a:endParaRPr>
            </a:p>
          </p:txBody>
        </p:sp>
        <p:sp>
          <p:nvSpPr>
            <p:cNvPr id="19" name="TextBox 18"/>
            <p:cNvSpPr txBox="1"/>
            <p:nvPr/>
          </p:nvSpPr>
          <p:spPr>
            <a:xfrm>
              <a:off x="5418095" y="3108906"/>
              <a:ext cx="576064" cy="813630"/>
            </a:xfrm>
            <a:prstGeom prst="rect">
              <a:avLst/>
            </a:prstGeom>
            <a:noFill/>
          </p:spPr>
          <p:txBody>
            <a:bodyPr wrap="square" rtlCol="0">
              <a:spAutoFit/>
            </a:bodyPr>
            <a:lstStyle/>
            <a:p>
              <a:r>
                <a:rPr lang="en-US" altLang="zh-CN" sz="6240" b="1" dirty="0">
                  <a:solidFill>
                    <a:schemeClr val="bg1"/>
                  </a:solidFill>
                  <a:latin typeface="华文中宋" panose="02010600040101010101" pitchFamily="2" charset="-122"/>
                  <a:ea typeface="华文中宋" panose="02010600040101010101" pitchFamily="2" charset="-122"/>
                </a:rPr>
                <a:t>T</a:t>
              </a:r>
              <a:endParaRPr lang="zh-CN" altLang="en-US" sz="6240" b="1" dirty="0">
                <a:solidFill>
                  <a:schemeClr val="bg1"/>
                </a:solidFill>
                <a:latin typeface="华文中宋" panose="02010600040101010101" pitchFamily="2" charset="-122"/>
                <a:ea typeface="华文中宋" panose="02010600040101010101" pitchFamily="2" charset="-122"/>
              </a:endParaRPr>
            </a:p>
          </p:txBody>
        </p:sp>
        <p:sp>
          <p:nvSpPr>
            <p:cNvPr id="20" name="TextBox 19"/>
            <p:cNvSpPr txBox="1"/>
            <p:nvPr/>
          </p:nvSpPr>
          <p:spPr>
            <a:xfrm>
              <a:off x="5130062" y="3795887"/>
              <a:ext cx="1224136" cy="328307"/>
            </a:xfrm>
            <a:prstGeom prst="rect">
              <a:avLst/>
            </a:prstGeom>
            <a:noFill/>
          </p:spPr>
          <p:txBody>
            <a:bodyPr wrap="square" rtlCol="0">
              <a:spAutoFit/>
            </a:bodyPr>
            <a:lstStyle/>
            <a:p>
              <a:r>
                <a:rPr lang="en-US" altLang="zh-CN" sz="2160" dirty="0">
                  <a:solidFill>
                    <a:schemeClr val="bg1"/>
                  </a:solidFill>
                </a:rPr>
                <a:t>Threats</a:t>
              </a:r>
              <a:endParaRPr lang="zh-CN" altLang="en-US" sz="2160" dirty="0">
                <a:solidFill>
                  <a:schemeClr val="bg1"/>
                </a:solidFill>
              </a:endParaRPr>
            </a:p>
          </p:txBody>
        </p:sp>
      </p:grpSp>
      <p:sp>
        <p:nvSpPr>
          <p:cNvPr id="21" name="Text Box 2764"/>
          <p:cNvSpPr txBox="1">
            <a:spLocks noChangeArrowheads="1"/>
          </p:cNvSpPr>
          <p:nvPr/>
        </p:nvSpPr>
        <p:spPr bwMode="auto">
          <a:xfrm>
            <a:off x="8468221" y="1873628"/>
            <a:ext cx="2812356" cy="1063566"/>
          </a:xfrm>
          <a:prstGeom prst="rect">
            <a:avLst/>
          </a:prstGeom>
          <a:noFill/>
          <a:ln w="9525" algn="ctr">
            <a:noFill/>
            <a:miter lim="800000"/>
          </a:ln>
        </p:spPr>
        <p:txBody>
          <a:bodyPr wrap="square" lIns="93160" tIns="46580" rIns="93160" bIns="4658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这里输入您的文字这里输入您的文字这里输入您的文字这里输入您的文字</a:t>
            </a:r>
            <a:endParaRPr lang="zh-CN" altLang="en-US" dirty="0">
              <a:solidFill>
                <a:schemeClr val="tx1">
                  <a:lumMod val="75000"/>
                  <a:lumOff val="25000"/>
                </a:schemeClr>
              </a:solidFill>
            </a:endParaRPr>
          </a:p>
        </p:txBody>
      </p:sp>
      <p:sp>
        <p:nvSpPr>
          <p:cNvPr id="22" name="Text Box 2764"/>
          <p:cNvSpPr txBox="1">
            <a:spLocks noChangeArrowheads="1"/>
          </p:cNvSpPr>
          <p:nvPr/>
        </p:nvSpPr>
        <p:spPr bwMode="auto">
          <a:xfrm>
            <a:off x="8468221" y="4388868"/>
            <a:ext cx="2812356" cy="1063566"/>
          </a:xfrm>
          <a:prstGeom prst="rect">
            <a:avLst/>
          </a:prstGeom>
          <a:noFill/>
          <a:ln w="9525" algn="ctr">
            <a:noFill/>
            <a:miter lim="800000"/>
          </a:ln>
        </p:spPr>
        <p:txBody>
          <a:bodyPr wrap="square" lIns="93160" tIns="46580" rIns="93160" bIns="4658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这里输入您的文字这里输入您的文字这里输入您的文字这里输入您的文字</a:t>
            </a:r>
            <a:endParaRPr lang="zh-CN" altLang="en-US" dirty="0">
              <a:solidFill>
                <a:schemeClr val="tx1">
                  <a:lumMod val="75000"/>
                  <a:lumOff val="25000"/>
                </a:schemeClr>
              </a:solidFill>
            </a:endParaRPr>
          </a:p>
        </p:txBody>
      </p:sp>
      <p:sp>
        <p:nvSpPr>
          <p:cNvPr id="23" name="Text Box 2764"/>
          <p:cNvSpPr txBox="1">
            <a:spLocks noChangeArrowheads="1"/>
          </p:cNvSpPr>
          <p:nvPr/>
        </p:nvSpPr>
        <p:spPr bwMode="auto">
          <a:xfrm>
            <a:off x="915493" y="1929730"/>
            <a:ext cx="2847448" cy="1063566"/>
          </a:xfrm>
          <a:prstGeom prst="rect">
            <a:avLst/>
          </a:prstGeom>
          <a:noFill/>
          <a:ln w="9525" algn="ctr">
            <a:noFill/>
            <a:miter lim="800000"/>
          </a:ln>
        </p:spPr>
        <p:txBody>
          <a:bodyPr wrap="square" lIns="93160" tIns="46580" rIns="93160" bIns="4658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这里输入您的文字这里输入您的文字这里输入您的文字这里输入您的文字</a:t>
            </a:r>
            <a:endParaRPr lang="zh-CN" altLang="en-US" dirty="0">
              <a:solidFill>
                <a:schemeClr val="tx1">
                  <a:lumMod val="75000"/>
                  <a:lumOff val="25000"/>
                </a:schemeClr>
              </a:solidFill>
            </a:endParaRPr>
          </a:p>
        </p:txBody>
      </p:sp>
      <p:sp>
        <p:nvSpPr>
          <p:cNvPr id="24" name="Text Box 2764"/>
          <p:cNvSpPr txBox="1">
            <a:spLocks noChangeArrowheads="1"/>
          </p:cNvSpPr>
          <p:nvPr/>
        </p:nvSpPr>
        <p:spPr bwMode="auto">
          <a:xfrm>
            <a:off x="915494" y="4444970"/>
            <a:ext cx="2812356" cy="1063566"/>
          </a:xfrm>
          <a:prstGeom prst="rect">
            <a:avLst/>
          </a:prstGeom>
          <a:noFill/>
          <a:ln w="9525" algn="ctr">
            <a:noFill/>
            <a:miter lim="800000"/>
          </a:ln>
        </p:spPr>
        <p:txBody>
          <a:bodyPr wrap="square" lIns="93160" tIns="46580" rIns="93160" bIns="4658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这里输入您的文字这里输入您的文字这里输入您的文字这里输入您的文字</a:t>
            </a:r>
            <a:endParaRPr lang="zh-CN" altLang="en-US" dirty="0">
              <a:solidFill>
                <a:schemeClr val="tx1">
                  <a:lumMod val="75000"/>
                  <a:lumOff val="25000"/>
                </a:schemeClr>
              </a:solidFill>
            </a:endParaRPr>
          </a:p>
        </p:txBody>
      </p:sp>
      <p:grpSp>
        <p:nvGrpSpPr>
          <p:cNvPr id="25" name="组合 24"/>
          <p:cNvGrpSpPr/>
          <p:nvPr/>
        </p:nvGrpSpPr>
        <p:grpSpPr>
          <a:xfrm>
            <a:off x="5210743" y="2974226"/>
            <a:ext cx="1583727" cy="1583671"/>
            <a:chOff x="3928444" y="2226992"/>
            <a:chExt cx="1224136" cy="1224136"/>
          </a:xfrm>
        </p:grpSpPr>
        <p:sp>
          <p:nvSpPr>
            <p:cNvPr id="26" name="椭圆 25"/>
            <p:cNvSpPr/>
            <p:nvPr/>
          </p:nvSpPr>
          <p:spPr>
            <a:xfrm>
              <a:off x="3928444" y="2226992"/>
              <a:ext cx="1224136" cy="122413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sp>
          <p:nvSpPr>
            <p:cNvPr id="27" name="KSO_Shape"/>
            <p:cNvSpPr/>
            <p:nvPr/>
          </p:nvSpPr>
          <p:spPr bwMode="auto">
            <a:xfrm>
              <a:off x="4107137" y="2546269"/>
              <a:ext cx="866750" cy="59516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lstStyle/>
            <a:p>
              <a:endParaRPr lang="zh-CN" altLang="en-US" sz="2160"/>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fltVal val="0"/>
                                          </p:val>
                                        </p:tav>
                                        <p:tav tm="100000">
                                          <p:val>
                                            <p:strVal val="#ppt_w"/>
                                          </p:val>
                                        </p:tav>
                                      </p:tavLst>
                                    </p:anim>
                                    <p:anim calcmode="lin" valueType="num">
                                      <p:cBhvr>
                                        <p:cTn id="8" dur="750" fill="hold"/>
                                        <p:tgtEl>
                                          <p:spTgt spid="25"/>
                                        </p:tgtEl>
                                        <p:attrNameLst>
                                          <p:attrName>ppt_h</p:attrName>
                                        </p:attrNameLst>
                                      </p:cBhvr>
                                      <p:tavLst>
                                        <p:tav tm="0">
                                          <p:val>
                                            <p:fltVal val="0"/>
                                          </p:val>
                                        </p:tav>
                                        <p:tav tm="100000">
                                          <p:val>
                                            <p:strVal val="#ppt_h"/>
                                          </p:val>
                                        </p:tav>
                                      </p:tavLst>
                                    </p:anim>
                                    <p:animEffect transition="in" filter="fade">
                                      <p:cBhvr>
                                        <p:cTn id="9" dur="750"/>
                                        <p:tgtEl>
                                          <p:spTgt spid="25"/>
                                        </p:tgtEl>
                                      </p:cBhvr>
                                    </p:animEffect>
                                  </p:childTnLst>
                                </p:cTn>
                              </p:par>
                            </p:childTnLst>
                          </p:cTn>
                        </p:par>
                        <p:par>
                          <p:cTn id="10" fill="hold">
                            <p:stCondLst>
                              <p:cond delay="1000"/>
                            </p:stCondLst>
                            <p:childTnLst>
                              <p:par>
                                <p:cTn id="11" presetID="2" presetClass="entr" presetSubtype="9"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12" presetClass="entr" presetSubtype="2"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slide(fromRight)">
                                      <p:cBhvr>
                                        <p:cTn id="18" dur="500"/>
                                        <p:tgtEl>
                                          <p:spTgt spid="23"/>
                                        </p:tgtEl>
                                      </p:cBhvr>
                                    </p:animEffect>
                                  </p:childTnLst>
                                </p:cTn>
                              </p:par>
                            </p:childTnLst>
                          </p:cTn>
                        </p:par>
                        <p:par>
                          <p:cTn id="19" fill="hold">
                            <p:stCondLst>
                              <p:cond delay="2000"/>
                            </p:stCondLst>
                            <p:childTnLst>
                              <p:par>
                                <p:cTn id="20" presetID="2" presetClass="entr" presetSubtype="3"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0-#ppt_h/2"/>
                                          </p:val>
                                        </p:tav>
                                        <p:tav tm="100000">
                                          <p:val>
                                            <p:strVal val="#ppt_y"/>
                                          </p:val>
                                        </p:tav>
                                      </p:tavLst>
                                    </p:anim>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slide(fromLeft)">
                                      <p:cBhvr>
                                        <p:cTn id="27" dur="500"/>
                                        <p:tgtEl>
                                          <p:spTgt spid="21"/>
                                        </p:tgtEl>
                                      </p:cBhvr>
                                    </p:animEffect>
                                  </p:childTnLst>
                                </p:cTn>
                              </p:par>
                            </p:childTnLst>
                          </p:cTn>
                        </p:par>
                        <p:par>
                          <p:cTn id="28" fill="hold">
                            <p:stCondLst>
                              <p:cond delay="3000"/>
                            </p:stCondLst>
                            <p:childTnLst>
                              <p:par>
                                <p:cTn id="29" presetID="2" presetClass="entr" presetSubtype="12"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12" presetClass="entr" presetSubtype="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slide(fromRight)">
                                      <p:cBhvr>
                                        <p:cTn id="36" dur="500"/>
                                        <p:tgtEl>
                                          <p:spTgt spid="24"/>
                                        </p:tgtEl>
                                      </p:cBhvr>
                                    </p:animEffect>
                                  </p:childTnLst>
                                </p:cTn>
                              </p:par>
                            </p:childTnLst>
                          </p:cTn>
                        </p:par>
                        <p:par>
                          <p:cTn id="37" fill="hold">
                            <p:stCondLst>
                              <p:cond delay="4000"/>
                            </p:stCondLst>
                            <p:childTnLst>
                              <p:par>
                                <p:cTn id="38" presetID="2" presetClass="entr" presetSubtype="6"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12" presetClass="entr" presetSubtype="8"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slide(fromLeft)">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240769" cy="68580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4239" y="4621413"/>
            <a:ext cx="2501922" cy="50576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43825"/>
            <a:ext cx="12180110" cy="1749875"/>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4076" y="2015964"/>
            <a:ext cx="2537021" cy="4877736"/>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700" y="5143825"/>
            <a:ext cx="2290800" cy="1561205"/>
          </a:xfrm>
          <a:prstGeom prst="rect">
            <a:avLst/>
          </a:prstGeom>
        </p:spPr>
      </p:pic>
      <p:sp>
        <p:nvSpPr>
          <p:cNvPr id="10" name="六边形 9"/>
          <p:cNvSpPr/>
          <p:nvPr/>
        </p:nvSpPr>
        <p:spPr>
          <a:xfrm>
            <a:off x="3026505" y="1800059"/>
            <a:ext cx="1790700" cy="1543707"/>
          </a:xfrm>
          <a:prstGeom prst="hexagon">
            <a:avLst/>
          </a:prstGeom>
          <a:solidFill>
            <a:srgbClr val="0E92C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六边形 10"/>
          <p:cNvSpPr/>
          <p:nvPr/>
        </p:nvSpPr>
        <p:spPr>
          <a:xfrm>
            <a:off x="4350465" y="1800059"/>
            <a:ext cx="1790700" cy="1543707"/>
          </a:xfrm>
          <a:prstGeom prst="hexagon">
            <a:avLst/>
          </a:prstGeom>
          <a:solidFill>
            <a:srgbClr val="0E92C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六边形 11"/>
          <p:cNvSpPr/>
          <p:nvPr/>
        </p:nvSpPr>
        <p:spPr>
          <a:xfrm>
            <a:off x="5674425" y="1800059"/>
            <a:ext cx="1790700" cy="1543707"/>
          </a:xfrm>
          <a:prstGeom prst="hexagon">
            <a:avLst/>
          </a:prstGeom>
          <a:solidFill>
            <a:srgbClr val="0E92C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3" name="六边形 12"/>
          <p:cNvSpPr/>
          <p:nvPr/>
        </p:nvSpPr>
        <p:spPr>
          <a:xfrm>
            <a:off x="6998386" y="1800059"/>
            <a:ext cx="1790700" cy="1543707"/>
          </a:xfrm>
          <a:prstGeom prst="hexagon">
            <a:avLst/>
          </a:prstGeom>
          <a:solidFill>
            <a:srgbClr val="0E92C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文本框 8"/>
          <p:cNvSpPr txBox="1"/>
          <p:nvPr/>
        </p:nvSpPr>
        <p:spPr>
          <a:xfrm>
            <a:off x="7377856" y="1978107"/>
            <a:ext cx="1107996"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看</a:t>
            </a:r>
          </a:p>
        </p:txBody>
      </p:sp>
      <p:sp>
        <p:nvSpPr>
          <p:cNvPr id="14" name="文本框 13"/>
          <p:cNvSpPr txBox="1"/>
          <p:nvPr/>
        </p:nvSpPr>
        <p:spPr>
          <a:xfrm>
            <a:off x="3327482" y="2024273"/>
            <a:ext cx="103105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感</a:t>
            </a:r>
            <a:endParaRPr kumimoji="0" lang="zh-CN" altLang="en-US" sz="11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5" name="文本框 14"/>
          <p:cNvSpPr txBox="1"/>
          <p:nvPr/>
        </p:nvSpPr>
        <p:spPr>
          <a:xfrm>
            <a:off x="4602339" y="2024273"/>
            <a:ext cx="103105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谢</a:t>
            </a:r>
            <a:endParaRPr kumimoji="0" lang="zh-CN" altLang="en-US" sz="11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6" name="文本框 15"/>
          <p:cNvSpPr txBox="1"/>
          <p:nvPr/>
        </p:nvSpPr>
        <p:spPr>
          <a:xfrm>
            <a:off x="6005109" y="2024273"/>
            <a:ext cx="1031051"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观</a:t>
            </a:r>
            <a:endParaRPr kumimoji="0" lang="zh-CN" altLang="en-US" sz="1100" b="1"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7" name="文本框 16"/>
          <p:cNvSpPr txBox="1"/>
          <p:nvPr/>
        </p:nvSpPr>
        <p:spPr>
          <a:xfrm>
            <a:off x="2636741" y="3686694"/>
            <a:ext cx="629691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0E92CC"/>
                </a:solidFill>
                <a:effectLst/>
                <a:uLnTx/>
                <a:uFillTx/>
                <a:latin typeface="等线" panose="02010600030101010101" charset="-122"/>
                <a:ea typeface="等线" panose="02010600030101010101" charset="-122"/>
                <a:cs typeface="+mn-cs"/>
              </a:rPr>
              <a:t>Respect for the designer's achievements,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0E92CC"/>
                </a:solidFill>
                <a:effectLst/>
                <a:uLnTx/>
                <a:uFillTx/>
                <a:latin typeface="等线" panose="02010600030101010101" charset="-122"/>
                <a:ea typeface="等线" panose="02010600030101010101" charset="-122"/>
                <a:cs typeface="+mn-cs"/>
              </a:rPr>
              <a:t>welcome to download my works, thank you for your support! </a:t>
            </a:r>
            <a:endParaRPr kumimoji="0" lang="zh-CN" altLang="en-US" sz="1800" b="0" i="0" u="none" strike="noStrike" kern="1200" cap="none" spc="0" normalizeH="0" baseline="0" noProof="0" dirty="0">
              <a:ln>
                <a:noFill/>
              </a:ln>
              <a:solidFill>
                <a:srgbClr val="0E92CC"/>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25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childTnLst>
                          </p:cTn>
                        </p:par>
                        <p:par>
                          <p:cTn id="22" fill="hold">
                            <p:stCondLst>
                              <p:cond delay="3500"/>
                            </p:stCondLst>
                            <p:childTnLst>
                              <p:par>
                                <p:cTn id="23" presetID="1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par>
                          <p:cTn id="27" fill="hold">
                            <p:stCondLst>
                              <p:cond delay="4000"/>
                            </p:stCondLst>
                            <p:childTnLst>
                              <p:par>
                                <p:cTn id="28" presetID="12" presetClass="entr" presetSubtype="4"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p:tgtEl>
                                          <p:spTgt spid="11"/>
                                        </p:tgtEl>
                                        <p:attrNameLst>
                                          <p:attrName>ppt_y</p:attrName>
                                        </p:attrNameLst>
                                      </p:cBhvr>
                                      <p:tavLst>
                                        <p:tav tm="0">
                                          <p:val>
                                            <p:strVal val="#ppt_y+#ppt_h*1.125000"/>
                                          </p:val>
                                        </p:tav>
                                        <p:tav tm="100000">
                                          <p:val>
                                            <p:strVal val="#ppt_y"/>
                                          </p:val>
                                        </p:tav>
                                      </p:tavLst>
                                    </p:anim>
                                    <p:animEffect transition="in" filter="wipe(up)">
                                      <p:cBhvr>
                                        <p:cTn id="31" dur="500"/>
                                        <p:tgtEl>
                                          <p:spTgt spid="11"/>
                                        </p:tgtEl>
                                      </p:cBhvr>
                                    </p:animEffect>
                                  </p:childTnLst>
                                </p:cTn>
                              </p:par>
                            </p:childTnLst>
                          </p:cTn>
                        </p:par>
                        <p:par>
                          <p:cTn id="32" fill="hold">
                            <p:stCondLst>
                              <p:cond delay="4500"/>
                            </p:stCondLst>
                            <p:childTnLst>
                              <p:par>
                                <p:cTn id="33" presetID="1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p:tgtEl>
                                          <p:spTgt spid="12"/>
                                        </p:tgtEl>
                                        <p:attrNameLst>
                                          <p:attrName>ppt_y</p:attrName>
                                        </p:attrNameLst>
                                      </p:cBhvr>
                                      <p:tavLst>
                                        <p:tav tm="0">
                                          <p:val>
                                            <p:strVal val="#ppt_y+#ppt_h*1.125000"/>
                                          </p:val>
                                        </p:tav>
                                        <p:tav tm="100000">
                                          <p:val>
                                            <p:strVal val="#ppt_y"/>
                                          </p:val>
                                        </p:tav>
                                      </p:tavLst>
                                    </p:anim>
                                    <p:animEffect transition="in" filter="wipe(up)">
                                      <p:cBhvr>
                                        <p:cTn id="36" dur="500"/>
                                        <p:tgtEl>
                                          <p:spTgt spid="12"/>
                                        </p:tgtEl>
                                      </p:cBhvr>
                                    </p:animEffect>
                                  </p:childTnLst>
                                </p:cTn>
                              </p:par>
                            </p:childTnLst>
                          </p:cTn>
                        </p:par>
                        <p:par>
                          <p:cTn id="37" fill="hold">
                            <p:stCondLst>
                              <p:cond delay="5000"/>
                            </p:stCondLst>
                            <p:childTnLst>
                              <p:par>
                                <p:cTn id="38" presetID="1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p:tgtEl>
                                          <p:spTgt spid="13"/>
                                        </p:tgtEl>
                                        <p:attrNameLst>
                                          <p:attrName>ppt_y</p:attrName>
                                        </p:attrNameLst>
                                      </p:cBhvr>
                                      <p:tavLst>
                                        <p:tav tm="0">
                                          <p:val>
                                            <p:strVal val="#ppt_y+#ppt_h*1.125000"/>
                                          </p:val>
                                        </p:tav>
                                        <p:tav tm="100000">
                                          <p:val>
                                            <p:strVal val="#ppt_y"/>
                                          </p:val>
                                        </p:tav>
                                      </p:tavLst>
                                    </p:anim>
                                    <p:animEffect transition="in" filter="wipe(up)">
                                      <p:cBhvr>
                                        <p:cTn id="41" dur="500"/>
                                        <p:tgtEl>
                                          <p:spTgt spid="13"/>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6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7000"/>
                            </p:stCondLst>
                            <p:childTnLst>
                              <p:par>
                                <p:cTn id="55" presetID="10"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par>
                          <p:cTn id="58" fill="hold">
                            <p:stCondLst>
                              <p:cond delay="7500"/>
                            </p:stCondLst>
                            <p:childTnLst>
                              <p:par>
                                <p:cTn id="59" presetID="16" presetClass="entr" presetSubtype="37"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arn(outVertical)">
                                      <p:cBhvr>
                                        <p:cTn id="61" dur="750"/>
                                        <p:tgtEl>
                                          <p:spTgt spid="17"/>
                                        </p:tgtEl>
                                      </p:cBhvr>
                                    </p:animEffect>
                                  </p:childTnLst>
                                </p:cTn>
                              </p:par>
                            </p:childTnLst>
                          </p:cTn>
                        </p:par>
                        <p:par>
                          <p:cTn id="62" fill="hold">
                            <p:stCondLst>
                              <p:cond delay="8500"/>
                            </p:stCondLst>
                            <p:childTnLst>
                              <p:par>
                                <p:cTn id="63" presetID="31" presetClass="entr" presetSubtype="0" fill="hold" nodeType="after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1000" fill="hold"/>
                                        <p:tgtEl>
                                          <p:spTgt spid="5"/>
                                        </p:tgtEl>
                                        <p:attrNameLst>
                                          <p:attrName>ppt_w</p:attrName>
                                        </p:attrNameLst>
                                      </p:cBhvr>
                                      <p:tavLst>
                                        <p:tav tm="0">
                                          <p:val>
                                            <p:fltVal val="0"/>
                                          </p:val>
                                        </p:tav>
                                        <p:tav tm="100000">
                                          <p:val>
                                            <p:strVal val="#ppt_w"/>
                                          </p:val>
                                        </p:tav>
                                      </p:tavLst>
                                    </p:anim>
                                    <p:anim calcmode="lin" valueType="num">
                                      <p:cBhvr>
                                        <p:cTn id="66" dur="1000" fill="hold"/>
                                        <p:tgtEl>
                                          <p:spTgt spid="5"/>
                                        </p:tgtEl>
                                        <p:attrNameLst>
                                          <p:attrName>ppt_h</p:attrName>
                                        </p:attrNameLst>
                                      </p:cBhvr>
                                      <p:tavLst>
                                        <p:tav tm="0">
                                          <p:val>
                                            <p:fltVal val="0"/>
                                          </p:val>
                                        </p:tav>
                                        <p:tav tm="100000">
                                          <p:val>
                                            <p:strVal val="#ppt_h"/>
                                          </p:val>
                                        </p:tav>
                                      </p:tavLst>
                                    </p:anim>
                                    <p:anim calcmode="lin" valueType="num">
                                      <p:cBhvr>
                                        <p:cTn id="67" dur="1000" fill="hold"/>
                                        <p:tgtEl>
                                          <p:spTgt spid="5"/>
                                        </p:tgtEl>
                                        <p:attrNameLst>
                                          <p:attrName>style.rotation</p:attrName>
                                        </p:attrNameLst>
                                      </p:cBhvr>
                                      <p:tavLst>
                                        <p:tav tm="0">
                                          <p:val>
                                            <p:fltVal val="90"/>
                                          </p:val>
                                        </p:tav>
                                        <p:tav tm="100000">
                                          <p:val>
                                            <p:fltVal val="0"/>
                                          </p:val>
                                        </p:tav>
                                      </p:tavLst>
                                    </p:anim>
                                    <p:animEffect transition="in" filter="fade">
                                      <p:cBhvr>
                                        <p:cTn id="6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9" grpId="0"/>
      <p:bldP spid="14"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0"/>
            <a:ext cx="12240769" cy="6858000"/>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143825"/>
            <a:ext cx="12180110" cy="1749875"/>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34076" y="2015964"/>
            <a:ext cx="2537021" cy="4877736"/>
          </a:xfrm>
          <a:prstGeom prst="rect">
            <a:avLst/>
          </a:prstGeom>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5700" y="5143825"/>
            <a:ext cx="2290800" cy="1561205"/>
          </a:xfrm>
          <a:prstGeom prst="rect">
            <a:avLst/>
          </a:prstGeom>
        </p:spPr>
      </p:pic>
      <p:grpSp>
        <p:nvGrpSpPr>
          <p:cNvPr id="31" name="组合 30"/>
          <p:cNvGrpSpPr/>
          <p:nvPr/>
        </p:nvGrpSpPr>
        <p:grpSpPr>
          <a:xfrm>
            <a:off x="3444245" y="2435425"/>
            <a:ext cx="5549901" cy="735522"/>
            <a:chOff x="3352800" y="2667000"/>
            <a:chExt cx="5549901" cy="735522"/>
          </a:xfrm>
        </p:grpSpPr>
        <p:sp>
          <p:nvSpPr>
            <p:cNvPr id="33" name="MH_Title"/>
            <p:cNvSpPr/>
            <p:nvPr>
              <p:custDataLst>
                <p:tags r:id="rId2"/>
              </p:custDataLst>
            </p:nvPr>
          </p:nvSpPr>
          <p:spPr>
            <a:xfrm>
              <a:off x="3352800" y="2667000"/>
              <a:ext cx="4717110" cy="676731"/>
            </a:xfrm>
            <a:prstGeom prst="rect">
              <a:avLst/>
            </a:prstGeom>
            <a:solidFill>
              <a:srgbClr val="0E92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defRPr/>
              </a:pPr>
              <a:r>
                <a:rPr lang="en-US" altLang="zh-CN" sz="4000" dirty="0">
                  <a:solidFill>
                    <a:schemeClr val="bg1"/>
                  </a:solidFill>
                  <a:latin typeface="微软雅黑" panose="020B0503020204020204" pitchFamily="34" charset="-122"/>
                  <a:ea typeface="微软雅黑" panose="020B0503020204020204" pitchFamily="34" charset="-122"/>
                  <a:cs typeface="+mn-ea"/>
                  <a:sym typeface="微软雅黑 Light" panose="020B0502040204020203" pitchFamily="34" charset="-122"/>
                </a:rPr>
                <a:t>01 </a:t>
              </a:r>
              <a:r>
                <a:rPr lang="zh-CN" altLang="en-US" sz="4000" dirty="0">
                  <a:solidFill>
                    <a:schemeClr val="bg1"/>
                  </a:solidFill>
                  <a:latin typeface="微软雅黑" panose="020B0503020204020204" pitchFamily="34" charset="-122"/>
                  <a:ea typeface="微软雅黑" panose="020B0503020204020204" pitchFamily="34" charset="-122"/>
                  <a:cs typeface="+mn-ea"/>
                  <a:sym typeface="微软雅黑 Light" panose="020B0502040204020203" pitchFamily="34" charset="-122"/>
                </a:rPr>
                <a:t>添加相关标题</a:t>
              </a:r>
            </a:p>
          </p:txBody>
        </p:sp>
        <p:sp>
          <p:nvSpPr>
            <p:cNvPr id="34" name="MH_Others_2"/>
            <p:cNvSpPr/>
            <p:nvPr>
              <p:custDataLst>
                <p:tags r:id="rId3"/>
              </p:custDataLst>
            </p:nvPr>
          </p:nvSpPr>
          <p:spPr>
            <a:xfrm>
              <a:off x="3352800" y="3366522"/>
              <a:ext cx="4717110" cy="36000"/>
            </a:xfrm>
            <a:prstGeom prst="rect">
              <a:avLst/>
            </a:prstGeom>
            <a:solidFill>
              <a:srgbClr val="0E92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a:solidFill>
                  <a:schemeClr val="tx1"/>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35" name="MH_Number"/>
            <p:cNvSpPr txBox="1">
              <a:spLocks noChangeArrowheads="1"/>
            </p:cNvSpPr>
            <p:nvPr>
              <p:custDataLst>
                <p:tags r:id="rId4"/>
              </p:custDataLst>
            </p:nvPr>
          </p:nvSpPr>
          <p:spPr bwMode="auto">
            <a:xfrm>
              <a:off x="8173582" y="2667000"/>
              <a:ext cx="729119" cy="67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gn="ctr">
                <a:buClr>
                  <a:srgbClr val="515151"/>
                </a:buClr>
                <a:buSzPct val="80000"/>
              </a:pPr>
              <a:endParaRPr lang="zh-CN" altLang="en-US" sz="7200" dirty="0">
                <a:latin typeface="微软雅黑" panose="020B0503020204020204" pitchFamily="34" charset="-122"/>
                <a:cs typeface="+mn-ea"/>
                <a:sym typeface="微软雅黑 Light" panose="020B0502040204020203" pitchFamily="34" charset="-122"/>
              </a:endParaRPr>
            </a:p>
          </p:txBody>
        </p:sp>
      </p:grpSp>
      <p:sp>
        <p:nvSpPr>
          <p:cNvPr id="36" name="MH_Title"/>
          <p:cNvSpPr txBox="1">
            <a:spLocks noChangeArrowheads="1"/>
          </p:cNvSpPr>
          <p:nvPr>
            <p:custDataLst>
              <p:tags r:id="rId1"/>
            </p:custDataLst>
          </p:nvPr>
        </p:nvSpPr>
        <p:spPr bwMode="auto">
          <a:xfrm>
            <a:off x="2829243" y="3603294"/>
            <a:ext cx="5933758" cy="112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lnSpc>
                <a:spcPct val="130000"/>
              </a:lnSpc>
            </a:pPr>
            <a:r>
              <a:rPr lang="zh-CN" altLang="en-US" sz="1600" dirty="0">
                <a:latin typeface="微软雅黑" panose="020B0503020204020204" pitchFamily="34" charset="-122"/>
                <a:ea typeface="微软雅黑" panose="020B0503020204020204" pitchFamily="34" charset="-122"/>
                <a:cs typeface="+mn-ea"/>
                <a:sym typeface="微软雅黑 Light" panose="020B0502040204020203" pitchFamily="34" charset="-122"/>
              </a:rPr>
              <a:t>点击此处更换文本，点击此处更换文本 ，点击此处更换文本，点击此处更换文本点击此处更换文本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千图PPT彼岸天：ID 8661124库_组合 27"/>
          <p:cNvGrpSpPr/>
          <p:nvPr>
            <p:custDataLst>
              <p:tags r:id="rId1"/>
            </p:custDataLst>
          </p:nvPr>
        </p:nvGrpSpPr>
        <p:grpSpPr>
          <a:xfrm>
            <a:off x="1281359" y="1465395"/>
            <a:ext cx="2778862" cy="2024080"/>
            <a:chOff x="1281359" y="1465395"/>
            <a:chExt cx="2778862" cy="2024080"/>
          </a:xfrm>
        </p:grpSpPr>
        <p:sp>
          <p:nvSpPr>
            <p:cNvPr id="5" name="TextBox 52"/>
            <p:cNvSpPr txBox="1"/>
            <p:nvPr/>
          </p:nvSpPr>
          <p:spPr>
            <a:xfrm>
              <a:off x="1281359" y="1712075"/>
              <a:ext cx="2778862" cy="1777400"/>
            </a:xfrm>
            <a:prstGeom prst="roundRect">
              <a:avLst>
                <a:gd name="adj" fmla="val 3352"/>
              </a:avLst>
            </a:prstGeom>
            <a:noFill/>
            <a:ln>
              <a:solidFill>
                <a:schemeClr val="bg1">
                  <a:lumMod val="85000"/>
                </a:schemeClr>
              </a:solidFill>
            </a:ln>
          </p:spPr>
          <p:txBody>
            <a:bodyPr wrap="square" lIns="0" tIns="0" rIns="0" bIns="0" rtlCol="0" anchor="ctr" anchorCtr="1">
              <a:normAutofit/>
            </a:bodyPr>
            <a:lstStyle/>
            <a:p>
              <a:pPr algn="ctr">
                <a:lnSpc>
                  <a:spcPct val="150000"/>
                </a:lnSpc>
              </a:pPr>
              <a:r>
                <a:rPr lang="zh-CN" altLang="en-US" sz="1100" dirty="0">
                  <a:solidFill>
                    <a:sysClr val="windowText" lastClr="000000"/>
                  </a:solidFill>
                  <a:cs typeface="+mn-ea"/>
                  <a:sym typeface="+mn-lt"/>
                </a:rPr>
                <a:t>请替换文字内容复制你的内容到此</a:t>
              </a:r>
              <a:endParaRPr lang="en-US" altLang="zh-CN" sz="1100" dirty="0">
                <a:solidFill>
                  <a:sysClr val="windowText" lastClr="000000"/>
                </a:solidFill>
                <a:cs typeface="+mn-ea"/>
                <a:sym typeface="+mn-lt"/>
              </a:endParaRPr>
            </a:p>
            <a:p>
              <a:pPr algn="ctr">
                <a:lnSpc>
                  <a:spcPct val="150000"/>
                </a:lnSpc>
              </a:pPr>
              <a:r>
                <a:rPr lang="zh-CN" altLang="en-US" sz="1100" dirty="0">
                  <a:solidFill>
                    <a:sysClr val="windowText" lastClr="000000"/>
                  </a:solidFill>
                  <a:cs typeface="+mn-ea"/>
                  <a:sym typeface="+mn-lt"/>
                </a:rPr>
                <a:t>添加文字内容</a:t>
              </a:r>
            </a:p>
            <a:p>
              <a:pPr algn="ctr">
                <a:lnSpc>
                  <a:spcPct val="150000"/>
                </a:lnSpc>
              </a:pPr>
              <a:r>
                <a:rPr lang="zh-CN" altLang="en-US" sz="1100" dirty="0">
                  <a:solidFill>
                    <a:sysClr val="windowText" lastClr="000000"/>
                  </a:solidFill>
                  <a:cs typeface="+mn-ea"/>
                  <a:sym typeface="+mn-lt"/>
                </a:rPr>
                <a:t>如需更改请在（设置形状格式）菜单下</a:t>
              </a:r>
              <a:endParaRPr lang="en-US" altLang="zh-CN" sz="1100" dirty="0">
                <a:solidFill>
                  <a:sysClr val="windowText" lastClr="000000"/>
                </a:solidFill>
                <a:cs typeface="+mn-ea"/>
                <a:sym typeface="+mn-lt"/>
              </a:endParaRPr>
            </a:p>
            <a:p>
              <a:pPr algn="ctr">
                <a:lnSpc>
                  <a:spcPct val="150000"/>
                </a:lnSpc>
              </a:pPr>
              <a:r>
                <a:rPr lang="zh-CN" altLang="en-US" sz="1100" dirty="0">
                  <a:solidFill>
                    <a:sysClr val="windowText" lastClr="000000"/>
                  </a:solidFill>
                  <a:cs typeface="+mn-ea"/>
                  <a:sym typeface="+mn-lt"/>
                </a:rPr>
                <a:t>（文本选项）中调整</a:t>
              </a:r>
              <a:endParaRPr lang="en-US" sz="1100" dirty="0">
                <a:solidFill>
                  <a:sysClr val="windowText" lastClr="000000"/>
                </a:solidFill>
                <a:cs typeface="+mn-ea"/>
                <a:sym typeface="+mn-lt"/>
              </a:endParaRPr>
            </a:p>
          </p:txBody>
        </p:sp>
        <p:sp>
          <p:nvSpPr>
            <p:cNvPr id="6" name="Round Same Side Corner Rectangle 54"/>
            <p:cNvSpPr/>
            <p:nvPr/>
          </p:nvSpPr>
          <p:spPr>
            <a:xfrm>
              <a:off x="1631505" y="1465395"/>
              <a:ext cx="2088426" cy="4457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lnSpc>
                  <a:spcPct val="120000"/>
                </a:lnSpc>
              </a:pPr>
              <a:r>
                <a:rPr lang="zh-CN" altLang="en-US" sz="1600" b="1" dirty="0">
                  <a:cs typeface="+mn-ea"/>
                  <a:sym typeface="+mn-lt"/>
                </a:rPr>
                <a:t>输入标题文本</a:t>
              </a:r>
              <a:endParaRPr lang="en-US" sz="1600" b="1" dirty="0">
                <a:cs typeface="+mn-ea"/>
                <a:sym typeface="+mn-lt"/>
              </a:endParaRPr>
            </a:p>
          </p:txBody>
        </p:sp>
      </p:grpSp>
      <p:grpSp>
        <p:nvGrpSpPr>
          <p:cNvPr id="29" name="千图PPT彼岸天：ID 8661124库_组合 28"/>
          <p:cNvGrpSpPr/>
          <p:nvPr>
            <p:custDataLst>
              <p:tags r:id="rId2"/>
            </p:custDataLst>
          </p:nvPr>
        </p:nvGrpSpPr>
        <p:grpSpPr>
          <a:xfrm>
            <a:off x="8140411" y="1459397"/>
            <a:ext cx="2778862" cy="2030078"/>
            <a:chOff x="8140411" y="1459397"/>
            <a:chExt cx="2778862" cy="2030078"/>
          </a:xfrm>
        </p:grpSpPr>
        <p:sp>
          <p:nvSpPr>
            <p:cNvPr id="8" name="TextBox 116"/>
            <p:cNvSpPr txBox="1"/>
            <p:nvPr/>
          </p:nvSpPr>
          <p:spPr>
            <a:xfrm>
              <a:off x="8140411" y="1712075"/>
              <a:ext cx="2778862" cy="1777400"/>
            </a:xfrm>
            <a:prstGeom prst="rect">
              <a:avLst/>
            </a:prstGeom>
            <a:noFill/>
            <a:ln>
              <a:solidFill>
                <a:schemeClr val="bg1">
                  <a:lumMod val="85000"/>
                </a:schemeClr>
              </a:solidFill>
            </a:ln>
          </p:spPr>
          <p:txBody>
            <a:bodyPr wrap="square" lIns="0" tIns="0" rIns="0" bIns="0" rtlCol="0" anchor="ctr" anchorCtr="1">
              <a:normAutofit/>
            </a:bodyPr>
            <a:lstStyle>
              <a:defPPr>
                <a:defRPr lang="zh-CN"/>
              </a:defPPr>
              <a:lvl1pPr algn="ctr">
                <a:lnSpc>
                  <a:spcPct val="150000"/>
                </a:lnSpc>
                <a:defRPr sz="1100">
                  <a:solidFill>
                    <a:sysClr val="windowText" lastClr="000000"/>
                  </a:solidFill>
                  <a:cs typeface="+mn-ea"/>
                </a:defRPr>
              </a:lvl1pPr>
            </a:lstStyle>
            <a:p>
              <a:r>
                <a:rPr lang="zh-CN" altLang="en-US" dirty="0">
                  <a:sym typeface="+mn-lt"/>
                </a:rPr>
                <a:t>请替换文字内容复制你的内容到此</a:t>
              </a:r>
              <a:endParaRPr lang="en-US" altLang="zh-CN" dirty="0">
                <a:sym typeface="+mn-lt"/>
              </a:endParaRPr>
            </a:p>
            <a:p>
              <a:r>
                <a:rPr lang="zh-CN" altLang="en-US" dirty="0">
                  <a:sym typeface="+mn-lt"/>
                </a:rPr>
                <a:t>添加文字内容</a:t>
              </a:r>
            </a:p>
            <a:p>
              <a:r>
                <a:rPr lang="zh-CN" altLang="en-US" dirty="0">
                  <a:sym typeface="+mn-lt"/>
                </a:rPr>
                <a:t>如需更改请在（设置形状格式）菜单下</a:t>
              </a:r>
              <a:endParaRPr lang="en-US" altLang="zh-CN" dirty="0">
                <a:sym typeface="+mn-lt"/>
              </a:endParaRPr>
            </a:p>
            <a:p>
              <a:r>
                <a:rPr lang="zh-CN" altLang="en-US" dirty="0">
                  <a:sym typeface="+mn-lt"/>
                </a:rPr>
                <a:t>（文本选项）中调整</a:t>
              </a:r>
              <a:endParaRPr lang="en-US" dirty="0">
                <a:sym typeface="+mn-lt"/>
              </a:endParaRPr>
            </a:p>
          </p:txBody>
        </p:sp>
        <p:sp>
          <p:nvSpPr>
            <p:cNvPr id="9" name="Round Same Side Corner Rectangle 117"/>
            <p:cNvSpPr/>
            <p:nvPr/>
          </p:nvSpPr>
          <p:spPr>
            <a:xfrm>
              <a:off x="8640514" y="1459397"/>
              <a:ext cx="1778657" cy="44571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lnSpc>
                  <a:spcPct val="120000"/>
                </a:lnSpc>
              </a:pPr>
              <a:r>
                <a:rPr lang="zh-CN" altLang="en-US" sz="1600" b="1" dirty="0">
                  <a:cs typeface="+mn-ea"/>
                  <a:sym typeface="+mn-lt"/>
                </a:rPr>
                <a:t>输入标题文本</a:t>
              </a:r>
              <a:endParaRPr lang="en-US" sz="1600" b="1" dirty="0">
                <a:cs typeface="+mn-ea"/>
                <a:sym typeface="+mn-lt"/>
              </a:endParaRPr>
            </a:p>
          </p:txBody>
        </p:sp>
      </p:grpSp>
      <p:grpSp>
        <p:nvGrpSpPr>
          <p:cNvPr id="2" name="千图PPT彼岸天：ID 8661124库_组合 1"/>
          <p:cNvGrpSpPr/>
          <p:nvPr>
            <p:custDataLst>
              <p:tags r:id="rId3"/>
            </p:custDataLst>
          </p:nvPr>
        </p:nvGrpSpPr>
        <p:grpSpPr>
          <a:xfrm>
            <a:off x="4380141" y="1543370"/>
            <a:ext cx="3474827" cy="4341058"/>
            <a:chOff x="4380141" y="1543370"/>
            <a:chExt cx="3474827" cy="4341058"/>
          </a:xfrm>
        </p:grpSpPr>
        <p:grpSp>
          <p:nvGrpSpPr>
            <p:cNvPr id="4" name="组合 3"/>
            <p:cNvGrpSpPr/>
            <p:nvPr/>
          </p:nvGrpSpPr>
          <p:grpSpPr>
            <a:xfrm>
              <a:off x="4717383" y="1543370"/>
              <a:ext cx="3137585" cy="4341058"/>
              <a:chOff x="4366409" y="1482557"/>
              <a:chExt cx="2813659" cy="3892886"/>
            </a:xfrm>
          </p:grpSpPr>
          <p:grpSp>
            <p:nvGrpSpPr>
              <p:cNvPr id="16" name="Group 35"/>
              <p:cNvGrpSpPr/>
              <p:nvPr/>
            </p:nvGrpSpPr>
            <p:grpSpPr>
              <a:xfrm>
                <a:off x="5133187" y="4809324"/>
                <a:ext cx="2046881" cy="566119"/>
                <a:chOff x="2889972" y="3780969"/>
                <a:chExt cx="1860801" cy="514654"/>
              </a:xfrm>
            </p:grpSpPr>
            <p:sp>
              <p:nvSpPr>
                <p:cNvPr id="25" name="Oval 36"/>
                <p:cNvSpPr/>
                <p:nvPr/>
              </p:nvSpPr>
              <p:spPr>
                <a:xfrm>
                  <a:off x="2889972" y="3780969"/>
                  <a:ext cx="1860801" cy="51465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cs typeface="+mn-ea"/>
                    <a:sym typeface="+mn-lt"/>
                  </a:endParaRPr>
                </a:p>
              </p:txBody>
            </p:sp>
            <p:sp>
              <p:nvSpPr>
                <p:cNvPr id="26" name="Oval 38"/>
                <p:cNvSpPr/>
                <p:nvPr/>
              </p:nvSpPr>
              <p:spPr>
                <a:xfrm>
                  <a:off x="3138706" y="3887055"/>
                  <a:ext cx="1363332" cy="30248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cs typeface="+mn-ea"/>
                    <a:sym typeface="+mn-lt"/>
                  </a:endParaRPr>
                </a:p>
              </p:txBody>
            </p:sp>
            <p:sp>
              <p:nvSpPr>
                <p:cNvPr id="27" name="Oval 39"/>
                <p:cNvSpPr/>
                <p:nvPr/>
              </p:nvSpPr>
              <p:spPr>
                <a:xfrm>
                  <a:off x="3538756" y="3975814"/>
                  <a:ext cx="563232" cy="124964"/>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cs typeface="+mn-ea"/>
                    <a:sym typeface="+mn-lt"/>
                  </a:endParaRPr>
                </a:p>
              </p:txBody>
            </p:sp>
          </p:grpSp>
          <p:grpSp>
            <p:nvGrpSpPr>
              <p:cNvPr id="17" name="Group 86"/>
              <p:cNvGrpSpPr/>
              <p:nvPr/>
            </p:nvGrpSpPr>
            <p:grpSpPr>
              <a:xfrm rot="3723659">
                <a:off x="3518057" y="2330909"/>
                <a:ext cx="3739744" cy="2043040"/>
                <a:chOff x="3990975" y="2525713"/>
                <a:chExt cx="1697038" cy="927100"/>
              </a:xfrm>
            </p:grpSpPr>
            <p:sp>
              <p:nvSpPr>
                <p:cNvPr id="18" name="Freeform 17"/>
                <p:cNvSpPr/>
                <p:nvPr/>
              </p:nvSpPr>
              <p:spPr bwMode="auto">
                <a:xfrm>
                  <a:off x="4016375" y="2970213"/>
                  <a:ext cx="363538" cy="330200"/>
                </a:xfrm>
                <a:custGeom>
                  <a:avLst/>
                  <a:gdLst/>
                  <a:ahLst/>
                  <a:cxnLst>
                    <a:cxn ang="0">
                      <a:pos x="236" y="0"/>
                    </a:cxn>
                    <a:cxn ang="0">
                      <a:pos x="271" y="128"/>
                    </a:cxn>
                    <a:cxn ang="0">
                      <a:pos x="236" y="0"/>
                    </a:cxn>
                  </a:cxnLst>
                  <a:rect l="0" t="0" r="r" b="b"/>
                  <a:pathLst>
                    <a:path w="271" h="245">
                      <a:moveTo>
                        <a:pt x="236" y="0"/>
                      </a:moveTo>
                      <a:cubicBezTo>
                        <a:pt x="23" y="81"/>
                        <a:pt x="0" y="245"/>
                        <a:pt x="271" y="128"/>
                      </a:cubicBezTo>
                      <a:lnTo>
                        <a:pt x="236" y="0"/>
                      </a:lnTo>
                      <a:close/>
                    </a:path>
                  </a:pathLst>
                </a:custGeom>
                <a:solidFill>
                  <a:schemeClr val="accent1">
                    <a:lumMod val="75000"/>
                  </a:schemeClr>
                </a:solidFill>
                <a:ln w="9525">
                  <a:noFill/>
                  <a:round/>
                </a:ln>
              </p:spPr>
              <p:txBody>
                <a:bodyPr vert="horz" wrap="square" lIns="91440" tIns="45720" rIns="91440" bIns="45720" numCol="1" anchor="t" anchorCtr="0" compatLnSpc="1"/>
                <a:lstStyle/>
                <a:p>
                  <a:pPr>
                    <a:lnSpc>
                      <a:spcPct val="120000"/>
                    </a:lnSpc>
                  </a:pPr>
                  <a:endParaRPr lang="en-US" dirty="0">
                    <a:cs typeface="+mn-ea"/>
                    <a:sym typeface="+mn-lt"/>
                  </a:endParaRPr>
                </a:p>
              </p:txBody>
            </p:sp>
            <p:sp>
              <p:nvSpPr>
                <p:cNvPr id="19" name="Freeform 18"/>
                <p:cNvSpPr/>
                <p:nvPr/>
              </p:nvSpPr>
              <p:spPr bwMode="auto">
                <a:xfrm>
                  <a:off x="3990975" y="2651125"/>
                  <a:ext cx="404813" cy="327025"/>
                </a:xfrm>
                <a:custGeom>
                  <a:avLst/>
                  <a:gdLst/>
                  <a:ahLst/>
                  <a:cxnLst>
                    <a:cxn ang="0">
                      <a:pos x="255" y="244"/>
                    </a:cxn>
                    <a:cxn ang="0">
                      <a:pos x="302" y="121"/>
                    </a:cxn>
                    <a:cxn ang="0">
                      <a:pos x="255" y="244"/>
                    </a:cxn>
                  </a:cxnLst>
                  <a:rect l="0" t="0" r="r" b="b"/>
                  <a:pathLst>
                    <a:path w="302" h="244">
                      <a:moveTo>
                        <a:pt x="255" y="244"/>
                      </a:moveTo>
                      <a:cubicBezTo>
                        <a:pt x="0" y="106"/>
                        <a:pt x="50" y="0"/>
                        <a:pt x="302" y="121"/>
                      </a:cubicBezTo>
                      <a:lnTo>
                        <a:pt x="255" y="244"/>
                      </a:lnTo>
                      <a:close/>
                    </a:path>
                  </a:pathLst>
                </a:custGeom>
                <a:solidFill>
                  <a:schemeClr val="accent1">
                    <a:lumMod val="75000"/>
                  </a:schemeClr>
                </a:solidFill>
                <a:ln w="9525">
                  <a:noFill/>
                  <a:round/>
                </a:ln>
              </p:spPr>
              <p:txBody>
                <a:bodyPr vert="horz" wrap="square" lIns="91440" tIns="45720" rIns="91440" bIns="45720" numCol="1" anchor="t" anchorCtr="0" compatLnSpc="1"/>
                <a:lstStyle/>
                <a:p>
                  <a:pPr>
                    <a:lnSpc>
                      <a:spcPct val="120000"/>
                    </a:lnSpc>
                  </a:pPr>
                  <a:endParaRPr lang="en-US" dirty="0">
                    <a:cs typeface="+mn-ea"/>
                    <a:sym typeface="+mn-lt"/>
                  </a:endParaRPr>
                </a:p>
              </p:txBody>
            </p:sp>
            <p:sp>
              <p:nvSpPr>
                <p:cNvPr id="20" name="Freeform 19"/>
                <p:cNvSpPr/>
                <p:nvPr/>
              </p:nvSpPr>
              <p:spPr bwMode="auto">
                <a:xfrm>
                  <a:off x="5297488" y="3011488"/>
                  <a:ext cx="390525" cy="41275"/>
                </a:xfrm>
                <a:custGeom>
                  <a:avLst/>
                  <a:gdLst/>
                  <a:ahLst/>
                  <a:cxnLst>
                    <a:cxn ang="0">
                      <a:pos x="73" y="2"/>
                    </a:cxn>
                    <a:cxn ang="0">
                      <a:pos x="0" y="8"/>
                    </a:cxn>
                    <a:cxn ang="0">
                      <a:pos x="72" y="21"/>
                    </a:cxn>
                    <a:cxn ang="0">
                      <a:pos x="291" y="27"/>
                    </a:cxn>
                    <a:cxn ang="0">
                      <a:pos x="292" y="24"/>
                    </a:cxn>
                    <a:cxn ang="0">
                      <a:pos x="73" y="2"/>
                    </a:cxn>
                  </a:cxnLst>
                  <a:rect l="0" t="0" r="r" b="b"/>
                  <a:pathLst>
                    <a:path w="292" h="30">
                      <a:moveTo>
                        <a:pt x="73" y="2"/>
                      </a:moveTo>
                      <a:cubicBezTo>
                        <a:pt x="33" y="0"/>
                        <a:pt x="1" y="2"/>
                        <a:pt x="0" y="8"/>
                      </a:cubicBezTo>
                      <a:cubicBezTo>
                        <a:pt x="0" y="13"/>
                        <a:pt x="32" y="19"/>
                        <a:pt x="72" y="21"/>
                      </a:cubicBezTo>
                      <a:cubicBezTo>
                        <a:pt x="100" y="22"/>
                        <a:pt x="279" y="30"/>
                        <a:pt x="291" y="27"/>
                      </a:cubicBezTo>
                      <a:cubicBezTo>
                        <a:pt x="292" y="26"/>
                        <a:pt x="292" y="26"/>
                        <a:pt x="292" y="24"/>
                      </a:cubicBezTo>
                      <a:cubicBezTo>
                        <a:pt x="280" y="21"/>
                        <a:pt x="101" y="3"/>
                        <a:pt x="73" y="2"/>
                      </a:cubicBezTo>
                      <a:close/>
                    </a:path>
                  </a:pathLst>
                </a:custGeom>
                <a:solidFill>
                  <a:schemeClr val="tx2"/>
                </a:solidFill>
                <a:ln w="9525">
                  <a:noFill/>
                  <a:round/>
                </a:ln>
              </p:spPr>
              <p:txBody>
                <a:bodyPr vert="horz" wrap="square" lIns="91440" tIns="45720" rIns="91440" bIns="45720" numCol="1" anchor="t" anchorCtr="0" compatLnSpc="1"/>
                <a:lstStyle/>
                <a:p>
                  <a:pPr>
                    <a:lnSpc>
                      <a:spcPct val="120000"/>
                    </a:lnSpc>
                  </a:pPr>
                  <a:endParaRPr lang="en-US" dirty="0">
                    <a:cs typeface="+mn-ea"/>
                    <a:sym typeface="+mn-lt"/>
                  </a:endParaRPr>
                </a:p>
              </p:txBody>
            </p:sp>
            <p:sp>
              <p:nvSpPr>
                <p:cNvPr id="21" name="Freeform 21"/>
                <p:cNvSpPr/>
                <p:nvPr/>
              </p:nvSpPr>
              <p:spPr bwMode="auto">
                <a:xfrm>
                  <a:off x="4333875" y="2951163"/>
                  <a:ext cx="1028700" cy="134938"/>
                </a:xfrm>
                <a:custGeom>
                  <a:avLst/>
                  <a:gdLst/>
                  <a:ahLst/>
                  <a:cxnLst>
                    <a:cxn ang="0">
                      <a:pos x="768" y="10"/>
                    </a:cxn>
                    <a:cxn ang="0">
                      <a:pos x="0" y="9"/>
                    </a:cxn>
                    <a:cxn ang="0">
                      <a:pos x="0" y="26"/>
                    </a:cxn>
                    <a:cxn ang="0">
                      <a:pos x="763" y="100"/>
                    </a:cxn>
                    <a:cxn ang="0">
                      <a:pos x="768" y="10"/>
                    </a:cxn>
                  </a:cxnLst>
                  <a:rect l="0" t="0" r="r" b="b"/>
                  <a:pathLst>
                    <a:path w="768" h="100">
                      <a:moveTo>
                        <a:pt x="768" y="10"/>
                      </a:moveTo>
                      <a:cubicBezTo>
                        <a:pt x="512" y="0"/>
                        <a:pt x="257" y="0"/>
                        <a:pt x="0" y="9"/>
                      </a:cubicBezTo>
                      <a:cubicBezTo>
                        <a:pt x="0" y="26"/>
                        <a:pt x="0" y="26"/>
                        <a:pt x="0" y="26"/>
                      </a:cubicBezTo>
                      <a:cubicBezTo>
                        <a:pt x="254" y="60"/>
                        <a:pt x="508" y="85"/>
                        <a:pt x="763" y="100"/>
                      </a:cubicBezTo>
                      <a:lnTo>
                        <a:pt x="768" y="10"/>
                      </a:lnTo>
                      <a:close/>
                    </a:path>
                  </a:pathLst>
                </a:custGeom>
                <a:solidFill>
                  <a:schemeClr val="tx2">
                    <a:lumMod val="40000"/>
                    <a:lumOff val="60000"/>
                  </a:schemeClr>
                </a:solidFill>
                <a:ln w="9525">
                  <a:noFill/>
                  <a:round/>
                </a:ln>
              </p:spPr>
              <p:txBody>
                <a:bodyPr vert="horz" wrap="square" lIns="91440" tIns="45720" rIns="91440" bIns="45720" numCol="1" anchor="t" anchorCtr="0" compatLnSpc="1"/>
                <a:lstStyle/>
                <a:p>
                  <a:pPr>
                    <a:lnSpc>
                      <a:spcPct val="120000"/>
                    </a:lnSpc>
                  </a:pPr>
                  <a:endParaRPr lang="en-US" dirty="0">
                    <a:cs typeface="+mn-ea"/>
                    <a:sym typeface="+mn-lt"/>
                  </a:endParaRPr>
                </a:p>
              </p:txBody>
            </p:sp>
            <p:sp>
              <p:nvSpPr>
                <p:cNvPr id="22" name="Freeform 22"/>
                <p:cNvSpPr/>
                <p:nvPr/>
              </p:nvSpPr>
              <p:spPr bwMode="auto">
                <a:xfrm>
                  <a:off x="5111750" y="2957513"/>
                  <a:ext cx="307975" cy="128588"/>
                </a:xfrm>
                <a:custGeom>
                  <a:avLst/>
                  <a:gdLst/>
                  <a:ahLst/>
                  <a:cxnLst>
                    <a:cxn ang="0">
                      <a:pos x="187" y="5"/>
                    </a:cxn>
                    <a:cxn ang="0">
                      <a:pos x="10" y="0"/>
                    </a:cxn>
                    <a:cxn ang="0">
                      <a:pos x="0" y="82"/>
                    </a:cxn>
                    <a:cxn ang="0">
                      <a:pos x="182" y="95"/>
                    </a:cxn>
                    <a:cxn ang="0">
                      <a:pos x="187" y="5"/>
                    </a:cxn>
                  </a:cxnLst>
                  <a:rect l="0" t="0" r="r" b="b"/>
                  <a:pathLst>
                    <a:path w="230" h="95">
                      <a:moveTo>
                        <a:pt x="187" y="5"/>
                      </a:moveTo>
                      <a:cubicBezTo>
                        <a:pt x="10" y="0"/>
                        <a:pt x="10" y="0"/>
                        <a:pt x="10" y="0"/>
                      </a:cubicBezTo>
                      <a:cubicBezTo>
                        <a:pt x="44" y="14"/>
                        <a:pt x="40" y="66"/>
                        <a:pt x="0" y="82"/>
                      </a:cubicBezTo>
                      <a:cubicBezTo>
                        <a:pt x="182" y="95"/>
                        <a:pt x="182" y="95"/>
                        <a:pt x="182" y="95"/>
                      </a:cubicBezTo>
                      <a:cubicBezTo>
                        <a:pt x="230" y="85"/>
                        <a:pt x="228" y="17"/>
                        <a:pt x="187" y="5"/>
                      </a:cubicBezTo>
                      <a:close/>
                    </a:path>
                  </a:pathLst>
                </a:custGeom>
                <a:solidFill>
                  <a:schemeClr val="tx2">
                    <a:lumMod val="60000"/>
                    <a:lumOff val="40000"/>
                  </a:schemeClr>
                </a:solidFill>
                <a:ln w="9525">
                  <a:noFill/>
                  <a:round/>
                </a:ln>
              </p:spPr>
              <p:txBody>
                <a:bodyPr vert="horz" wrap="square" lIns="91440" tIns="45720" rIns="91440" bIns="45720" numCol="1" anchor="t" anchorCtr="0" compatLnSpc="1"/>
                <a:lstStyle/>
                <a:p>
                  <a:pPr>
                    <a:lnSpc>
                      <a:spcPct val="120000"/>
                    </a:lnSpc>
                  </a:pPr>
                  <a:endParaRPr lang="en-US" dirty="0">
                    <a:cs typeface="+mn-ea"/>
                    <a:sym typeface="+mn-lt"/>
                  </a:endParaRPr>
                </a:p>
              </p:txBody>
            </p:sp>
            <p:sp>
              <p:nvSpPr>
                <p:cNvPr id="23" name="Freeform 23"/>
                <p:cNvSpPr/>
                <p:nvPr/>
              </p:nvSpPr>
              <p:spPr bwMode="auto">
                <a:xfrm>
                  <a:off x="4324350" y="2525713"/>
                  <a:ext cx="420688" cy="466725"/>
                </a:xfrm>
                <a:custGeom>
                  <a:avLst/>
                  <a:gdLst/>
                  <a:ahLst/>
                  <a:cxnLst>
                    <a:cxn ang="0">
                      <a:pos x="314" y="348"/>
                    </a:cxn>
                    <a:cxn ang="0">
                      <a:pos x="0" y="334"/>
                    </a:cxn>
                    <a:cxn ang="0">
                      <a:pos x="314" y="348"/>
                    </a:cxn>
                  </a:cxnLst>
                  <a:rect l="0" t="0" r="r" b="b"/>
                  <a:pathLst>
                    <a:path w="314" h="348">
                      <a:moveTo>
                        <a:pt x="314" y="348"/>
                      </a:moveTo>
                      <a:cubicBezTo>
                        <a:pt x="0" y="334"/>
                        <a:pt x="0" y="334"/>
                        <a:pt x="0" y="334"/>
                      </a:cubicBezTo>
                      <a:cubicBezTo>
                        <a:pt x="78" y="44"/>
                        <a:pt x="280" y="0"/>
                        <a:pt x="314" y="348"/>
                      </a:cubicBezTo>
                      <a:close/>
                    </a:path>
                  </a:pathLst>
                </a:custGeom>
                <a:solidFill>
                  <a:schemeClr val="accent1"/>
                </a:solidFill>
                <a:ln w="9525">
                  <a:noFill/>
                  <a:round/>
                </a:ln>
              </p:spPr>
              <p:txBody>
                <a:bodyPr vert="horz" wrap="square" lIns="91440" tIns="45720" rIns="91440" bIns="45720" numCol="1" anchor="t" anchorCtr="0" compatLnSpc="1"/>
                <a:lstStyle/>
                <a:p>
                  <a:pPr>
                    <a:lnSpc>
                      <a:spcPct val="120000"/>
                    </a:lnSpc>
                  </a:pPr>
                  <a:endParaRPr lang="en-US" dirty="0">
                    <a:cs typeface="+mn-ea"/>
                    <a:sym typeface="+mn-lt"/>
                  </a:endParaRPr>
                </a:p>
              </p:txBody>
            </p:sp>
            <p:sp>
              <p:nvSpPr>
                <p:cNvPr id="24" name="Freeform 24"/>
                <p:cNvSpPr/>
                <p:nvPr/>
              </p:nvSpPr>
              <p:spPr bwMode="auto">
                <a:xfrm>
                  <a:off x="4324350" y="2974975"/>
                  <a:ext cx="420688" cy="477838"/>
                </a:xfrm>
                <a:custGeom>
                  <a:avLst/>
                  <a:gdLst/>
                  <a:ahLst/>
                  <a:cxnLst>
                    <a:cxn ang="0">
                      <a:pos x="314" y="14"/>
                    </a:cxn>
                    <a:cxn ang="0">
                      <a:pos x="0" y="0"/>
                    </a:cxn>
                    <a:cxn ang="0">
                      <a:pos x="314" y="14"/>
                    </a:cxn>
                  </a:cxnLst>
                  <a:rect l="0" t="0" r="r" b="b"/>
                  <a:pathLst>
                    <a:path w="314" h="356">
                      <a:moveTo>
                        <a:pt x="314" y="14"/>
                      </a:moveTo>
                      <a:cubicBezTo>
                        <a:pt x="0" y="0"/>
                        <a:pt x="0" y="0"/>
                        <a:pt x="0" y="0"/>
                      </a:cubicBezTo>
                      <a:cubicBezTo>
                        <a:pt x="49" y="296"/>
                        <a:pt x="247" y="356"/>
                        <a:pt x="314" y="14"/>
                      </a:cubicBezTo>
                      <a:close/>
                    </a:path>
                  </a:pathLst>
                </a:custGeom>
                <a:solidFill>
                  <a:schemeClr val="accent1"/>
                </a:solidFill>
                <a:ln w="9525">
                  <a:noFill/>
                  <a:round/>
                </a:ln>
              </p:spPr>
              <p:txBody>
                <a:bodyPr vert="horz" wrap="square" lIns="91440" tIns="45720" rIns="91440" bIns="45720" numCol="1" anchor="t" anchorCtr="0" compatLnSpc="1"/>
                <a:lstStyle/>
                <a:p>
                  <a:pPr>
                    <a:lnSpc>
                      <a:spcPct val="120000"/>
                    </a:lnSpc>
                  </a:pPr>
                  <a:endParaRPr lang="en-US" dirty="0">
                    <a:cs typeface="+mn-ea"/>
                    <a:sym typeface="+mn-lt"/>
                  </a:endParaRPr>
                </a:p>
              </p:txBody>
            </p:sp>
          </p:grpSp>
        </p:grpSp>
        <p:sp>
          <p:nvSpPr>
            <p:cNvPr id="7" name="Rectangle 81"/>
            <p:cNvSpPr/>
            <p:nvPr/>
          </p:nvSpPr>
          <p:spPr>
            <a:xfrm>
              <a:off x="4380141" y="2998337"/>
              <a:ext cx="683982" cy="683982"/>
            </a:xfrm>
            <a:prstGeom prst="ellipse">
              <a:avLst/>
            </a:prstGeom>
            <a:solidFill>
              <a:schemeClr val="bg1"/>
            </a:solidFill>
            <a:ln w="53975">
              <a:solidFill>
                <a:schemeClr val="bg1">
                  <a:lumMod val="75000"/>
                  <a:alpha val="80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r>
                <a:rPr lang="en-US" sz="2000" b="1" dirty="0">
                  <a:cs typeface="+mn-ea"/>
                  <a:sym typeface="+mn-lt"/>
                </a:rPr>
                <a:t>1</a:t>
              </a:r>
            </a:p>
          </p:txBody>
        </p:sp>
        <p:sp>
          <p:nvSpPr>
            <p:cNvPr id="10" name="Rectangle 114"/>
            <p:cNvSpPr/>
            <p:nvPr/>
          </p:nvSpPr>
          <p:spPr>
            <a:xfrm>
              <a:off x="7153641" y="4815865"/>
              <a:ext cx="683982" cy="683982"/>
            </a:xfrm>
            <a:prstGeom prst="ellipse">
              <a:avLst/>
            </a:prstGeom>
            <a:solidFill>
              <a:schemeClr val="bg1"/>
            </a:solidFill>
            <a:ln w="53975">
              <a:solidFill>
                <a:schemeClr val="bg1">
                  <a:lumMod val="75000"/>
                  <a:alpha val="80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r>
                <a:rPr lang="en-US" sz="2000" b="1" dirty="0">
                  <a:cs typeface="+mn-ea"/>
                  <a:sym typeface="+mn-lt"/>
                </a:rPr>
                <a:t>2</a:t>
              </a:r>
            </a:p>
          </p:txBody>
        </p:sp>
      </p:grpSp>
      <p:grpSp>
        <p:nvGrpSpPr>
          <p:cNvPr id="30" name="千图PPT彼岸天：ID 8661124库_组合 29"/>
          <p:cNvGrpSpPr/>
          <p:nvPr>
            <p:custDataLst>
              <p:tags r:id="rId4"/>
            </p:custDataLst>
          </p:nvPr>
        </p:nvGrpSpPr>
        <p:grpSpPr>
          <a:xfrm>
            <a:off x="8140411" y="3957172"/>
            <a:ext cx="2778862" cy="2030078"/>
            <a:chOff x="8140411" y="3957172"/>
            <a:chExt cx="2778862" cy="2030078"/>
          </a:xfrm>
        </p:grpSpPr>
        <p:sp>
          <p:nvSpPr>
            <p:cNvPr id="11" name="TextBox 116"/>
            <p:cNvSpPr txBox="1"/>
            <p:nvPr/>
          </p:nvSpPr>
          <p:spPr>
            <a:xfrm>
              <a:off x="8140411" y="4209850"/>
              <a:ext cx="2778862" cy="1777400"/>
            </a:xfrm>
            <a:prstGeom prst="rect">
              <a:avLst/>
            </a:prstGeom>
            <a:noFill/>
            <a:ln>
              <a:solidFill>
                <a:schemeClr val="bg1">
                  <a:lumMod val="85000"/>
                </a:schemeClr>
              </a:solidFill>
            </a:ln>
          </p:spPr>
          <p:txBody>
            <a:bodyPr wrap="square" lIns="0" tIns="0" rIns="0" bIns="0" rtlCol="0" anchor="ctr" anchorCtr="1">
              <a:normAutofit/>
            </a:bodyPr>
            <a:lstStyle>
              <a:defPPr>
                <a:defRPr lang="zh-CN"/>
              </a:defPPr>
              <a:lvl1pPr algn="ctr">
                <a:lnSpc>
                  <a:spcPct val="150000"/>
                </a:lnSpc>
                <a:defRPr sz="1100">
                  <a:solidFill>
                    <a:sysClr val="windowText" lastClr="000000"/>
                  </a:solidFill>
                  <a:cs typeface="+mn-ea"/>
                </a:defRPr>
              </a:lvl1pPr>
            </a:lstStyle>
            <a:p>
              <a:r>
                <a:rPr lang="zh-CN" altLang="en-US" dirty="0">
                  <a:sym typeface="+mn-lt"/>
                </a:rPr>
                <a:t>请替换文字内容复制你的内容到此</a:t>
              </a:r>
              <a:endParaRPr lang="en-US" altLang="zh-CN" dirty="0">
                <a:sym typeface="+mn-lt"/>
              </a:endParaRPr>
            </a:p>
            <a:p>
              <a:r>
                <a:rPr lang="zh-CN" altLang="en-US" dirty="0">
                  <a:sym typeface="+mn-lt"/>
                </a:rPr>
                <a:t>添加文字内容</a:t>
              </a:r>
            </a:p>
            <a:p>
              <a:r>
                <a:rPr lang="zh-CN" altLang="en-US" dirty="0">
                  <a:sym typeface="+mn-lt"/>
                </a:rPr>
                <a:t>如需更改请在（设置形状格式）菜单下</a:t>
              </a:r>
              <a:endParaRPr lang="en-US" altLang="zh-CN" dirty="0">
                <a:sym typeface="+mn-lt"/>
              </a:endParaRPr>
            </a:p>
            <a:p>
              <a:r>
                <a:rPr lang="zh-CN" altLang="en-US" dirty="0">
                  <a:sym typeface="+mn-lt"/>
                </a:rPr>
                <a:t>（文本选项）中调整</a:t>
              </a:r>
              <a:endParaRPr lang="en-US" dirty="0">
                <a:sym typeface="+mn-lt"/>
              </a:endParaRPr>
            </a:p>
          </p:txBody>
        </p:sp>
        <p:sp>
          <p:nvSpPr>
            <p:cNvPr id="12" name="Round Same Side Corner Rectangle 117"/>
            <p:cNvSpPr/>
            <p:nvPr/>
          </p:nvSpPr>
          <p:spPr>
            <a:xfrm>
              <a:off x="8640514" y="3957172"/>
              <a:ext cx="1778657" cy="44571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lnSpc>
                  <a:spcPct val="120000"/>
                </a:lnSpc>
              </a:pPr>
              <a:r>
                <a:rPr lang="zh-CN" altLang="en-US" sz="1600" b="1" dirty="0">
                  <a:cs typeface="+mn-ea"/>
                  <a:sym typeface="+mn-lt"/>
                </a:rPr>
                <a:t>输入标题文本</a:t>
              </a:r>
              <a:endParaRPr lang="en-US" sz="1600" b="1" dirty="0">
                <a:cs typeface="+mn-ea"/>
                <a:sym typeface="+mn-lt"/>
              </a:endParaRPr>
            </a:p>
          </p:txBody>
        </p:sp>
      </p:grpSp>
      <p:grpSp>
        <p:nvGrpSpPr>
          <p:cNvPr id="31" name="千图PPT彼岸天：ID 8661124库_组合 30"/>
          <p:cNvGrpSpPr/>
          <p:nvPr>
            <p:custDataLst>
              <p:tags r:id="rId5"/>
            </p:custDataLst>
          </p:nvPr>
        </p:nvGrpSpPr>
        <p:grpSpPr>
          <a:xfrm>
            <a:off x="1281359" y="3963170"/>
            <a:ext cx="2778862" cy="2024080"/>
            <a:chOff x="1281359" y="3963170"/>
            <a:chExt cx="2778862" cy="2024080"/>
          </a:xfrm>
        </p:grpSpPr>
        <p:sp>
          <p:nvSpPr>
            <p:cNvPr id="13" name="TextBox 52"/>
            <p:cNvSpPr txBox="1"/>
            <p:nvPr/>
          </p:nvSpPr>
          <p:spPr>
            <a:xfrm>
              <a:off x="1281359" y="4209850"/>
              <a:ext cx="2778862" cy="1777400"/>
            </a:xfrm>
            <a:prstGeom prst="roundRect">
              <a:avLst>
                <a:gd name="adj" fmla="val 3352"/>
              </a:avLst>
            </a:prstGeom>
            <a:noFill/>
            <a:ln>
              <a:solidFill>
                <a:schemeClr val="bg1">
                  <a:lumMod val="85000"/>
                </a:schemeClr>
              </a:solidFill>
            </a:ln>
          </p:spPr>
          <p:txBody>
            <a:bodyPr wrap="square" lIns="0" tIns="0" rIns="0" bIns="0" rtlCol="0" anchor="ctr" anchorCtr="1">
              <a:normAutofit/>
            </a:bodyPr>
            <a:lstStyle/>
            <a:p>
              <a:pPr algn="ctr">
                <a:lnSpc>
                  <a:spcPct val="150000"/>
                </a:lnSpc>
              </a:pPr>
              <a:r>
                <a:rPr lang="zh-CN" altLang="en-US" sz="1100" dirty="0">
                  <a:solidFill>
                    <a:sysClr val="windowText" lastClr="000000"/>
                  </a:solidFill>
                  <a:cs typeface="+mn-ea"/>
                  <a:sym typeface="+mn-lt"/>
                </a:rPr>
                <a:t>请替换文字内容复制你的内容到此</a:t>
              </a:r>
              <a:endParaRPr lang="en-US" altLang="zh-CN" sz="1100" dirty="0">
                <a:solidFill>
                  <a:sysClr val="windowText" lastClr="000000"/>
                </a:solidFill>
                <a:cs typeface="+mn-ea"/>
                <a:sym typeface="+mn-lt"/>
              </a:endParaRPr>
            </a:p>
            <a:p>
              <a:pPr algn="ctr">
                <a:lnSpc>
                  <a:spcPct val="150000"/>
                </a:lnSpc>
              </a:pPr>
              <a:r>
                <a:rPr lang="zh-CN" altLang="en-US" sz="1100" dirty="0">
                  <a:solidFill>
                    <a:sysClr val="windowText" lastClr="000000"/>
                  </a:solidFill>
                  <a:cs typeface="+mn-ea"/>
                  <a:sym typeface="+mn-lt"/>
                </a:rPr>
                <a:t>添加文字内容</a:t>
              </a:r>
            </a:p>
            <a:p>
              <a:pPr algn="ctr">
                <a:lnSpc>
                  <a:spcPct val="150000"/>
                </a:lnSpc>
              </a:pPr>
              <a:r>
                <a:rPr lang="zh-CN" altLang="en-US" sz="1100" dirty="0">
                  <a:solidFill>
                    <a:sysClr val="windowText" lastClr="000000"/>
                  </a:solidFill>
                  <a:cs typeface="+mn-ea"/>
                  <a:sym typeface="+mn-lt"/>
                </a:rPr>
                <a:t>如需更改请在（设置形状格式）菜单下</a:t>
              </a:r>
              <a:endParaRPr lang="en-US" altLang="zh-CN" sz="1100" dirty="0">
                <a:solidFill>
                  <a:sysClr val="windowText" lastClr="000000"/>
                </a:solidFill>
                <a:cs typeface="+mn-ea"/>
                <a:sym typeface="+mn-lt"/>
              </a:endParaRPr>
            </a:p>
            <a:p>
              <a:pPr algn="ctr">
                <a:lnSpc>
                  <a:spcPct val="150000"/>
                </a:lnSpc>
              </a:pPr>
              <a:r>
                <a:rPr lang="zh-CN" altLang="en-US" sz="1100" dirty="0">
                  <a:solidFill>
                    <a:sysClr val="windowText" lastClr="000000"/>
                  </a:solidFill>
                  <a:cs typeface="+mn-ea"/>
                  <a:sym typeface="+mn-lt"/>
                </a:rPr>
                <a:t>（文本选项）中调整</a:t>
              </a:r>
              <a:endParaRPr lang="en-US" sz="1100" dirty="0">
                <a:solidFill>
                  <a:sysClr val="windowText" lastClr="000000"/>
                </a:solidFill>
                <a:cs typeface="+mn-ea"/>
                <a:sym typeface="+mn-lt"/>
              </a:endParaRPr>
            </a:p>
          </p:txBody>
        </p:sp>
        <p:sp>
          <p:nvSpPr>
            <p:cNvPr id="14" name="Round Same Side Corner Rectangle 54"/>
            <p:cNvSpPr/>
            <p:nvPr/>
          </p:nvSpPr>
          <p:spPr>
            <a:xfrm>
              <a:off x="1631505" y="3963170"/>
              <a:ext cx="2088426" cy="44571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p>
              <a:pPr algn="ctr">
                <a:lnSpc>
                  <a:spcPct val="120000"/>
                </a:lnSpc>
              </a:pPr>
              <a:r>
                <a:rPr lang="zh-CN" altLang="en-US" sz="1600" b="1" dirty="0">
                  <a:cs typeface="+mn-ea"/>
                  <a:sym typeface="+mn-lt"/>
                </a:rPr>
                <a:t>输入标题文本</a:t>
              </a:r>
              <a:endParaRPr lang="en-US" sz="1600" b="1"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52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anim calcmode="lin" valueType="num">
                                      <p:cBhvr>
                                        <p:cTn id="15" dur="500" fill="hold"/>
                                        <p:tgtEl>
                                          <p:spTgt spid="28"/>
                                        </p:tgtEl>
                                        <p:attrNameLst>
                                          <p:attrName>ppt_x</p:attrName>
                                        </p:attrNameLst>
                                      </p:cBhvr>
                                      <p:tavLst>
                                        <p:tav tm="0">
                                          <p:val>
                                            <p:fltVal val="0.5"/>
                                          </p:val>
                                        </p:tav>
                                        <p:tav tm="100000">
                                          <p:val>
                                            <p:strVal val="#ppt_x"/>
                                          </p:val>
                                        </p:tav>
                                      </p:tavLst>
                                    </p:anim>
                                    <p:anim calcmode="lin" valueType="num">
                                      <p:cBhvr>
                                        <p:cTn id="16" dur="500" fill="hold"/>
                                        <p:tgtEl>
                                          <p:spTgt spid="28"/>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53" presetClass="entr" presetSubtype="528"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anim calcmode="lin" valueType="num">
                                      <p:cBhvr>
                                        <p:cTn id="23" dur="500" fill="hold"/>
                                        <p:tgtEl>
                                          <p:spTgt spid="29"/>
                                        </p:tgtEl>
                                        <p:attrNameLst>
                                          <p:attrName>ppt_x</p:attrName>
                                        </p:attrNameLst>
                                      </p:cBhvr>
                                      <p:tavLst>
                                        <p:tav tm="0">
                                          <p:val>
                                            <p:fltVal val="0.5"/>
                                          </p:val>
                                        </p:tav>
                                        <p:tav tm="100000">
                                          <p:val>
                                            <p:strVal val="#ppt_x"/>
                                          </p:val>
                                        </p:tav>
                                      </p:tavLst>
                                    </p:anim>
                                    <p:anim calcmode="lin" valueType="num">
                                      <p:cBhvr>
                                        <p:cTn id="24" dur="500" fill="hold"/>
                                        <p:tgtEl>
                                          <p:spTgt spid="29"/>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anim calcmode="lin" valueType="num">
                                      <p:cBhvr>
                                        <p:cTn id="31" dur="500" fill="hold"/>
                                        <p:tgtEl>
                                          <p:spTgt spid="31"/>
                                        </p:tgtEl>
                                        <p:attrNameLst>
                                          <p:attrName>ppt_x</p:attrName>
                                        </p:attrNameLst>
                                      </p:cBhvr>
                                      <p:tavLst>
                                        <p:tav tm="0">
                                          <p:val>
                                            <p:fltVal val="0.5"/>
                                          </p:val>
                                        </p:tav>
                                        <p:tav tm="100000">
                                          <p:val>
                                            <p:strVal val="#ppt_x"/>
                                          </p:val>
                                        </p:tav>
                                      </p:tavLst>
                                    </p:anim>
                                    <p:anim calcmode="lin" valueType="num">
                                      <p:cBhvr>
                                        <p:cTn id="32" dur="500" fill="hold"/>
                                        <p:tgtEl>
                                          <p:spTgt spid="31"/>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53" presetClass="entr" presetSubtype="52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anim calcmode="lin" valueType="num">
                                      <p:cBhvr>
                                        <p:cTn id="39" dur="500" fill="hold"/>
                                        <p:tgtEl>
                                          <p:spTgt spid="30"/>
                                        </p:tgtEl>
                                        <p:attrNameLst>
                                          <p:attrName>ppt_x</p:attrName>
                                        </p:attrNameLst>
                                      </p:cBhvr>
                                      <p:tavLst>
                                        <p:tav tm="0">
                                          <p:val>
                                            <p:fltVal val="0.5"/>
                                          </p:val>
                                        </p:tav>
                                        <p:tav tm="100000">
                                          <p:val>
                                            <p:strVal val="#ppt_x"/>
                                          </p:val>
                                        </p:tav>
                                      </p:tavLst>
                                    </p:anim>
                                    <p:anim calcmode="lin" valueType="num">
                                      <p:cBhvr>
                                        <p:cTn id="40"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千图PPT彼岸天：ID 8661124库_组合 1"/>
          <p:cNvGrpSpPr/>
          <p:nvPr>
            <p:custDataLst>
              <p:tags r:id="rId1"/>
            </p:custDataLst>
          </p:nvPr>
        </p:nvGrpSpPr>
        <p:grpSpPr>
          <a:xfrm>
            <a:off x="3678716" y="1440289"/>
            <a:ext cx="4555030" cy="4254548"/>
            <a:chOff x="3678716" y="1440289"/>
            <a:chExt cx="4555030" cy="4254548"/>
          </a:xfrm>
        </p:grpSpPr>
        <p:sp>
          <p:nvSpPr>
            <p:cNvPr id="4" name="Arc 38"/>
            <p:cNvSpPr/>
            <p:nvPr/>
          </p:nvSpPr>
          <p:spPr>
            <a:xfrm flipH="1">
              <a:off x="4238423" y="1966540"/>
              <a:ext cx="3449036" cy="3449038"/>
            </a:xfrm>
            <a:prstGeom prst="arc">
              <a:avLst>
                <a:gd name="adj1" fmla="val 79081"/>
                <a:gd name="adj2" fmla="val 2091694"/>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5" name="Arc 39"/>
            <p:cNvSpPr/>
            <p:nvPr/>
          </p:nvSpPr>
          <p:spPr>
            <a:xfrm flipH="1">
              <a:off x="4237383" y="1966540"/>
              <a:ext cx="3449036" cy="3449038"/>
            </a:xfrm>
            <a:prstGeom prst="arc">
              <a:avLst>
                <a:gd name="adj1" fmla="val 4290594"/>
                <a:gd name="adj2" fmla="val 6451785"/>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6" name="Arc 40"/>
            <p:cNvSpPr/>
            <p:nvPr/>
          </p:nvSpPr>
          <p:spPr>
            <a:xfrm flipH="1">
              <a:off x="4237383" y="1969125"/>
              <a:ext cx="3449036" cy="3449038"/>
            </a:xfrm>
            <a:prstGeom prst="arc">
              <a:avLst>
                <a:gd name="adj1" fmla="val 8675550"/>
                <a:gd name="adj2" fmla="val 1077289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7" name="Arc 41"/>
            <p:cNvSpPr/>
            <p:nvPr/>
          </p:nvSpPr>
          <p:spPr>
            <a:xfrm flipH="1">
              <a:off x="4238423" y="1967107"/>
              <a:ext cx="3449036" cy="3449038"/>
            </a:xfrm>
            <a:prstGeom prst="arc">
              <a:avLst>
                <a:gd name="adj1" fmla="val 12923897"/>
                <a:gd name="adj2" fmla="val 1511311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8" name="Arc 42"/>
            <p:cNvSpPr/>
            <p:nvPr/>
          </p:nvSpPr>
          <p:spPr>
            <a:xfrm flipH="1">
              <a:off x="4238423" y="1967107"/>
              <a:ext cx="3449036" cy="3449038"/>
            </a:xfrm>
            <a:prstGeom prst="arc">
              <a:avLst>
                <a:gd name="adj1" fmla="val 17348795"/>
                <a:gd name="adj2" fmla="val 1949461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9" name="Freeform: Shape 77"/>
            <p:cNvSpPr/>
            <p:nvPr/>
          </p:nvSpPr>
          <p:spPr bwMode="auto">
            <a:xfrm>
              <a:off x="5343386" y="1440289"/>
              <a:ext cx="1225692" cy="1227737"/>
            </a:xfrm>
            <a:custGeom>
              <a:avLst/>
              <a:gdLst/>
              <a:ahLst/>
              <a:cxnLst>
                <a:cxn ang="0">
                  <a:pos x="518" y="518"/>
                </a:cxn>
                <a:cxn ang="0">
                  <a:pos x="518" y="112"/>
                </a:cxn>
                <a:cxn ang="0">
                  <a:pos x="112" y="112"/>
                </a:cxn>
                <a:cxn ang="0">
                  <a:pos x="112" y="518"/>
                </a:cxn>
                <a:cxn ang="0">
                  <a:pos x="518" y="518"/>
                </a:cxn>
              </a:cxnLst>
              <a:rect l="0" t="0" r="r" b="b"/>
              <a:pathLst>
                <a:path w="630" h="630">
                  <a:moveTo>
                    <a:pt x="518" y="518"/>
                  </a:moveTo>
                  <a:cubicBezTo>
                    <a:pt x="630" y="406"/>
                    <a:pt x="630" y="224"/>
                    <a:pt x="518" y="112"/>
                  </a:cubicBezTo>
                  <a:cubicBezTo>
                    <a:pt x="406" y="0"/>
                    <a:pt x="224" y="0"/>
                    <a:pt x="112" y="112"/>
                  </a:cubicBezTo>
                  <a:cubicBezTo>
                    <a:pt x="0" y="224"/>
                    <a:pt x="0" y="406"/>
                    <a:pt x="112" y="518"/>
                  </a:cubicBezTo>
                  <a:cubicBezTo>
                    <a:pt x="224" y="630"/>
                    <a:pt x="406" y="630"/>
                    <a:pt x="518" y="518"/>
                  </a:cubicBezTo>
                  <a:close/>
                </a:path>
              </a:pathLst>
            </a:custGeom>
            <a:solidFill>
              <a:schemeClr val="accent2"/>
            </a:solidFill>
            <a:ln w="38100" cap="flat">
              <a:noFill/>
              <a:prstDash val="solid"/>
              <a:miter lim="800000"/>
            </a:ln>
          </p:spPr>
          <p:txBody>
            <a:bodyPr anchor="ctr"/>
            <a:lstStyle/>
            <a:p>
              <a:pPr algn="ctr"/>
              <a:endParaRPr/>
            </a:p>
          </p:txBody>
        </p:sp>
        <p:sp>
          <p:nvSpPr>
            <p:cNvPr id="10" name="Freeform: Shape 78"/>
            <p:cNvSpPr/>
            <p:nvPr/>
          </p:nvSpPr>
          <p:spPr bwMode="auto">
            <a:xfrm>
              <a:off x="7006009" y="2580667"/>
              <a:ext cx="1227737" cy="1225692"/>
            </a:xfrm>
            <a:custGeom>
              <a:avLst/>
              <a:gdLst/>
              <a:ahLst/>
              <a:cxnLst>
                <a:cxn ang="0">
                  <a:pos x="518" y="518"/>
                </a:cxn>
                <a:cxn ang="0">
                  <a:pos x="518" y="112"/>
                </a:cxn>
                <a:cxn ang="0">
                  <a:pos x="112" y="112"/>
                </a:cxn>
                <a:cxn ang="0">
                  <a:pos x="112" y="518"/>
                </a:cxn>
                <a:cxn ang="0">
                  <a:pos x="518" y="518"/>
                </a:cxn>
              </a:cxnLst>
              <a:rect l="0" t="0" r="r" b="b"/>
              <a:pathLst>
                <a:path w="630" h="630">
                  <a:moveTo>
                    <a:pt x="518" y="518"/>
                  </a:moveTo>
                  <a:cubicBezTo>
                    <a:pt x="630" y="406"/>
                    <a:pt x="630" y="224"/>
                    <a:pt x="518" y="112"/>
                  </a:cubicBezTo>
                  <a:cubicBezTo>
                    <a:pt x="406" y="0"/>
                    <a:pt x="224" y="0"/>
                    <a:pt x="112" y="112"/>
                  </a:cubicBezTo>
                  <a:cubicBezTo>
                    <a:pt x="0" y="224"/>
                    <a:pt x="0" y="406"/>
                    <a:pt x="112" y="518"/>
                  </a:cubicBezTo>
                  <a:cubicBezTo>
                    <a:pt x="224" y="630"/>
                    <a:pt x="406" y="630"/>
                    <a:pt x="518" y="518"/>
                  </a:cubicBezTo>
                  <a:close/>
                </a:path>
              </a:pathLst>
            </a:custGeom>
            <a:solidFill>
              <a:schemeClr val="accent3"/>
            </a:solidFill>
            <a:ln w="38100" cap="flat">
              <a:noFill/>
              <a:prstDash val="solid"/>
              <a:miter lim="800000"/>
            </a:ln>
          </p:spPr>
          <p:txBody>
            <a:bodyPr anchor="ctr"/>
            <a:lstStyle/>
            <a:p>
              <a:pPr algn="ctr"/>
              <a:endParaRPr/>
            </a:p>
          </p:txBody>
        </p:sp>
        <p:sp>
          <p:nvSpPr>
            <p:cNvPr id="11" name="Freeform: Shape 79"/>
            <p:cNvSpPr/>
            <p:nvPr/>
          </p:nvSpPr>
          <p:spPr bwMode="auto">
            <a:xfrm>
              <a:off x="3678716" y="2580667"/>
              <a:ext cx="1227737" cy="1225692"/>
            </a:xfrm>
            <a:custGeom>
              <a:avLst/>
              <a:gdLst/>
              <a:ahLst/>
              <a:cxnLst>
                <a:cxn ang="0">
                  <a:pos x="518" y="518"/>
                </a:cxn>
                <a:cxn ang="0">
                  <a:pos x="518" y="112"/>
                </a:cxn>
                <a:cxn ang="0">
                  <a:pos x="112" y="112"/>
                </a:cxn>
                <a:cxn ang="0">
                  <a:pos x="112" y="518"/>
                </a:cxn>
                <a:cxn ang="0">
                  <a:pos x="518" y="518"/>
                </a:cxn>
              </a:cxnLst>
              <a:rect l="0" t="0" r="r" b="b"/>
              <a:pathLst>
                <a:path w="630" h="630">
                  <a:moveTo>
                    <a:pt x="518" y="518"/>
                  </a:moveTo>
                  <a:cubicBezTo>
                    <a:pt x="630" y="406"/>
                    <a:pt x="630" y="224"/>
                    <a:pt x="518" y="112"/>
                  </a:cubicBezTo>
                  <a:cubicBezTo>
                    <a:pt x="406" y="0"/>
                    <a:pt x="224" y="0"/>
                    <a:pt x="112" y="112"/>
                  </a:cubicBezTo>
                  <a:cubicBezTo>
                    <a:pt x="0" y="224"/>
                    <a:pt x="0" y="406"/>
                    <a:pt x="112" y="518"/>
                  </a:cubicBezTo>
                  <a:cubicBezTo>
                    <a:pt x="224" y="630"/>
                    <a:pt x="406" y="630"/>
                    <a:pt x="518" y="518"/>
                  </a:cubicBezTo>
                  <a:close/>
                </a:path>
              </a:pathLst>
            </a:custGeom>
            <a:solidFill>
              <a:schemeClr val="accent1"/>
            </a:solidFill>
            <a:ln w="38100" cap="flat">
              <a:noFill/>
              <a:prstDash val="solid"/>
              <a:miter lim="800000"/>
            </a:ln>
          </p:spPr>
          <p:txBody>
            <a:bodyPr anchor="ctr"/>
            <a:lstStyle/>
            <a:p>
              <a:pPr algn="ctr"/>
              <a:endParaRPr/>
            </a:p>
          </p:txBody>
        </p:sp>
        <p:sp>
          <p:nvSpPr>
            <p:cNvPr id="12" name="Freeform: Shape 80"/>
            <p:cNvSpPr/>
            <p:nvPr/>
          </p:nvSpPr>
          <p:spPr bwMode="auto">
            <a:xfrm>
              <a:off x="4319206" y="4469145"/>
              <a:ext cx="1227737" cy="1225692"/>
            </a:xfrm>
            <a:custGeom>
              <a:avLst/>
              <a:gdLst/>
              <a:ahLst/>
              <a:cxnLst>
                <a:cxn ang="0">
                  <a:pos x="518" y="518"/>
                </a:cxn>
                <a:cxn ang="0">
                  <a:pos x="518" y="112"/>
                </a:cxn>
                <a:cxn ang="0">
                  <a:pos x="112" y="112"/>
                </a:cxn>
                <a:cxn ang="0">
                  <a:pos x="112" y="518"/>
                </a:cxn>
                <a:cxn ang="0">
                  <a:pos x="518" y="518"/>
                </a:cxn>
              </a:cxnLst>
              <a:rect l="0" t="0" r="r" b="b"/>
              <a:pathLst>
                <a:path w="630" h="630">
                  <a:moveTo>
                    <a:pt x="518" y="518"/>
                  </a:moveTo>
                  <a:cubicBezTo>
                    <a:pt x="630" y="406"/>
                    <a:pt x="630" y="224"/>
                    <a:pt x="518" y="112"/>
                  </a:cubicBezTo>
                  <a:cubicBezTo>
                    <a:pt x="406" y="0"/>
                    <a:pt x="224" y="0"/>
                    <a:pt x="112" y="112"/>
                  </a:cubicBezTo>
                  <a:cubicBezTo>
                    <a:pt x="0" y="224"/>
                    <a:pt x="0" y="406"/>
                    <a:pt x="112" y="518"/>
                  </a:cubicBezTo>
                  <a:cubicBezTo>
                    <a:pt x="224" y="630"/>
                    <a:pt x="406" y="630"/>
                    <a:pt x="518" y="518"/>
                  </a:cubicBezTo>
                  <a:close/>
                </a:path>
              </a:pathLst>
            </a:custGeom>
            <a:solidFill>
              <a:schemeClr val="accent5"/>
            </a:solidFill>
            <a:ln w="38100" cap="flat">
              <a:noFill/>
              <a:prstDash val="solid"/>
              <a:miter lim="800000"/>
            </a:ln>
          </p:spPr>
          <p:txBody>
            <a:bodyPr anchor="ctr"/>
            <a:lstStyle/>
            <a:p>
              <a:pPr algn="ctr"/>
              <a:endParaRPr/>
            </a:p>
          </p:txBody>
        </p:sp>
        <p:sp>
          <p:nvSpPr>
            <p:cNvPr id="13" name="Freeform: Shape 81"/>
            <p:cNvSpPr/>
            <p:nvPr/>
          </p:nvSpPr>
          <p:spPr bwMode="auto">
            <a:xfrm>
              <a:off x="6365520" y="4469145"/>
              <a:ext cx="1227737" cy="1225692"/>
            </a:xfrm>
            <a:custGeom>
              <a:avLst/>
              <a:gdLst/>
              <a:ahLst/>
              <a:cxnLst>
                <a:cxn ang="0">
                  <a:pos x="518" y="518"/>
                </a:cxn>
                <a:cxn ang="0">
                  <a:pos x="518" y="112"/>
                </a:cxn>
                <a:cxn ang="0">
                  <a:pos x="112" y="112"/>
                </a:cxn>
                <a:cxn ang="0">
                  <a:pos x="112" y="518"/>
                </a:cxn>
                <a:cxn ang="0">
                  <a:pos x="518" y="518"/>
                </a:cxn>
              </a:cxnLst>
              <a:rect l="0" t="0" r="r" b="b"/>
              <a:pathLst>
                <a:path w="630" h="630">
                  <a:moveTo>
                    <a:pt x="518" y="518"/>
                  </a:moveTo>
                  <a:cubicBezTo>
                    <a:pt x="630" y="406"/>
                    <a:pt x="630" y="224"/>
                    <a:pt x="518" y="112"/>
                  </a:cubicBezTo>
                  <a:cubicBezTo>
                    <a:pt x="406" y="0"/>
                    <a:pt x="224" y="0"/>
                    <a:pt x="112" y="112"/>
                  </a:cubicBezTo>
                  <a:cubicBezTo>
                    <a:pt x="0" y="224"/>
                    <a:pt x="0" y="406"/>
                    <a:pt x="112" y="518"/>
                  </a:cubicBezTo>
                  <a:cubicBezTo>
                    <a:pt x="224" y="630"/>
                    <a:pt x="406" y="630"/>
                    <a:pt x="518" y="518"/>
                  </a:cubicBezTo>
                  <a:close/>
                </a:path>
              </a:pathLst>
            </a:custGeom>
            <a:solidFill>
              <a:schemeClr val="accent4"/>
            </a:solidFill>
            <a:ln w="38100" cap="flat">
              <a:noFill/>
              <a:prstDash val="solid"/>
              <a:miter lim="800000"/>
            </a:ln>
          </p:spPr>
          <p:txBody>
            <a:bodyPr anchor="ctr"/>
            <a:lstStyle/>
            <a:p>
              <a:pPr algn="ctr"/>
              <a:endParaRPr/>
            </a:p>
          </p:txBody>
        </p:sp>
        <p:grpSp>
          <p:nvGrpSpPr>
            <p:cNvPr id="14" name="Group 82"/>
            <p:cNvGrpSpPr/>
            <p:nvPr/>
          </p:nvGrpSpPr>
          <p:grpSpPr>
            <a:xfrm>
              <a:off x="4134786" y="2923996"/>
              <a:ext cx="315596" cy="539025"/>
              <a:chOff x="3097213" y="1074739"/>
              <a:chExt cx="179388" cy="306388"/>
            </a:xfrm>
            <a:solidFill>
              <a:schemeClr val="bg1"/>
            </a:solidFill>
          </p:grpSpPr>
          <p:sp>
            <p:nvSpPr>
              <p:cNvPr id="71" name="Freeform: Shape 83"/>
              <p:cNvSpPr/>
              <p:nvPr/>
            </p:nvSpPr>
            <p:spPr bwMode="auto">
              <a:xfrm>
                <a:off x="3097213" y="1074739"/>
                <a:ext cx="179388" cy="227013"/>
              </a:xfrm>
              <a:custGeom>
                <a:avLst/>
                <a:gdLst/>
                <a:ahLst/>
                <a:cxnLst>
                  <a:cxn ang="0">
                    <a:pos x="20" y="87"/>
                  </a:cxn>
                  <a:cxn ang="0">
                    <a:pos x="19" y="107"/>
                  </a:cxn>
                  <a:cxn ang="0">
                    <a:pos x="23" y="106"/>
                  </a:cxn>
                  <a:cxn ang="0">
                    <a:pos x="64" y="106"/>
                  </a:cxn>
                  <a:cxn ang="0">
                    <a:pos x="67" y="107"/>
                  </a:cxn>
                  <a:cxn ang="0">
                    <a:pos x="66" y="87"/>
                  </a:cxn>
                  <a:cxn ang="0">
                    <a:pos x="85" y="43"/>
                  </a:cxn>
                  <a:cxn ang="0">
                    <a:pos x="43" y="0"/>
                  </a:cxn>
                  <a:cxn ang="0">
                    <a:pos x="0" y="43"/>
                  </a:cxn>
                  <a:cxn ang="0">
                    <a:pos x="20" y="87"/>
                  </a:cxn>
                  <a:cxn ang="0">
                    <a:pos x="43" y="9"/>
                  </a:cxn>
                  <a:cxn ang="0">
                    <a:pos x="76" y="43"/>
                  </a:cxn>
                  <a:cxn ang="0">
                    <a:pos x="60" y="80"/>
                  </a:cxn>
                  <a:cxn ang="0">
                    <a:pos x="57" y="83"/>
                  </a:cxn>
                  <a:cxn ang="0">
                    <a:pos x="58" y="99"/>
                  </a:cxn>
                  <a:cxn ang="0">
                    <a:pos x="28" y="99"/>
                  </a:cxn>
                  <a:cxn ang="0">
                    <a:pos x="29" y="84"/>
                  </a:cxn>
                  <a:cxn ang="0">
                    <a:pos x="26" y="81"/>
                  </a:cxn>
                  <a:cxn ang="0">
                    <a:pos x="9" y="43"/>
                  </a:cxn>
                  <a:cxn ang="0">
                    <a:pos x="43" y="9"/>
                  </a:cxn>
                </a:cxnLst>
                <a:rect l="0" t="0" r="r" b="b"/>
                <a:pathLst>
                  <a:path w="85" h="107">
                    <a:moveTo>
                      <a:pt x="20" y="87"/>
                    </a:moveTo>
                    <a:cubicBezTo>
                      <a:pt x="19" y="107"/>
                      <a:pt x="19" y="107"/>
                      <a:pt x="19" y="107"/>
                    </a:cubicBezTo>
                    <a:cubicBezTo>
                      <a:pt x="20" y="106"/>
                      <a:pt x="21" y="106"/>
                      <a:pt x="23" y="106"/>
                    </a:cubicBezTo>
                    <a:cubicBezTo>
                      <a:pt x="64" y="106"/>
                      <a:pt x="64" y="106"/>
                      <a:pt x="64" y="106"/>
                    </a:cubicBezTo>
                    <a:cubicBezTo>
                      <a:pt x="65" y="106"/>
                      <a:pt x="66" y="106"/>
                      <a:pt x="67" y="107"/>
                    </a:cubicBezTo>
                    <a:cubicBezTo>
                      <a:pt x="66" y="87"/>
                      <a:pt x="66" y="87"/>
                      <a:pt x="66" y="87"/>
                    </a:cubicBezTo>
                    <a:cubicBezTo>
                      <a:pt x="78" y="76"/>
                      <a:pt x="85" y="58"/>
                      <a:pt x="85" y="43"/>
                    </a:cubicBezTo>
                    <a:cubicBezTo>
                      <a:pt x="85" y="19"/>
                      <a:pt x="66" y="0"/>
                      <a:pt x="43" y="0"/>
                    </a:cubicBezTo>
                    <a:cubicBezTo>
                      <a:pt x="19" y="0"/>
                      <a:pt x="0" y="19"/>
                      <a:pt x="0" y="43"/>
                    </a:cubicBezTo>
                    <a:cubicBezTo>
                      <a:pt x="0" y="58"/>
                      <a:pt x="8" y="77"/>
                      <a:pt x="20" y="87"/>
                    </a:cubicBezTo>
                    <a:close/>
                    <a:moveTo>
                      <a:pt x="43" y="9"/>
                    </a:moveTo>
                    <a:cubicBezTo>
                      <a:pt x="61" y="9"/>
                      <a:pt x="76" y="24"/>
                      <a:pt x="76" y="43"/>
                    </a:cubicBezTo>
                    <a:cubicBezTo>
                      <a:pt x="76" y="56"/>
                      <a:pt x="70" y="71"/>
                      <a:pt x="60" y="80"/>
                    </a:cubicBezTo>
                    <a:cubicBezTo>
                      <a:pt x="57" y="83"/>
                      <a:pt x="57" y="83"/>
                      <a:pt x="57" y="83"/>
                    </a:cubicBezTo>
                    <a:cubicBezTo>
                      <a:pt x="58" y="99"/>
                      <a:pt x="58" y="99"/>
                      <a:pt x="58" y="99"/>
                    </a:cubicBezTo>
                    <a:cubicBezTo>
                      <a:pt x="28" y="99"/>
                      <a:pt x="28" y="99"/>
                      <a:pt x="28" y="99"/>
                    </a:cubicBezTo>
                    <a:cubicBezTo>
                      <a:pt x="29" y="84"/>
                      <a:pt x="29" y="84"/>
                      <a:pt x="29" y="84"/>
                    </a:cubicBezTo>
                    <a:cubicBezTo>
                      <a:pt x="26" y="81"/>
                      <a:pt x="26" y="81"/>
                      <a:pt x="26" y="81"/>
                    </a:cubicBezTo>
                    <a:cubicBezTo>
                      <a:pt x="16" y="72"/>
                      <a:pt x="9" y="56"/>
                      <a:pt x="9" y="43"/>
                    </a:cubicBezTo>
                    <a:cubicBezTo>
                      <a:pt x="9" y="24"/>
                      <a:pt x="24" y="9"/>
                      <a:pt x="43" y="9"/>
                    </a:cubicBezTo>
                    <a:close/>
                  </a:path>
                </a:pathLst>
              </a:custGeom>
              <a:grpFill/>
              <a:ln w="9525">
                <a:noFill/>
                <a:round/>
              </a:ln>
            </p:spPr>
            <p:txBody>
              <a:bodyPr anchor="ctr"/>
              <a:lstStyle/>
              <a:p>
                <a:pPr algn="ctr"/>
                <a:endParaRPr/>
              </a:p>
            </p:txBody>
          </p:sp>
          <p:sp>
            <p:nvSpPr>
              <p:cNvPr id="72" name="Freeform: Shape 84"/>
              <p:cNvSpPr/>
              <p:nvPr/>
            </p:nvSpPr>
            <p:spPr bwMode="auto">
              <a:xfrm>
                <a:off x="3132138" y="1304926"/>
                <a:ext cx="112713" cy="22225"/>
              </a:xfrm>
              <a:custGeom>
                <a:avLst/>
                <a:gdLst/>
                <a:ahLst/>
                <a:cxnLst>
                  <a:cxn ang="0">
                    <a:pos x="47" y="0"/>
                  </a:cxn>
                  <a:cxn ang="0">
                    <a:pos x="6" y="0"/>
                  </a:cxn>
                  <a:cxn ang="0">
                    <a:pos x="0" y="6"/>
                  </a:cxn>
                  <a:cxn ang="0">
                    <a:pos x="6" y="11"/>
                  </a:cxn>
                  <a:cxn ang="0">
                    <a:pos x="47" y="11"/>
                  </a:cxn>
                  <a:cxn ang="0">
                    <a:pos x="53" y="6"/>
                  </a:cxn>
                  <a:cxn ang="0">
                    <a:pos x="47" y="0"/>
                  </a:cxn>
                </a:cxnLst>
                <a:rect l="0" t="0" r="r" b="b"/>
                <a:pathLst>
                  <a:path w="53" h="11">
                    <a:moveTo>
                      <a:pt x="47" y="0"/>
                    </a:moveTo>
                    <a:cubicBezTo>
                      <a:pt x="6" y="0"/>
                      <a:pt x="6" y="0"/>
                      <a:pt x="6" y="0"/>
                    </a:cubicBezTo>
                    <a:cubicBezTo>
                      <a:pt x="3" y="0"/>
                      <a:pt x="0" y="3"/>
                      <a:pt x="0" y="6"/>
                    </a:cubicBezTo>
                    <a:cubicBezTo>
                      <a:pt x="0" y="9"/>
                      <a:pt x="3" y="11"/>
                      <a:pt x="6" y="11"/>
                    </a:cubicBezTo>
                    <a:cubicBezTo>
                      <a:pt x="47" y="11"/>
                      <a:pt x="47" y="11"/>
                      <a:pt x="47" y="11"/>
                    </a:cubicBezTo>
                    <a:cubicBezTo>
                      <a:pt x="50" y="11"/>
                      <a:pt x="53" y="9"/>
                      <a:pt x="53" y="6"/>
                    </a:cubicBezTo>
                    <a:cubicBezTo>
                      <a:pt x="53" y="3"/>
                      <a:pt x="50" y="0"/>
                      <a:pt x="47" y="0"/>
                    </a:cubicBezTo>
                    <a:close/>
                  </a:path>
                </a:pathLst>
              </a:custGeom>
              <a:grpFill/>
              <a:ln w="9525">
                <a:noFill/>
                <a:round/>
              </a:ln>
            </p:spPr>
            <p:txBody>
              <a:bodyPr anchor="ctr"/>
              <a:lstStyle/>
              <a:p>
                <a:pPr algn="ctr"/>
                <a:endParaRPr/>
              </a:p>
            </p:txBody>
          </p:sp>
          <p:sp>
            <p:nvSpPr>
              <p:cNvPr id="73" name="Freeform: Shape 85"/>
              <p:cNvSpPr/>
              <p:nvPr/>
            </p:nvSpPr>
            <p:spPr bwMode="auto">
              <a:xfrm>
                <a:off x="3136901" y="1331914"/>
                <a:ext cx="101600" cy="23813"/>
              </a:xfrm>
              <a:custGeom>
                <a:avLst/>
                <a:gdLst/>
                <a:ahLst/>
                <a:cxnLst>
                  <a:cxn ang="0">
                    <a:pos x="43" y="0"/>
                  </a:cxn>
                  <a:cxn ang="0">
                    <a:pos x="5" y="0"/>
                  </a:cxn>
                  <a:cxn ang="0">
                    <a:pos x="0" y="5"/>
                  </a:cxn>
                  <a:cxn ang="0">
                    <a:pos x="5" y="11"/>
                  </a:cxn>
                  <a:cxn ang="0">
                    <a:pos x="43" y="11"/>
                  </a:cxn>
                  <a:cxn ang="0">
                    <a:pos x="48" y="5"/>
                  </a:cxn>
                  <a:cxn ang="0">
                    <a:pos x="43" y="0"/>
                  </a:cxn>
                </a:cxnLst>
                <a:rect l="0" t="0" r="r" b="b"/>
                <a:pathLst>
                  <a:path w="48" h="11">
                    <a:moveTo>
                      <a:pt x="43" y="0"/>
                    </a:moveTo>
                    <a:cubicBezTo>
                      <a:pt x="5" y="0"/>
                      <a:pt x="5" y="0"/>
                      <a:pt x="5" y="0"/>
                    </a:cubicBezTo>
                    <a:cubicBezTo>
                      <a:pt x="2" y="0"/>
                      <a:pt x="0" y="2"/>
                      <a:pt x="0" y="5"/>
                    </a:cubicBezTo>
                    <a:cubicBezTo>
                      <a:pt x="0" y="8"/>
                      <a:pt x="2" y="11"/>
                      <a:pt x="5" y="11"/>
                    </a:cubicBezTo>
                    <a:cubicBezTo>
                      <a:pt x="43" y="11"/>
                      <a:pt x="43" y="11"/>
                      <a:pt x="43" y="11"/>
                    </a:cubicBezTo>
                    <a:cubicBezTo>
                      <a:pt x="46" y="11"/>
                      <a:pt x="48" y="8"/>
                      <a:pt x="48" y="5"/>
                    </a:cubicBezTo>
                    <a:cubicBezTo>
                      <a:pt x="48" y="2"/>
                      <a:pt x="46" y="0"/>
                      <a:pt x="43" y="0"/>
                    </a:cubicBezTo>
                    <a:close/>
                  </a:path>
                </a:pathLst>
              </a:custGeom>
              <a:grpFill/>
              <a:ln w="9525">
                <a:noFill/>
                <a:round/>
              </a:ln>
            </p:spPr>
            <p:txBody>
              <a:bodyPr anchor="ctr"/>
              <a:lstStyle/>
              <a:p>
                <a:pPr algn="ctr"/>
                <a:endParaRPr/>
              </a:p>
            </p:txBody>
          </p:sp>
          <p:sp>
            <p:nvSpPr>
              <p:cNvPr id="74" name="Freeform: Shape 86"/>
              <p:cNvSpPr/>
              <p:nvPr/>
            </p:nvSpPr>
            <p:spPr bwMode="auto">
              <a:xfrm>
                <a:off x="3144838" y="1360489"/>
                <a:ext cx="85725" cy="20638"/>
              </a:xfrm>
              <a:custGeom>
                <a:avLst/>
                <a:gdLst/>
                <a:ahLst/>
                <a:cxnLst>
                  <a:cxn ang="0">
                    <a:pos x="36" y="0"/>
                  </a:cxn>
                  <a:cxn ang="0">
                    <a:pos x="5" y="0"/>
                  </a:cxn>
                  <a:cxn ang="0">
                    <a:pos x="0" y="5"/>
                  </a:cxn>
                  <a:cxn ang="0">
                    <a:pos x="5" y="10"/>
                  </a:cxn>
                  <a:cxn ang="0">
                    <a:pos x="36" y="10"/>
                  </a:cxn>
                  <a:cxn ang="0">
                    <a:pos x="40" y="5"/>
                  </a:cxn>
                  <a:cxn ang="0">
                    <a:pos x="36" y="0"/>
                  </a:cxn>
                </a:cxnLst>
                <a:rect l="0" t="0" r="r" b="b"/>
                <a:pathLst>
                  <a:path w="40" h="10">
                    <a:moveTo>
                      <a:pt x="36" y="0"/>
                    </a:moveTo>
                    <a:cubicBezTo>
                      <a:pt x="5" y="0"/>
                      <a:pt x="5" y="0"/>
                      <a:pt x="5" y="0"/>
                    </a:cubicBezTo>
                    <a:cubicBezTo>
                      <a:pt x="2" y="0"/>
                      <a:pt x="0" y="2"/>
                      <a:pt x="0" y="5"/>
                    </a:cubicBezTo>
                    <a:cubicBezTo>
                      <a:pt x="0" y="8"/>
                      <a:pt x="2" y="10"/>
                      <a:pt x="5" y="10"/>
                    </a:cubicBezTo>
                    <a:cubicBezTo>
                      <a:pt x="36" y="10"/>
                      <a:pt x="36" y="10"/>
                      <a:pt x="36" y="10"/>
                    </a:cubicBezTo>
                    <a:cubicBezTo>
                      <a:pt x="38" y="10"/>
                      <a:pt x="40" y="8"/>
                      <a:pt x="40" y="5"/>
                    </a:cubicBezTo>
                    <a:cubicBezTo>
                      <a:pt x="40" y="2"/>
                      <a:pt x="38" y="0"/>
                      <a:pt x="36" y="0"/>
                    </a:cubicBezTo>
                    <a:close/>
                  </a:path>
                </a:pathLst>
              </a:custGeom>
              <a:grpFill/>
              <a:ln w="9525">
                <a:noFill/>
                <a:round/>
              </a:ln>
            </p:spPr>
            <p:txBody>
              <a:bodyPr anchor="ctr"/>
              <a:lstStyle/>
              <a:p>
                <a:pPr algn="ctr"/>
                <a:endParaRPr/>
              </a:p>
            </p:txBody>
          </p:sp>
          <p:sp>
            <p:nvSpPr>
              <p:cNvPr id="75" name="Freeform: Shape 87"/>
              <p:cNvSpPr/>
              <p:nvPr/>
            </p:nvSpPr>
            <p:spPr bwMode="auto">
              <a:xfrm>
                <a:off x="3144838" y="1116014"/>
                <a:ext cx="98425" cy="90488"/>
              </a:xfrm>
              <a:custGeom>
                <a:avLst/>
                <a:gdLst/>
                <a:ahLst/>
                <a:cxnLst>
                  <a:cxn ang="0">
                    <a:pos x="42" y="28"/>
                  </a:cxn>
                  <a:cxn ang="0">
                    <a:pos x="38" y="43"/>
                  </a:cxn>
                  <a:cxn ang="0">
                    <a:pos x="46" y="24"/>
                  </a:cxn>
                  <a:cxn ang="0">
                    <a:pos x="21" y="0"/>
                  </a:cxn>
                  <a:cxn ang="0">
                    <a:pos x="0" y="10"/>
                  </a:cxn>
                  <a:cxn ang="0">
                    <a:pos x="17" y="3"/>
                  </a:cxn>
                  <a:cxn ang="0">
                    <a:pos x="42" y="28"/>
                  </a:cxn>
                </a:cxnLst>
                <a:rect l="0" t="0" r="r" b="b"/>
                <a:pathLst>
                  <a:path w="46" h="43">
                    <a:moveTo>
                      <a:pt x="42" y="28"/>
                    </a:moveTo>
                    <a:cubicBezTo>
                      <a:pt x="42" y="34"/>
                      <a:pt x="41" y="39"/>
                      <a:pt x="38" y="43"/>
                    </a:cubicBezTo>
                    <a:cubicBezTo>
                      <a:pt x="43" y="38"/>
                      <a:pt x="46" y="32"/>
                      <a:pt x="46" y="24"/>
                    </a:cubicBezTo>
                    <a:cubicBezTo>
                      <a:pt x="46" y="11"/>
                      <a:pt x="35" y="0"/>
                      <a:pt x="21" y="0"/>
                    </a:cubicBezTo>
                    <a:cubicBezTo>
                      <a:pt x="12" y="0"/>
                      <a:pt x="5" y="4"/>
                      <a:pt x="0" y="10"/>
                    </a:cubicBezTo>
                    <a:cubicBezTo>
                      <a:pt x="5" y="6"/>
                      <a:pt x="11" y="3"/>
                      <a:pt x="17" y="3"/>
                    </a:cubicBezTo>
                    <a:cubicBezTo>
                      <a:pt x="31" y="3"/>
                      <a:pt x="42" y="15"/>
                      <a:pt x="42" y="28"/>
                    </a:cubicBezTo>
                    <a:close/>
                  </a:path>
                </a:pathLst>
              </a:custGeom>
              <a:grpFill/>
              <a:ln w="9525">
                <a:noFill/>
                <a:round/>
              </a:ln>
            </p:spPr>
            <p:txBody>
              <a:bodyPr anchor="ctr"/>
              <a:lstStyle/>
              <a:p>
                <a:pPr algn="ctr"/>
                <a:endParaRPr/>
              </a:p>
            </p:txBody>
          </p:sp>
        </p:grpSp>
        <p:grpSp>
          <p:nvGrpSpPr>
            <p:cNvPr id="15" name="Group 88"/>
            <p:cNvGrpSpPr/>
            <p:nvPr/>
          </p:nvGrpSpPr>
          <p:grpSpPr>
            <a:xfrm>
              <a:off x="4682287" y="4876907"/>
              <a:ext cx="501603" cy="410164"/>
              <a:chOff x="4387851" y="2457451"/>
              <a:chExt cx="304800" cy="249238"/>
            </a:xfrm>
            <a:solidFill>
              <a:schemeClr val="bg1"/>
            </a:solidFill>
          </p:grpSpPr>
          <p:sp>
            <p:nvSpPr>
              <p:cNvPr id="67" name="Freeform: Shape 89"/>
              <p:cNvSpPr/>
              <p:nvPr/>
            </p:nvSpPr>
            <p:spPr bwMode="auto">
              <a:xfrm>
                <a:off x="4418013" y="2457451"/>
                <a:ext cx="238125" cy="185738"/>
              </a:xfrm>
              <a:custGeom>
                <a:avLst/>
                <a:gdLst/>
                <a:ahLst/>
                <a:cxnLst>
                  <a:cxn ang="0">
                    <a:pos x="112" y="39"/>
                  </a:cxn>
                  <a:cxn ang="0">
                    <a:pos x="103" y="49"/>
                  </a:cxn>
                  <a:cxn ang="0">
                    <a:pos x="103" y="77"/>
                  </a:cxn>
                  <a:cxn ang="0">
                    <a:pos x="10" y="77"/>
                  </a:cxn>
                  <a:cxn ang="0">
                    <a:pos x="10" y="9"/>
                  </a:cxn>
                  <a:cxn ang="0">
                    <a:pos x="103" y="9"/>
                  </a:cxn>
                  <a:cxn ang="0">
                    <a:pos x="103" y="36"/>
                  </a:cxn>
                  <a:cxn ang="0">
                    <a:pos x="111" y="28"/>
                  </a:cxn>
                  <a:cxn ang="0">
                    <a:pos x="110" y="22"/>
                  </a:cxn>
                  <a:cxn ang="0">
                    <a:pos x="112" y="15"/>
                  </a:cxn>
                  <a:cxn ang="0">
                    <a:pos x="112" y="0"/>
                  </a:cxn>
                  <a:cxn ang="0">
                    <a:pos x="0" y="0"/>
                  </a:cxn>
                  <a:cxn ang="0">
                    <a:pos x="0" y="87"/>
                  </a:cxn>
                  <a:cxn ang="0">
                    <a:pos x="112" y="87"/>
                  </a:cxn>
                  <a:cxn ang="0">
                    <a:pos x="112" y="39"/>
                  </a:cxn>
                </a:cxnLst>
                <a:rect l="0" t="0" r="r" b="b"/>
                <a:pathLst>
                  <a:path w="112" h="87">
                    <a:moveTo>
                      <a:pt x="112" y="39"/>
                    </a:moveTo>
                    <a:cubicBezTo>
                      <a:pt x="103" y="49"/>
                      <a:pt x="103" y="49"/>
                      <a:pt x="103" y="49"/>
                    </a:cubicBezTo>
                    <a:cubicBezTo>
                      <a:pt x="103" y="77"/>
                      <a:pt x="103" y="77"/>
                      <a:pt x="103" y="77"/>
                    </a:cubicBezTo>
                    <a:cubicBezTo>
                      <a:pt x="10" y="77"/>
                      <a:pt x="10" y="77"/>
                      <a:pt x="10" y="77"/>
                    </a:cubicBezTo>
                    <a:cubicBezTo>
                      <a:pt x="10" y="9"/>
                      <a:pt x="10" y="9"/>
                      <a:pt x="10" y="9"/>
                    </a:cubicBezTo>
                    <a:cubicBezTo>
                      <a:pt x="103" y="9"/>
                      <a:pt x="103" y="9"/>
                      <a:pt x="103" y="9"/>
                    </a:cubicBezTo>
                    <a:cubicBezTo>
                      <a:pt x="103" y="36"/>
                      <a:pt x="103" y="36"/>
                      <a:pt x="103" y="36"/>
                    </a:cubicBezTo>
                    <a:cubicBezTo>
                      <a:pt x="111" y="28"/>
                      <a:pt x="111" y="28"/>
                      <a:pt x="111" y="28"/>
                    </a:cubicBezTo>
                    <a:cubicBezTo>
                      <a:pt x="110" y="26"/>
                      <a:pt x="110" y="24"/>
                      <a:pt x="110" y="22"/>
                    </a:cubicBezTo>
                    <a:cubicBezTo>
                      <a:pt x="110" y="20"/>
                      <a:pt x="111" y="17"/>
                      <a:pt x="112" y="15"/>
                    </a:cubicBezTo>
                    <a:cubicBezTo>
                      <a:pt x="112" y="0"/>
                      <a:pt x="112" y="0"/>
                      <a:pt x="112" y="0"/>
                    </a:cubicBezTo>
                    <a:cubicBezTo>
                      <a:pt x="0" y="0"/>
                      <a:pt x="0" y="0"/>
                      <a:pt x="0" y="0"/>
                    </a:cubicBezTo>
                    <a:cubicBezTo>
                      <a:pt x="0" y="87"/>
                      <a:pt x="0" y="87"/>
                      <a:pt x="0" y="87"/>
                    </a:cubicBezTo>
                    <a:cubicBezTo>
                      <a:pt x="112" y="87"/>
                      <a:pt x="112" y="87"/>
                      <a:pt x="112" y="87"/>
                    </a:cubicBezTo>
                    <a:lnTo>
                      <a:pt x="112" y="39"/>
                    </a:lnTo>
                    <a:close/>
                  </a:path>
                </a:pathLst>
              </a:custGeom>
              <a:grpFill/>
              <a:ln w="9525">
                <a:noFill/>
                <a:round/>
              </a:ln>
            </p:spPr>
            <p:txBody>
              <a:bodyPr anchor="ctr"/>
              <a:lstStyle/>
              <a:p>
                <a:pPr algn="ctr"/>
                <a:endParaRPr/>
              </a:p>
            </p:txBody>
          </p:sp>
          <p:sp>
            <p:nvSpPr>
              <p:cNvPr id="68" name="Freeform: Shape 90"/>
              <p:cNvSpPr/>
              <p:nvPr/>
            </p:nvSpPr>
            <p:spPr bwMode="auto">
              <a:xfrm>
                <a:off x="4456113" y="2487614"/>
                <a:ext cx="236538" cy="119063"/>
              </a:xfrm>
              <a:custGeom>
                <a:avLst/>
                <a:gdLst/>
                <a:ahLst/>
                <a:cxnLst>
                  <a:cxn ang="0">
                    <a:pos x="73" y="37"/>
                  </a:cxn>
                  <a:cxn ang="0">
                    <a:pos x="71" y="37"/>
                  </a:cxn>
                  <a:cxn ang="0">
                    <a:pos x="66" y="38"/>
                  </a:cxn>
                  <a:cxn ang="0">
                    <a:pos x="49" y="18"/>
                  </a:cxn>
                  <a:cxn ang="0">
                    <a:pos x="50" y="14"/>
                  </a:cxn>
                  <a:cxn ang="0">
                    <a:pos x="42" y="5"/>
                  </a:cxn>
                  <a:cxn ang="0">
                    <a:pos x="33" y="14"/>
                  </a:cxn>
                  <a:cxn ang="0">
                    <a:pos x="35" y="18"/>
                  </a:cxn>
                  <a:cxn ang="0">
                    <a:pos x="13" y="40"/>
                  </a:cxn>
                  <a:cxn ang="0">
                    <a:pos x="9" y="39"/>
                  </a:cxn>
                  <a:cxn ang="0">
                    <a:pos x="0" y="47"/>
                  </a:cxn>
                  <a:cxn ang="0">
                    <a:pos x="9" y="56"/>
                  </a:cxn>
                  <a:cxn ang="0">
                    <a:pos x="17" y="47"/>
                  </a:cxn>
                  <a:cxn ang="0">
                    <a:pos x="16" y="42"/>
                  </a:cxn>
                  <a:cxn ang="0">
                    <a:pos x="37" y="21"/>
                  </a:cxn>
                  <a:cxn ang="0">
                    <a:pos x="42" y="22"/>
                  </a:cxn>
                  <a:cxn ang="0">
                    <a:pos x="46" y="21"/>
                  </a:cxn>
                  <a:cxn ang="0">
                    <a:pos x="63" y="41"/>
                  </a:cxn>
                  <a:cxn ang="0">
                    <a:pos x="62" y="45"/>
                  </a:cxn>
                  <a:cxn ang="0">
                    <a:pos x="71" y="53"/>
                  </a:cxn>
                  <a:cxn ang="0">
                    <a:pos x="79" y="45"/>
                  </a:cxn>
                  <a:cxn ang="0">
                    <a:pos x="77" y="39"/>
                  </a:cxn>
                  <a:cxn ang="0">
                    <a:pos x="100" y="16"/>
                  </a:cxn>
                  <a:cxn ang="0">
                    <a:pos x="103" y="17"/>
                  </a:cxn>
                  <a:cxn ang="0">
                    <a:pos x="111" y="8"/>
                  </a:cxn>
                  <a:cxn ang="0">
                    <a:pos x="103" y="0"/>
                  </a:cxn>
                  <a:cxn ang="0">
                    <a:pos x="94" y="8"/>
                  </a:cxn>
                  <a:cxn ang="0">
                    <a:pos x="97" y="14"/>
                  </a:cxn>
                  <a:cxn ang="0">
                    <a:pos x="73" y="37"/>
                  </a:cxn>
                </a:cxnLst>
                <a:rect l="0" t="0" r="r" b="b"/>
                <a:pathLst>
                  <a:path w="111" h="56">
                    <a:moveTo>
                      <a:pt x="73" y="37"/>
                    </a:moveTo>
                    <a:cubicBezTo>
                      <a:pt x="73" y="37"/>
                      <a:pt x="72" y="37"/>
                      <a:pt x="71" y="37"/>
                    </a:cubicBezTo>
                    <a:cubicBezTo>
                      <a:pt x="69" y="37"/>
                      <a:pt x="67" y="37"/>
                      <a:pt x="66" y="38"/>
                    </a:cubicBezTo>
                    <a:cubicBezTo>
                      <a:pt x="49" y="18"/>
                      <a:pt x="49" y="18"/>
                      <a:pt x="49" y="18"/>
                    </a:cubicBezTo>
                    <a:cubicBezTo>
                      <a:pt x="50" y="17"/>
                      <a:pt x="50" y="15"/>
                      <a:pt x="50" y="14"/>
                    </a:cubicBezTo>
                    <a:cubicBezTo>
                      <a:pt x="50" y="9"/>
                      <a:pt x="46" y="5"/>
                      <a:pt x="42" y="5"/>
                    </a:cubicBezTo>
                    <a:cubicBezTo>
                      <a:pt x="37" y="5"/>
                      <a:pt x="33" y="9"/>
                      <a:pt x="33" y="14"/>
                    </a:cubicBezTo>
                    <a:cubicBezTo>
                      <a:pt x="33" y="15"/>
                      <a:pt x="34" y="17"/>
                      <a:pt x="35" y="18"/>
                    </a:cubicBezTo>
                    <a:cubicBezTo>
                      <a:pt x="13" y="40"/>
                      <a:pt x="13" y="40"/>
                      <a:pt x="13" y="40"/>
                    </a:cubicBezTo>
                    <a:cubicBezTo>
                      <a:pt x="11" y="39"/>
                      <a:pt x="10" y="39"/>
                      <a:pt x="9" y="39"/>
                    </a:cubicBezTo>
                    <a:cubicBezTo>
                      <a:pt x="4" y="39"/>
                      <a:pt x="0" y="43"/>
                      <a:pt x="0" y="47"/>
                    </a:cubicBezTo>
                    <a:cubicBezTo>
                      <a:pt x="0" y="52"/>
                      <a:pt x="4" y="56"/>
                      <a:pt x="9" y="56"/>
                    </a:cubicBezTo>
                    <a:cubicBezTo>
                      <a:pt x="13" y="56"/>
                      <a:pt x="17" y="52"/>
                      <a:pt x="17" y="47"/>
                    </a:cubicBezTo>
                    <a:cubicBezTo>
                      <a:pt x="17" y="46"/>
                      <a:pt x="17" y="44"/>
                      <a:pt x="16" y="42"/>
                    </a:cubicBezTo>
                    <a:cubicBezTo>
                      <a:pt x="37" y="21"/>
                      <a:pt x="37" y="21"/>
                      <a:pt x="37" y="21"/>
                    </a:cubicBezTo>
                    <a:cubicBezTo>
                      <a:pt x="39" y="22"/>
                      <a:pt x="40" y="22"/>
                      <a:pt x="42" y="22"/>
                    </a:cubicBezTo>
                    <a:cubicBezTo>
                      <a:pt x="43" y="22"/>
                      <a:pt x="45" y="22"/>
                      <a:pt x="46" y="21"/>
                    </a:cubicBezTo>
                    <a:cubicBezTo>
                      <a:pt x="63" y="41"/>
                      <a:pt x="63" y="41"/>
                      <a:pt x="63" y="41"/>
                    </a:cubicBezTo>
                    <a:cubicBezTo>
                      <a:pt x="63" y="42"/>
                      <a:pt x="62" y="44"/>
                      <a:pt x="62" y="45"/>
                    </a:cubicBezTo>
                    <a:cubicBezTo>
                      <a:pt x="62" y="50"/>
                      <a:pt x="66" y="53"/>
                      <a:pt x="71" y="53"/>
                    </a:cubicBezTo>
                    <a:cubicBezTo>
                      <a:pt x="75" y="53"/>
                      <a:pt x="79" y="50"/>
                      <a:pt x="79" y="45"/>
                    </a:cubicBezTo>
                    <a:cubicBezTo>
                      <a:pt x="79" y="43"/>
                      <a:pt x="78" y="41"/>
                      <a:pt x="77" y="39"/>
                    </a:cubicBezTo>
                    <a:cubicBezTo>
                      <a:pt x="100" y="16"/>
                      <a:pt x="100" y="16"/>
                      <a:pt x="100" y="16"/>
                    </a:cubicBezTo>
                    <a:cubicBezTo>
                      <a:pt x="101" y="17"/>
                      <a:pt x="102" y="17"/>
                      <a:pt x="103" y="17"/>
                    </a:cubicBezTo>
                    <a:cubicBezTo>
                      <a:pt x="107" y="17"/>
                      <a:pt x="111" y="13"/>
                      <a:pt x="111" y="8"/>
                    </a:cubicBezTo>
                    <a:cubicBezTo>
                      <a:pt x="111" y="4"/>
                      <a:pt x="107" y="0"/>
                      <a:pt x="103" y="0"/>
                    </a:cubicBezTo>
                    <a:cubicBezTo>
                      <a:pt x="98" y="0"/>
                      <a:pt x="94" y="4"/>
                      <a:pt x="94" y="8"/>
                    </a:cubicBezTo>
                    <a:cubicBezTo>
                      <a:pt x="94" y="11"/>
                      <a:pt x="95" y="13"/>
                      <a:pt x="97" y="14"/>
                    </a:cubicBezTo>
                    <a:lnTo>
                      <a:pt x="73" y="37"/>
                    </a:lnTo>
                    <a:close/>
                  </a:path>
                </a:pathLst>
              </a:custGeom>
              <a:grpFill/>
              <a:ln w="9525">
                <a:noFill/>
                <a:round/>
              </a:ln>
            </p:spPr>
            <p:txBody>
              <a:bodyPr anchor="ctr"/>
              <a:lstStyle/>
              <a:p>
                <a:pPr algn="ctr"/>
                <a:endParaRPr/>
              </a:p>
            </p:txBody>
          </p:sp>
          <p:sp>
            <p:nvSpPr>
              <p:cNvPr id="69" name="Freeform: Shape 91"/>
              <p:cNvSpPr/>
              <p:nvPr/>
            </p:nvSpPr>
            <p:spPr bwMode="auto">
              <a:xfrm>
                <a:off x="4387851" y="2651126"/>
                <a:ext cx="300038" cy="22225"/>
              </a:xfrm>
              <a:custGeom>
                <a:avLst/>
                <a:gdLst/>
                <a:ahLst/>
                <a:cxnLst>
                  <a:cxn ang="0">
                    <a:pos x="19" y="0"/>
                  </a:cxn>
                  <a:cxn ang="0">
                    <a:pos x="0" y="14"/>
                  </a:cxn>
                  <a:cxn ang="0">
                    <a:pos x="189" y="14"/>
                  </a:cxn>
                  <a:cxn ang="0">
                    <a:pos x="170" y="0"/>
                  </a:cxn>
                  <a:cxn ang="0">
                    <a:pos x="19" y="0"/>
                  </a:cxn>
                </a:cxnLst>
                <a:rect l="0" t="0" r="r" b="b"/>
                <a:pathLst>
                  <a:path w="189" h="14">
                    <a:moveTo>
                      <a:pt x="19" y="0"/>
                    </a:moveTo>
                    <a:lnTo>
                      <a:pt x="0" y="14"/>
                    </a:lnTo>
                    <a:lnTo>
                      <a:pt x="189" y="14"/>
                    </a:lnTo>
                    <a:lnTo>
                      <a:pt x="170" y="0"/>
                    </a:lnTo>
                    <a:lnTo>
                      <a:pt x="19" y="0"/>
                    </a:lnTo>
                    <a:close/>
                  </a:path>
                </a:pathLst>
              </a:custGeom>
              <a:grpFill/>
              <a:ln w="9525">
                <a:noFill/>
                <a:round/>
              </a:ln>
            </p:spPr>
            <p:txBody>
              <a:bodyPr anchor="ctr"/>
              <a:lstStyle/>
              <a:p>
                <a:pPr algn="ctr"/>
                <a:endParaRPr/>
              </a:p>
            </p:txBody>
          </p:sp>
          <p:sp>
            <p:nvSpPr>
              <p:cNvPr id="70" name="Freeform: Shape 92"/>
              <p:cNvSpPr/>
              <p:nvPr/>
            </p:nvSpPr>
            <p:spPr bwMode="auto">
              <a:xfrm>
                <a:off x="4387851" y="2681289"/>
                <a:ext cx="300038" cy="25400"/>
              </a:xfrm>
              <a:custGeom>
                <a:avLst/>
                <a:gdLst/>
                <a:ahLst/>
                <a:cxnLst>
                  <a:cxn ang="0">
                    <a:pos x="0" y="0"/>
                  </a:cxn>
                  <a:cxn ang="0">
                    <a:pos x="0" y="1"/>
                  </a:cxn>
                  <a:cxn ang="0">
                    <a:pos x="14" y="12"/>
                  </a:cxn>
                  <a:cxn ang="0">
                    <a:pos x="126" y="12"/>
                  </a:cxn>
                  <a:cxn ang="0">
                    <a:pos x="141" y="1"/>
                  </a:cxn>
                  <a:cxn ang="0">
                    <a:pos x="141" y="0"/>
                  </a:cxn>
                  <a:cxn ang="0">
                    <a:pos x="0" y="0"/>
                  </a:cxn>
                  <a:cxn ang="0">
                    <a:pos x="90" y="9"/>
                  </a:cxn>
                  <a:cxn ang="0">
                    <a:pos x="58" y="9"/>
                  </a:cxn>
                  <a:cxn ang="0">
                    <a:pos x="55" y="6"/>
                  </a:cxn>
                  <a:cxn ang="0">
                    <a:pos x="58" y="4"/>
                  </a:cxn>
                  <a:cxn ang="0">
                    <a:pos x="90" y="4"/>
                  </a:cxn>
                  <a:cxn ang="0">
                    <a:pos x="93" y="6"/>
                  </a:cxn>
                  <a:cxn ang="0">
                    <a:pos x="90" y="9"/>
                  </a:cxn>
                </a:cxnLst>
                <a:rect l="0" t="0" r="r" b="b"/>
                <a:pathLst>
                  <a:path w="141" h="12">
                    <a:moveTo>
                      <a:pt x="0" y="0"/>
                    </a:moveTo>
                    <a:cubicBezTo>
                      <a:pt x="0" y="0"/>
                      <a:pt x="0" y="1"/>
                      <a:pt x="0" y="1"/>
                    </a:cubicBezTo>
                    <a:cubicBezTo>
                      <a:pt x="0" y="7"/>
                      <a:pt x="6" y="12"/>
                      <a:pt x="14" y="12"/>
                    </a:cubicBezTo>
                    <a:cubicBezTo>
                      <a:pt x="126" y="12"/>
                      <a:pt x="126" y="12"/>
                      <a:pt x="126" y="12"/>
                    </a:cubicBezTo>
                    <a:cubicBezTo>
                      <a:pt x="134" y="12"/>
                      <a:pt x="141" y="7"/>
                      <a:pt x="141" y="1"/>
                    </a:cubicBezTo>
                    <a:cubicBezTo>
                      <a:pt x="141" y="1"/>
                      <a:pt x="141" y="0"/>
                      <a:pt x="141" y="0"/>
                    </a:cubicBezTo>
                    <a:lnTo>
                      <a:pt x="0" y="0"/>
                    </a:lnTo>
                    <a:close/>
                    <a:moveTo>
                      <a:pt x="90" y="9"/>
                    </a:moveTo>
                    <a:cubicBezTo>
                      <a:pt x="58" y="9"/>
                      <a:pt x="58" y="9"/>
                      <a:pt x="58" y="9"/>
                    </a:cubicBezTo>
                    <a:cubicBezTo>
                      <a:pt x="56" y="9"/>
                      <a:pt x="55" y="8"/>
                      <a:pt x="55" y="6"/>
                    </a:cubicBezTo>
                    <a:cubicBezTo>
                      <a:pt x="55" y="5"/>
                      <a:pt x="56" y="4"/>
                      <a:pt x="58" y="4"/>
                    </a:cubicBezTo>
                    <a:cubicBezTo>
                      <a:pt x="90" y="4"/>
                      <a:pt x="90" y="4"/>
                      <a:pt x="90" y="4"/>
                    </a:cubicBezTo>
                    <a:cubicBezTo>
                      <a:pt x="92" y="4"/>
                      <a:pt x="93" y="5"/>
                      <a:pt x="93" y="6"/>
                    </a:cubicBezTo>
                    <a:cubicBezTo>
                      <a:pt x="93" y="8"/>
                      <a:pt x="92" y="9"/>
                      <a:pt x="90" y="9"/>
                    </a:cubicBezTo>
                    <a:close/>
                  </a:path>
                </a:pathLst>
              </a:custGeom>
              <a:grpFill/>
              <a:ln w="9525">
                <a:noFill/>
                <a:round/>
              </a:ln>
            </p:spPr>
            <p:txBody>
              <a:bodyPr anchor="ctr"/>
              <a:lstStyle/>
              <a:p>
                <a:pPr algn="ctr"/>
                <a:endParaRPr/>
              </a:p>
            </p:txBody>
          </p:sp>
        </p:grpSp>
        <p:grpSp>
          <p:nvGrpSpPr>
            <p:cNvPr id="16" name="Group 93"/>
            <p:cNvGrpSpPr/>
            <p:nvPr/>
          </p:nvGrpSpPr>
          <p:grpSpPr>
            <a:xfrm>
              <a:off x="5670171" y="1821648"/>
              <a:ext cx="572145" cy="465030"/>
              <a:chOff x="4325938" y="1771651"/>
              <a:chExt cx="347663" cy="282576"/>
            </a:xfrm>
            <a:solidFill>
              <a:schemeClr val="bg1"/>
            </a:solidFill>
          </p:grpSpPr>
          <p:sp>
            <p:nvSpPr>
              <p:cNvPr id="58" name="Freeform: Shape 94"/>
              <p:cNvSpPr/>
              <p:nvPr/>
            </p:nvSpPr>
            <p:spPr bwMode="auto">
              <a:xfrm>
                <a:off x="4325938" y="1985964"/>
                <a:ext cx="223838" cy="68263"/>
              </a:xfrm>
              <a:custGeom>
                <a:avLst/>
                <a:gdLst/>
                <a:ahLst/>
                <a:cxnLst>
                  <a:cxn ang="0">
                    <a:pos x="0" y="0"/>
                  </a:cxn>
                  <a:cxn ang="0">
                    <a:pos x="0" y="32"/>
                  </a:cxn>
                  <a:cxn ang="0">
                    <a:pos x="33" y="32"/>
                  </a:cxn>
                  <a:cxn ang="0">
                    <a:pos x="42" y="22"/>
                  </a:cxn>
                  <a:cxn ang="0">
                    <a:pos x="42" y="13"/>
                  </a:cxn>
                  <a:cxn ang="0">
                    <a:pos x="62" y="13"/>
                  </a:cxn>
                  <a:cxn ang="0">
                    <a:pos x="62" y="22"/>
                  </a:cxn>
                  <a:cxn ang="0">
                    <a:pos x="71" y="32"/>
                  </a:cxn>
                  <a:cxn ang="0">
                    <a:pos x="105" y="32"/>
                  </a:cxn>
                  <a:cxn ang="0">
                    <a:pos x="105" y="0"/>
                  </a:cxn>
                  <a:cxn ang="0">
                    <a:pos x="67" y="0"/>
                  </a:cxn>
                  <a:cxn ang="0">
                    <a:pos x="62" y="4"/>
                  </a:cxn>
                  <a:cxn ang="0">
                    <a:pos x="42" y="4"/>
                  </a:cxn>
                  <a:cxn ang="0">
                    <a:pos x="38" y="0"/>
                  </a:cxn>
                  <a:cxn ang="0">
                    <a:pos x="0" y="0"/>
                  </a:cxn>
                  <a:cxn ang="0">
                    <a:pos x="67" y="5"/>
                  </a:cxn>
                  <a:cxn ang="0">
                    <a:pos x="100" y="5"/>
                  </a:cxn>
                  <a:cxn ang="0">
                    <a:pos x="100" y="27"/>
                  </a:cxn>
                  <a:cxn ang="0">
                    <a:pos x="74" y="27"/>
                  </a:cxn>
                  <a:cxn ang="0">
                    <a:pos x="67" y="20"/>
                  </a:cxn>
                  <a:cxn ang="0">
                    <a:pos x="67" y="5"/>
                  </a:cxn>
                  <a:cxn ang="0">
                    <a:pos x="5" y="5"/>
                  </a:cxn>
                  <a:cxn ang="0">
                    <a:pos x="37" y="5"/>
                  </a:cxn>
                  <a:cxn ang="0">
                    <a:pos x="37" y="20"/>
                  </a:cxn>
                  <a:cxn ang="0">
                    <a:pos x="31" y="27"/>
                  </a:cxn>
                  <a:cxn ang="0">
                    <a:pos x="5" y="27"/>
                  </a:cxn>
                  <a:cxn ang="0">
                    <a:pos x="5" y="5"/>
                  </a:cxn>
                </a:cxnLst>
                <a:rect l="0" t="0" r="r" b="b"/>
                <a:pathLst>
                  <a:path w="105" h="32">
                    <a:moveTo>
                      <a:pt x="0" y="0"/>
                    </a:moveTo>
                    <a:cubicBezTo>
                      <a:pt x="0" y="32"/>
                      <a:pt x="0" y="32"/>
                      <a:pt x="0" y="32"/>
                    </a:cubicBezTo>
                    <a:cubicBezTo>
                      <a:pt x="33" y="32"/>
                      <a:pt x="33" y="32"/>
                      <a:pt x="33" y="32"/>
                    </a:cubicBezTo>
                    <a:cubicBezTo>
                      <a:pt x="42" y="22"/>
                      <a:pt x="42" y="22"/>
                      <a:pt x="42" y="22"/>
                    </a:cubicBezTo>
                    <a:cubicBezTo>
                      <a:pt x="42" y="13"/>
                      <a:pt x="42" y="13"/>
                      <a:pt x="42" y="13"/>
                    </a:cubicBezTo>
                    <a:cubicBezTo>
                      <a:pt x="62" y="13"/>
                      <a:pt x="62" y="13"/>
                      <a:pt x="62" y="13"/>
                    </a:cubicBezTo>
                    <a:cubicBezTo>
                      <a:pt x="62" y="22"/>
                      <a:pt x="62" y="22"/>
                      <a:pt x="62" y="22"/>
                    </a:cubicBezTo>
                    <a:cubicBezTo>
                      <a:pt x="71" y="32"/>
                      <a:pt x="71" y="32"/>
                      <a:pt x="71" y="32"/>
                    </a:cubicBezTo>
                    <a:cubicBezTo>
                      <a:pt x="105" y="32"/>
                      <a:pt x="105" y="32"/>
                      <a:pt x="105" y="32"/>
                    </a:cubicBezTo>
                    <a:cubicBezTo>
                      <a:pt x="105" y="0"/>
                      <a:pt x="105" y="0"/>
                      <a:pt x="105" y="0"/>
                    </a:cubicBezTo>
                    <a:cubicBezTo>
                      <a:pt x="67" y="0"/>
                      <a:pt x="67" y="0"/>
                      <a:pt x="67" y="0"/>
                    </a:cubicBezTo>
                    <a:cubicBezTo>
                      <a:pt x="64" y="0"/>
                      <a:pt x="62" y="2"/>
                      <a:pt x="62" y="4"/>
                    </a:cubicBezTo>
                    <a:cubicBezTo>
                      <a:pt x="42" y="4"/>
                      <a:pt x="42" y="4"/>
                      <a:pt x="42" y="4"/>
                    </a:cubicBezTo>
                    <a:cubicBezTo>
                      <a:pt x="42" y="2"/>
                      <a:pt x="40" y="0"/>
                      <a:pt x="38" y="0"/>
                    </a:cubicBezTo>
                    <a:lnTo>
                      <a:pt x="0" y="0"/>
                    </a:lnTo>
                    <a:close/>
                    <a:moveTo>
                      <a:pt x="67" y="5"/>
                    </a:moveTo>
                    <a:cubicBezTo>
                      <a:pt x="100" y="5"/>
                      <a:pt x="100" y="5"/>
                      <a:pt x="100" y="5"/>
                    </a:cubicBezTo>
                    <a:cubicBezTo>
                      <a:pt x="100" y="27"/>
                      <a:pt x="100" y="27"/>
                      <a:pt x="100" y="27"/>
                    </a:cubicBezTo>
                    <a:cubicBezTo>
                      <a:pt x="74" y="27"/>
                      <a:pt x="74" y="27"/>
                      <a:pt x="74" y="27"/>
                    </a:cubicBezTo>
                    <a:cubicBezTo>
                      <a:pt x="67" y="20"/>
                      <a:pt x="67" y="20"/>
                      <a:pt x="67" y="20"/>
                    </a:cubicBezTo>
                    <a:lnTo>
                      <a:pt x="67" y="5"/>
                    </a:lnTo>
                    <a:close/>
                    <a:moveTo>
                      <a:pt x="5" y="5"/>
                    </a:moveTo>
                    <a:cubicBezTo>
                      <a:pt x="37" y="5"/>
                      <a:pt x="37" y="5"/>
                      <a:pt x="37" y="5"/>
                    </a:cubicBezTo>
                    <a:cubicBezTo>
                      <a:pt x="37" y="20"/>
                      <a:pt x="37" y="20"/>
                      <a:pt x="37" y="20"/>
                    </a:cubicBezTo>
                    <a:cubicBezTo>
                      <a:pt x="31" y="27"/>
                      <a:pt x="31" y="27"/>
                      <a:pt x="31" y="27"/>
                    </a:cubicBezTo>
                    <a:cubicBezTo>
                      <a:pt x="5" y="27"/>
                      <a:pt x="5" y="27"/>
                      <a:pt x="5" y="27"/>
                    </a:cubicBezTo>
                    <a:lnTo>
                      <a:pt x="5" y="5"/>
                    </a:lnTo>
                    <a:close/>
                  </a:path>
                </a:pathLst>
              </a:custGeom>
              <a:grpFill/>
              <a:ln w="9525">
                <a:noFill/>
                <a:round/>
              </a:ln>
            </p:spPr>
            <p:txBody>
              <a:bodyPr anchor="ctr"/>
              <a:lstStyle/>
              <a:p>
                <a:pPr algn="ctr"/>
                <a:endParaRPr/>
              </a:p>
            </p:txBody>
          </p:sp>
          <p:sp>
            <p:nvSpPr>
              <p:cNvPr id="59" name="Freeform: Shape 95"/>
              <p:cNvSpPr/>
              <p:nvPr/>
            </p:nvSpPr>
            <p:spPr bwMode="auto">
              <a:xfrm>
                <a:off x="4329113" y="1933576"/>
                <a:ext cx="44450" cy="49213"/>
              </a:xfrm>
              <a:custGeom>
                <a:avLst/>
                <a:gdLst/>
                <a:ahLst/>
                <a:cxnLst>
                  <a:cxn ang="0">
                    <a:pos x="0" y="31"/>
                  </a:cxn>
                  <a:cxn ang="0">
                    <a:pos x="20" y="0"/>
                  </a:cxn>
                  <a:cxn ang="0">
                    <a:pos x="28" y="0"/>
                  </a:cxn>
                  <a:cxn ang="0">
                    <a:pos x="17" y="31"/>
                  </a:cxn>
                  <a:cxn ang="0">
                    <a:pos x="0" y="31"/>
                  </a:cxn>
                </a:cxnLst>
                <a:rect l="0" t="0" r="r" b="b"/>
                <a:pathLst>
                  <a:path w="28" h="31">
                    <a:moveTo>
                      <a:pt x="0" y="31"/>
                    </a:moveTo>
                    <a:lnTo>
                      <a:pt x="20" y="0"/>
                    </a:lnTo>
                    <a:lnTo>
                      <a:pt x="28" y="0"/>
                    </a:lnTo>
                    <a:lnTo>
                      <a:pt x="17" y="31"/>
                    </a:lnTo>
                    <a:lnTo>
                      <a:pt x="0" y="31"/>
                    </a:lnTo>
                    <a:close/>
                  </a:path>
                </a:pathLst>
              </a:custGeom>
              <a:grpFill/>
              <a:ln w="9525">
                <a:noFill/>
                <a:round/>
              </a:ln>
            </p:spPr>
            <p:txBody>
              <a:bodyPr anchor="ctr"/>
              <a:lstStyle/>
              <a:p>
                <a:pPr algn="ctr"/>
                <a:endParaRPr/>
              </a:p>
            </p:txBody>
          </p:sp>
          <p:sp>
            <p:nvSpPr>
              <p:cNvPr id="60" name="Freeform: Shape 96"/>
              <p:cNvSpPr/>
              <p:nvPr/>
            </p:nvSpPr>
            <p:spPr bwMode="auto">
              <a:xfrm>
                <a:off x="4518026" y="1771651"/>
                <a:ext cx="106363" cy="49213"/>
              </a:xfrm>
              <a:custGeom>
                <a:avLst/>
                <a:gdLst/>
                <a:ahLst/>
                <a:cxnLst>
                  <a:cxn ang="0">
                    <a:pos x="0" y="23"/>
                  </a:cxn>
                  <a:cxn ang="0">
                    <a:pos x="50" y="23"/>
                  </a:cxn>
                  <a:cxn ang="0">
                    <a:pos x="50" y="15"/>
                  </a:cxn>
                  <a:cxn ang="0">
                    <a:pos x="42" y="7"/>
                  </a:cxn>
                  <a:cxn ang="0">
                    <a:pos x="40" y="7"/>
                  </a:cxn>
                  <a:cxn ang="0">
                    <a:pos x="40" y="5"/>
                  </a:cxn>
                  <a:cxn ang="0">
                    <a:pos x="35" y="0"/>
                  </a:cxn>
                  <a:cxn ang="0">
                    <a:pos x="15" y="0"/>
                  </a:cxn>
                  <a:cxn ang="0">
                    <a:pos x="10" y="5"/>
                  </a:cxn>
                  <a:cxn ang="0">
                    <a:pos x="10" y="7"/>
                  </a:cxn>
                  <a:cxn ang="0">
                    <a:pos x="8" y="7"/>
                  </a:cxn>
                  <a:cxn ang="0">
                    <a:pos x="0" y="15"/>
                  </a:cxn>
                  <a:cxn ang="0">
                    <a:pos x="0" y="23"/>
                  </a:cxn>
                  <a:cxn ang="0">
                    <a:pos x="21" y="8"/>
                  </a:cxn>
                  <a:cxn ang="0">
                    <a:pos x="25" y="4"/>
                  </a:cxn>
                  <a:cxn ang="0">
                    <a:pos x="29" y="8"/>
                  </a:cxn>
                  <a:cxn ang="0">
                    <a:pos x="25" y="11"/>
                  </a:cxn>
                  <a:cxn ang="0">
                    <a:pos x="21" y="8"/>
                  </a:cxn>
                </a:cxnLst>
                <a:rect l="0" t="0" r="r" b="b"/>
                <a:pathLst>
                  <a:path w="50" h="23">
                    <a:moveTo>
                      <a:pt x="0" y="23"/>
                    </a:moveTo>
                    <a:cubicBezTo>
                      <a:pt x="50" y="23"/>
                      <a:pt x="50" y="23"/>
                      <a:pt x="50" y="23"/>
                    </a:cubicBezTo>
                    <a:cubicBezTo>
                      <a:pt x="50" y="15"/>
                      <a:pt x="50" y="15"/>
                      <a:pt x="50" y="15"/>
                    </a:cubicBezTo>
                    <a:cubicBezTo>
                      <a:pt x="50" y="11"/>
                      <a:pt x="47" y="7"/>
                      <a:pt x="42" y="7"/>
                    </a:cubicBezTo>
                    <a:cubicBezTo>
                      <a:pt x="40" y="7"/>
                      <a:pt x="40" y="7"/>
                      <a:pt x="40" y="7"/>
                    </a:cubicBezTo>
                    <a:cubicBezTo>
                      <a:pt x="40" y="5"/>
                      <a:pt x="40" y="5"/>
                      <a:pt x="40" y="5"/>
                    </a:cubicBezTo>
                    <a:cubicBezTo>
                      <a:pt x="40" y="2"/>
                      <a:pt x="38" y="0"/>
                      <a:pt x="35" y="0"/>
                    </a:cubicBezTo>
                    <a:cubicBezTo>
                      <a:pt x="15" y="0"/>
                      <a:pt x="15" y="0"/>
                      <a:pt x="15" y="0"/>
                    </a:cubicBezTo>
                    <a:cubicBezTo>
                      <a:pt x="12" y="0"/>
                      <a:pt x="10" y="2"/>
                      <a:pt x="10" y="5"/>
                    </a:cubicBezTo>
                    <a:cubicBezTo>
                      <a:pt x="10" y="7"/>
                      <a:pt x="10" y="7"/>
                      <a:pt x="10" y="7"/>
                    </a:cubicBezTo>
                    <a:cubicBezTo>
                      <a:pt x="8" y="7"/>
                      <a:pt x="8" y="7"/>
                      <a:pt x="8" y="7"/>
                    </a:cubicBezTo>
                    <a:cubicBezTo>
                      <a:pt x="4" y="7"/>
                      <a:pt x="0" y="11"/>
                      <a:pt x="0" y="15"/>
                    </a:cubicBezTo>
                    <a:lnTo>
                      <a:pt x="0" y="23"/>
                    </a:lnTo>
                    <a:close/>
                    <a:moveTo>
                      <a:pt x="21" y="8"/>
                    </a:moveTo>
                    <a:cubicBezTo>
                      <a:pt x="21" y="6"/>
                      <a:pt x="23" y="4"/>
                      <a:pt x="25" y="4"/>
                    </a:cubicBezTo>
                    <a:cubicBezTo>
                      <a:pt x="27" y="4"/>
                      <a:pt x="29" y="6"/>
                      <a:pt x="29" y="8"/>
                    </a:cubicBezTo>
                    <a:cubicBezTo>
                      <a:pt x="29" y="10"/>
                      <a:pt x="27" y="11"/>
                      <a:pt x="25" y="11"/>
                    </a:cubicBezTo>
                    <a:cubicBezTo>
                      <a:pt x="23" y="11"/>
                      <a:pt x="21" y="10"/>
                      <a:pt x="21" y="8"/>
                    </a:cubicBezTo>
                    <a:close/>
                  </a:path>
                </a:pathLst>
              </a:custGeom>
              <a:grpFill/>
              <a:ln w="9525">
                <a:noFill/>
                <a:round/>
              </a:ln>
            </p:spPr>
            <p:txBody>
              <a:bodyPr anchor="ctr"/>
              <a:lstStyle/>
              <a:p>
                <a:pPr algn="ctr"/>
                <a:endParaRPr/>
              </a:p>
            </p:txBody>
          </p:sp>
          <p:sp>
            <p:nvSpPr>
              <p:cNvPr id="61" name="Freeform: Shape 97"/>
              <p:cNvSpPr/>
              <p:nvPr/>
            </p:nvSpPr>
            <p:spPr bwMode="auto">
              <a:xfrm>
                <a:off x="4502151" y="1933576"/>
                <a:ext cx="109538" cy="49213"/>
              </a:xfrm>
              <a:custGeom>
                <a:avLst/>
                <a:gdLst/>
                <a:ahLst/>
                <a:cxnLst>
                  <a:cxn ang="0">
                    <a:pos x="18" y="8"/>
                  </a:cxn>
                  <a:cxn ang="0">
                    <a:pos x="69" y="8"/>
                  </a:cxn>
                  <a:cxn ang="0">
                    <a:pos x="69" y="15"/>
                  </a:cxn>
                  <a:cxn ang="0">
                    <a:pos x="18" y="15"/>
                  </a:cxn>
                  <a:cxn ang="0">
                    <a:pos x="29" y="31"/>
                  </a:cxn>
                  <a:cxn ang="0">
                    <a:pos x="10" y="31"/>
                  </a:cxn>
                  <a:cxn ang="0">
                    <a:pos x="0" y="0"/>
                  </a:cxn>
                  <a:cxn ang="0">
                    <a:pos x="9" y="0"/>
                  </a:cxn>
                  <a:cxn ang="0">
                    <a:pos x="18" y="15"/>
                  </a:cxn>
                  <a:cxn ang="0">
                    <a:pos x="18" y="8"/>
                  </a:cxn>
                </a:cxnLst>
                <a:rect l="0" t="0" r="r" b="b"/>
                <a:pathLst>
                  <a:path w="69" h="31">
                    <a:moveTo>
                      <a:pt x="18" y="8"/>
                    </a:moveTo>
                    <a:lnTo>
                      <a:pt x="69" y="8"/>
                    </a:lnTo>
                    <a:lnTo>
                      <a:pt x="69" y="15"/>
                    </a:lnTo>
                    <a:lnTo>
                      <a:pt x="18" y="15"/>
                    </a:lnTo>
                    <a:lnTo>
                      <a:pt x="29" y="31"/>
                    </a:lnTo>
                    <a:lnTo>
                      <a:pt x="10" y="31"/>
                    </a:lnTo>
                    <a:lnTo>
                      <a:pt x="0" y="0"/>
                    </a:lnTo>
                    <a:lnTo>
                      <a:pt x="9" y="0"/>
                    </a:lnTo>
                    <a:lnTo>
                      <a:pt x="18" y="15"/>
                    </a:lnTo>
                    <a:lnTo>
                      <a:pt x="18" y="8"/>
                    </a:lnTo>
                    <a:close/>
                  </a:path>
                </a:pathLst>
              </a:custGeom>
              <a:grpFill/>
              <a:ln w="9525">
                <a:noFill/>
                <a:round/>
              </a:ln>
            </p:spPr>
            <p:txBody>
              <a:bodyPr anchor="ctr"/>
              <a:lstStyle/>
              <a:p>
                <a:pPr algn="ctr"/>
                <a:endParaRPr/>
              </a:p>
            </p:txBody>
          </p:sp>
          <p:sp>
            <p:nvSpPr>
              <p:cNvPr id="62" name="Rectangle 98"/>
              <p:cNvSpPr/>
              <p:nvPr/>
            </p:nvSpPr>
            <p:spPr bwMode="auto">
              <a:xfrm>
                <a:off x="4532313" y="1858964"/>
                <a:ext cx="80963" cy="7938"/>
              </a:xfrm>
              <a:prstGeom prst="rect">
                <a:avLst/>
              </a:prstGeom>
              <a:grpFill/>
              <a:ln w="9525">
                <a:noFill/>
                <a:miter lim="800000"/>
              </a:ln>
            </p:spPr>
            <p:txBody>
              <a:bodyPr anchor="ctr"/>
              <a:lstStyle/>
              <a:p>
                <a:pPr algn="ctr"/>
                <a:endParaRPr/>
              </a:p>
            </p:txBody>
          </p:sp>
          <p:sp>
            <p:nvSpPr>
              <p:cNvPr id="63" name="Rectangle 99"/>
              <p:cNvSpPr/>
              <p:nvPr/>
            </p:nvSpPr>
            <p:spPr bwMode="auto">
              <a:xfrm>
                <a:off x="4530726" y="1916114"/>
                <a:ext cx="80963" cy="11113"/>
              </a:xfrm>
              <a:prstGeom prst="rect">
                <a:avLst/>
              </a:prstGeom>
              <a:grpFill/>
              <a:ln w="9525">
                <a:noFill/>
                <a:miter lim="800000"/>
              </a:ln>
            </p:spPr>
            <p:txBody>
              <a:bodyPr anchor="ctr"/>
              <a:lstStyle/>
              <a:p>
                <a:pPr algn="ctr"/>
                <a:endParaRPr/>
              </a:p>
            </p:txBody>
          </p:sp>
          <p:sp>
            <p:nvSpPr>
              <p:cNvPr id="64" name="Rectangle 100"/>
              <p:cNvSpPr/>
              <p:nvPr/>
            </p:nvSpPr>
            <p:spPr bwMode="auto">
              <a:xfrm>
                <a:off x="4532313" y="1885951"/>
                <a:ext cx="80963" cy="11113"/>
              </a:xfrm>
              <a:prstGeom prst="rect">
                <a:avLst/>
              </a:prstGeom>
              <a:grpFill/>
              <a:ln w="9525">
                <a:noFill/>
                <a:miter lim="800000"/>
              </a:ln>
            </p:spPr>
            <p:txBody>
              <a:bodyPr anchor="ctr"/>
              <a:lstStyle/>
              <a:p>
                <a:pPr algn="ctr"/>
                <a:endParaRPr/>
              </a:p>
            </p:txBody>
          </p:sp>
          <p:sp>
            <p:nvSpPr>
              <p:cNvPr id="65" name="Freeform: Shape 101"/>
              <p:cNvSpPr/>
              <p:nvPr/>
            </p:nvSpPr>
            <p:spPr bwMode="auto">
              <a:xfrm>
                <a:off x="4468813" y="1801814"/>
                <a:ext cx="39688" cy="174625"/>
              </a:xfrm>
              <a:custGeom>
                <a:avLst/>
                <a:gdLst/>
                <a:ahLst/>
                <a:cxnLst>
                  <a:cxn ang="0">
                    <a:pos x="19" y="13"/>
                  </a:cxn>
                  <a:cxn ang="0">
                    <a:pos x="13" y="13"/>
                  </a:cxn>
                  <a:cxn ang="0">
                    <a:pos x="13" y="82"/>
                  </a:cxn>
                  <a:cxn ang="0">
                    <a:pos x="0" y="82"/>
                  </a:cxn>
                  <a:cxn ang="0">
                    <a:pos x="0" y="8"/>
                  </a:cxn>
                  <a:cxn ang="0">
                    <a:pos x="8" y="0"/>
                  </a:cxn>
                  <a:cxn ang="0">
                    <a:pos x="19" y="0"/>
                  </a:cxn>
                  <a:cxn ang="0">
                    <a:pos x="19" y="1"/>
                  </a:cxn>
                  <a:cxn ang="0">
                    <a:pos x="19" y="13"/>
                  </a:cxn>
                </a:cxnLst>
                <a:rect l="0" t="0" r="r" b="b"/>
                <a:pathLst>
                  <a:path w="19" h="82">
                    <a:moveTo>
                      <a:pt x="19" y="13"/>
                    </a:moveTo>
                    <a:cubicBezTo>
                      <a:pt x="13" y="13"/>
                      <a:pt x="13" y="13"/>
                      <a:pt x="13" y="13"/>
                    </a:cubicBezTo>
                    <a:cubicBezTo>
                      <a:pt x="13" y="82"/>
                      <a:pt x="13" y="82"/>
                      <a:pt x="13" y="82"/>
                    </a:cubicBezTo>
                    <a:cubicBezTo>
                      <a:pt x="0" y="82"/>
                      <a:pt x="0" y="82"/>
                      <a:pt x="0" y="82"/>
                    </a:cubicBezTo>
                    <a:cubicBezTo>
                      <a:pt x="0" y="8"/>
                      <a:pt x="0" y="8"/>
                      <a:pt x="0" y="8"/>
                    </a:cubicBezTo>
                    <a:cubicBezTo>
                      <a:pt x="0" y="4"/>
                      <a:pt x="3" y="0"/>
                      <a:pt x="8" y="0"/>
                    </a:cubicBezTo>
                    <a:cubicBezTo>
                      <a:pt x="19" y="0"/>
                      <a:pt x="19" y="0"/>
                      <a:pt x="19" y="0"/>
                    </a:cubicBezTo>
                    <a:cubicBezTo>
                      <a:pt x="19" y="0"/>
                      <a:pt x="19" y="1"/>
                      <a:pt x="19" y="1"/>
                    </a:cubicBezTo>
                    <a:lnTo>
                      <a:pt x="19" y="13"/>
                    </a:lnTo>
                    <a:close/>
                  </a:path>
                </a:pathLst>
              </a:custGeom>
              <a:grpFill/>
              <a:ln w="9525">
                <a:noFill/>
                <a:round/>
              </a:ln>
            </p:spPr>
            <p:txBody>
              <a:bodyPr anchor="ctr"/>
              <a:lstStyle/>
              <a:p>
                <a:pPr algn="ctr"/>
                <a:endParaRPr/>
              </a:p>
            </p:txBody>
          </p:sp>
          <p:sp>
            <p:nvSpPr>
              <p:cNvPr id="66" name="Freeform: Shape 102"/>
              <p:cNvSpPr/>
              <p:nvPr/>
            </p:nvSpPr>
            <p:spPr bwMode="auto">
              <a:xfrm>
                <a:off x="4557713" y="1801814"/>
                <a:ext cx="115888" cy="244475"/>
              </a:xfrm>
              <a:custGeom>
                <a:avLst/>
                <a:gdLst/>
                <a:ahLst/>
                <a:cxnLst>
                  <a:cxn ang="0">
                    <a:pos x="41" y="13"/>
                  </a:cxn>
                  <a:cxn ang="0">
                    <a:pos x="35" y="13"/>
                  </a:cxn>
                  <a:cxn ang="0">
                    <a:pos x="35" y="1"/>
                  </a:cxn>
                  <a:cxn ang="0">
                    <a:pos x="35" y="0"/>
                  </a:cxn>
                  <a:cxn ang="0">
                    <a:pos x="47" y="0"/>
                  </a:cxn>
                  <a:cxn ang="0">
                    <a:pos x="54" y="8"/>
                  </a:cxn>
                  <a:cxn ang="0">
                    <a:pos x="54" y="108"/>
                  </a:cxn>
                  <a:cxn ang="0">
                    <a:pos x="47" y="115"/>
                  </a:cxn>
                  <a:cxn ang="0">
                    <a:pos x="0" y="115"/>
                  </a:cxn>
                  <a:cxn ang="0">
                    <a:pos x="0" y="103"/>
                  </a:cxn>
                  <a:cxn ang="0">
                    <a:pos x="41" y="103"/>
                  </a:cxn>
                  <a:cxn ang="0">
                    <a:pos x="41" y="13"/>
                  </a:cxn>
                </a:cxnLst>
                <a:rect l="0" t="0" r="r" b="b"/>
                <a:pathLst>
                  <a:path w="54" h="115">
                    <a:moveTo>
                      <a:pt x="41" y="13"/>
                    </a:moveTo>
                    <a:cubicBezTo>
                      <a:pt x="35" y="13"/>
                      <a:pt x="35" y="13"/>
                      <a:pt x="35" y="13"/>
                    </a:cubicBezTo>
                    <a:cubicBezTo>
                      <a:pt x="35" y="1"/>
                      <a:pt x="35" y="1"/>
                      <a:pt x="35" y="1"/>
                    </a:cubicBezTo>
                    <a:cubicBezTo>
                      <a:pt x="35" y="1"/>
                      <a:pt x="35" y="0"/>
                      <a:pt x="35" y="0"/>
                    </a:cubicBezTo>
                    <a:cubicBezTo>
                      <a:pt x="47" y="0"/>
                      <a:pt x="47" y="0"/>
                      <a:pt x="47" y="0"/>
                    </a:cubicBezTo>
                    <a:cubicBezTo>
                      <a:pt x="51" y="0"/>
                      <a:pt x="54" y="4"/>
                      <a:pt x="54" y="8"/>
                    </a:cubicBezTo>
                    <a:cubicBezTo>
                      <a:pt x="54" y="108"/>
                      <a:pt x="54" y="108"/>
                      <a:pt x="54" y="108"/>
                    </a:cubicBezTo>
                    <a:cubicBezTo>
                      <a:pt x="54" y="112"/>
                      <a:pt x="51" y="115"/>
                      <a:pt x="47" y="115"/>
                    </a:cubicBezTo>
                    <a:cubicBezTo>
                      <a:pt x="0" y="115"/>
                      <a:pt x="0" y="115"/>
                      <a:pt x="0" y="115"/>
                    </a:cubicBezTo>
                    <a:cubicBezTo>
                      <a:pt x="0" y="103"/>
                      <a:pt x="0" y="103"/>
                      <a:pt x="0" y="103"/>
                    </a:cubicBezTo>
                    <a:cubicBezTo>
                      <a:pt x="41" y="103"/>
                      <a:pt x="41" y="103"/>
                      <a:pt x="41" y="103"/>
                    </a:cubicBezTo>
                    <a:lnTo>
                      <a:pt x="41" y="13"/>
                    </a:lnTo>
                    <a:close/>
                  </a:path>
                </a:pathLst>
              </a:custGeom>
              <a:grpFill/>
              <a:ln w="9525">
                <a:noFill/>
                <a:round/>
              </a:ln>
            </p:spPr>
            <p:txBody>
              <a:bodyPr anchor="ctr"/>
              <a:lstStyle/>
              <a:p>
                <a:pPr algn="ctr"/>
                <a:endParaRPr/>
              </a:p>
            </p:txBody>
          </p:sp>
        </p:grpSp>
        <p:grpSp>
          <p:nvGrpSpPr>
            <p:cNvPr id="17" name="Group 103"/>
            <p:cNvGrpSpPr/>
            <p:nvPr/>
          </p:nvGrpSpPr>
          <p:grpSpPr>
            <a:xfrm>
              <a:off x="7406957" y="2964917"/>
              <a:ext cx="425841" cy="457192"/>
              <a:chOff x="6459538" y="3121026"/>
              <a:chExt cx="258763" cy="277813"/>
            </a:xfrm>
            <a:solidFill>
              <a:schemeClr val="bg1"/>
            </a:solidFill>
          </p:grpSpPr>
          <p:sp>
            <p:nvSpPr>
              <p:cNvPr id="37" name="Freeform: Shape 104"/>
              <p:cNvSpPr/>
              <p:nvPr/>
            </p:nvSpPr>
            <p:spPr bwMode="auto">
              <a:xfrm>
                <a:off x="6459538" y="3154364"/>
                <a:ext cx="258763" cy="244475"/>
              </a:xfrm>
              <a:custGeom>
                <a:avLst/>
                <a:gdLst/>
                <a:ahLst/>
                <a:cxnLst>
                  <a:cxn ang="0">
                    <a:pos x="116" y="0"/>
                  </a:cxn>
                  <a:cxn ang="0">
                    <a:pos x="110" y="0"/>
                  </a:cxn>
                  <a:cxn ang="0">
                    <a:pos x="110" y="11"/>
                  </a:cxn>
                  <a:cxn ang="0">
                    <a:pos x="102" y="19"/>
                  </a:cxn>
                  <a:cxn ang="0">
                    <a:pos x="94" y="11"/>
                  </a:cxn>
                  <a:cxn ang="0">
                    <a:pos x="94" y="0"/>
                  </a:cxn>
                  <a:cxn ang="0">
                    <a:pos x="85" y="0"/>
                  </a:cxn>
                  <a:cxn ang="0">
                    <a:pos x="85" y="11"/>
                  </a:cxn>
                  <a:cxn ang="0">
                    <a:pos x="78" y="19"/>
                  </a:cxn>
                  <a:cxn ang="0">
                    <a:pos x="70" y="11"/>
                  </a:cxn>
                  <a:cxn ang="0">
                    <a:pos x="70" y="0"/>
                  </a:cxn>
                  <a:cxn ang="0">
                    <a:pos x="51" y="0"/>
                  </a:cxn>
                  <a:cxn ang="0">
                    <a:pos x="51" y="11"/>
                  </a:cxn>
                  <a:cxn ang="0">
                    <a:pos x="43" y="19"/>
                  </a:cxn>
                  <a:cxn ang="0">
                    <a:pos x="36" y="11"/>
                  </a:cxn>
                  <a:cxn ang="0">
                    <a:pos x="36" y="0"/>
                  </a:cxn>
                  <a:cxn ang="0">
                    <a:pos x="26" y="0"/>
                  </a:cxn>
                  <a:cxn ang="0">
                    <a:pos x="26" y="11"/>
                  </a:cxn>
                  <a:cxn ang="0">
                    <a:pos x="19" y="19"/>
                  </a:cxn>
                  <a:cxn ang="0">
                    <a:pos x="11" y="11"/>
                  </a:cxn>
                  <a:cxn ang="0">
                    <a:pos x="11" y="0"/>
                  </a:cxn>
                  <a:cxn ang="0">
                    <a:pos x="6" y="0"/>
                  </a:cxn>
                  <a:cxn ang="0">
                    <a:pos x="0" y="7"/>
                  </a:cxn>
                  <a:cxn ang="0">
                    <a:pos x="0" y="108"/>
                  </a:cxn>
                  <a:cxn ang="0">
                    <a:pos x="6" y="115"/>
                  </a:cxn>
                  <a:cxn ang="0">
                    <a:pos x="116" y="115"/>
                  </a:cxn>
                  <a:cxn ang="0">
                    <a:pos x="122" y="108"/>
                  </a:cxn>
                  <a:cxn ang="0">
                    <a:pos x="122" y="7"/>
                  </a:cxn>
                  <a:cxn ang="0">
                    <a:pos x="116" y="0"/>
                  </a:cxn>
                  <a:cxn ang="0">
                    <a:pos x="115" y="107"/>
                  </a:cxn>
                  <a:cxn ang="0">
                    <a:pos x="7" y="107"/>
                  </a:cxn>
                  <a:cxn ang="0">
                    <a:pos x="7" y="28"/>
                  </a:cxn>
                  <a:cxn ang="0">
                    <a:pos x="115" y="28"/>
                  </a:cxn>
                  <a:cxn ang="0">
                    <a:pos x="115" y="107"/>
                  </a:cxn>
                </a:cxnLst>
                <a:rect l="0" t="0" r="r" b="b"/>
                <a:pathLst>
                  <a:path w="122" h="115">
                    <a:moveTo>
                      <a:pt x="116" y="0"/>
                    </a:moveTo>
                    <a:cubicBezTo>
                      <a:pt x="110" y="0"/>
                      <a:pt x="110" y="0"/>
                      <a:pt x="110" y="0"/>
                    </a:cubicBezTo>
                    <a:cubicBezTo>
                      <a:pt x="110" y="11"/>
                      <a:pt x="110" y="11"/>
                      <a:pt x="110" y="11"/>
                    </a:cubicBezTo>
                    <a:cubicBezTo>
                      <a:pt x="110" y="15"/>
                      <a:pt x="106" y="19"/>
                      <a:pt x="102" y="19"/>
                    </a:cubicBezTo>
                    <a:cubicBezTo>
                      <a:pt x="98" y="19"/>
                      <a:pt x="94" y="15"/>
                      <a:pt x="94" y="11"/>
                    </a:cubicBezTo>
                    <a:cubicBezTo>
                      <a:pt x="94" y="0"/>
                      <a:pt x="94" y="0"/>
                      <a:pt x="94" y="0"/>
                    </a:cubicBezTo>
                    <a:cubicBezTo>
                      <a:pt x="85" y="0"/>
                      <a:pt x="85" y="0"/>
                      <a:pt x="85" y="0"/>
                    </a:cubicBezTo>
                    <a:cubicBezTo>
                      <a:pt x="85" y="11"/>
                      <a:pt x="85" y="11"/>
                      <a:pt x="85" y="11"/>
                    </a:cubicBezTo>
                    <a:cubicBezTo>
                      <a:pt x="85" y="15"/>
                      <a:pt x="82" y="19"/>
                      <a:pt x="78" y="19"/>
                    </a:cubicBezTo>
                    <a:cubicBezTo>
                      <a:pt x="74" y="19"/>
                      <a:pt x="70" y="15"/>
                      <a:pt x="70" y="11"/>
                    </a:cubicBezTo>
                    <a:cubicBezTo>
                      <a:pt x="70" y="0"/>
                      <a:pt x="70" y="0"/>
                      <a:pt x="70" y="0"/>
                    </a:cubicBezTo>
                    <a:cubicBezTo>
                      <a:pt x="51" y="0"/>
                      <a:pt x="51" y="0"/>
                      <a:pt x="51" y="0"/>
                    </a:cubicBezTo>
                    <a:cubicBezTo>
                      <a:pt x="51" y="11"/>
                      <a:pt x="51" y="11"/>
                      <a:pt x="51" y="11"/>
                    </a:cubicBezTo>
                    <a:cubicBezTo>
                      <a:pt x="51" y="15"/>
                      <a:pt x="47" y="19"/>
                      <a:pt x="43" y="19"/>
                    </a:cubicBezTo>
                    <a:cubicBezTo>
                      <a:pt x="39" y="19"/>
                      <a:pt x="36" y="15"/>
                      <a:pt x="36" y="11"/>
                    </a:cubicBezTo>
                    <a:cubicBezTo>
                      <a:pt x="36" y="0"/>
                      <a:pt x="36" y="0"/>
                      <a:pt x="36" y="0"/>
                    </a:cubicBezTo>
                    <a:cubicBezTo>
                      <a:pt x="26" y="0"/>
                      <a:pt x="26" y="0"/>
                      <a:pt x="26" y="0"/>
                    </a:cubicBezTo>
                    <a:cubicBezTo>
                      <a:pt x="26" y="11"/>
                      <a:pt x="26" y="11"/>
                      <a:pt x="26" y="11"/>
                    </a:cubicBezTo>
                    <a:cubicBezTo>
                      <a:pt x="26" y="15"/>
                      <a:pt x="23" y="19"/>
                      <a:pt x="19" y="19"/>
                    </a:cubicBezTo>
                    <a:cubicBezTo>
                      <a:pt x="15" y="19"/>
                      <a:pt x="11" y="15"/>
                      <a:pt x="11" y="11"/>
                    </a:cubicBezTo>
                    <a:cubicBezTo>
                      <a:pt x="11" y="0"/>
                      <a:pt x="11" y="0"/>
                      <a:pt x="11" y="0"/>
                    </a:cubicBezTo>
                    <a:cubicBezTo>
                      <a:pt x="6" y="0"/>
                      <a:pt x="6" y="0"/>
                      <a:pt x="6" y="0"/>
                    </a:cubicBezTo>
                    <a:cubicBezTo>
                      <a:pt x="3" y="0"/>
                      <a:pt x="0" y="3"/>
                      <a:pt x="0" y="7"/>
                    </a:cubicBezTo>
                    <a:cubicBezTo>
                      <a:pt x="0" y="108"/>
                      <a:pt x="0" y="108"/>
                      <a:pt x="0" y="108"/>
                    </a:cubicBezTo>
                    <a:cubicBezTo>
                      <a:pt x="0" y="112"/>
                      <a:pt x="3" y="115"/>
                      <a:pt x="6" y="115"/>
                    </a:cubicBezTo>
                    <a:cubicBezTo>
                      <a:pt x="116" y="115"/>
                      <a:pt x="116" y="115"/>
                      <a:pt x="116" y="115"/>
                    </a:cubicBezTo>
                    <a:cubicBezTo>
                      <a:pt x="119" y="115"/>
                      <a:pt x="122" y="112"/>
                      <a:pt x="122" y="108"/>
                    </a:cubicBezTo>
                    <a:cubicBezTo>
                      <a:pt x="122" y="7"/>
                      <a:pt x="122" y="7"/>
                      <a:pt x="122" y="7"/>
                    </a:cubicBezTo>
                    <a:cubicBezTo>
                      <a:pt x="122" y="3"/>
                      <a:pt x="119" y="0"/>
                      <a:pt x="116" y="0"/>
                    </a:cubicBezTo>
                    <a:close/>
                    <a:moveTo>
                      <a:pt x="115" y="107"/>
                    </a:moveTo>
                    <a:cubicBezTo>
                      <a:pt x="7" y="107"/>
                      <a:pt x="7" y="107"/>
                      <a:pt x="7" y="107"/>
                    </a:cubicBezTo>
                    <a:cubicBezTo>
                      <a:pt x="7" y="28"/>
                      <a:pt x="7" y="28"/>
                      <a:pt x="7" y="28"/>
                    </a:cubicBezTo>
                    <a:cubicBezTo>
                      <a:pt x="115" y="28"/>
                      <a:pt x="115" y="28"/>
                      <a:pt x="115" y="28"/>
                    </a:cubicBezTo>
                    <a:lnTo>
                      <a:pt x="115" y="107"/>
                    </a:lnTo>
                    <a:close/>
                  </a:path>
                </a:pathLst>
              </a:custGeom>
              <a:grpFill/>
              <a:ln w="9525">
                <a:noFill/>
                <a:round/>
              </a:ln>
            </p:spPr>
            <p:txBody>
              <a:bodyPr anchor="ctr"/>
              <a:lstStyle/>
              <a:p>
                <a:pPr algn="ctr"/>
                <a:endParaRPr/>
              </a:p>
            </p:txBody>
          </p:sp>
          <p:sp>
            <p:nvSpPr>
              <p:cNvPr id="38" name="Freeform: Shape 105"/>
              <p:cNvSpPr/>
              <p:nvPr/>
            </p:nvSpPr>
            <p:spPr bwMode="auto">
              <a:xfrm>
                <a:off x="6486526" y="3121026"/>
                <a:ext cx="25400" cy="69850"/>
              </a:xfrm>
              <a:custGeom>
                <a:avLst/>
                <a:gdLst/>
                <a:ahLst/>
                <a:cxnLst>
                  <a:cxn ang="0">
                    <a:pos x="6" y="33"/>
                  </a:cxn>
                  <a:cxn ang="0">
                    <a:pos x="12" y="27"/>
                  </a:cxn>
                  <a:cxn ang="0">
                    <a:pos x="12" y="6"/>
                  </a:cxn>
                  <a:cxn ang="0">
                    <a:pos x="6" y="0"/>
                  </a:cxn>
                  <a:cxn ang="0">
                    <a:pos x="0" y="6"/>
                  </a:cxn>
                  <a:cxn ang="0">
                    <a:pos x="0" y="27"/>
                  </a:cxn>
                  <a:cxn ang="0">
                    <a:pos x="6" y="33"/>
                  </a:cxn>
                  <a:cxn ang="0">
                    <a:pos x="6" y="23"/>
                  </a:cxn>
                  <a:cxn ang="0">
                    <a:pos x="9" y="26"/>
                  </a:cxn>
                  <a:cxn ang="0">
                    <a:pos x="6" y="29"/>
                  </a:cxn>
                  <a:cxn ang="0">
                    <a:pos x="3" y="26"/>
                  </a:cxn>
                  <a:cxn ang="0">
                    <a:pos x="6" y="23"/>
                  </a:cxn>
                </a:cxnLst>
                <a:rect l="0" t="0" r="r" b="b"/>
                <a:pathLst>
                  <a:path w="12" h="33">
                    <a:moveTo>
                      <a:pt x="6" y="33"/>
                    </a:moveTo>
                    <a:cubicBezTo>
                      <a:pt x="9" y="33"/>
                      <a:pt x="12" y="30"/>
                      <a:pt x="12" y="27"/>
                    </a:cubicBezTo>
                    <a:cubicBezTo>
                      <a:pt x="12" y="6"/>
                      <a:pt x="12" y="6"/>
                      <a:pt x="12" y="6"/>
                    </a:cubicBezTo>
                    <a:cubicBezTo>
                      <a:pt x="12" y="2"/>
                      <a:pt x="9" y="0"/>
                      <a:pt x="6" y="0"/>
                    </a:cubicBezTo>
                    <a:cubicBezTo>
                      <a:pt x="3" y="0"/>
                      <a:pt x="0" y="2"/>
                      <a:pt x="0" y="6"/>
                    </a:cubicBezTo>
                    <a:cubicBezTo>
                      <a:pt x="0" y="27"/>
                      <a:pt x="0" y="27"/>
                      <a:pt x="0" y="27"/>
                    </a:cubicBezTo>
                    <a:cubicBezTo>
                      <a:pt x="0" y="30"/>
                      <a:pt x="3" y="33"/>
                      <a:pt x="6" y="33"/>
                    </a:cubicBezTo>
                    <a:close/>
                    <a:moveTo>
                      <a:pt x="6" y="23"/>
                    </a:moveTo>
                    <a:cubicBezTo>
                      <a:pt x="8" y="23"/>
                      <a:pt x="9" y="25"/>
                      <a:pt x="9" y="26"/>
                    </a:cubicBezTo>
                    <a:cubicBezTo>
                      <a:pt x="9" y="28"/>
                      <a:pt x="8" y="29"/>
                      <a:pt x="6" y="29"/>
                    </a:cubicBezTo>
                    <a:cubicBezTo>
                      <a:pt x="4" y="29"/>
                      <a:pt x="3" y="28"/>
                      <a:pt x="3" y="26"/>
                    </a:cubicBezTo>
                    <a:cubicBezTo>
                      <a:pt x="3" y="25"/>
                      <a:pt x="4" y="23"/>
                      <a:pt x="6" y="23"/>
                    </a:cubicBezTo>
                    <a:close/>
                  </a:path>
                </a:pathLst>
              </a:custGeom>
              <a:grpFill/>
              <a:ln w="9525">
                <a:noFill/>
                <a:round/>
              </a:ln>
            </p:spPr>
            <p:txBody>
              <a:bodyPr anchor="ctr"/>
              <a:lstStyle/>
              <a:p>
                <a:pPr algn="ctr"/>
                <a:endParaRPr/>
              </a:p>
            </p:txBody>
          </p:sp>
          <p:sp>
            <p:nvSpPr>
              <p:cNvPr id="39" name="Freeform: Shape 106"/>
              <p:cNvSpPr/>
              <p:nvPr/>
            </p:nvSpPr>
            <p:spPr bwMode="auto">
              <a:xfrm>
                <a:off x="6537326" y="3121026"/>
                <a:ext cx="25400" cy="69850"/>
              </a:xfrm>
              <a:custGeom>
                <a:avLst/>
                <a:gdLst/>
                <a:ahLst/>
                <a:cxnLst>
                  <a:cxn ang="0">
                    <a:pos x="6" y="33"/>
                  </a:cxn>
                  <a:cxn ang="0">
                    <a:pos x="12" y="27"/>
                  </a:cxn>
                  <a:cxn ang="0">
                    <a:pos x="12" y="6"/>
                  </a:cxn>
                  <a:cxn ang="0">
                    <a:pos x="6" y="0"/>
                  </a:cxn>
                  <a:cxn ang="0">
                    <a:pos x="0" y="6"/>
                  </a:cxn>
                  <a:cxn ang="0">
                    <a:pos x="0" y="27"/>
                  </a:cxn>
                  <a:cxn ang="0">
                    <a:pos x="6" y="33"/>
                  </a:cxn>
                  <a:cxn ang="0">
                    <a:pos x="6" y="23"/>
                  </a:cxn>
                  <a:cxn ang="0">
                    <a:pos x="9" y="26"/>
                  </a:cxn>
                  <a:cxn ang="0">
                    <a:pos x="6" y="29"/>
                  </a:cxn>
                  <a:cxn ang="0">
                    <a:pos x="3" y="26"/>
                  </a:cxn>
                  <a:cxn ang="0">
                    <a:pos x="6" y="23"/>
                  </a:cxn>
                </a:cxnLst>
                <a:rect l="0" t="0" r="r" b="b"/>
                <a:pathLst>
                  <a:path w="12" h="33">
                    <a:moveTo>
                      <a:pt x="6" y="33"/>
                    </a:moveTo>
                    <a:cubicBezTo>
                      <a:pt x="9" y="33"/>
                      <a:pt x="12" y="30"/>
                      <a:pt x="12" y="27"/>
                    </a:cubicBezTo>
                    <a:cubicBezTo>
                      <a:pt x="12" y="6"/>
                      <a:pt x="12" y="6"/>
                      <a:pt x="12" y="6"/>
                    </a:cubicBezTo>
                    <a:cubicBezTo>
                      <a:pt x="12" y="2"/>
                      <a:pt x="9" y="0"/>
                      <a:pt x="6" y="0"/>
                    </a:cubicBezTo>
                    <a:cubicBezTo>
                      <a:pt x="3" y="0"/>
                      <a:pt x="0" y="2"/>
                      <a:pt x="0" y="6"/>
                    </a:cubicBezTo>
                    <a:cubicBezTo>
                      <a:pt x="0" y="27"/>
                      <a:pt x="0" y="27"/>
                      <a:pt x="0" y="27"/>
                    </a:cubicBezTo>
                    <a:cubicBezTo>
                      <a:pt x="0" y="30"/>
                      <a:pt x="3" y="33"/>
                      <a:pt x="6" y="33"/>
                    </a:cubicBezTo>
                    <a:close/>
                    <a:moveTo>
                      <a:pt x="6" y="23"/>
                    </a:moveTo>
                    <a:cubicBezTo>
                      <a:pt x="8" y="23"/>
                      <a:pt x="9" y="25"/>
                      <a:pt x="9" y="26"/>
                    </a:cubicBezTo>
                    <a:cubicBezTo>
                      <a:pt x="9" y="28"/>
                      <a:pt x="8" y="29"/>
                      <a:pt x="6" y="29"/>
                    </a:cubicBezTo>
                    <a:cubicBezTo>
                      <a:pt x="4" y="29"/>
                      <a:pt x="3" y="28"/>
                      <a:pt x="3" y="26"/>
                    </a:cubicBezTo>
                    <a:cubicBezTo>
                      <a:pt x="3" y="25"/>
                      <a:pt x="4" y="23"/>
                      <a:pt x="6" y="23"/>
                    </a:cubicBezTo>
                    <a:close/>
                  </a:path>
                </a:pathLst>
              </a:custGeom>
              <a:grpFill/>
              <a:ln w="9525">
                <a:noFill/>
                <a:round/>
              </a:ln>
            </p:spPr>
            <p:txBody>
              <a:bodyPr anchor="ctr"/>
              <a:lstStyle/>
              <a:p>
                <a:pPr algn="ctr"/>
                <a:endParaRPr/>
              </a:p>
            </p:txBody>
          </p:sp>
          <p:sp>
            <p:nvSpPr>
              <p:cNvPr id="40" name="Freeform: Shape 107"/>
              <p:cNvSpPr/>
              <p:nvPr/>
            </p:nvSpPr>
            <p:spPr bwMode="auto">
              <a:xfrm>
                <a:off x="6611938" y="3121026"/>
                <a:ext cx="25400" cy="69850"/>
              </a:xfrm>
              <a:custGeom>
                <a:avLst/>
                <a:gdLst/>
                <a:ahLst/>
                <a:cxnLst>
                  <a:cxn ang="0">
                    <a:pos x="6" y="33"/>
                  </a:cxn>
                  <a:cxn ang="0">
                    <a:pos x="12" y="27"/>
                  </a:cxn>
                  <a:cxn ang="0">
                    <a:pos x="12" y="6"/>
                  </a:cxn>
                  <a:cxn ang="0">
                    <a:pos x="6" y="0"/>
                  </a:cxn>
                  <a:cxn ang="0">
                    <a:pos x="0" y="6"/>
                  </a:cxn>
                  <a:cxn ang="0">
                    <a:pos x="0" y="27"/>
                  </a:cxn>
                  <a:cxn ang="0">
                    <a:pos x="6" y="33"/>
                  </a:cxn>
                  <a:cxn ang="0">
                    <a:pos x="6" y="23"/>
                  </a:cxn>
                  <a:cxn ang="0">
                    <a:pos x="9" y="26"/>
                  </a:cxn>
                  <a:cxn ang="0">
                    <a:pos x="6" y="29"/>
                  </a:cxn>
                  <a:cxn ang="0">
                    <a:pos x="3" y="26"/>
                  </a:cxn>
                  <a:cxn ang="0">
                    <a:pos x="6" y="23"/>
                  </a:cxn>
                </a:cxnLst>
                <a:rect l="0" t="0" r="r" b="b"/>
                <a:pathLst>
                  <a:path w="12" h="33">
                    <a:moveTo>
                      <a:pt x="6" y="33"/>
                    </a:moveTo>
                    <a:cubicBezTo>
                      <a:pt x="9" y="33"/>
                      <a:pt x="12" y="30"/>
                      <a:pt x="12" y="27"/>
                    </a:cubicBezTo>
                    <a:cubicBezTo>
                      <a:pt x="12" y="6"/>
                      <a:pt x="12" y="6"/>
                      <a:pt x="12" y="6"/>
                    </a:cubicBezTo>
                    <a:cubicBezTo>
                      <a:pt x="12" y="3"/>
                      <a:pt x="9" y="0"/>
                      <a:pt x="6" y="0"/>
                    </a:cubicBezTo>
                    <a:cubicBezTo>
                      <a:pt x="3" y="0"/>
                      <a:pt x="0" y="3"/>
                      <a:pt x="0" y="6"/>
                    </a:cubicBezTo>
                    <a:cubicBezTo>
                      <a:pt x="0" y="27"/>
                      <a:pt x="0" y="27"/>
                      <a:pt x="0" y="27"/>
                    </a:cubicBezTo>
                    <a:cubicBezTo>
                      <a:pt x="0" y="30"/>
                      <a:pt x="3" y="33"/>
                      <a:pt x="6" y="33"/>
                    </a:cubicBezTo>
                    <a:close/>
                    <a:moveTo>
                      <a:pt x="6" y="23"/>
                    </a:moveTo>
                    <a:cubicBezTo>
                      <a:pt x="7" y="23"/>
                      <a:pt x="9" y="25"/>
                      <a:pt x="9" y="26"/>
                    </a:cubicBezTo>
                    <a:cubicBezTo>
                      <a:pt x="9" y="28"/>
                      <a:pt x="7" y="29"/>
                      <a:pt x="6" y="29"/>
                    </a:cubicBezTo>
                    <a:cubicBezTo>
                      <a:pt x="4" y="29"/>
                      <a:pt x="3" y="28"/>
                      <a:pt x="3" y="26"/>
                    </a:cubicBezTo>
                    <a:cubicBezTo>
                      <a:pt x="3" y="25"/>
                      <a:pt x="4" y="23"/>
                      <a:pt x="6" y="23"/>
                    </a:cubicBezTo>
                    <a:close/>
                  </a:path>
                </a:pathLst>
              </a:custGeom>
              <a:grpFill/>
              <a:ln w="9525">
                <a:noFill/>
                <a:round/>
              </a:ln>
            </p:spPr>
            <p:txBody>
              <a:bodyPr anchor="ctr"/>
              <a:lstStyle/>
              <a:p>
                <a:pPr algn="ctr"/>
                <a:endParaRPr/>
              </a:p>
            </p:txBody>
          </p:sp>
          <p:sp>
            <p:nvSpPr>
              <p:cNvPr id="41" name="Freeform: Shape 108"/>
              <p:cNvSpPr/>
              <p:nvPr/>
            </p:nvSpPr>
            <p:spPr bwMode="auto">
              <a:xfrm>
                <a:off x="6662738" y="3121026"/>
                <a:ext cx="25400" cy="69850"/>
              </a:xfrm>
              <a:custGeom>
                <a:avLst/>
                <a:gdLst/>
                <a:ahLst/>
                <a:cxnLst>
                  <a:cxn ang="0">
                    <a:pos x="6" y="33"/>
                  </a:cxn>
                  <a:cxn ang="0">
                    <a:pos x="12" y="27"/>
                  </a:cxn>
                  <a:cxn ang="0">
                    <a:pos x="12" y="6"/>
                  </a:cxn>
                  <a:cxn ang="0">
                    <a:pos x="6" y="0"/>
                  </a:cxn>
                  <a:cxn ang="0">
                    <a:pos x="0" y="6"/>
                  </a:cxn>
                  <a:cxn ang="0">
                    <a:pos x="0" y="27"/>
                  </a:cxn>
                  <a:cxn ang="0">
                    <a:pos x="6" y="33"/>
                  </a:cxn>
                  <a:cxn ang="0">
                    <a:pos x="6" y="23"/>
                  </a:cxn>
                  <a:cxn ang="0">
                    <a:pos x="9" y="26"/>
                  </a:cxn>
                  <a:cxn ang="0">
                    <a:pos x="6" y="29"/>
                  </a:cxn>
                  <a:cxn ang="0">
                    <a:pos x="3" y="26"/>
                  </a:cxn>
                  <a:cxn ang="0">
                    <a:pos x="6" y="23"/>
                  </a:cxn>
                </a:cxnLst>
                <a:rect l="0" t="0" r="r" b="b"/>
                <a:pathLst>
                  <a:path w="12" h="33">
                    <a:moveTo>
                      <a:pt x="6" y="33"/>
                    </a:moveTo>
                    <a:cubicBezTo>
                      <a:pt x="9" y="33"/>
                      <a:pt x="12" y="30"/>
                      <a:pt x="12" y="27"/>
                    </a:cubicBezTo>
                    <a:cubicBezTo>
                      <a:pt x="12" y="6"/>
                      <a:pt x="12" y="6"/>
                      <a:pt x="12" y="6"/>
                    </a:cubicBezTo>
                    <a:cubicBezTo>
                      <a:pt x="12" y="3"/>
                      <a:pt x="9" y="0"/>
                      <a:pt x="6" y="0"/>
                    </a:cubicBezTo>
                    <a:cubicBezTo>
                      <a:pt x="3" y="0"/>
                      <a:pt x="0" y="3"/>
                      <a:pt x="0" y="6"/>
                    </a:cubicBezTo>
                    <a:cubicBezTo>
                      <a:pt x="0" y="27"/>
                      <a:pt x="0" y="27"/>
                      <a:pt x="0" y="27"/>
                    </a:cubicBezTo>
                    <a:cubicBezTo>
                      <a:pt x="0" y="30"/>
                      <a:pt x="3" y="33"/>
                      <a:pt x="6" y="33"/>
                    </a:cubicBezTo>
                    <a:close/>
                    <a:moveTo>
                      <a:pt x="6" y="23"/>
                    </a:moveTo>
                    <a:cubicBezTo>
                      <a:pt x="8" y="23"/>
                      <a:pt x="9" y="25"/>
                      <a:pt x="9" y="26"/>
                    </a:cubicBezTo>
                    <a:cubicBezTo>
                      <a:pt x="9" y="28"/>
                      <a:pt x="8" y="29"/>
                      <a:pt x="6" y="29"/>
                    </a:cubicBezTo>
                    <a:cubicBezTo>
                      <a:pt x="4" y="29"/>
                      <a:pt x="3" y="28"/>
                      <a:pt x="3" y="26"/>
                    </a:cubicBezTo>
                    <a:cubicBezTo>
                      <a:pt x="3" y="25"/>
                      <a:pt x="4" y="23"/>
                      <a:pt x="6" y="23"/>
                    </a:cubicBezTo>
                    <a:close/>
                  </a:path>
                </a:pathLst>
              </a:custGeom>
              <a:grpFill/>
              <a:ln w="9525">
                <a:noFill/>
                <a:round/>
              </a:ln>
            </p:spPr>
            <p:txBody>
              <a:bodyPr anchor="ctr"/>
              <a:lstStyle/>
              <a:p>
                <a:pPr algn="ctr"/>
                <a:endParaRPr/>
              </a:p>
            </p:txBody>
          </p:sp>
          <p:sp>
            <p:nvSpPr>
              <p:cNvPr id="42" name="Rectangle 109"/>
              <p:cNvSpPr/>
              <p:nvPr/>
            </p:nvSpPr>
            <p:spPr bwMode="auto">
              <a:xfrm>
                <a:off x="6511926" y="3232151"/>
                <a:ext cx="25400" cy="25400"/>
              </a:xfrm>
              <a:prstGeom prst="rect">
                <a:avLst/>
              </a:prstGeom>
              <a:grpFill/>
              <a:ln w="9525">
                <a:noFill/>
                <a:miter lim="800000"/>
              </a:ln>
            </p:spPr>
            <p:txBody>
              <a:bodyPr anchor="ctr"/>
              <a:lstStyle/>
              <a:p>
                <a:pPr algn="ctr"/>
                <a:endParaRPr/>
              </a:p>
            </p:txBody>
          </p:sp>
          <p:sp>
            <p:nvSpPr>
              <p:cNvPr id="43" name="Rectangle 110"/>
              <p:cNvSpPr/>
              <p:nvPr/>
            </p:nvSpPr>
            <p:spPr bwMode="auto">
              <a:xfrm>
                <a:off x="6554788" y="3232151"/>
                <a:ext cx="26988" cy="25400"/>
              </a:xfrm>
              <a:prstGeom prst="rect">
                <a:avLst/>
              </a:prstGeom>
              <a:grpFill/>
              <a:ln w="9525">
                <a:noFill/>
                <a:miter lim="800000"/>
              </a:ln>
            </p:spPr>
            <p:txBody>
              <a:bodyPr anchor="ctr"/>
              <a:lstStyle/>
              <a:p>
                <a:pPr algn="ctr"/>
                <a:endParaRPr/>
              </a:p>
            </p:txBody>
          </p:sp>
          <p:sp>
            <p:nvSpPr>
              <p:cNvPr id="44" name="Rectangle 111"/>
              <p:cNvSpPr/>
              <p:nvPr/>
            </p:nvSpPr>
            <p:spPr bwMode="auto">
              <a:xfrm>
                <a:off x="6599238" y="3232151"/>
                <a:ext cx="28575" cy="25400"/>
              </a:xfrm>
              <a:prstGeom prst="rect">
                <a:avLst/>
              </a:prstGeom>
              <a:grpFill/>
              <a:ln w="9525">
                <a:noFill/>
                <a:miter lim="800000"/>
              </a:ln>
            </p:spPr>
            <p:txBody>
              <a:bodyPr anchor="ctr"/>
              <a:lstStyle/>
              <a:p>
                <a:pPr algn="ctr"/>
                <a:endParaRPr/>
              </a:p>
            </p:txBody>
          </p:sp>
          <p:sp>
            <p:nvSpPr>
              <p:cNvPr id="45" name="Rectangle 112"/>
              <p:cNvSpPr/>
              <p:nvPr/>
            </p:nvSpPr>
            <p:spPr bwMode="auto">
              <a:xfrm>
                <a:off x="6643688" y="3232151"/>
                <a:ext cx="28575" cy="25400"/>
              </a:xfrm>
              <a:prstGeom prst="rect">
                <a:avLst/>
              </a:prstGeom>
              <a:grpFill/>
              <a:ln w="9525">
                <a:noFill/>
                <a:miter lim="800000"/>
              </a:ln>
            </p:spPr>
            <p:txBody>
              <a:bodyPr anchor="ctr"/>
              <a:lstStyle/>
              <a:p>
                <a:pPr algn="ctr"/>
                <a:endParaRPr/>
              </a:p>
            </p:txBody>
          </p:sp>
          <p:sp>
            <p:nvSpPr>
              <p:cNvPr id="46" name="Rectangle 113"/>
              <p:cNvSpPr/>
              <p:nvPr/>
            </p:nvSpPr>
            <p:spPr bwMode="auto">
              <a:xfrm>
                <a:off x="6511926" y="3267076"/>
                <a:ext cx="25400" cy="28575"/>
              </a:xfrm>
              <a:prstGeom prst="rect">
                <a:avLst/>
              </a:prstGeom>
              <a:grpFill/>
              <a:ln w="9525">
                <a:noFill/>
                <a:miter lim="800000"/>
              </a:ln>
            </p:spPr>
            <p:txBody>
              <a:bodyPr anchor="ctr"/>
              <a:lstStyle/>
              <a:p>
                <a:pPr algn="ctr"/>
                <a:endParaRPr/>
              </a:p>
            </p:txBody>
          </p:sp>
          <p:sp>
            <p:nvSpPr>
              <p:cNvPr id="47" name="Rectangle 114"/>
              <p:cNvSpPr/>
              <p:nvPr/>
            </p:nvSpPr>
            <p:spPr bwMode="auto">
              <a:xfrm>
                <a:off x="6554788" y="3267076"/>
                <a:ext cx="26988" cy="28575"/>
              </a:xfrm>
              <a:prstGeom prst="rect">
                <a:avLst/>
              </a:prstGeom>
              <a:grpFill/>
              <a:ln w="9525">
                <a:noFill/>
                <a:miter lim="800000"/>
              </a:ln>
            </p:spPr>
            <p:txBody>
              <a:bodyPr anchor="ctr"/>
              <a:lstStyle/>
              <a:p>
                <a:pPr algn="ctr"/>
                <a:endParaRPr/>
              </a:p>
            </p:txBody>
          </p:sp>
          <p:sp>
            <p:nvSpPr>
              <p:cNvPr id="48" name="Rectangle 115"/>
              <p:cNvSpPr/>
              <p:nvPr/>
            </p:nvSpPr>
            <p:spPr bwMode="auto">
              <a:xfrm>
                <a:off x="6599238" y="3267076"/>
                <a:ext cx="28575" cy="28575"/>
              </a:xfrm>
              <a:prstGeom prst="rect">
                <a:avLst/>
              </a:prstGeom>
              <a:grpFill/>
              <a:ln w="9525">
                <a:noFill/>
                <a:miter lim="800000"/>
              </a:ln>
            </p:spPr>
            <p:txBody>
              <a:bodyPr anchor="ctr"/>
              <a:lstStyle/>
              <a:p>
                <a:pPr algn="ctr"/>
                <a:endParaRPr/>
              </a:p>
            </p:txBody>
          </p:sp>
          <p:sp>
            <p:nvSpPr>
              <p:cNvPr id="49" name="Rectangle 116"/>
              <p:cNvSpPr/>
              <p:nvPr/>
            </p:nvSpPr>
            <p:spPr bwMode="auto">
              <a:xfrm>
                <a:off x="6643688" y="3267076"/>
                <a:ext cx="28575" cy="28575"/>
              </a:xfrm>
              <a:prstGeom prst="rect">
                <a:avLst/>
              </a:prstGeom>
              <a:grpFill/>
              <a:ln w="9525">
                <a:noFill/>
                <a:miter lim="800000"/>
              </a:ln>
            </p:spPr>
            <p:txBody>
              <a:bodyPr anchor="ctr"/>
              <a:lstStyle/>
              <a:p>
                <a:pPr algn="ctr"/>
                <a:endParaRPr/>
              </a:p>
            </p:txBody>
          </p:sp>
          <p:sp>
            <p:nvSpPr>
              <p:cNvPr id="50" name="Rectangle 117"/>
              <p:cNvSpPr/>
              <p:nvPr/>
            </p:nvSpPr>
            <p:spPr bwMode="auto">
              <a:xfrm>
                <a:off x="6511926" y="3305176"/>
                <a:ext cx="25400" cy="25400"/>
              </a:xfrm>
              <a:prstGeom prst="rect">
                <a:avLst/>
              </a:prstGeom>
              <a:grpFill/>
              <a:ln w="9525">
                <a:noFill/>
                <a:miter lim="800000"/>
              </a:ln>
            </p:spPr>
            <p:txBody>
              <a:bodyPr anchor="ctr"/>
              <a:lstStyle/>
              <a:p>
                <a:pPr algn="ctr"/>
                <a:endParaRPr/>
              </a:p>
            </p:txBody>
          </p:sp>
          <p:sp>
            <p:nvSpPr>
              <p:cNvPr id="51" name="Rectangle 118"/>
              <p:cNvSpPr/>
              <p:nvPr/>
            </p:nvSpPr>
            <p:spPr bwMode="auto">
              <a:xfrm>
                <a:off x="6554788" y="3305176"/>
                <a:ext cx="26988" cy="25400"/>
              </a:xfrm>
              <a:prstGeom prst="rect">
                <a:avLst/>
              </a:prstGeom>
              <a:grpFill/>
              <a:ln w="9525">
                <a:noFill/>
                <a:miter lim="800000"/>
              </a:ln>
            </p:spPr>
            <p:txBody>
              <a:bodyPr anchor="ctr"/>
              <a:lstStyle/>
              <a:p>
                <a:pPr algn="ctr"/>
                <a:endParaRPr/>
              </a:p>
            </p:txBody>
          </p:sp>
          <p:sp>
            <p:nvSpPr>
              <p:cNvPr id="52" name="Rectangle 119"/>
              <p:cNvSpPr/>
              <p:nvPr/>
            </p:nvSpPr>
            <p:spPr bwMode="auto">
              <a:xfrm>
                <a:off x="6599238" y="3305176"/>
                <a:ext cx="28575" cy="25400"/>
              </a:xfrm>
              <a:prstGeom prst="rect">
                <a:avLst/>
              </a:prstGeom>
              <a:grpFill/>
              <a:ln w="9525">
                <a:noFill/>
                <a:miter lim="800000"/>
              </a:ln>
            </p:spPr>
            <p:txBody>
              <a:bodyPr anchor="ctr"/>
              <a:lstStyle/>
              <a:p>
                <a:pPr algn="ctr"/>
                <a:endParaRPr/>
              </a:p>
            </p:txBody>
          </p:sp>
          <p:sp>
            <p:nvSpPr>
              <p:cNvPr id="53" name="Rectangle 120"/>
              <p:cNvSpPr/>
              <p:nvPr/>
            </p:nvSpPr>
            <p:spPr bwMode="auto">
              <a:xfrm>
                <a:off x="6643688" y="3305176"/>
                <a:ext cx="28575" cy="25400"/>
              </a:xfrm>
              <a:prstGeom prst="rect">
                <a:avLst/>
              </a:prstGeom>
              <a:grpFill/>
              <a:ln w="9525">
                <a:noFill/>
                <a:miter lim="800000"/>
              </a:ln>
            </p:spPr>
            <p:txBody>
              <a:bodyPr anchor="ctr"/>
              <a:lstStyle/>
              <a:p>
                <a:pPr algn="ctr"/>
                <a:endParaRPr/>
              </a:p>
            </p:txBody>
          </p:sp>
          <p:sp>
            <p:nvSpPr>
              <p:cNvPr id="54" name="Rectangle 121"/>
              <p:cNvSpPr/>
              <p:nvPr/>
            </p:nvSpPr>
            <p:spPr bwMode="auto">
              <a:xfrm>
                <a:off x="6511926" y="3341689"/>
                <a:ext cx="25400" cy="26988"/>
              </a:xfrm>
              <a:prstGeom prst="rect">
                <a:avLst/>
              </a:prstGeom>
              <a:grpFill/>
              <a:ln w="9525">
                <a:noFill/>
                <a:miter lim="800000"/>
              </a:ln>
            </p:spPr>
            <p:txBody>
              <a:bodyPr anchor="ctr"/>
              <a:lstStyle/>
              <a:p>
                <a:pPr algn="ctr"/>
                <a:endParaRPr/>
              </a:p>
            </p:txBody>
          </p:sp>
          <p:sp>
            <p:nvSpPr>
              <p:cNvPr id="55" name="Rectangle 122"/>
              <p:cNvSpPr/>
              <p:nvPr/>
            </p:nvSpPr>
            <p:spPr bwMode="auto">
              <a:xfrm>
                <a:off x="6554788" y="3341689"/>
                <a:ext cx="26988" cy="26988"/>
              </a:xfrm>
              <a:prstGeom prst="rect">
                <a:avLst/>
              </a:prstGeom>
              <a:grpFill/>
              <a:ln w="9525">
                <a:noFill/>
                <a:miter lim="800000"/>
              </a:ln>
            </p:spPr>
            <p:txBody>
              <a:bodyPr anchor="ctr"/>
              <a:lstStyle/>
              <a:p>
                <a:pPr algn="ctr"/>
                <a:endParaRPr/>
              </a:p>
            </p:txBody>
          </p:sp>
          <p:sp>
            <p:nvSpPr>
              <p:cNvPr id="56" name="Rectangle 123"/>
              <p:cNvSpPr/>
              <p:nvPr/>
            </p:nvSpPr>
            <p:spPr bwMode="auto">
              <a:xfrm>
                <a:off x="6599238" y="3341689"/>
                <a:ext cx="28575" cy="26988"/>
              </a:xfrm>
              <a:prstGeom prst="rect">
                <a:avLst/>
              </a:prstGeom>
              <a:grpFill/>
              <a:ln w="9525">
                <a:noFill/>
                <a:miter lim="800000"/>
              </a:ln>
            </p:spPr>
            <p:txBody>
              <a:bodyPr anchor="ctr"/>
              <a:lstStyle/>
              <a:p>
                <a:pPr algn="ctr"/>
                <a:endParaRPr/>
              </a:p>
            </p:txBody>
          </p:sp>
          <p:sp>
            <p:nvSpPr>
              <p:cNvPr id="57" name="Rectangle 124"/>
              <p:cNvSpPr/>
              <p:nvPr/>
            </p:nvSpPr>
            <p:spPr bwMode="auto">
              <a:xfrm>
                <a:off x="6643688" y="3341689"/>
                <a:ext cx="28575" cy="26988"/>
              </a:xfrm>
              <a:prstGeom prst="rect">
                <a:avLst/>
              </a:prstGeom>
              <a:grpFill/>
              <a:ln w="9525">
                <a:noFill/>
                <a:miter lim="800000"/>
              </a:ln>
            </p:spPr>
            <p:txBody>
              <a:bodyPr anchor="ctr"/>
              <a:lstStyle/>
              <a:p>
                <a:pPr algn="ctr"/>
                <a:endParaRPr/>
              </a:p>
            </p:txBody>
          </p:sp>
        </p:grpSp>
        <p:grpSp>
          <p:nvGrpSpPr>
            <p:cNvPr id="18" name="Group 125"/>
            <p:cNvGrpSpPr/>
            <p:nvPr/>
          </p:nvGrpSpPr>
          <p:grpSpPr>
            <a:xfrm>
              <a:off x="6718079" y="4828276"/>
              <a:ext cx="522619" cy="507430"/>
              <a:chOff x="3052763" y="3114676"/>
              <a:chExt cx="273050" cy="265113"/>
            </a:xfrm>
            <a:solidFill>
              <a:schemeClr val="bg1"/>
            </a:solidFill>
          </p:grpSpPr>
          <p:sp>
            <p:nvSpPr>
              <p:cNvPr id="34" name="Freeform: Shape 126"/>
              <p:cNvSpPr/>
              <p:nvPr/>
            </p:nvSpPr>
            <p:spPr bwMode="auto">
              <a:xfrm>
                <a:off x="3052763" y="3114676"/>
                <a:ext cx="273050" cy="265113"/>
              </a:xfrm>
              <a:custGeom>
                <a:avLst/>
                <a:gdLst/>
                <a:ahLst/>
                <a:cxnLst>
                  <a:cxn ang="0">
                    <a:pos x="119" y="51"/>
                  </a:cxn>
                  <a:cxn ang="0">
                    <a:pos x="111" y="32"/>
                  </a:cxn>
                  <a:cxn ang="0">
                    <a:pos x="118" y="25"/>
                  </a:cxn>
                  <a:cxn ang="0">
                    <a:pos x="102" y="9"/>
                  </a:cxn>
                  <a:cxn ang="0">
                    <a:pos x="95" y="16"/>
                  </a:cxn>
                  <a:cxn ang="0">
                    <a:pos x="76" y="8"/>
                  </a:cxn>
                  <a:cxn ang="0">
                    <a:pos x="76" y="0"/>
                  </a:cxn>
                  <a:cxn ang="0">
                    <a:pos x="53" y="0"/>
                  </a:cxn>
                  <a:cxn ang="0">
                    <a:pos x="53" y="8"/>
                  </a:cxn>
                  <a:cxn ang="0">
                    <a:pos x="35" y="16"/>
                  </a:cxn>
                  <a:cxn ang="0">
                    <a:pos x="27" y="8"/>
                  </a:cxn>
                  <a:cxn ang="0">
                    <a:pos x="11" y="25"/>
                  </a:cxn>
                  <a:cxn ang="0">
                    <a:pos x="18" y="32"/>
                  </a:cxn>
                  <a:cxn ang="0">
                    <a:pos x="11" y="51"/>
                  </a:cxn>
                  <a:cxn ang="0">
                    <a:pos x="0" y="51"/>
                  </a:cxn>
                  <a:cxn ang="0">
                    <a:pos x="0" y="74"/>
                  </a:cxn>
                  <a:cxn ang="0">
                    <a:pos x="11" y="74"/>
                  </a:cxn>
                  <a:cxn ang="0">
                    <a:pos x="19" y="92"/>
                  </a:cxn>
                  <a:cxn ang="0">
                    <a:pos x="11" y="99"/>
                  </a:cxn>
                  <a:cxn ang="0">
                    <a:pos x="28" y="115"/>
                  </a:cxn>
                  <a:cxn ang="0">
                    <a:pos x="35" y="108"/>
                  </a:cxn>
                  <a:cxn ang="0">
                    <a:pos x="53" y="116"/>
                  </a:cxn>
                  <a:cxn ang="0">
                    <a:pos x="53" y="125"/>
                  </a:cxn>
                  <a:cxn ang="0">
                    <a:pos x="76" y="125"/>
                  </a:cxn>
                  <a:cxn ang="0">
                    <a:pos x="76" y="116"/>
                  </a:cxn>
                  <a:cxn ang="0">
                    <a:pos x="94" y="108"/>
                  </a:cxn>
                  <a:cxn ang="0">
                    <a:pos x="101" y="115"/>
                  </a:cxn>
                  <a:cxn ang="0">
                    <a:pos x="118" y="99"/>
                  </a:cxn>
                  <a:cxn ang="0">
                    <a:pos x="111" y="92"/>
                  </a:cxn>
                  <a:cxn ang="0">
                    <a:pos x="119" y="74"/>
                  </a:cxn>
                  <a:cxn ang="0">
                    <a:pos x="129" y="74"/>
                  </a:cxn>
                  <a:cxn ang="0">
                    <a:pos x="129" y="51"/>
                  </a:cxn>
                  <a:cxn ang="0">
                    <a:pos x="119" y="51"/>
                  </a:cxn>
                  <a:cxn ang="0">
                    <a:pos x="65" y="101"/>
                  </a:cxn>
                  <a:cxn ang="0">
                    <a:pos x="26" y="62"/>
                  </a:cxn>
                  <a:cxn ang="0">
                    <a:pos x="65" y="23"/>
                  </a:cxn>
                  <a:cxn ang="0">
                    <a:pos x="104" y="62"/>
                  </a:cxn>
                  <a:cxn ang="0">
                    <a:pos x="65" y="101"/>
                  </a:cxn>
                </a:cxnLst>
                <a:rect l="0" t="0" r="r" b="b"/>
                <a:pathLst>
                  <a:path w="129" h="125">
                    <a:moveTo>
                      <a:pt x="119" y="51"/>
                    </a:moveTo>
                    <a:cubicBezTo>
                      <a:pt x="117" y="44"/>
                      <a:pt x="115" y="38"/>
                      <a:pt x="111" y="32"/>
                    </a:cubicBezTo>
                    <a:cubicBezTo>
                      <a:pt x="118" y="25"/>
                      <a:pt x="118" y="25"/>
                      <a:pt x="118" y="25"/>
                    </a:cubicBezTo>
                    <a:cubicBezTo>
                      <a:pt x="102" y="9"/>
                      <a:pt x="102" y="9"/>
                      <a:pt x="102" y="9"/>
                    </a:cubicBezTo>
                    <a:cubicBezTo>
                      <a:pt x="95" y="16"/>
                      <a:pt x="95" y="16"/>
                      <a:pt x="95" y="16"/>
                    </a:cubicBezTo>
                    <a:cubicBezTo>
                      <a:pt x="89" y="12"/>
                      <a:pt x="82" y="10"/>
                      <a:pt x="76" y="8"/>
                    </a:cubicBezTo>
                    <a:cubicBezTo>
                      <a:pt x="76" y="0"/>
                      <a:pt x="76" y="0"/>
                      <a:pt x="76" y="0"/>
                    </a:cubicBezTo>
                    <a:cubicBezTo>
                      <a:pt x="53" y="0"/>
                      <a:pt x="53" y="0"/>
                      <a:pt x="53" y="0"/>
                    </a:cubicBezTo>
                    <a:cubicBezTo>
                      <a:pt x="53" y="8"/>
                      <a:pt x="53" y="8"/>
                      <a:pt x="53" y="8"/>
                    </a:cubicBezTo>
                    <a:cubicBezTo>
                      <a:pt x="46" y="10"/>
                      <a:pt x="40" y="13"/>
                      <a:pt x="35" y="16"/>
                    </a:cubicBezTo>
                    <a:cubicBezTo>
                      <a:pt x="27" y="8"/>
                      <a:pt x="27" y="8"/>
                      <a:pt x="27" y="8"/>
                    </a:cubicBezTo>
                    <a:cubicBezTo>
                      <a:pt x="11" y="25"/>
                      <a:pt x="11" y="25"/>
                      <a:pt x="11" y="25"/>
                    </a:cubicBezTo>
                    <a:cubicBezTo>
                      <a:pt x="18" y="32"/>
                      <a:pt x="18" y="32"/>
                      <a:pt x="18" y="32"/>
                    </a:cubicBezTo>
                    <a:cubicBezTo>
                      <a:pt x="15" y="38"/>
                      <a:pt x="12" y="44"/>
                      <a:pt x="11" y="51"/>
                    </a:cubicBezTo>
                    <a:cubicBezTo>
                      <a:pt x="0" y="51"/>
                      <a:pt x="0" y="51"/>
                      <a:pt x="0" y="51"/>
                    </a:cubicBezTo>
                    <a:cubicBezTo>
                      <a:pt x="0" y="74"/>
                      <a:pt x="0" y="74"/>
                      <a:pt x="0" y="74"/>
                    </a:cubicBezTo>
                    <a:cubicBezTo>
                      <a:pt x="11" y="74"/>
                      <a:pt x="11" y="74"/>
                      <a:pt x="11" y="74"/>
                    </a:cubicBezTo>
                    <a:cubicBezTo>
                      <a:pt x="12" y="80"/>
                      <a:pt x="15" y="87"/>
                      <a:pt x="19" y="92"/>
                    </a:cubicBezTo>
                    <a:cubicBezTo>
                      <a:pt x="11" y="99"/>
                      <a:pt x="11" y="99"/>
                      <a:pt x="11" y="99"/>
                    </a:cubicBezTo>
                    <a:cubicBezTo>
                      <a:pt x="28" y="115"/>
                      <a:pt x="28" y="115"/>
                      <a:pt x="28" y="115"/>
                    </a:cubicBezTo>
                    <a:cubicBezTo>
                      <a:pt x="35" y="108"/>
                      <a:pt x="35" y="108"/>
                      <a:pt x="35" y="108"/>
                    </a:cubicBezTo>
                    <a:cubicBezTo>
                      <a:pt x="40" y="112"/>
                      <a:pt x="46" y="114"/>
                      <a:pt x="53" y="116"/>
                    </a:cubicBezTo>
                    <a:cubicBezTo>
                      <a:pt x="53" y="125"/>
                      <a:pt x="53" y="125"/>
                      <a:pt x="53" y="125"/>
                    </a:cubicBezTo>
                    <a:cubicBezTo>
                      <a:pt x="76" y="125"/>
                      <a:pt x="76" y="125"/>
                      <a:pt x="76" y="125"/>
                    </a:cubicBezTo>
                    <a:cubicBezTo>
                      <a:pt x="76" y="116"/>
                      <a:pt x="76" y="116"/>
                      <a:pt x="76" y="116"/>
                    </a:cubicBezTo>
                    <a:cubicBezTo>
                      <a:pt x="82" y="114"/>
                      <a:pt x="89" y="112"/>
                      <a:pt x="94" y="108"/>
                    </a:cubicBezTo>
                    <a:cubicBezTo>
                      <a:pt x="101" y="115"/>
                      <a:pt x="101" y="115"/>
                      <a:pt x="101" y="115"/>
                    </a:cubicBezTo>
                    <a:cubicBezTo>
                      <a:pt x="118" y="99"/>
                      <a:pt x="118" y="99"/>
                      <a:pt x="118" y="99"/>
                    </a:cubicBezTo>
                    <a:cubicBezTo>
                      <a:pt x="111" y="92"/>
                      <a:pt x="111" y="92"/>
                      <a:pt x="111" y="92"/>
                    </a:cubicBezTo>
                    <a:cubicBezTo>
                      <a:pt x="114" y="87"/>
                      <a:pt x="117" y="81"/>
                      <a:pt x="119" y="74"/>
                    </a:cubicBezTo>
                    <a:cubicBezTo>
                      <a:pt x="129" y="74"/>
                      <a:pt x="129" y="74"/>
                      <a:pt x="129" y="74"/>
                    </a:cubicBezTo>
                    <a:cubicBezTo>
                      <a:pt x="129" y="51"/>
                      <a:pt x="129" y="51"/>
                      <a:pt x="129" y="51"/>
                    </a:cubicBezTo>
                    <a:lnTo>
                      <a:pt x="119" y="51"/>
                    </a:lnTo>
                    <a:close/>
                    <a:moveTo>
                      <a:pt x="65" y="101"/>
                    </a:moveTo>
                    <a:cubicBezTo>
                      <a:pt x="43" y="101"/>
                      <a:pt x="26" y="84"/>
                      <a:pt x="26" y="62"/>
                    </a:cubicBezTo>
                    <a:cubicBezTo>
                      <a:pt x="26" y="41"/>
                      <a:pt x="43" y="23"/>
                      <a:pt x="65" y="23"/>
                    </a:cubicBezTo>
                    <a:cubicBezTo>
                      <a:pt x="86" y="23"/>
                      <a:pt x="104" y="41"/>
                      <a:pt x="104" y="62"/>
                    </a:cubicBezTo>
                    <a:cubicBezTo>
                      <a:pt x="104" y="84"/>
                      <a:pt x="86" y="101"/>
                      <a:pt x="65" y="101"/>
                    </a:cubicBezTo>
                    <a:close/>
                  </a:path>
                </a:pathLst>
              </a:custGeom>
              <a:grpFill/>
              <a:ln w="9525">
                <a:noFill/>
                <a:round/>
              </a:ln>
            </p:spPr>
            <p:txBody>
              <a:bodyPr anchor="ctr"/>
              <a:lstStyle/>
              <a:p>
                <a:pPr algn="ctr"/>
                <a:endParaRPr/>
              </a:p>
            </p:txBody>
          </p:sp>
          <p:sp>
            <p:nvSpPr>
              <p:cNvPr id="35" name="Freeform: Shape 127"/>
              <p:cNvSpPr/>
              <p:nvPr/>
            </p:nvSpPr>
            <p:spPr bwMode="auto">
              <a:xfrm>
                <a:off x="3125788" y="3184526"/>
                <a:ext cx="125413" cy="123825"/>
              </a:xfrm>
              <a:custGeom>
                <a:avLst/>
                <a:gdLst/>
                <a:ahLst/>
                <a:cxnLst>
                  <a:cxn ang="0">
                    <a:pos x="29" y="0"/>
                  </a:cxn>
                  <a:cxn ang="0">
                    <a:pos x="0" y="29"/>
                  </a:cxn>
                  <a:cxn ang="0">
                    <a:pos x="29" y="58"/>
                  </a:cxn>
                  <a:cxn ang="0">
                    <a:pos x="59" y="29"/>
                  </a:cxn>
                  <a:cxn ang="0">
                    <a:pos x="29" y="0"/>
                  </a:cxn>
                  <a:cxn ang="0">
                    <a:pos x="29" y="49"/>
                  </a:cxn>
                  <a:cxn ang="0">
                    <a:pos x="9" y="29"/>
                  </a:cxn>
                  <a:cxn ang="0">
                    <a:pos x="29" y="9"/>
                  </a:cxn>
                  <a:cxn ang="0">
                    <a:pos x="50" y="29"/>
                  </a:cxn>
                  <a:cxn ang="0">
                    <a:pos x="29" y="49"/>
                  </a:cxn>
                </a:cxnLst>
                <a:rect l="0" t="0" r="r" b="b"/>
                <a:pathLst>
                  <a:path w="59" h="58">
                    <a:moveTo>
                      <a:pt x="29" y="0"/>
                    </a:moveTo>
                    <a:cubicBezTo>
                      <a:pt x="13" y="0"/>
                      <a:pt x="0" y="13"/>
                      <a:pt x="0" y="29"/>
                    </a:cubicBezTo>
                    <a:cubicBezTo>
                      <a:pt x="0" y="45"/>
                      <a:pt x="13" y="58"/>
                      <a:pt x="29" y="58"/>
                    </a:cubicBezTo>
                    <a:cubicBezTo>
                      <a:pt x="46" y="58"/>
                      <a:pt x="59" y="45"/>
                      <a:pt x="59" y="29"/>
                    </a:cubicBezTo>
                    <a:cubicBezTo>
                      <a:pt x="59" y="13"/>
                      <a:pt x="46" y="0"/>
                      <a:pt x="29" y="0"/>
                    </a:cubicBezTo>
                    <a:close/>
                    <a:moveTo>
                      <a:pt x="29" y="49"/>
                    </a:moveTo>
                    <a:cubicBezTo>
                      <a:pt x="18" y="49"/>
                      <a:pt x="9" y="40"/>
                      <a:pt x="9" y="29"/>
                    </a:cubicBezTo>
                    <a:cubicBezTo>
                      <a:pt x="9" y="18"/>
                      <a:pt x="18" y="9"/>
                      <a:pt x="29" y="9"/>
                    </a:cubicBezTo>
                    <a:cubicBezTo>
                      <a:pt x="41" y="9"/>
                      <a:pt x="50" y="18"/>
                      <a:pt x="50" y="29"/>
                    </a:cubicBezTo>
                    <a:cubicBezTo>
                      <a:pt x="50" y="40"/>
                      <a:pt x="41" y="49"/>
                      <a:pt x="29" y="49"/>
                    </a:cubicBezTo>
                    <a:close/>
                  </a:path>
                </a:pathLst>
              </a:custGeom>
              <a:grpFill/>
              <a:ln w="9525">
                <a:noFill/>
                <a:round/>
              </a:ln>
            </p:spPr>
            <p:txBody>
              <a:bodyPr anchor="ctr"/>
              <a:lstStyle/>
              <a:p>
                <a:pPr algn="ctr"/>
                <a:endParaRPr/>
              </a:p>
            </p:txBody>
          </p:sp>
          <p:sp>
            <p:nvSpPr>
              <p:cNvPr id="36" name="Oval 128"/>
              <p:cNvSpPr/>
              <p:nvPr/>
            </p:nvSpPr>
            <p:spPr bwMode="auto">
              <a:xfrm>
                <a:off x="3167063" y="3224213"/>
                <a:ext cx="44450" cy="42863"/>
              </a:xfrm>
              <a:prstGeom prst="ellipse">
                <a:avLst/>
              </a:prstGeom>
              <a:grpFill/>
              <a:ln w="9525">
                <a:noFill/>
                <a:round/>
              </a:ln>
            </p:spPr>
            <p:txBody>
              <a:bodyPr anchor="ctr"/>
              <a:lstStyle/>
              <a:p>
                <a:pPr algn="ctr"/>
                <a:endParaRPr/>
              </a:p>
            </p:txBody>
          </p:sp>
        </p:grpSp>
      </p:grpSp>
      <p:grpSp>
        <p:nvGrpSpPr>
          <p:cNvPr id="19" name="千图PPT彼岸天：ID 8661124库_组合 76"/>
          <p:cNvGrpSpPr/>
          <p:nvPr>
            <p:custDataLst>
              <p:tags r:id="rId2"/>
            </p:custDataLst>
          </p:nvPr>
        </p:nvGrpSpPr>
        <p:grpSpPr>
          <a:xfrm>
            <a:off x="8233747" y="2796389"/>
            <a:ext cx="2732266" cy="856637"/>
            <a:chOff x="1415480" y="1651350"/>
            <a:chExt cx="2913191" cy="856637"/>
          </a:xfrm>
        </p:grpSpPr>
        <p:sp>
          <p:nvSpPr>
            <p:cNvPr id="32" name="TextBox 144"/>
            <p:cNvSpPr txBox="1"/>
            <p:nvPr/>
          </p:nvSpPr>
          <p:spPr bwMode="auto">
            <a:xfrm>
              <a:off x="1415480" y="1651350"/>
              <a:ext cx="2913191" cy="309958"/>
            </a:xfrm>
            <a:prstGeom prst="rect">
              <a:avLst/>
            </a:prstGeom>
            <a:noFill/>
          </p:spPr>
          <p:txBody>
            <a:bodyPr wrap="none" lIns="360000" tIns="0" rIns="0" bIns="0" anchor="ctr" anchorCtr="0">
              <a:normAutofit/>
            </a:bodyPr>
            <a:lstStyle/>
            <a:p>
              <a:pPr algn="l" latinLnBrk="0"/>
              <a:r>
                <a:rPr lang="zh-CN" altLang="en-US" sz="1400" dirty="0">
                  <a:solidFill>
                    <a:schemeClr val="accent3">
                      <a:lumMod val="100000"/>
                    </a:schemeClr>
                  </a:solidFill>
                  <a:effectLst/>
                </a:rPr>
                <a:t>输入标题文本</a:t>
              </a:r>
            </a:p>
          </p:txBody>
        </p:sp>
        <p:sp>
          <p:nvSpPr>
            <p:cNvPr id="33" name="TextBox 145"/>
            <p:cNvSpPr txBox="1"/>
            <p:nvPr/>
          </p:nvSpPr>
          <p:spPr bwMode="auto">
            <a:xfrm>
              <a:off x="1415480" y="1951808"/>
              <a:ext cx="2913191" cy="556179"/>
            </a:xfrm>
            <a:prstGeom prst="rect">
              <a:avLst/>
            </a:prstGeom>
            <a:noFill/>
          </p:spPr>
          <p:txBody>
            <a:bodyPr wrap="square" lIns="360000" tIns="0" rIns="0" bIns="0" anchor="ctr" anchorCtr="0">
              <a:normAutofit/>
            </a:bodyPr>
            <a:lstStyle/>
            <a:p>
              <a:pPr algn="l"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r>
                <a:rPr lang="zh-CN" altLang="en-US" sz="1000" b="0" dirty="0">
                  <a:solidFill>
                    <a:schemeClr val="tx1"/>
                  </a:solidFill>
                  <a:effectLst/>
                </a:rPr>
                <a:t>添加文字内容</a:t>
              </a:r>
            </a:p>
          </p:txBody>
        </p:sp>
      </p:grpSp>
      <p:grpSp>
        <p:nvGrpSpPr>
          <p:cNvPr id="20" name="千图PPT彼岸天：ID 8661124库_组合 146"/>
          <p:cNvGrpSpPr/>
          <p:nvPr>
            <p:custDataLst>
              <p:tags r:id="rId3"/>
            </p:custDataLst>
          </p:nvPr>
        </p:nvGrpSpPr>
        <p:grpSpPr>
          <a:xfrm>
            <a:off x="1379476" y="2796389"/>
            <a:ext cx="2299240" cy="866137"/>
            <a:chOff x="793990" y="1227225"/>
            <a:chExt cx="2299240" cy="866137"/>
          </a:xfrm>
        </p:grpSpPr>
        <p:sp>
          <p:nvSpPr>
            <p:cNvPr id="30" name="TextBox 147"/>
            <p:cNvSpPr txBox="1"/>
            <p:nvPr/>
          </p:nvSpPr>
          <p:spPr bwMode="auto">
            <a:xfrm>
              <a:off x="793990" y="1227225"/>
              <a:ext cx="2299240" cy="309958"/>
            </a:xfrm>
            <a:prstGeom prst="rect">
              <a:avLst/>
            </a:prstGeom>
            <a:noFill/>
          </p:spPr>
          <p:txBody>
            <a:bodyPr wrap="none" lIns="0" tIns="0" rIns="432000" bIns="0" anchor="ctr" anchorCtr="0">
              <a:normAutofit/>
            </a:bodyPr>
            <a:lstStyle/>
            <a:p>
              <a:pPr algn="r" latinLnBrk="0"/>
              <a:r>
                <a:rPr lang="zh-CN" altLang="en-US" sz="1400" dirty="0">
                  <a:solidFill>
                    <a:schemeClr val="accent1">
                      <a:lumMod val="100000"/>
                    </a:schemeClr>
                  </a:solidFill>
                  <a:effectLst/>
                </a:rPr>
                <a:t>输入标题文本</a:t>
              </a:r>
            </a:p>
          </p:txBody>
        </p:sp>
        <p:sp>
          <p:nvSpPr>
            <p:cNvPr id="31" name="TextBox 148"/>
            <p:cNvSpPr txBox="1"/>
            <p:nvPr/>
          </p:nvSpPr>
          <p:spPr bwMode="auto">
            <a:xfrm>
              <a:off x="793990" y="1537183"/>
              <a:ext cx="2299240" cy="556179"/>
            </a:xfrm>
            <a:prstGeom prst="rect">
              <a:avLst/>
            </a:prstGeom>
            <a:noFill/>
          </p:spPr>
          <p:txBody>
            <a:bodyPr wrap="square" lIns="0" tIns="0" rIns="432000" bIns="0" anchor="ctr" anchorCtr="0">
              <a:normAutofit/>
            </a:bodyPr>
            <a:lstStyle/>
            <a:p>
              <a:pPr algn="r"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r>
                <a:rPr lang="zh-CN" altLang="en-US" sz="1000" b="0" dirty="0">
                  <a:solidFill>
                    <a:schemeClr val="tx1"/>
                  </a:solidFill>
                  <a:effectLst/>
                </a:rPr>
                <a:t>添加文字内容</a:t>
              </a:r>
            </a:p>
          </p:txBody>
        </p:sp>
      </p:grpSp>
      <p:grpSp>
        <p:nvGrpSpPr>
          <p:cNvPr id="21" name="千图PPT彼岸天：ID 8661124库_组合 149"/>
          <p:cNvGrpSpPr/>
          <p:nvPr>
            <p:custDataLst>
              <p:tags r:id="rId4"/>
            </p:custDataLst>
          </p:nvPr>
        </p:nvGrpSpPr>
        <p:grpSpPr>
          <a:xfrm>
            <a:off x="4706414" y="476672"/>
            <a:ext cx="2619115" cy="963617"/>
            <a:chOff x="4818760" y="1367017"/>
            <a:chExt cx="2619115" cy="963617"/>
          </a:xfrm>
        </p:grpSpPr>
        <p:sp>
          <p:nvSpPr>
            <p:cNvPr id="28" name="TextBox 150"/>
            <p:cNvSpPr txBox="1"/>
            <p:nvPr/>
          </p:nvSpPr>
          <p:spPr bwMode="auto">
            <a:xfrm>
              <a:off x="4818760" y="1367017"/>
              <a:ext cx="2619115" cy="309958"/>
            </a:xfrm>
            <a:prstGeom prst="rect">
              <a:avLst/>
            </a:prstGeom>
            <a:noFill/>
          </p:spPr>
          <p:txBody>
            <a:bodyPr wrap="none" lIns="0" tIns="0" rIns="0" bIns="0" anchor="t" anchorCtr="1">
              <a:normAutofit/>
            </a:bodyPr>
            <a:lstStyle/>
            <a:p>
              <a:pPr latinLnBrk="0"/>
              <a:r>
                <a:rPr lang="zh-CN" altLang="en-US" sz="1400" dirty="0">
                  <a:solidFill>
                    <a:schemeClr val="accent2">
                      <a:lumMod val="100000"/>
                    </a:schemeClr>
                  </a:solidFill>
                  <a:effectLst/>
                </a:rPr>
                <a:t>输入标题文本</a:t>
              </a:r>
            </a:p>
          </p:txBody>
        </p:sp>
        <p:sp>
          <p:nvSpPr>
            <p:cNvPr id="29" name="TextBox 151"/>
            <p:cNvSpPr txBox="1"/>
            <p:nvPr/>
          </p:nvSpPr>
          <p:spPr bwMode="auto">
            <a:xfrm>
              <a:off x="4818760" y="1676976"/>
              <a:ext cx="2619115" cy="653658"/>
            </a:xfrm>
            <a:prstGeom prst="rect">
              <a:avLst/>
            </a:prstGeom>
            <a:noFill/>
          </p:spPr>
          <p:txBody>
            <a:bodyPr wrap="square" lIns="0" tIns="0" rIns="0" bIns="0" anchor="t" anchorCtr="1">
              <a:normAutofit/>
            </a:bodyPr>
            <a:lstStyle/>
            <a:p>
              <a:pPr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r>
                <a:rPr lang="zh-CN" altLang="en-US" sz="1000" b="0" dirty="0">
                  <a:solidFill>
                    <a:schemeClr val="tx1"/>
                  </a:solidFill>
                  <a:effectLst/>
                </a:rPr>
                <a:t>添加文字内容</a:t>
              </a:r>
            </a:p>
          </p:txBody>
        </p:sp>
      </p:grpSp>
      <p:grpSp>
        <p:nvGrpSpPr>
          <p:cNvPr id="22" name="千图PPT彼岸天：ID 8661124库_组合 152"/>
          <p:cNvGrpSpPr/>
          <p:nvPr>
            <p:custDataLst>
              <p:tags r:id="rId5"/>
            </p:custDataLst>
          </p:nvPr>
        </p:nvGrpSpPr>
        <p:grpSpPr>
          <a:xfrm>
            <a:off x="7593257" y="5119971"/>
            <a:ext cx="2732266" cy="856637"/>
            <a:chOff x="1415480" y="1651350"/>
            <a:chExt cx="2913191" cy="856637"/>
          </a:xfrm>
        </p:grpSpPr>
        <p:sp>
          <p:nvSpPr>
            <p:cNvPr id="26" name="TextBox 153"/>
            <p:cNvSpPr txBox="1"/>
            <p:nvPr/>
          </p:nvSpPr>
          <p:spPr bwMode="auto">
            <a:xfrm>
              <a:off x="1415480" y="1651350"/>
              <a:ext cx="2913191" cy="309958"/>
            </a:xfrm>
            <a:prstGeom prst="rect">
              <a:avLst/>
            </a:prstGeom>
            <a:noFill/>
          </p:spPr>
          <p:txBody>
            <a:bodyPr wrap="none" lIns="360000" tIns="0" rIns="0" bIns="0" anchor="ctr" anchorCtr="0">
              <a:normAutofit/>
            </a:bodyPr>
            <a:lstStyle/>
            <a:p>
              <a:pPr algn="l" latinLnBrk="0"/>
              <a:r>
                <a:rPr lang="zh-CN" altLang="en-US" sz="1400" dirty="0">
                  <a:solidFill>
                    <a:schemeClr val="accent4">
                      <a:lumMod val="100000"/>
                    </a:schemeClr>
                  </a:solidFill>
                  <a:effectLst/>
                </a:rPr>
                <a:t>输入标题文本</a:t>
              </a:r>
            </a:p>
          </p:txBody>
        </p:sp>
        <p:sp>
          <p:nvSpPr>
            <p:cNvPr id="27" name="TextBox 154"/>
            <p:cNvSpPr txBox="1"/>
            <p:nvPr/>
          </p:nvSpPr>
          <p:spPr bwMode="auto">
            <a:xfrm>
              <a:off x="1415480" y="1951808"/>
              <a:ext cx="2913191" cy="556179"/>
            </a:xfrm>
            <a:prstGeom prst="rect">
              <a:avLst/>
            </a:prstGeom>
            <a:noFill/>
          </p:spPr>
          <p:txBody>
            <a:bodyPr wrap="square" lIns="360000" tIns="0" rIns="0" bIns="0" anchor="ctr" anchorCtr="0">
              <a:normAutofit/>
            </a:bodyPr>
            <a:lstStyle/>
            <a:p>
              <a:pPr algn="l"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r>
                <a:rPr lang="zh-CN" altLang="en-US" sz="1000" b="0" dirty="0">
                  <a:solidFill>
                    <a:schemeClr val="tx1"/>
                  </a:solidFill>
                  <a:effectLst/>
                </a:rPr>
                <a:t>添加文字内容</a:t>
              </a:r>
            </a:p>
          </p:txBody>
        </p:sp>
      </p:grpSp>
      <p:grpSp>
        <p:nvGrpSpPr>
          <p:cNvPr id="23" name="千图PPT彼岸天：ID 8661124库_组合 155"/>
          <p:cNvGrpSpPr/>
          <p:nvPr>
            <p:custDataLst>
              <p:tags r:id="rId6"/>
            </p:custDataLst>
          </p:nvPr>
        </p:nvGrpSpPr>
        <p:grpSpPr>
          <a:xfrm>
            <a:off x="2019966" y="5119971"/>
            <a:ext cx="2299240" cy="866137"/>
            <a:chOff x="793990" y="1227225"/>
            <a:chExt cx="2299240" cy="866137"/>
          </a:xfrm>
        </p:grpSpPr>
        <p:sp>
          <p:nvSpPr>
            <p:cNvPr id="24" name="TextBox 156"/>
            <p:cNvSpPr txBox="1"/>
            <p:nvPr/>
          </p:nvSpPr>
          <p:spPr bwMode="auto">
            <a:xfrm>
              <a:off x="793990" y="1227225"/>
              <a:ext cx="2299240" cy="309958"/>
            </a:xfrm>
            <a:prstGeom prst="rect">
              <a:avLst/>
            </a:prstGeom>
            <a:noFill/>
          </p:spPr>
          <p:txBody>
            <a:bodyPr wrap="none" lIns="0" tIns="0" rIns="432000" bIns="0" anchor="ctr" anchorCtr="0">
              <a:normAutofit/>
            </a:bodyPr>
            <a:lstStyle/>
            <a:p>
              <a:pPr algn="r" latinLnBrk="0"/>
              <a:r>
                <a:rPr lang="zh-CN" altLang="en-US" sz="1400" dirty="0">
                  <a:solidFill>
                    <a:schemeClr val="accent5">
                      <a:lumMod val="100000"/>
                    </a:schemeClr>
                  </a:solidFill>
                  <a:effectLst/>
                </a:rPr>
                <a:t>输入标题文本</a:t>
              </a:r>
            </a:p>
          </p:txBody>
        </p:sp>
        <p:sp>
          <p:nvSpPr>
            <p:cNvPr id="25" name="TextBox 157"/>
            <p:cNvSpPr txBox="1"/>
            <p:nvPr/>
          </p:nvSpPr>
          <p:spPr bwMode="auto">
            <a:xfrm>
              <a:off x="793990" y="1537183"/>
              <a:ext cx="2299240" cy="556179"/>
            </a:xfrm>
            <a:prstGeom prst="rect">
              <a:avLst/>
            </a:prstGeom>
            <a:noFill/>
          </p:spPr>
          <p:txBody>
            <a:bodyPr wrap="square" lIns="0" tIns="0" rIns="432000" bIns="0" anchor="ctr" anchorCtr="0">
              <a:normAutofit/>
            </a:bodyPr>
            <a:lstStyle/>
            <a:p>
              <a:pPr algn="r"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r>
                <a:rPr lang="zh-CN" altLang="en-US" sz="1000" b="0" dirty="0">
                  <a:solidFill>
                    <a:schemeClr val="tx1"/>
                  </a:solidFill>
                  <a:effectLst/>
                </a:rPr>
                <a:t>添加文字内容</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456708" y="1465627"/>
            <a:ext cx="5307092" cy="2889632"/>
          </a:xfrm>
          <a:custGeom>
            <a:avLst/>
            <a:gdLst>
              <a:gd name="connsiteX0" fmla="*/ 3024631 w 4102306"/>
              <a:gd name="connsiteY0" fmla="*/ 1699713 h 2233414"/>
              <a:gd name="connsiteX1" fmla="*/ 3165881 w 4102306"/>
              <a:gd name="connsiteY1" fmla="*/ 1699713 h 2233414"/>
              <a:gd name="connsiteX2" fmla="*/ 3558332 w 4102306"/>
              <a:gd name="connsiteY2" fmla="*/ 2092165 h 2233414"/>
              <a:gd name="connsiteX3" fmla="*/ 3950784 w 4102306"/>
              <a:gd name="connsiteY3" fmla="*/ 1699713 h 2233414"/>
              <a:gd name="connsiteX4" fmla="*/ 4092033 w 4102306"/>
              <a:gd name="connsiteY4" fmla="*/ 1699713 h 2233414"/>
              <a:gd name="connsiteX5" fmla="*/ 3558332 w 4102306"/>
              <a:gd name="connsiteY5" fmla="*/ 2233414 h 2233414"/>
              <a:gd name="connsiteX6" fmla="*/ 3024631 w 4102306"/>
              <a:gd name="connsiteY6" fmla="*/ 1699713 h 2233414"/>
              <a:gd name="connsiteX7" fmla="*/ 0 w 4102306"/>
              <a:gd name="connsiteY7" fmla="*/ 1699713 h 2233414"/>
              <a:gd name="connsiteX8" fmla="*/ 141250 w 4102306"/>
              <a:gd name="connsiteY8" fmla="*/ 1699713 h 2233414"/>
              <a:gd name="connsiteX9" fmla="*/ 533701 w 4102306"/>
              <a:gd name="connsiteY9" fmla="*/ 2092165 h 2233414"/>
              <a:gd name="connsiteX10" fmla="*/ 926153 w 4102306"/>
              <a:gd name="connsiteY10" fmla="*/ 1699713 h 2233414"/>
              <a:gd name="connsiteX11" fmla="*/ 1067402 w 4102306"/>
              <a:gd name="connsiteY11" fmla="*/ 1699713 h 2233414"/>
              <a:gd name="connsiteX12" fmla="*/ 533701 w 4102306"/>
              <a:gd name="connsiteY12" fmla="*/ 2233414 h 2233414"/>
              <a:gd name="connsiteX13" fmla="*/ 0 w 4102306"/>
              <a:gd name="connsiteY13" fmla="*/ 1699713 h 2233414"/>
              <a:gd name="connsiteX14" fmla="*/ 1590027 w 4102306"/>
              <a:gd name="connsiteY14" fmla="*/ 0 h 2233414"/>
              <a:gd name="connsiteX15" fmla="*/ 1910147 w 4102306"/>
              <a:gd name="connsiteY15" fmla="*/ 32271 h 2233414"/>
              <a:gd name="connsiteX16" fmla="*/ 2051960 w 4102306"/>
              <a:gd name="connsiteY16" fmla="*/ 68735 h 2233414"/>
              <a:gd name="connsiteX17" fmla="*/ 2193773 w 4102306"/>
              <a:gd name="connsiteY17" fmla="*/ 32271 h 2233414"/>
              <a:gd name="connsiteX18" fmla="*/ 2513893 w 4102306"/>
              <a:gd name="connsiteY18" fmla="*/ 0 h 2233414"/>
              <a:gd name="connsiteX19" fmla="*/ 4102306 w 4102306"/>
              <a:gd name="connsiteY19" fmla="*/ 1588412 h 2233414"/>
              <a:gd name="connsiteX20" fmla="*/ 4099161 w 4102306"/>
              <a:gd name="connsiteY20" fmla="*/ 1650703 h 2233414"/>
              <a:gd name="connsiteX21" fmla="*/ 3943434 w 4102306"/>
              <a:gd name="connsiteY21" fmla="*/ 1650703 h 2233414"/>
              <a:gd name="connsiteX22" fmla="*/ 3946579 w 4102306"/>
              <a:gd name="connsiteY22" fmla="*/ 1588412 h 2233414"/>
              <a:gd name="connsiteX23" fmla="*/ 2513893 w 4102306"/>
              <a:gd name="connsiteY23" fmla="*/ 155727 h 2233414"/>
              <a:gd name="connsiteX24" fmla="*/ 2367409 w 4102306"/>
              <a:gd name="connsiteY24" fmla="*/ 163124 h 2233414"/>
              <a:gd name="connsiteX25" fmla="*/ 2306962 w 4102306"/>
              <a:gd name="connsiteY25" fmla="*/ 172349 h 2233414"/>
              <a:gd name="connsiteX26" fmla="*/ 2347158 w 4102306"/>
              <a:gd name="connsiteY26" fmla="*/ 191713 h 2233414"/>
              <a:gd name="connsiteX27" fmla="*/ 3178439 w 4102306"/>
              <a:gd name="connsiteY27" fmla="*/ 1588412 h 2233414"/>
              <a:gd name="connsiteX28" fmla="*/ 3175294 w 4102306"/>
              <a:gd name="connsiteY28" fmla="*/ 1650703 h 2233414"/>
              <a:gd name="connsiteX29" fmla="*/ 3019567 w 4102306"/>
              <a:gd name="connsiteY29" fmla="*/ 1650703 h 2233414"/>
              <a:gd name="connsiteX30" fmla="*/ 3022712 w 4102306"/>
              <a:gd name="connsiteY30" fmla="*/ 1588412 h 2233414"/>
              <a:gd name="connsiteX31" fmla="*/ 2147693 w 4102306"/>
              <a:gd name="connsiteY31" fmla="*/ 268315 h 2233414"/>
              <a:gd name="connsiteX32" fmla="*/ 2051960 w 4102306"/>
              <a:gd name="connsiteY32" fmla="*/ 233276 h 2233414"/>
              <a:gd name="connsiteX33" fmla="*/ 1956228 w 4102306"/>
              <a:gd name="connsiteY33" fmla="*/ 268315 h 2233414"/>
              <a:gd name="connsiteX34" fmla="*/ 1081208 w 4102306"/>
              <a:gd name="connsiteY34" fmla="*/ 1588412 h 2233414"/>
              <a:gd name="connsiteX35" fmla="*/ 1084353 w 4102306"/>
              <a:gd name="connsiteY35" fmla="*/ 1650703 h 2233414"/>
              <a:gd name="connsiteX36" fmla="*/ 928626 w 4102306"/>
              <a:gd name="connsiteY36" fmla="*/ 1650703 h 2233414"/>
              <a:gd name="connsiteX37" fmla="*/ 925481 w 4102306"/>
              <a:gd name="connsiteY37" fmla="*/ 1588412 h 2233414"/>
              <a:gd name="connsiteX38" fmla="*/ 1756762 w 4102306"/>
              <a:gd name="connsiteY38" fmla="*/ 191713 h 2233414"/>
              <a:gd name="connsiteX39" fmla="*/ 1796959 w 4102306"/>
              <a:gd name="connsiteY39" fmla="*/ 172349 h 2233414"/>
              <a:gd name="connsiteX40" fmla="*/ 1736511 w 4102306"/>
              <a:gd name="connsiteY40" fmla="*/ 163124 h 2233414"/>
              <a:gd name="connsiteX41" fmla="*/ 1590027 w 4102306"/>
              <a:gd name="connsiteY41" fmla="*/ 155727 h 2233414"/>
              <a:gd name="connsiteX42" fmla="*/ 157341 w 4102306"/>
              <a:gd name="connsiteY42" fmla="*/ 1588412 h 2233414"/>
              <a:gd name="connsiteX43" fmla="*/ 160486 w 4102306"/>
              <a:gd name="connsiteY43" fmla="*/ 1650703 h 2233414"/>
              <a:gd name="connsiteX44" fmla="*/ 4759 w 4102306"/>
              <a:gd name="connsiteY44" fmla="*/ 1650703 h 2233414"/>
              <a:gd name="connsiteX45" fmla="*/ 1614 w 4102306"/>
              <a:gd name="connsiteY45" fmla="*/ 1588412 h 2233414"/>
              <a:gd name="connsiteX46" fmla="*/ 1590027 w 4102306"/>
              <a:gd name="connsiteY46" fmla="*/ 0 h 223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02306" h="2233414">
                <a:moveTo>
                  <a:pt x="3024631" y="1699713"/>
                </a:moveTo>
                <a:lnTo>
                  <a:pt x="3165881" y="1699713"/>
                </a:lnTo>
                <a:cubicBezTo>
                  <a:pt x="3165881" y="1916458"/>
                  <a:pt x="3341587" y="2092165"/>
                  <a:pt x="3558332" y="2092165"/>
                </a:cubicBezTo>
                <a:cubicBezTo>
                  <a:pt x="3775077" y="2092165"/>
                  <a:pt x="3950784" y="1916458"/>
                  <a:pt x="3950784" y="1699713"/>
                </a:cubicBezTo>
                <a:lnTo>
                  <a:pt x="4092033" y="1699713"/>
                </a:lnTo>
                <a:cubicBezTo>
                  <a:pt x="4092033" y="1994468"/>
                  <a:pt x="3853087" y="2233414"/>
                  <a:pt x="3558332" y="2233414"/>
                </a:cubicBezTo>
                <a:cubicBezTo>
                  <a:pt x="3263578" y="2233414"/>
                  <a:pt x="3024631" y="1994468"/>
                  <a:pt x="3024631" y="1699713"/>
                </a:cubicBezTo>
                <a:close/>
                <a:moveTo>
                  <a:pt x="0" y="1699713"/>
                </a:moveTo>
                <a:lnTo>
                  <a:pt x="141250" y="1699713"/>
                </a:lnTo>
                <a:cubicBezTo>
                  <a:pt x="141250" y="1916458"/>
                  <a:pt x="316956" y="2092165"/>
                  <a:pt x="533701" y="2092165"/>
                </a:cubicBezTo>
                <a:cubicBezTo>
                  <a:pt x="750446" y="2092165"/>
                  <a:pt x="926153" y="1916458"/>
                  <a:pt x="926153" y="1699713"/>
                </a:cubicBezTo>
                <a:lnTo>
                  <a:pt x="1067402" y="1699713"/>
                </a:lnTo>
                <a:cubicBezTo>
                  <a:pt x="1067402" y="1994468"/>
                  <a:pt x="828456" y="2233414"/>
                  <a:pt x="533701" y="2233414"/>
                </a:cubicBezTo>
                <a:cubicBezTo>
                  <a:pt x="238946" y="2233414"/>
                  <a:pt x="0" y="1994468"/>
                  <a:pt x="0" y="1699713"/>
                </a:cubicBezTo>
                <a:close/>
                <a:moveTo>
                  <a:pt x="1590027" y="0"/>
                </a:moveTo>
                <a:cubicBezTo>
                  <a:pt x="1699684" y="0"/>
                  <a:pt x="1806746" y="11112"/>
                  <a:pt x="1910147" y="32271"/>
                </a:cubicBezTo>
                <a:lnTo>
                  <a:pt x="2051960" y="68735"/>
                </a:lnTo>
                <a:lnTo>
                  <a:pt x="2193773" y="32271"/>
                </a:lnTo>
                <a:cubicBezTo>
                  <a:pt x="2297175" y="11112"/>
                  <a:pt x="2404236" y="0"/>
                  <a:pt x="2513893" y="0"/>
                </a:cubicBezTo>
                <a:cubicBezTo>
                  <a:pt x="3391149" y="0"/>
                  <a:pt x="4102306" y="711157"/>
                  <a:pt x="4102306" y="1588412"/>
                </a:cubicBezTo>
                <a:lnTo>
                  <a:pt x="4099161" y="1650703"/>
                </a:lnTo>
                <a:lnTo>
                  <a:pt x="3943434" y="1650703"/>
                </a:lnTo>
                <a:cubicBezTo>
                  <a:pt x="3946132" y="1630102"/>
                  <a:pt x="3946579" y="1609309"/>
                  <a:pt x="3946579" y="1588412"/>
                </a:cubicBezTo>
                <a:cubicBezTo>
                  <a:pt x="3946579" y="797162"/>
                  <a:pt x="3305144" y="155727"/>
                  <a:pt x="2513893" y="155727"/>
                </a:cubicBezTo>
                <a:cubicBezTo>
                  <a:pt x="2464440" y="155727"/>
                  <a:pt x="2415572" y="158233"/>
                  <a:pt x="2367409" y="163124"/>
                </a:cubicBezTo>
                <a:lnTo>
                  <a:pt x="2306962" y="172349"/>
                </a:lnTo>
                <a:lnTo>
                  <a:pt x="2347158" y="191713"/>
                </a:lnTo>
                <a:cubicBezTo>
                  <a:pt x="2842306" y="460694"/>
                  <a:pt x="3178439" y="985299"/>
                  <a:pt x="3178439" y="1588412"/>
                </a:cubicBezTo>
                <a:lnTo>
                  <a:pt x="3175294" y="1650703"/>
                </a:lnTo>
                <a:lnTo>
                  <a:pt x="3019567" y="1650703"/>
                </a:lnTo>
                <a:cubicBezTo>
                  <a:pt x="3022265" y="1630102"/>
                  <a:pt x="3022712" y="1609309"/>
                  <a:pt x="3022712" y="1588412"/>
                </a:cubicBezTo>
                <a:cubicBezTo>
                  <a:pt x="3022712" y="994975"/>
                  <a:pt x="2661905" y="485808"/>
                  <a:pt x="2147693" y="268315"/>
                </a:cubicBezTo>
                <a:lnTo>
                  <a:pt x="2051960" y="233276"/>
                </a:lnTo>
                <a:lnTo>
                  <a:pt x="1956228" y="268315"/>
                </a:lnTo>
                <a:cubicBezTo>
                  <a:pt x="1442015" y="485808"/>
                  <a:pt x="1081208" y="994975"/>
                  <a:pt x="1081208" y="1588412"/>
                </a:cubicBezTo>
                <a:lnTo>
                  <a:pt x="1084353" y="1650703"/>
                </a:lnTo>
                <a:lnTo>
                  <a:pt x="928626" y="1650703"/>
                </a:lnTo>
                <a:cubicBezTo>
                  <a:pt x="925884" y="1630089"/>
                  <a:pt x="925481" y="1609297"/>
                  <a:pt x="925481" y="1588412"/>
                </a:cubicBezTo>
                <a:cubicBezTo>
                  <a:pt x="925481" y="985299"/>
                  <a:pt x="1261614" y="460694"/>
                  <a:pt x="1756762" y="191713"/>
                </a:cubicBezTo>
                <a:lnTo>
                  <a:pt x="1796959" y="172349"/>
                </a:lnTo>
                <a:lnTo>
                  <a:pt x="1736511" y="163124"/>
                </a:lnTo>
                <a:cubicBezTo>
                  <a:pt x="1688348" y="158233"/>
                  <a:pt x="1639480" y="155727"/>
                  <a:pt x="1590027" y="155727"/>
                </a:cubicBezTo>
                <a:cubicBezTo>
                  <a:pt x="798776" y="155727"/>
                  <a:pt x="157341" y="797162"/>
                  <a:pt x="157341" y="1588412"/>
                </a:cubicBezTo>
                <a:lnTo>
                  <a:pt x="160486" y="1650703"/>
                </a:lnTo>
                <a:lnTo>
                  <a:pt x="4759" y="1650703"/>
                </a:lnTo>
                <a:cubicBezTo>
                  <a:pt x="2017" y="1630089"/>
                  <a:pt x="1614" y="1609297"/>
                  <a:pt x="1614" y="1588412"/>
                </a:cubicBezTo>
                <a:cubicBezTo>
                  <a:pt x="1614" y="711157"/>
                  <a:pt x="712771" y="0"/>
                  <a:pt x="1590027" y="0"/>
                </a:cubicBezTo>
                <a:close/>
              </a:path>
            </a:pathLst>
          </a:custGeom>
          <a:solidFill>
            <a:schemeClr val="accent1"/>
          </a:solidFill>
          <a:ln w="25400" cap="flat" cmpd="sng" algn="ctr">
            <a:noFill/>
            <a:prstDash val="solid"/>
          </a:ln>
          <a:effectLst/>
        </p:spPr>
        <p:txBody>
          <a:bodyPr lIns="118297" tIns="59149" rIns="118297" bIns="59149" anchor="ctr"/>
          <a:lstStyle/>
          <a:p>
            <a:pPr algn="ctr">
              <a:defRPr/>
            </a:pPr>
            <a:endParaRPr lang="zh-CN" altLang="en-US" kern="0">
              <a:latin typeface="Calibri" panose="020F0502020204030204"/>
              <a:ea typeface="宋体" panose="02010600030101010101" pitchFamily="2" charset="-122"/>
            </a:endParaRPr>
          </a:p>
        </p:txBody>
      </p:sp>
      <p:sp>
        <p:nvSpPr>
          <p:cNvPr id="6" name="任意多边形 5"/>
          <p:cNvSpPr/>
          <p:nvPr/>
        </p:nvSpPr>
        <p:spPr>
          <a:xfrm>
            <a:off x="4399629" y="1465627"/>
            <a:ext cx="5321468" cy="2889632"/>
          </a:xfrm>
          <a:custGeom>
            <a:avLst/>
            <a:gdLst>
              <a:gd name="connsiteX0" fmla="*/ 3034905 w 4112579"/>
              <a:gd name="connsiteY0" fmla="*/ 1699714 h 2233415"/>
              <a:gd name="connsiteX1" fmla="*/ 3176155 w 4112579"/>
              <a:gd name="connsiteY1" fmla="*/ 1699714 h 2233415"/>
              <a:gd name="connsiteX2" fmla="*/ 3568606 w 4112579"/>
              <a:gd name="connsiteY2" fmla="*/ 2092166 h 2233415"/>
              <a:gd name="connsiteX3" fmla="*/ 3961058 w 4112579"/>
              <a:gd name="connsiteY3" fmla="*/ 1699714 h 2233415"/>
              <a:gd name="connsiteX4" fmla="*/ 4102307 w 4112579"/>
              <a:gd name="connsiteY4" fmla="*/ 1699714 h 2233415"/>
              <a:gd name="connsiteX5" fmla="*/ 3568606 w 4112579"/>
              <a:gd name="connsiteY5" fmla="*/ 2233415 h 2233415"/>
              <a:gd name="connsiteX6" fmla="*/ 3034905 w 4112579"/>
              <a:gd name="connsiteY6" fmla="*/ 1699714 h 2233415"/>
              <a:gd name="connsiteX7" fmla="*/ 10272 w 4112579"/>
              <a:gd name="connsiteY7" fmla="*/ 1699713 h 2233415"/>
              <a:gd name="connsiteX8" fmla="*/ 151522 w 4112579"/>
              <a:gd name="connsiteY8" fmla="*/ 1699713 h 2233415"/>
              <a:gd name="connsiteX9" fmla="*/ 543973 w 4112579"/>
              <a:gd name="connsiteY9" fmla="*/ 2092165 h 2233415"/>
              <a:gd name="connsiteX10" fmla="*/ 936425 w 4112579"/>
              <a:gd name="connsiteY10" fmla="*/ 1699713 h 2233415"/>
              <a:gd name="connsiteX11" fmla="*/ 1077674 w 4112579"/>
              <a:gd name="connsiteY11" fmla="*/ 1699713 h 2233415"/>
              <a:gd name="connsiteX12" fmla="*/ 543973 w 4112579"/>
              <a:gd name="connsiteY12" fmla="*/ 2233414 h 2233415"/>
              <a:gd name="connsiteX13" fmla="*/ 10272 w 4112579"/>
              <a:gd name="connsiteY13" fmla="*/ 1699713 h 2233415"/>
              <a:gd name="connsiteX14" fmla="*/ 1588413 w 4112579"/>
              <a:gd name="connsiteY14" fmla="*/ 0 h 2233415"/>
              <a:gd name="connsiteX15" fmla="*/ 1908534 w 4112579"/>
              <a:gd name="connsiteY15" fmla="*/ 32271 h 2233415"/>
              <a:gd name="connsiteX16" fmla="*/ 2056292 w 4112579"/>
              <a:gd name="connsiteY16" fmla="*/ 70264 h 2233415"/>
              <a:gd name="connsiteX17" fmla="*/ 2204046 w 4112579"/>
              <a:gd name="connsiteY17" fmla="*/ 32272 h 2233415"/>
              <a:gd name="connsiteX18" fmla="*/ 2524167 w 4112579"/>
              <a:gd name="connsiteY18" fmla="*/ 1 h 2233415"/>
              <a:gd name="connsiteX19" fmla="*/ 4112579 w 4112579"/>
              <a:gd name="connsiteY19" fmla="*/ 1588414 h 2233415"/>
              <a:gd name="connsiteX20" fmla="*/ 4109434 w 4112579"/>
              <a:gd name="connsiteY20" fmla="*/ 1650704 h 2233415"/>
              <a:gd name="connsiteX21" fmla="*/ 3953707 w 4112579"/>
              <a:gd name="connsiteY21" fmla="*/ 1650704 h 2233415"/>
              <a:gd name="connsiteX22" fmla="*/ 3956852 w 4112579"/>
              <a:gd name="connsiteY22" fmla="*/ 1588414 h 2233415"/>
              <a:gd name="connsiteX23" fmla="*/ 2524167 w 4112579"/>
              <a:gd name="connsiteY23" fmla="*/ 155728 h 2233415"/>
              <a:gd name="connsiteX24" fmla="*/ 2377683 w 4112579"/>
              <a:gd name="connsiteY24" fmla="*/ 163125 h 2233415"/>
              <a:gd name="connsiteX25" fmla="*/ 2308209 w 4112579"/>
              <a:gd name="connsiteY25" fmla="*/ 173728 h 2233415"/>
              <a:gd name="connsiteX26" fmla="*/ 2345544 w 4112579"/>
              <a:gd name="connsiteY26" fmla="*/ 191713 h 2233415"/>
              <a:gd name="connsiteX27" fmla="*/ 3176825 w 4112579"/>
              <a:gd name="connsiteY27" fmla="*/ 1588413 h 2233415"/>
              <a:gd name="connsiteX28" fmla="*/ 3173680 w 4112579"/>
              <a:gd name="connsiteY28" fmla="*/ 1650703 h 2233415"/>
              <a:gd name="connsiteX29" fmla="*/ 3017953 w 4112579"/>
              <a:gd name="connsiteY29" fmla="*/ 1650703 h 2233415"/>
              <a:gd name="connsiteX30" fmla="*/ 3021098 w 4112579"/>
              <a:gd name="connsiteY30" fmla="*/ 1588413 h 2233415"/>
              <a:gd name="connsiteX31" fmla="*/ 2146079 w 4112579"/>
              <a:gd name="connsiteY31" fmla="*/ 268315 h 2233415"/>
              <a:gd name="connsiteX32" fmla="*/ 2056291 w 4112579"/>
              <a:gd name="connsiteY32" fmla="*/ 235452 h 2233415"/>
              <a:gd name="connsiteX33" fmla="*/ 1966501 w 4112579"/>
              <a:gd name="connsiteY33" fmla="*/ 268315 h 2233415"/>
              <a:gd name="connsiteX34" fmla="*/ 1091481 w 4112579"/>
              <a:gd name="connsiteY34" fmla="*/ 1588414 h 2233415"/>
              <a:gd name="connsiteX35" fmla="*/ 1094626 w 4112579"/>
              <a:gd name="connsiteY35" fmla="*/ 1650704 h 2233415"/>
              <a:gd name="connsiteX36" fmla="*/ 938900 w 4112579"/>
              <a:gd name="connsiteY36" fmla="*/ 1650704 h 2233415"/>
              <a:gd name="connsiteX37" fmla="*/ 935754 w 4112579"/>
              <a:gd name="connsiteY37" fmla="*/ 1588414 h 2233415"/>
              <a:gd name="connsiteX38" fmla="*/ 1767035 w 4112579"/>
              <a:gd name="connsiteY38" fmla="*/ 191714 h 2233415"/>
              <a:gd name="connsiteX39" fmla="*/ 1804373 w 4112579"/>
              <a:gd name="connsiteY39" fmla="*/ 173727 h 2233415"/>
              <a:gd name="connsiteX40" fmla="*/ 1734897 w 4112579"/>
              <a:gd name="connsiteY40" fmla="*/ 163124 h 2233415"/>
              <a:gd name="connsiteX41" fmla="*/ 1588413 w 4112579"/>
              <a:gd name="connsiteY41" fmla="*/ 155727 h 2233415"/>
              <a:gd name="connsiteX42" fmla="*/ 155727 w 4112579"/>
              <a:gd name="connsiteY42" fmla="*/ 1588413 h 2233415"/>
              <a:gd name="connsiteX43" fmla="*/ 158872 w 4112579"/>
              <a:gd name="connsiteY43" fmla="*/ 1650703 h 2233415"/>
              <a:gd name="connsiteX44" fmla="*/ 3145 w 4112579"/>
              <a:gd name="connsiteY44" fmla="*/ 1650703 h 2233415"/>
              <a:gd name="connsiteX45" fmla="*/ 0 w 4112579"/>
              <a:gd name="connsiteY45" fmla="*/ 1588413 h 2233415"/>
              <a:gd name="connsiteX46" fmla="*/ 1588413 w 4112579"/>
              <a:gd name="connsiteY46" fmla="*/ 0 h 223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12579" h="2233415">
                <a:moveTo>
                  <a:pt x="3034905" y="1699714"/>
                </a:moveTo>
                <a:lnTo>
                  <a:pt x="3176155" y="1699714"/>
                </a:lnTo>
                <a:cubicBezTo>
                  <a:pt x="3176155" y="1916459"/>
                  <a:pt x="3351861" y="2092166"/>
                  <a:pt x="3568606" y="2092166"/>
                </a:cubicBezTo>
                <a:cubicBezTo>
                  <a:pt x="3785351" y="2092166"/>
                  <a:pt x="3961058" y="1916459"/>
                  <a:pt x="3961058" y="1699714"/>
                </a:cubicBezTo>
                <a:lnTo>
                  <a:pt x="4102307" y="1699714"/>
                </a:lnTo>
                <a:cubicBezTo>
                  <a:pt x="4102307" y="1994469"/>
                  <a:pt x="3863361" y="2233415"/>
                  <a:pt x="3568606" y="2233415"/>
                </a:cubicBezTo>
                <a:cubicBezTo>
                  <a:pt x="3273852" y="2233415"/>
                  <a:pt x="3034905" y="1994469"/>
                  <a:pt x="3034905" y="1699714"/>
                </a:cubicBezTo>
                <a:close/>
                <a:moveTo>
                  <a:pt x="10272" y="1699713"/>
                </a:moveTo>
                <a:lnTo>
                  <a:pt x="151522" y="1699713"/>
                </a:lnTo>
                <a:cubicBezTo>
                  <a:pt x="151522" y="1916458"/>
                  <a:pt x="327228" y="2092165"/>
                  <a:pt x="543973" y="2092165"/>
                </a:cubicBezTo>
                <a:cubicBezTo>
                  <a:pt x="760718" y="2092165"/>
                  <a:pt x="936425" y="1916458"/>
                  <a:pt x="936425" y="1699713"/>
                </a:cubicBezTo>
                <a:lnTo>
                  <a:pt x="1077674" y="1699713"/>
                </a:lnTo>
                <a:cubicBezTo>
                  <a:pt x="1077674" y="1994468"/>
                  <a:pt x="838728" y="2233414"/>
                  <a:pt x="543973" y="2233414"/>
                </a:cubicBezTo>
                <a:cubicBezTo>
                  <a:pt x="249218" y="2233414"/>
                  <a:pt x="10272" y="1994468"/>
                  <a:pt x="10272" y="1699713"/>
                </a:cubicBezTo>
                <a:close/>
                <a:moveTo>
                  <a:pt x="1588413" y="0"/>
                </a:moveTo>
                <a:cubicBezTo>
                  <a:pt x="1698070" y="0"/>
                  <a:pt x="1805132" y="11112"/>
                  <a:pt x="1908534" y="32271"/>
                </a:cubicBezTo>
                <a:lnTo>
                  <a:pt x="2056292" y="70264"/>
                </a:lnTo>
                <a:lnTo>
                  <a:pt x="2204046" y="32272"/>
                </a:lnTo>
                <a:cubicBezTo>
                  <a:pt x="2307448" y="11113"/>
                  <a:pt x="2414510" y="1"/>
                  <a:pt x="2524167" y="1"/>
                </a:cubicBezTo>
                <a:cubicBezTo>
                  <a:pt x="3401422" y="1"/>
                  <a:pt x="4112579" y="711158"/>
                  <a:pt x="4112579" y="1588414"/>
                </a:cubicBezTo>
                <a:lnTo>
                  <a:pt x="4109434" y="1650704"/>
                </a:lnTo>
                <a:lnTo>
                  <a:pt x="3953707" y="1650704"/>
                </a:lnTo>
                <a:cubicBezTo>
                  <a:pt x="3956405" y="1630103"/>
                  <a:pt x="3956852" y="1609311"/>
                  <a:pt x="3956852" y="1588414"/>
                </a:cubicBezTo>
                <a:cubicBezTo>
                  <a:pt x="3956852" y="797163"/>
                  <a:pt x="3315417" y="155728"/>
                  <a:pt x="2524167" y="155728"/>
                </a:cubicBezTo>
                <a:cubicBezTo>
                  <a:pt x="2474714" y="155728"/>
                  <a:pt x="2425846" y="158234"/>
                  <a:pt x="2377683" y="163125"/>
                </a:cubicBezTo>
                <a:lnTo>
                  <a:pt x="2308209" y="173728"/>
                </a:lnTo>
                <a:lnTo>
                  <a:pt x="2345544" y="191713"/>
                </a:lnTo>
                <a:cubicBezTo>
                  <a:pt x="2840692" y="460694"/>
                  <a:pt x="3176825" y="985300"/>
                  <a:pt x="3176825" y="1588413"/>
                </a:cubicBezTo>
                <a:lnTo>
                  <a:pt x="3173680" y="1650703"/>
                </a:lnTo>
                <a:lnTo>
                  <a:pt x="3017953" y="1650703"/>
                </a:lnTo>
                <a:cubicBezTo>
                  <a:pt x="3020651" y="1630102"/>
                  <a:pt x="3021098" y="1609310"/>
                  <a:pt x="3021098" y="1588413"/>
                </a:cubicBezTo>
                <a:cubicBezTo>
                  <a:pt x="3021098" y="994975"/>
                  <a:pt x="2660291" y="485808"/>
                  <a:pt x="2146079" y="268315"/>
                </a:cubicBezTo>
                <a:lnTo>
                  <a:pt x="2056291" y="235452"/>
                </a:lnTo>
                <a:lnTo>
                  <a:pt x="1966501" y="268315"/>
                </a:lnTo>
                <a:cubicBezTo>
                  <a:pt x="1452288" y="485809"/>
                  <a:pt x="1091481" y="994976"/>
                  <a:pt x="1091481" y="1588414"/>
                </a:cubicBezTo>
                <a:lnTo>
                  <a:pt x="1094626" y="1650704"/>
                </a:lnTo>
                <a:lnTo>
                  <a:pt x="938900" y="1650704"/>
                </a:lnTo>
                <a:cubicBezTo>
                  <a:pt x="936157" y="1630090"/>
                  <a:pt x="935754" y="1609298"/>
                  <a:pt x="935754" y="1588414"/>
                </a:cubicBezTo>
                <a:cubicBezTo>
                  <a:pt x="935754" y="985300"/>
                  <a:pt x="1271887" y="460695"/>
                  <a:pt x="1767035" y="191714"/>
                </a:cubicBezTo>
                <a:lnTo>
                  <a:pt x="1804373" y="173727"/>
                </a:lnTo>
                <a:lnTo>
                  <a:pt x="1734897" y="163124"/>
                </a:lnTo>
                <a:cubicBezTo>
                  <a:pt x="1686734" y="158233"/>
                  <a:pt x="1637866" y="155727"/>
                  <a:pt x="1588413" y="155727"/>
                </a:cubicBezTo>
                <a:cubicBezTo>
                  <a:pt x="797162" y="155727"/>
                  <a:pt x="155727" y="797162"/>
                  <a:pt x="155727" y="1588413"/>
                </a:cubicBezTo>
                <a:lnTo>
                  <a:pt x="158872" y="1650703"/>
                </a:lnTo>
                <a:lnTo>
                  <a:pt x="3145" y="1650703"/>
                </a:lnTo>
                <a:cubicBezTo>
                  <a:pt x="403" y="1630089"/>
                  <a:pt x="0" y="1609297"/>
                  <a:pt x="0" y="1588413"/>
                </a:cubicBezTo>
                <a:cubicBezTo>
                  <a:pt x="0" y="711157"/>
                  <a:pt x="711157" y="0"/>
                  <a:pt x="1588413" y="0"/>
                </a:cubicBezTo>
                <a:close/>
              </a:path>
            </a:pathLst>
          </a:custGeom>
          <a:solidFill>
            <a:schemeClr val="accent2"/>
          </a:solidFill>
          <a:ln w="25400" cap="flat" cmpd="sng" algn="ctr">
            <a:noFill/>
            <a:prstDash val="solid"/>
          </a:ln>
          <a:effectLst/>
        </p:spPr>
        <p:txBody>
          <a:bodyPr lIns="118297" tIns="59149" rIns="118297" bIns="59149" anchor="ctr"/>
          <a:lstStyle/>
          <a:p>
            <a:pPr algn="ctr">
              <a:defRPr/>
            </a:pPr>
            <a:endParaRPr lang="zh-CN" altLang="en-US" kern="0">
              <a:solidFill>
                <a:schemeClr val="bg1"/>
              </a:solidFill>
              <a:latin typeface="Calibri" panose="020F0502020204030204"/>
              <a:ea typeface="宋体" panose="02010600030101010101" pitchFamily="2" charset="-122"/>
            </a:endParaRPr>
          </a:p>
        </p:txBody>
      </p:sp>
      <p:sp>
        <p:nvSpPr>
          <p:cNvPr id="7" name="椭圆 6"/>
          <p:cNvSpPr/>
          <p:nvPr/>
        </p:nvSpPr>
        <p:spPr>
          <a:xfrm>
            <a:off x="2719595" y="3242125"/>
            <a:ext cx="852339" cy="852308"/>
          </a:xfrm>
          <a:prstGeom prst="ellipse">
            <a:avLst/>
          </a:prstGeom>
          <a:solidFill>
            <a:schemeClr val="accent1"/>
          </a:solidFill>
          <a:ln w="25400" cap="flat" cmpd="sng" algn="ctr">
            <a:noFill/>
            <a:prstDash val="solid"/>
          </a:ln>
          <a:effectLst/>
        </p:spPr>
        <p:txBody>
          <a:bodyPr lIns="0" tIns="0" rIns="0" bIns="0" anchor="ctr"/>
          <a:lstStyle/>
          <a:p>
            <a:pPr algn="ctr">
              <a:defRPr/>
            </a:pPr>
            <a:r>
              <a:rPr lang="zh-CN" altLang="en-US" sz="2040" b="1" kern="0" dirty="0">
                <a:solidFill>
                  <a:schemeClr val="bg1"/>
                </a:solidFill>
                <a:latin typeface="微软雅黑" panose="020B0503020204020204" pitchFamily="34" charset="-122"/>
                <a:ea typeface="微软雅黑" panose="020B0503020204020204" pitchFamily="34" charset="-122"/>
              </a:rPr>
              <a:t>标题</a:t>
            </a:r>
          </a:p>
        </p:txBody>
      </p:sp>
      <p:sp>
        <p:nvSpPr>
          <p:cNvPr id="8" name="椭圆 7"/>
          <p:cNvSpPr/>
          <p:nvPr/>
        </p:nvSpPr>
        <p:spPr>
          <a:xfrm>
            <a:off x="4689219" y="3250341"/>
            <a:ext cx="852340" cy="852308"/>
          </a:xfrm>
          <a:prstGeom prst="ellipse">
            <a:avLst/>
          </a:prstGeom>
          <a:solidFill>
            <a:schemeClr val="accent2"/>
          </a:solidFill>
          <a:ln w="25400" cap="flat" cmpd="sng" algn="ctr">
            <a:noFill/>
            <a:prstDash val="solid"/>
          </a:ln>
          <a:effectLst/>
        </p:spPr>
        <p:txBody>
          <a:bodyPr lIns="0" tIns="0" rIns="0" bIns="0" anchor="ctr"/>
          <a:lstStyle/>
          <a:p>
            <a:pPr algn="ctr">
              <a:defRPr/>
            </a:pPr>
            <a:r>
              <a:rPr lang="zh-CN" altLang="en-US" sz="2040" b="1" kern="0" dirty="0">
                <a:solidFill>
                  <a:schemeClr val="bg1"/>
                </a:solidFill>
                <a:latin typeface="微软雅黑" panose="020B0503020204020204" pitchFamily="34" charset="-122"/>
                <a:ea typeface="微软雅黑" panose="020B0503020204020204" pitchFamily="34" charset="-122"/>
              </a:rPr>
              <a:t>标题</a:t>
            </a:r>
          </a:p>
        </p:txBody>
      </p:sp>
      <p:sp>
        <p:nvSpPr>
          <p:cNvPr id="9" name="椭圆 8"/>
          <p:cNvSpPr/>
          <p:nvPr/>
        </p:nvSpPr>
        <p:spPr>
          <a:xfrm>
            <a:off x="6634193" y="3250341"/>
            <a:ext cx="852339" cy="852308"/>
          </a:xfrm>
          <a:prstGeom prst="ellipse">
            <a:avLst/>
          </a:prstGeom>
          <a:solidFill>
            <a:schemeClr val="accent1"/>
          </a:solidFill>
          <a:ln w="25400" cap="flat" cmpd="sng" algn="ctr">
            <a:noFill/>
            <a:prstDash val="solid"/>
          </a:ln>
          <a:effectLst/>
        </p:spPr>
        <p:txBody>
          <a:bodyPr lIns="0" tIns="0" rIns="0" bIns="0" anchor="ctr"/>
          <a:lstStyle/>
          <a:p>
            <a:pPr algn="ctr">
              <a:defRPr/>
            </a:pPr>
            <a:r>
              <a:rPr lang="zh-CN" altLang="en-US" sz="2040" b="1" kern="0" dirty="0">
                <a:solidFill>
                  <a:schemeClr val="bg1"/>
                </a:solidFill>
                <a:latin typeface="微软雅黑" panose="020B0503020204020204" pitchFamily="34" charset="-122"/>
                <a:ea typeface="微软雅黑" panose="020B0503020204020204" pitchFamily="34" charset="-122"/>
              </a:rPr>
              <a:t>标题</a:t>
            </a:r>
          </a:p>
        </p:txBody>
      </p:sp>
      <p:sp>
        <p:nvSpPr>
          <p:cNvPr id="10" name="椭圆 9"/>
          <p:cNvSpPr/>
          <p:nvPr/>
        </p:nvSpPr>
        <p:spPr>
          <a:xfrm>
            <a:off x="8591492" y="3240072"/>
            <a:ext cx="850285" cy="850255"/>
          </a:xfrm>
          <a:prstGeom prst="ellipse">
            <a:avLst/>
          </a:prstGeom>
          <a:solidFill>
            <a:schemeClr val="accent2"/>
          </a:solidFill>
          <a:ln w="25400" cap="flat" cmpd="sng" algn="ctr">
            <a:noFill/>
            <a:prstDash val="solid"/>
          </a:ln>
          <a:effectLst/>
        </p:spPr>
        <p:txBody>
          <a:bodyPr lIns="0" tIns="0" rIns="0" bIns="0" anchor="ctr"/>
          <a:lstStyle/>
          <a:p>
            <a:pPr algn="ctr">
              <a:defRPr/>
            </a:pPr>
            <a:r>
              <a:rPr lang="zh-CN" altLang="en-US" sz="2040" b="1" kern="0" dirty="0">
                <a:solidFill>
                  <a:schemeClr val="bg1"/>
                </a:solidFill>
                <a:latin typeface="微软雅黑" panose="020B0503020204020204" pitchFamily="34" charset="-122"/>
                <a:ea typeface="微软雅黑" panose="020B0503020204020204" pitchFamily="34" charset="-122"/>
              </a:rPr>
              <a:t>标题</a:t>
            </a:r>
          </a:p>
        </p:txBody>
      </p:sp>
      <p:sp>
        <p:nvSpPr>
          <p:cNvPr id="11" name="TextBox 10"/>
          <p:cNvSpPr txBox="1"/>
          <p:nvPr/>
        </p:nvSpPr>
        <p:spPr>
          <a:xfrm>
            <a:off x="2216409" y="4507237"/>
            <a:ext cx="1846392" cy="1116649"/>
          </a:xfrm>
          <a:prstGeom prst="rect">
            <a:avLst/>
          </a:prstGeom>
          <a:noFill/>
        </p:spPr>
        <p:txBody>
          <a:bodyPr lIns="118297" tIns="59149" rIns="118297" bIns="59149">
            <a:spAutoFit/>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pitchFamily="34" charset="-122"/>
                <a:ea typeface="微软雅黑" panose="020B0503020204020204" pitchFamily="34" charset="-122"/>
              </a:defRPr>
            </a:lvl1pPr>
          </a:lstStyle>
          <a:p>
            <a:pPr algn="ctr" eaLnBrk="1" hangingPunct="1">
              <a:lnSpc>
                <a:spcPct val="120000"/>
              </a:lnSpc>
              <a:defRPr/>
            </a:pPr>
            <a:r>
              <a:rPr lang="zh-CN" altLang="en-US" sz="1800" dirty="0">
                <a:solidFill>
                  <a:schemeClr val="tx1"/>
                </a:solidFill>
              </a:rPr>
              <a:t>此处输入文本</a:t>
            </a:r>
            <a:endParaRPr lang="en-US" altLang="zh-CN" sz="1800" dirty="0">
              <a:solidFill>
                <a:schemeClr val="tx1"/>
              </a:solidFill>
            </a:endParaRPr>
          </a:p>
          <a:p>
            <a:pPr algn="ctr" eaLnBrk="1" hangingPunct="1">
              <a:lnSpc>
                <a:spcPct val="120000"/>
              </a:lnSpc>
              <a:defRPr/>
            </a:pPr>
            <a:r>
              <a:rPr lang="zh-CN" altLang="en-US" sz="1800" dirty="0">
                <a:solidFill>
                  <a:schemeClr val="tx1"/>
                </a:solidFill>
              </a:rPr>
              <a:t>此处输入文本</a:t>
            </a:r>
            <a:endParaRPr lang="en-US" altLang="zh-CN" sz="1800" dirty="0">
              <a:solidFill>
                <a:schemeClr val="tx1"/>
              </a:solidFill>
            </a:endParaRPr>
          </a:p>
          <a:p>
            <a:pPr algn="ctr" eaLnBrk="1" hangingPunct="1">
              <a:lnSpc>
                <a:spcPct val="120000"/>
              </a:lnSpc>
              <a:defRPr/>
            </a:pPr>
            <a:r>
              <a:rPr lang="zh-CN" altLang="en-US" sz="1800" dirty="0">
                <a:solidFill>
                  <a:schemeClr val="tx1"/>
                </a:solidFill>
              </a:rPr>
              <a:t>此处输入文本</a:t>
            </a:r>
            <a:endParaRPr lang="en-US" altLang="zh-CN" sz="1800" dirty="0">
              <a:solidFill>
                <a:schemeClr val="tx1"/>
              </a:solidFill>
            </a:endParaRPr>
          </a:p>
        </p:txBody>
      </p:sp>
      <p:sp>
        <p:nvSpPr>
          <p:cNvPr id="12" name="TextBox 11"/>
          <p:cNvSpPr txBox="1"/>
          <p:nvPr/>
        </p:nvSpPr>
        <p:spPr>
          <a:xfrm>
            <a:off x="4196299" y="4507239"/>
            <a:ext cx="1846392" cy="1050093"/>
          </a:xfrm>
          <a:prstGeom prst="rect">
            <a:avLst/>
          </a:prstGeom>
          <a:noFill/>
        </p:spPr>
        <p:txBody>
          <a:bodyPr lIns="118297" tIns="59149" rIns="118297" bIns="59149">
            <a:spAutoFit/>
          </a:bodyPr>
          <a:lstStyle>
            <a:defPPr>
              <a:defRPr lang="zh-CN"/>
            </a:defPPr>
            <a:lvl1pPr marR="0" lvl="0" indent="0" algn="ctr" fontAlgn="auto">
              <a:lnSpc>
                <a:spcPct val="130000"/>
              </a:lnSpc>
              <a:spcBef>
                <a:spcPts val="0"/>
              </a:spcBef>
              <a:spcAft>
                <a:spcPts val="0"/>
              </a:spcAft>
              <a:buClrTx/>
              <a:buSzTx/>
              <a:buFontTx/>
              <a:buNone/>
              <a:defRPr kumimoji="0" sz="1400" b="0" i="0" u="none" strike="noStrike" kern="0" cap="none" spc="0" normalizeH="0" baseline="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defRPr>
            </a:lvl1pPr>
          </a:lstStyle>
          <a:p>
            <a:pPr eaLnBrk="1" hangingPunct="1">
              <a:lnSpc>
                <a:spcPct val="120000"/>
              </a:lnSpc>
              <a:defRPr/>
            </a:pPr>
            <a:r>
              <a:rPr lang="zh-CN" altLang="en-US" sz="1680" dirty="0">
                <a:solidFill>
                  <a:schemeClr val="tx1"/>
                </a:solidFill>
              </a:rPr>
              <a:t>此处输入文本</a:t>
            </a:r>
            <a:endParaRPr lang="en-US" altLang="zh-CN" sz="1680" dirty="0">
              <a:solidFill>
                <a:schemeClr val="tx1"/>
              </a:solidFill>
            </a:endParaRPr>
          </a:p>
          <a:p>
            <a:pPr eaLnBrk="1" hangingPunct="1">
              <a:lnSpc>
                <a:spcPct val="120000"/>
              </a:lnSpc>
              <a:defRPr/>
            </a:pPr>
            <a:r>
              <a:rPr lang="zh-CN" altLang="en-US" sz="1680" dirty="0">
                <a:solidFill>
                  <a:schemeClr val="tx1"/>
                </a:solidFill>
              </a:rPr>
              <a:t>此处输入文本</a:t>
            </a:r>
            <a:endParaRPr lang="en-US" altLang="zh-CN" sz="1680" dirty="0">
              <a:solidFill>
                <a:schemeClr val="tx1"/>
              </a:solidFill>
            </a:endParaRPr>
          </a:p>
          <a:p>
            <a:pPr eaLnBrk="1" hangingPunct="1">
              <a:lnSpc>
                <a:spcPct val="120000"/>
              </a:lnSpc>
              <a:defRPr/>
            </a:pPr>
            <a:r>
              <a:rPr lang="zh-CN" altLang="en-US" sz="1680" dirty="0">
                <a:solidFill>
                  <a:schemeClr val="tx1"/>
                </a:solidFill>
              </a:rPr>
              <a:t>此处输入文本</a:t>
            </a:r>
            <a:endParaRPr lang="en-US" altLang="zh-CN" sz="1680" dirty="0">
              <a:solidFill>
                <a:schemeClr val="tx1"/>
              </a:solidFill>
            </a:endParaRPr>
          </a:p>
        </p:txBody>
      </p:sp>
      <p:sp>
        <p:nvSpPr>
          <p:cNvPr id="13" name="TextBox 12"/>
          <p:cNvSpPr txBox="1"/>
          <p:nvPr/>
        </p:nvSpPr>
        <p:spPr>
          <a:xfrm>
            <a:off x="6176189" y="4507239"/>
            <a:ext cx="1846392" cy="1050093"/>
          </a:xfrm>
          <a:prstGeom prst="rect">
            <a:avLst/>
          </a:prstGeom>
          <a:noFill/>
        </p:spPr>
        <p:txBody>
          <a:bodyPr lIns="118297" tIns="59149" rIns="118297" bIns="59149">
            <a:spAutoFit/>
          </a:bodyPr>
          <a:lstStyle>
            <a:defPPr>
              <a:defRPr lang="zh-CN"/>
            </a:defPPr>
            <a:lvl1pPr marR="0" lvl="0" indent="0" algn="ctr" fontAlgn="auto">
              <a:lnSpc>
                <a:spcPct val="130000"/>
              </a:lnSpc>
              <a:spcBef>
                <a:spcPts val="0"/>
              </a:spcBef>
              <a:spcAft>
                <a:spcPts val="0"/>
              </a:spcAft>
              <a:buClrTx/>
              <a:buSzTx/>
              <a:buFontTx/>
              <a:buNone/>
              <a:defRPr kumimoji="0" sz="1400" b="0" i="0" u="none" strike="noStrike" kern="0" cap="none" spc="0" normalizeH="0" baseline="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defRPr>
            </a:lvl1pPr>
          </a:lstStyle>
          <a:p>
            <a:pPr eaLnBrk="1" hangingPunct="1">
              <a:lnSpc>
                <a:spcPct val="120000"/>
              </a:lnSpc>
              <a:defRPr/>
            </a:pPr>
            <a:r>
              <a:rPr lang="zh-CN" altLang="en-US" sz="1680" dirty="0">
                <a:solidFill>
                  <a:schemeClr val="tx1"/>
                </a:solidFill>
              </a:rPr>
              <a:t>此处输入文本</a:t>
            </a:r>
            <a:endParaRPr lang="en-US" altLang="zh-CN" sz="1680" dirty="0">
              <a:solidFill>
                <a:schemeClr val="tx1"/>
              </a:solidFill>
            </a:endParaRPr>
          </a:p>
          <a:p>
            <a:pPr eaLnBrk="1" hangingPunct="1">
              <a:lnSpc>
                <a:spcPct val="120000"/>
              </a:lnSpc>
              <a:defRPr/>
            </a:pPr>
            <a:r>
              <a:rPr lang="zh-CN" altLang="en-US" sz="1680" dirty="0">
                <a:solidFill>
                  <a:schemeClr val="tx1"/>
                </a:solidFill>
              </a:rPr>
              <a:t>此处输入文本</a:t>
            </a:r>
            <a:endParaRPr lang="en-US" altLang="zh-CN" sz="1680" dirty="0">
              <a:solidFill>
                <a:schemeClr val="tx1"/>
              </a:solidFill>
            </a:endParaRPr>
          </a:p>
          <a:p>
            <a:pPr eaLnBrk="1" hangingPunct="1">
              <a:lnSpc>
                <a:spcPct val="120000"/>
              </a:lnSpc>
              <a:defRPr/>
            </a:pPr>
            <a:r>
              <a:rPr lang="zh-CN" altLang="en-US" sz="1680" dirty="0">
                <a:solidFill>
                  <a:schemeClr val="tx1"/>
                </a:solidFill>
              </a:rPr>
              <a:t>此处输入文本</a:t>
            </a:r>
            <a:endParaRPr lang="en-US" altLang="zh-CN" sz="1680" dirty="0">
              <a:solidFill>
                <a:schemeClr val="tx1"/>
              </a:solidFill>
            </a:endParaRPr>
          </a:p>
        </p:txBody>
      </p:sp>
      <p:sp>
        <p:nvSpPr>
          <p:cNvPr id="14" name="TextBox 13"/>
          <p:cNvSpPr txBox="1"/>
          <p:nvPr/>
        </p:nvSpPr>
        <p:spPr>
          <a:xfrm>
            <a:off x="8156079" y="4507239"/>
            <a:ext cx="1846392" cy="1050093"/>
          </a:xfrm>
          <a:prstGeom prst="rect">
            <a:avLst/>
          </a:prstGeom>
          <a:noFill/>
        </p:spPr>
        <p:txBody>
          <a:bodyPr lIns="118297" tIns="59149" rIns="118297" bIns="59149">
            <a:spAutoFit/>
          </a:bodyPr>
          <a:lstStyle>
            <a:defPPr>
              <a:defRPr lang="zh-CN"/>
            </a:defPPr>
            <a:lvl1pPr marR="0" lvl="0" indent="0" algn="ctr" fontAlgn="auto">
              <a:lnSpc>
                <a:spcPct val="130000"/>
              </a:lnSpc>
              <a:spcBef>
                <a:spcPts val="0"/>
              </a:spcBef>
              <a:spcAft>
                <a:spcPts val="0"/>
              </a:spcAft>
              <a:buClrTx/>
              <a:buSzTx/>
              <a:buFontTx/>
              <a:buNone/>
              <a:defRPr kumimoji="0" sz="1400" b="0" i="0" u="none" strike="noStrike" kern="0" cap="none" spc="0" normalizeH="0" baseline="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defRPr>
            </a:lvl1pPr>
          </a:lstStyle>
          <a:p>
            <a:pPr eaLnBrk="1" hangingPunct="1">
              <a:lnSpc>
                <a:spcPct val="120000"/>
              </a:lnSpc>
              <a:defRPr/>
            </a:pPr>
            <a:r>
              <a:rPr lang="zh-CN" altLang="en-US" sz="1680" dirty="0">
                <a:solidFill>
                  <a:schemeClr val="tx1"/>
                </a:solidFill>
              </a:rPr>
              <a:t>此处输入文本</a:t>
            </a:r>
            <a:endParaRPr lang="en-US" altLang="zh-CN" sz="1680" dirty="0">
              <a:solidFill>
                <a:schemeClr val="tx1"/>
              </a:solidFill>
            </a:endParaRPr>
          </a:p>
          <a:p>
            <a:pPr eaLnBrk="1" hangingPunct="1">
              <a:lnSpc>
                <a:spcPct val="120000"/>
              </a:lnSpc>
              <a:defRPr/>
            </a:pPr>
            <a:r>
              <a:rPr lang="zh-CN" altLang="en-US" sz="1680" dirty="0">
                <a:solidFill>
                  <a:schemeClr val="tx1"/>
                </a:solidFill>
              </a:rPr>
              <a:t>此处输入文本</a:t>
            </a:r>
            <a:endParaRPr lang="en-US" altLang="zh-CN" sz="1680" dirty="0">
              <a:solidFill>
                <a:schemeClr val="tx1"/>
              </a:solidFill>
            </a:endParaRPr>
          </a:p>
          <a:p>
            <a:pPr eaLnBrk="1" hangingPunct="1">
              <a:lnSpc>
                <a:spcPct val="120000"/>
              </a:lnSpc>
              <a:defRPr/>
            </a:pPr>
            <a:r>
              <a:rPr lang="zh-CN" altLang="en-US" sz="1680" dirty="0">
                <a:solidFill>
                  <a:schemeClr val="tx1"/>
                </a:solidFill>
              </a:rPr>
              <a:t>此处输入文本</a:t>
            </a:r>
            <a:endParaRPr lang="en-US" altLang="zh-CN" sz="168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1000"/>
                                        <p:tgtEl>
                                          <p:spTgt spid="6"/>
                                        </p:tgtEl>
                                      </p:cBhvr>
                                    </p:animEffect>
                                  </p:childTnLst>
                                </p:cTn>
                              </p:par>
                            </p:childTnLst>
                          </p:cTn>
                        </p:par>
                        <p:par>
                          <p:cTn id="11" fill="hold">
                            <p:stCondLst>
                              <p:cond delay="1000"/>
                            </p:stCondLst>
                            <p:childTnLst>
                              <p:par>
                                <p:cTn id="12" presetID="23" presetClass="entr" presetSubtype="3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4*#ppt_w"/>
                                          </p:val>
                                        </p:tav>
                                        <p:tav tm="100000">
                                          <p:val>
                                            <p:strVal val="#ppt_w"/>
                                          </p:val>
                                        </p:tav>
                                      </p:tavLst>
                                    </p:anim>
                                    <p:anim calcmode="lin" valueType="num">
                                      <p:cBhvr>
                                        <p:cTn id="15" dur="500" fill="hold"/>
                                        <p:tgtEl>
                                          <p:spTgt spid="7"/>
                                        </p:tgtEl>
                                        <p:attrNameLst>
                                          <p:attrName>ppt_h</p:attrName>
                                        </p:attrNameLst>
                                      </p:cBhvr>
                                      <p:tavLst>
                                        <p:tav tm="0">
                                          <p:val>
                                            <p:strVal val="4*#ppt_h"/>
                                          </p:val>
                                        </p:tav>
                                        <p:tav tm="100000">
                                          <p:val>
                                            <p:strVal val="#ppt_h"/>
                                          </p:val>
                                        </p:tav>
                                      </p:tavLst>
                                    </p:anim>
                                  </p:childTnLst>
                                </p:cTn>
                              </p:par>
                              <p:par>
                                <p:cTn id="16" presetID="23" presetClass="entr" presetSubtype="32"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par>
                                <p:cTn id="20" presetID="23" presetClass="entr" presetSubtype="32"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strVal val="4*#ppt_w"/>
                                          </p:val>
                                        </p:tav>
                                        <p:tav tm="100000">
                                          <p:val>
                                            <p:strVal val="#ppt_w"/>
                                          </p:val>
                                        </p:tav>
                                      </p:tavLst>
                                    </p:anim>
                                    <p:anim calcmode="lin" valueType="num">
                                      <p:cBhvr>
                                        <p:cTn id="23" dur="500" fill="hold"/>
                                        <p:tgtEl>
                                          <p:spTgt spid="9"/>
                                        </p:tgtEl>
                                        <p:attrNameLst>
                                          <p:attrName>ppt_h</p:attrName>
                                        </p:attrNameLst>
                                      </p:cBhvr>
                                      <p:tavLst>
                                        <p:tav tm="0">
                                          <p:val>
                                            <p:strVal val="4*#ppt_h"/>
                                          </p:val>
                                        </p:tav>
                                        <p:tav tm="100000">
                                          <p:val>
                                            <p:strVal val="#ppt_h"/>
                                          </p:val>
                                        </p:tav>
                                      </p:tavLst>
                                    </p:anim>
                                  </p:childTnLst>
                                </p:cTn>
                              </p:par>
                              <p:par>
                                <p:cTn id="24" presetID="23" presetClass="entr" presetSubtype="32" fill="hold" grpId="0" nodeType="withEffect">
                                  <p:stCondLst>
                                    <p:cond delay="75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strVal val="4*#ppt_w"/>
                                          </p:val>
                                        </p:tav>
                                        <p:tav tm="100000">
                                          <p:val>
                                            <p:strVal val="#ppt_w"/>
                                          </p:val>
                                        </p:tav>
                                      </p:tavLst>
                                    </p:anim>
                                    <p:anim calcmode="lin" valueType="num">
                                      <p:cBhvr>
                                        <p:cTn id="27" dur="500" fill="hold"/>
                                        <p:tgtEl>
                                          <p:spTgt spid="10"/>
                                        </p:tgtEl>
                                        <p:attrNameLst>
                                          <p:attrName>ppt_h</p:attrName>
                                        </p:attrNameLst>
                                      </p:cBhvr>
                                      <p:tavLst>
                                        <p:tav tm="0">
                                          <p:val>
                                            <p:strVal val="4*#ppt_h"/>
                                          </p:val>
                                        </p:tav>
                                        <p:tav tm="100000">
                                          <p:val>
                                            <p:strVal val="#ppt_h"/>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userDrawn="1"/>
        </p:nvSpPr>
        <p:spPr bwMode="auto">
          <a:xfrm>
            <a:off x="9794705" y="2949899"/>
            <a:ext cx="499685" cy="1039972"/>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a:solidFill>
                <a:prstClr val="black"/>
              </a:solidFill>
              <a:latin typeface="Roboto Light" panose="02000000000000000000" pitchFamily="2" charset="0"/>
              <a:ea typeface="Roboto Light" panose="02000000000000000000" pitchFamily="2" charset="0"/>
            </a:endParaRPr>
          </a:p>
        </p:txBody>
      </p:sp>
      <p:sp>
        <p:nvSpPr>
          <p:cNvPr id="6" name="Freeform 8"/>
          <p:cNvSpPr/>
          <p:nvPr userDrawn="1"/>
        </p:nvSpPr>
        <p:spPr bwMode="auto">
          <a:xfrm>
            <a:off x="8263525" y="2949899"/>
            <a:ext cx="501471" cy="1354859"/>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a:solidFill>
                <a:prstClr val="black"/>
              </a:solidFill>
              <a:latin typeface="Roboto Light" panose="02000000000000000000" pitchFamily="2" charset="0"/>
              <a:ea typeface="Roboto Light" panose="02000000000000000000" pitchFamily="2" charset="0"/>
            </a:endParaRPr>
          </a:p>
        </p:txBody>
      </p:sp>
      <p:sp>
        <p:nvSpPr>
          <p:cNvPr id="8" name="Freeform 10"/>
          <p:cNvSpPr/>
          <p:nvPr userDrawn="1"/>
        </p:nvSpPr>
        <p:spPr bwMode="auto">
          <a:xfrm>
            <a:off x="6734129" y="2949899"/>
            <a:ext cx="501471" cy="1354859"/>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a:solidFill>
                <a:prstClr val="black"/>
              </a:solidFill>
              <a:latin typeface="Roboto Light" panose="02000000000000000000" pitchFamily="2" charset="0"/>
              <a:ea typeface="Roboto Light" panose="02000000000000000000" pitchFamily="2" charset="0"/>
            </a:endParaRPr>
          </a:p>
        </p:txBody>
      </p:sp>
      <p:sp>
        <p:nvSpPr>
          <p:cNvPr id="10" name="Freeform 12"/>
          <p:cNvSpPr/>
          <p:nvPr userDrawn="1"/>
        </p:nvSpPr>
        <p:spPr bwMode="auto">
          <a:xfrm>
            <a:off x="5204733" y="2949899"/>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a:solidFill>
                <a:prstClr val="black"/>
              </a:solidFill>
              <a:latin typeface="Roboto Light" panose="02000000000000000000" pitchFamily="2" charset="0"/>
              <a:ea typeface="Roboto Light" panose="02000000000000000000" pitchFamily="2" charset="0"/>
            </a:endParaRPr>
          </a:p>
        </p:txBody>
      </p:sp>
      <p:sp>
        <p:nvSpPr>
          <p:cNvPr id="12" name="Freeform 14"/>
          <p:cNvSpPr/>
          <p:nvPr userDrawn="1"/>
        </p:nvSpPr>
        <p:spPr bwMode="auto">
          <a:xfrm>
            <a:off x="3675337" y="2949899"/>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a:solidFill>
                <a:prstClr val="black"/>
              </a:solidFill>
              <a:latin typeface="Roboto Light" panose="02000000000000000000" pitchFamily="2" charset="0"/>
              <a:ea typeface="Roboto Light" panose="02000000000000000000" pitchFamily="2" charset="0"/>
            </a:endParaRPr>
          </a:p>
        </p:txBody>
      </p:sp>
      <p:sp>
        <p:nvSpPr>
          <p:cNvPr id="14" name="Freeform 16"/>
          <p:cNvSpPr/>
          <p:nvPr userDrawn="1"/>
        </p:nvSpPr>
        <p:spPr bwMode="auto">
          <a:xfrm>
            <a:off x="2145941" y="2949899"/>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a:solidFill>
                <a:prstClr val="black"/>
              </a:solidFill>
              <a:latin typeface="Roboto Light" panose="02000000000000000000" pitchFamily="2" charset="0"/>
              <a:ea typeface="Roboto Light" panose="02000000000000000000" pitchFamily="2" charset="0"/>
            </a:endParaRPr>
          </a:p>
        </p:txBody>
      </p:sp>
      <p:sp>
        <p:nvSpPr>
          <p:cNvPr id="15" name="Freeform 17"/>
          <p:cNvSpPr/>
          <p:nvPr userDrawn="1"/>
        </p:nvSpPr>
        <p:spPr bwMode="auto">
          <a:xfrm>
            <a:off x="10294391" y="3124836"/>
            <a:ext cx="1101093" cy="1024288"/>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rgbClr val="D9D9D9"/>
          </a:solidFill>
          <a:ln>
            <a:noFill/>
          </a:ln>
        </p:spPr>
        <p:txBody>
          <a:bodyPr vert="horz" wrap="square" lIns="121920" tIns="60960" rIns="121920" bIns="60960" numCol="1" anchor="t" anchorCtr="0" compatLnSpc="1"/>
          <a:lstStyle/>
          <a:p>
            <a:pPr defTabSz="1219200">
              <a:defRPr/>
            </a:pPr>
            <a:endParaRPr lang="en-US">
              <a:solidFill>
                <a:prstClr val="black"/>
              </a:solidFill>
              <a:latin typeface="Roboto Light" panose="02000000000000000000" pitchFamily="2" charset="0"/>
              <a:ea typeface="Roboto Light" panose="02000000000000000000" pitchFamily="2" charset="0"/>
            </a:endParaRPr>
          </a:p>
        </p:txBody>
      </p:sp>
      <p:grpSp>
        <p:nvGrpSpPr>
          <p:cNvPr id="36" name="组合 35"/>
          <p:cNvGrpSpPr/>
          <p:nvPr/>
        </p:nvGrpSpPr>
        <p:grpSpPr>
          <a:xfrm>
            <a:off x="1003532" y="2949900"/>
            <a:ext cx="1279553" cy="1350033"/>
            <a:chOff x="882491" y="2261909"/>
            <a:chExt cx="959665" cy="1012525"/>
          </a:xfrm>
        </p:grpSpPr>
        <p:sp>
          <p:nvSpPr>
            <p:cNvPr id="13" name="Freeform 15"/>
            <p:cNvSpPr/>
            <p:nvPr userDrawn="1"/>
          </p:nvSpPr>
          <p:spPr bwMode="auto">
            <a:xfrm>
              <a:off x="967016" y="2261909"/>
              <a:ext cx="772282" cy="1012525"/>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200">
                <a:defRPr/>
              </a:pPr>
              <a:endParaRPr lang="en-US">
                <a:solidFill>
                  <a:prstClr val="black"/>
                </a:solidFill>
                <a:latin typeface="Roboto Light" panose="02000000000000000000" pitchFamily="2" charset="0"/>
                <a:ea typeface="Roboto Light" panose="02000000000000000000" pitchFamily="2" charset="0"/>
              </a:endParaRPr>
            </a:p>
          </p:txBody>
        </p:sp>
        <p:sp>
          <p:nvSpPr>
            <p:cNvPr id="16" name="Text Placeholder 59"/>
            <p:cNvSpPr txBox="1"/>
            <p:nvPr/>
          </p:nvSpPr>
          <p:spPr>
            <a:xfrm>
              <a:off x="882491"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en-US" dirty="0">
                  <a:solidFill>
                    <a:prstClr val="white"/>
                  </a:solidFill>
                  <a:latin typeface="微软雅黑" panose="020B0503020204020204" pitchFamily="34" charset="-122"/>
                  <a:ea typeface="微软雅黑" panose="020B0503020204020204" pitchFamily="34" charset="-122"/>
                </a:rPr>
                <a:t>2015</a:t>
              </a:r>
            </a:p>
          </p:txBody>
        </p:sp>
      </p:grpSp>
      <p:grpSp>
        <p:nvGrpSpPr>
          <p:cNvPr id="37" name="组合 36"/>
          <p:cNvGrpSpPr/>
          <p:nvPr/>
        </p:nvGrpSpPr>
        <p:grpSpPr>
          <a:xfrm>
            <a:off x="2532928" y="2949899"/>
            <a:ext cx="1279553" cy="1354859"/>
            <a:chOff x="2029538" y="2261909"/>
            <a:chExt cx="959665" cy="1016144"/>
          </a:xfrm>
        </p:grpSpPr>
        <p:sp>
          <p:nvSpPr>
            <p:cNvPr id="11" name="Rectangle 13"/>
            <p:cNvSpPr>
              <a:spLocks noChangeArrowheads="1"/>
            </p:cNvSpPr>
            <p:nvPr userDrawn="1"/>
          </p:nvSpPr>
          <p:spPr bwMode="auto">
            <a:xfrm>
              <a:off x="2114063" y="2261909"/>
              <a:ext cx="772282" cy="101614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en-US">
                <a:solidFill>
                  <a:prstClr val="black"/>
                </a:solidFill>
                <a:latin typeface="Roboto Light" panose="02000000000000000000" pitchFamily="2" charset="0"/>
                <a:ea typeface="Roboto Light" panose="02000000000000000000" pitchFamily="2" charset="0"/>
              </a:endParaRPr>
            </a:p>
          </p:txBody>
        </p:sp>
        <p:sp>
          <p:nvSpPr>
            <p:cNvPr id="17" name="Text Placeholder 59"/>
            <p:cNvSpPr txBox="1"/>
            <p:nvPr/>
          </p:nvSpPr>
          <p:spPr>
            <a:xfrm>
              <a:off x="2029538"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en-US">
                  <a:solidFill>
                    <a:prstClr val="white"/>
                  </a:solidFill>
                  <a:latin typeface="微软雅黑" panose="020B0503020204020204" pitchFamily="34" charset="-122"/>
                  <a:ea typeface="微软雅黑" panose="020B0503020204020204" pitchFamily="34" charset="-122"/>
                </a:rPr>
                <a:t>2016</a:t>
              </a:r>
              <a:endParaRPr lang="en-US" dirty="0">
                <a:solidFill>
                  <a:prstClr val="white"/>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4062324" y="2949899"/>
            <a:ext cx="1279553" cy="1354859"/>
            <a:chOff x="3176585" y="2261909"/>
            <a:chExt cx="959665" cy="1016144"/>
          </a:xfrm>
        </p:grpSpPr>
        <p:sp>
          <p:nvSpPr>
            <p:cNvPr id="9" name="Rectangle 11"/>
            <p:cNvSpPr>
              <a:spLocks noChangeArrowheads="1"/>
            </p:cNvSpPr>
            <p:nvPr userDrawn="1"/>
          </p:nvSpPr>
          <p:spPr bwMode="auto">
            <a:xfrm>
              <a:off x="3261110" y="2261909"/>
              <a:ext cx="772282" cy="1016144"/>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en-US">
                <a:solidFill>
                  <a:prstClr val="black"/>
                </a:solidFill>
                <a:latin typeface="Roboto Light" panose="02000000000000000000" pitchFamily="2" charset="0"/>
                <a:ea typeface="Roboto Light" panose="02000000000000000000" pitchFamily="2" charset="0"/>
              </a:endParaRPr>
            </a:p>
          </p:txBody>
        </p:sp>
        <p:sp>
          <p:nvSpPr>
            <p:cNvPr id="18" name="Text Placeholder 59"/>
            <p:cNvSpPr txBox="1"/>
            <p:nvPr/>
          </p:nvSpPr>
          <p:spPr>
            <a:xfrm>
              <a:off x="3176585"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en-US" dirty="0">
                  <a:solidFill>
                    <a:prstClr val="white"/>
                  </a:solidFill>
                  <a:latin typeface="微软雅黑" panose="020B0503020204020204" pitchFamily="34" charset="-122"/>
                  <a:ea typeface="微软雅黑" panose="020B0503020204020204" pitchFamily="34" charset="-122"/>
                </a:rPr>
                <a:t>2017</a:t>
              </a:r>
            </a:p>
          </p:txBody>
        </p:sp>
      </p:grpSp>
      <p:grpSp>
        <p:nvGrpSpPr>
          <p:cNvPr id="39" name="组合 38"/>
          <p:cNvGrpSpPr/>
          <p:nvPr/>
        </p:nvGrpSpPr>
        <p:grpSpPr>
          <a:xfrm>
            <a:off x="5591720" y="2949899"/>
            <a:ext cx="1279553" cy="1354859"/>
            <a:chOff x="4323632" y="2261909"/>
            <a:chExt cx="959665" cy="1016144"/>
          </a:xfrm>
        </p:grpSpPr>
        <p:sp>
          <p:nvSpPr>
            <p:cNvPr id="7" name="Rectangle 9"/>
            <p:cNvSpPr>
              <a:spLocks noChangeArrowheads="1"/>
            </p:cNvSpPr>
            <p:nvPr userDrawn="1"/>
          </p:nvSpPr>
          <p:spPr bwMode="auto">
            <a:xfrm>
              <a:off x="4408157" y="2261909"/>
              <a:ext cx="772282" cy="1016144"/>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en-US">
                <a:solidFill>
                  <a:prstClr val="black"/>
                </a:solidFill>
                <a:latin typeface="Roboto Light" panose="02000000000000000000" pitchFamily="2" charset="0"/>
                <a:ea typeface="Roboto Light" panose="02000000000000000000" pitchFamily="2" charset="0"/>
              </a:endParaRPr>
            </a:p>
          </p:txBody>
        </p:sp>
        <p:sp>
          <p:nvSpPr>
            <p:cNvPr id="19" name="Text Placeholder 59"/>
            <p:cNvSpPr txBox="1"/>
            <p:nvPr/>
          </p:nvSpPr>
          <p:spPr>
            <a:xfrm>
              <a:off x="4323632"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en-US" dirty="0">
                  <a:solidFill>
                    <a:prstClr val="white"/>
                  </a:solidFill>
                  <a:latin typeface="微软雅黑" panose="020B0503020204020204" pitchFamily="34" charset="-122"/>
                  <a:ea typeface="微软雅黑" panose="020B0503020204020204" pitchFamily="34" charset="-122"/>
                </a:rPr>
                <a:t>2018</a:t>
              </a:r>
            </a:p>
          </p:txBody>
        </p:sp>
      </p:grpSp>
      <p:grpSp>
        <p:nvGrpSpPr>
          <p:cNvPr id="40" name="组合 39"/>
          <p:cNvGrpSpPr/>
          <p:nvPr/>
        </p:nvGrpSpPr>
        <p:grpSpPr>
          <a:xfrm>
            <a:off x="7117753" y="2949899"/>
            <a:ext cx="1279553" cy="1354859"/>
            <a:chOff x="5468157" y="2261909"/>
            <a:chExt cx="959665" cy="1016144"/>
          </a:xfrm>
        </p:grpSpPr>
        <p:sp>
          <p:nvSpPr>
            <p:cNvPr id="5" name="Rectangle 7"/>
            <p:cNvSpPr>
              <a:spLocks noChangeArrowheads="1"/>
            </p:cNvSpPr>
            <p:nvPr userDrawn="1"/>
          </p:nvSpPr>
          <p:spPr bwMode="auto">
            <a:xfrm>
              <a:off x="5556542" y="2261909"/>
              <a:ext cx="770944"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en-US">
                <a:solidFill>
                  <a:prstClr val="black"/>
                </a:solidFill>
                <a:latin typeface="Roboto Light" panose="02000000000000000000" pitchFamily="2" charset="0"/>
                <a:ea typeface="Roboto Light" panose="02000000000000000000" pitchFamily="2" charset="0"/>
              </a:endParaRPr>
            </a:p>
          </p:txBody>
        </p:sp>
        <p:sp>
          <p:nvSpPr>
            <p:cNvPr id="20" name="Text Placeholder 59"/>
            <p:cNvSpPr txBox="1"/>
            <p:nvPr/>
          </p:nvSpPr>
          <p:spPr>
            <a:xfrm>
              <a:off x="5468157"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en-US">
                  <a:solidFill>
                    <a:prstClr val="white"/>
                  </a:solidFill>
                  <a:latin typeface="微软雅黑" panose="020B0503020204020204" pitchFamily="34" charset="-122"/>
                  <a:ea typeface="微软雅黑" panose="020B0503020204020204" pitchFamily="34" charset="-122"/>
                </a:rPr>
                <a:t>2019</a:t>
              </a:r>
              <a:endParaRPr lang="en-US" dirty="0">
                <a:solidFill>
                  <a:prstClr val="white"/>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8652296" y="2949899"/>
            <a:ext cx="1279553" cy="1354859"/>
            <a:chOff x="6619064" y="2261909"/>
            <a:chExt cx="959665" cy="1016144"/>
          </a:xfrm>
        </p:grpSpPr>
        <p:sp>
          <p:nvSpPr>
            <p:cNvPr id="4" name="Rectangle 6"/>
            <p:cNvSpPr>
              <a:spLocks noChangeArrowheads="1"/>
            </p:cNvSpPr>
            <p:nvPr userDrawn="1"/>
          </p:nvSpPr>
          <p:spPr bwMode="auto">
            <a:xfrm>
              <a:off x="6703589" y="2261909"/>
              <a:ext cx="772282" cy="101614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9200">
                <a:defRPr/>
              </a:pPr>
              <a:endParaRPr lang="en-US">
                <a:solidFill>
                  <a:prstClr val="black"/>
                </a:solidFill>
                <a:latin typeface="Roboto Light" panose="02000000000000000000" pitchFamily="2" charset="0"/>
                <a:ea typeface="Roboto Light" panose="02000000000000000000" pitchFamily="2" charset="0"/>
              </a:endParaRPr>
            </a:p>
          </p:txBody>
        </p:sp>
        <p:sp>
          <p:nvSpPr>
            <p:cNvPr id="21" name="Text Placeholder 59"/>
            <p:cNvSpPr txBox="1"/>
            <p:nvPr/>
          </p:nvSpPr>
          <p:spPr>
            <a:xfrm>
              <a:off x="6619064"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en-US" dirty="0">
                  <a:solidFill>
                    <a:prstClr val="white"/>
                  </a:solidFill>
                  <a:latin typeface="微软雅黑" panose="020B0503020204020204" pitchFamily="34" charset="-122"/>
                  <a:ea typeface="微软雅黑" panose="020B0503020204020204" pitchFamily="34" charset="-122"/>
                </a:rPr>
                <a:t>2020</a:t>
              </a:r>
            </a:p>
          </p:txBody>
        </p:sp>
      </p:grpSp>
      <p:sp>
        <p:nvSpPr>
          <p:cNvPr id="22" name="Text Placeholder 59"/>
          <p:cNvSpPr txBox="1"/>
          <p:nvPr/>
        </p:nvSpPr>
        <p:spPr>
          <a:xfrm>
            <a:off x="2645627" y="463916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zh-CN" altLang="en-US" sz="1200" b="1" dirty="0">
                <a:solidFill>
                  <a:srgbClr val="005DA2"/>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pPr defTabSz="1219200">
              <a:defRP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详写内容</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100" dirty="0">
              <a:solidFill>
                <a:prstClr val="black"/>
              </a:solidFill>
            </a:endParaRPr>
          </a:p>
        </p:txBody>
      </p:sp>
      <p:cxnSp>
        <p:nvCxnSpPr>
          <p:cNvPr id="23" name="Straight Connector 54"/>
          <p:cNvCxnSpPr/>
          <p:nvPr/>
        </p:nvCxnSpPr>
        <p:spPr>
          <a:xfrm>
            <a:off x="2645627" y="42976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59"/>
          <p:cNvSpPr txBox="1"/>
          <p:nvPr/>
        </p:nvSpPr>
        <p:spPr>
          <a:xfrm>
            <a:off x="5703661" y="463916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zh-CN" altLang="en-US" sz="1200" b="1" dirty="0">
                <a:solidFill>
                  <a:srgbClr val="005DA2"/>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pPr defTabSz="1219200">
              <a:defRP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详写内容</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100" dirty="0">
              <a:solidFill>
                <a:prstClr val="black"/>
              </a:solidFill>
            </a:endParaRPr>
          </a:p>
        </p:txBody>
      </p:sp>
      <p:cxnSp>
        <p:nvCxnSpPr>
          <p:cNvPr id="25" name="Straight Connector 56"/>
          <p:cNvCxnSpPr/>
          <p:nvPr/>
        </p:nvCxnSpPr>
        <p:spPr>
          <a:xfrm>
            <a:off x="5703662" y="42976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59"/>
          <p:cNvSpPr txBox="1"/>
          <p:nvPr/>
        </p:nvSpPr>
        <p:spPr>
          <a:xfrm>
            <a:off x="8764995" y="463916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zh-CN" altLang="en-US" sz="1200" b="1" dirty="0">
                <a:solidFill>
                  <a:srgbClr val="005DA2"/>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pPr defTabSz="1219200">
              <a:defRP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详写内容</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100" dirty="0">
              <a:solidFill>
                <a:prstClr val="black"/>
              </a:solidFill>
            </a:endParaRPr>
          </a:p>
        </p:txBody>
      </p:sp>
      <p:cxnSp>
        <p:nvCxnSpPr>
          <p:cNvPr id="27" name="Straight Connector 58"/>
          <p:cNvCxnSpPr/>
          <p:nvPr/>
        </p:nvCxnSpPr>
        <p:spPr>
          <a:xfrm>
            <a:off x="8764995" y="42976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59"/>
          <p:cNvSpPr txBox="1"/>
          <p:nvPr/>
        </p:nvSpPr>
        <p:spPr>
          <a:xfrm>
            <a:off x="1116231" y="139600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zh-CN" altLang="en-US" sz="1200" b="1" dirty="0">
                <a:solidFill>
                  <a:srgbClr val="005DA2"/>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pPr defTabSz="1219200">
              <a:defRP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详写内容</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100" dirty="0">
              <a:solidFill>
                <a:prstClr val="black"/>
              </a:solidFill>
            </a:endParaRPr>
          </a:p>
        </p:txBody>
      </p:sp>
      <p:sp>
        <p:nvSpPr>
          <p:cNvPr id="29" name="Text Placeholder 59"/>
          <p:cNvSpPr txBox="1"/>
          <p:nvPr/>
        </p:nvSpPr>
        <p:spPr>
          <a:xfrm>
            <a:off x="4174265" y="139600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zh-CN" altLang="en-US" sz="1200" b="1" dirty="0">
                <a:solidFill>
                  <a:srgbClr val="005DA2"/>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pPr defTabSz="1219200">
              <a:defRP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详写内容</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100" dirty="0">
              <a:solidFill>
                <a:prstClr val="black"/>
              </a:solidFill>
            </a:endParaRPr>
          </a:p>
        </p:txBody>
      </p:sp>
      <p:sp>
        <p:nvSpPr>
          <p:cNvPr id="30" name="Text Placeholder 59"/>
          <p:cNvSpPr txBox="1"/>
          <p:nvPr/>
        </p:nvSpPr>
        <p:spPr>
          <a:xfrm>
            <a:off x="7235599" y="139600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200">
              <a:defRPr/>
            </a:pPr>
            <a:r>
              <a:rPr lang="zh-CN" altLang="en-US" sz="1200" b="1" dirty="0">
                <a:solidFill>
                  <a:srgbClr val="005DA2"/>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pPr defTabSz="1219200">
              <a:defRPr/>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详写内容</a:t>
            </a:r>
            <a:r>
              <a:rPr lang="en-US" altLang="zh-CN" sz="11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100" dirty="0">
              <a:solidFill>
                <a:prstClr val="black"/>
              </a:solidFill>
            </a:endParaRPr>
          </a:p>
        </p:txBody>
      </p:sp>
      <p:cxnSp>
        <p:nvCxnSpPr>
          <p:cNvPr id="31" name="Straight Connector 62"/>
          <p:cNvCxnSpPr/>
          <p:nvPr/>
        </p:nvCxnSpPr>
        <p:spPr>
          <a:xfrm>
            <a:off x="1126775" y="14920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4184375" y="14920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4"/>
          <p:cNvCxnSpPr/>
          <p:nvPr/>
        </p:nvCxnSpPr>
        <p:spPr>
          <a:xfrm>
            <a:off x="7240007" y="14920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itle 1"/>
          <p:cNvSpPr txBox="1"/>
          <p:nvPr/>
        </p:nvSpPr>
        <p:spPr>
          <a:xfrm>
            <a:off x="1143840" y="266933"/>
            <a:ext cx="2839925"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defTabSz="1219200">
              <a:defRPr/>
            </a:pPr>
            <a:r>
              <a:rPr lang="zh-CN" altLang="en-US" sz="2400" b="1" dirty="0">
                <a:solidFill>
                  <a:prstClr val="black">
                    <a:lumMod val="75000"/>
                    <a:lumOff val="25000"/>
                  </a:prstClr>
                </a:solidFill>
                <a:latin typeface="微软雅黑" panose="020B0503020204020204" pitchFamily="34" charset="-122"/>
                <a:ea typeface="微软雅黑" panose="020B0503020204020204" pitchFamily="34" charset="-122"/>
              </a:rPr>
              <a:t> </a:t>
            </a:r>
            <a:endParaRPr lang="en-GB" altLang="zh-CN" sz="2400" b="1"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300"/>
                                        <p:tgtEl>
                                          <p:spTgt spid="3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300"/>
                                        <p:tgtEl>
                                          <p:spTgt spid="14"/>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300"/>
                                        <p:tgtEl>
                                          <p:spTgt spid="37"/>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300"/>
                                        <p:tgtEl>
                                          <p:spTgt spid="12"/>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300"/>
                                        <p:tgtEl>
                                          <p:spTgt spid="38"/>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300"/>
                                        <p:tgtEl>
                                          <p:spTgt spid="10"/>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300"/>
                                        <p:tgtEl>
                                          <p:spTgt spid="39"/>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300"/>
                                        <p:tgtEl>
                                          <p:spTgt spid="8"/>
                                        </p:tgtEl>
                                      </p:cBhvr>
                                    </p:animEffect>
                                  </p:childTnLst>
                                </p:cTn>
                              </p:par>
                            </p:childTnLst>
                          </p:cTn>
                        </p:par>
                        <p:par>
                          <p:cTn id="44" fill="hold">
                            <p:stCondLst>
                              <p:cond delay="4500"/>
                            </p:stCondLst>
                            <p:childTnLst>
                              <p:par>
                                <p:cTn id="45" presetID="22" presetClass="entr" presetSubtype="4"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300"/>
                                        <p:tgtEl>
                                          <p:spTgt spid="4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300"/>
                                        <p:tgtEl>
                                          <p:spTgt spid="6"/>
                                        </p:tgtEl>
                                      </p:cBhvr>
                                    </p:animEffect>
                                  </p:childTnLst>
                                </p:cTn>
                              </p:par>
                            </p:childTnLst>
                          </p:cTn>
                        </p:par>
                        <p:par>
                          <p:cTn id="52" fill="hold">
                            <p:stCondLst>
                              <p:cond delay="5500"/>
                            </p:stCondLst>
                            <p:childTnLst>
                              <p:par>
                                <p:cTn id="53" presetID="22" presetClass="entr" presetSubtype="4"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300"/>
                                        <p:tgtEl>
                                          <p:spTgt spid="4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300"/>
                                        <p:tgtEl>
                                          <p:spTgt spid="3"/>
                                        </p:tgtEl>
                                      </p:cBhvr>
                                    </p:animEffect>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300"/>
                                        <p:tgtEl>
                                          <p:spTgt spid="15"/>
                                        </p:tgtEl>
                                      </p:cBhvr>
                                    </p:animEffect>
                                  </p:childTnLst>
                                </p:cTn>
                              </p:par>
                            </p:childTnLst>
                          </p:cTn>
                        </p:par>
                        <p:par>
                          <p:cTn id="64" fill="hold">
                            <p:stCondLst>
                              <p:cond delay="7000"/>
                            </p:stCondLst>
                            <p:childTnLst>
                              <p:par>
                                <p:cTn id="65" presetID="22" presetClass="entr" presetSubtype="4"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down)">
                                      <p:cBhvr>
                                        <p:cTn id="67" dur="500"/>
                                        <p:tgtEl>
                                          <p:spTgt spid="31"/>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500"/>
                                        <p:tgtEl>
                                          <p:spTgt spid="23"/>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par>
                          <p:cTn id="80" fill="hold">
                            <p:stCondLst>
                              <p:cond delay="9000"/>
                            </p:stCondLst>
                            <p:childTnLst>
                              <p:par>
                                <p:cTn id="81" presetID="22" presetClass="entr" presetSubtype="4"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down)">
                                      <p:cBhvr>
                                        <p:cTn id="83" dur="500"/>
                                        <p:tgtEl>
                                          <p:spTgt spid="32"/>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500"/>
                                        <p:tgtEl>
                                          <p:spTgt spid="25"/>
                                        </p:tgtEl>
                                      </p:cBhvr>
                                    </p:animEffect>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left)">
                                      <p:cBhvr>
                                        <p:cTn id="95" dur="500"/>
                                        <p:tgtEl>
                                          <p:spTgt spid="24"/>
                                        </p:tgtEl>
                                      </p:cBhvr>
                                    </p:animEffect>
                                  </p:childTnLst>
                                </p:cTn>
                              </p:par>
                            </p:childTnLst>
                          </p:cTn>
                        </p:par>
                        <p:par>
                          <p:cTn id="96" fill="hold">
                            <p:stCondLst>
                              <p:cond delay="11000"/>
                            </p:stCondLst>
                            <p:childTnLst>
                              <p:par>
                                <p:cTn id="97" presetID="22" presetClass="entr" presetSubtype="4"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wipe(down)">
                                      <p:cBhvr>
                                        <p:cTn id="99" dur="500"/>
                                        <p:tgtEl>
                                          <p:spTgt spid="33"/>
                                        </p:tgtEl>
                                      </p:cBhvr>
                                    </p:animEffect>
                                  </p:childTnLst>
                                </p:cTn>
                              </p:par>
                            </p:childTnLst>
                          </p:cTn>
                        </p:par>
                        <p:par>
                          <p:cTn id="100" fill="hold">
                            <p:stCondLst>
                              <p:cond delay="11500"/>
                            </p:stCondLst>
                            <p:childTnLst>
                              <p:par>
                                <p:cTn id="101" presetID="22" presetClass="entr" presetSubtype="8"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childTnLst>
                          </p:cTn>
                        </p:par>
                        <p:par>
                          <p:cTn id="104" fill="hold">
                            <p:stCondLst>
                              <p:cond delay="12000"/>
                            </p:stCondLst>
                            <p:childTnLst>
                              <p:par>
                                <p:cTn id="105" presetID="22" presetClass="entr" presetSubtype="1" fill="hold"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up)">
                                      <p:cBhvr>
                                        <p:cTn id="107" dur="500"/>
                                        <p:tgtEl>
                                          <p:spTgt spid="27"/>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wipe(left)">
                                      <p:cBhvr>
                                        <p:cTn id="1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2" grpId="0" animBg="1"/>
      <p:bldP spid="14" grpId="0" animBg="1"/>
      <p:bldP spid="15" grpId="0" animBg="1"/>
      <p:bldP spid="22" grpId="0"/>
      <p:bldP spid="24" grpId="0"/>
      <p:bldP spid="26" grpId="0"/>
      <p:bldP spid="28" grpId="0"/>
      <p:bldP spid="29"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592377" y="3839555"/>
            <a:ext cx="1676887" cy="525718"/>
          </a:xfrm>
          <a:prstGeom prst="rect">
            <a:avLst/>
          </a:prstGeom>
          <a:noFill/>
        </p:spPr>
        <p:txBody>
          <a:bodyPr wrap="square" lIns="118297" tIns="59149" rIns="118297" bIns="59149" rtlCol="0">
            <a:spAutoFit/>
          </a:bodyPr>
          <a:lstStyle/>
          <a:p>
            <a:r>
              <a:rPr lang="zh-CN" altLang="en-US" sz="2640" b="1"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28" name="矩形 27"/>
          <p:cNvSpPr/>
          <p:nvPr/>
        </p:nvSpPr>
        <p:spPr>
          <a:xfrm>
            <a:off x="2359477" y="4403079"/>
            <a:ext cx="2142688" cy="1199749"/>
          </a:xfrm>
          <a:prstGeom prst="rect">
            <a:avLst/>
          </a:prstGeom>
        </p:spPr>
        <p:txBody>
          <a:bodyPr wrap="square" lIns="118297" tIns="59149" rIns="118297" bIns="59149">
            <a:spAutoFit/>
          </a:bodyPr>
          <a:lstStyle/>
          <a:p>
            <a:pPr algn="just">
              <a:lnSpc>
                <a:spcPct val="130000"/>
              </a:lnSpc>
              <a:spcAft>
                <a:spcPts val="775"/>
              </a:spcAft>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五边形 28"/>
          <p:cNvSpPr/>
          <p:nvPr/>
        </p:nvSpPr>
        <p:spPr>
          <a:xfrm flipH="1">
            <a:off x="1718370" y="1689429"/>
            <a:ext cx="2742723" cy="205696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8297" tIns="59149" rIns="118297" bIns="59149" rtlCol="0" anchor="ctr"/>
          <a:lstStyle/>
          <a:p>
            <a:pPr algn="ctr"/>
            <a:r>
              <a:rPr lang="zh-CN" altLang="en-US" sz="2160" dirty="0">
                <a:solidFill>
                  <a:schemeClr val="bg1"/>
                </a:solidFill>
                <a:latin typeface="微软雅黑" panose="020B0503020204020204" pitchFamily="34" charset="-122"/>
                <a:ea typeface="微软雅黑" panose="020B0503020204020204" pitchFamily="34" charset="-122"/>
              </a:rPr>
              <a:t>添加说明文字</a:t>
            </a:r>
            <a:endParaRPr lang="en-US" altLang="zh-CN" sz="2160" dirty="0">
              <a:solidFill>
                <a:schemeClr val="bg1"/>
              </a:solidFill>
              <a:latin typeface="微软雅黑" panose="020B0503020204020204" pitchFamily="34" charset="-122"/>
              <a:ea typeface="微软雅黑" panose="020B0503020204020204" pitchFamily="34" charset="-122"/>
            </a:endParaRPr>
          </a:p>
          <a:p>
            <a:pPr algn="ctr"/>
            <a:r>
              <a:rPr lang="zh-CN" altLang="en-US" sz="2160" dirty="0">
                <a:solidFill>
                  <a:schemeClr val="bg1"/>
                </a:solidFill>
              </a:rPr>
              <a:t>添加说明文字</a:t>
            </a:r>
          </a:p>
        </p:txBody>
      </p:sp>
      <p:sp>
        <p:nvSpPr>
          <p:cNvPr id="30" name="五边形 29"/>
          <p:cNvSpPr/>
          <p:nvPr/>
        </p:nvSpPr>
        <p:spPr>
          <a:xfrm>
            <a:off x="7721705" y="1689429"/>
            <a:ext cx="2742723" cy="205696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8297" tIns="59149" rIns="118297" bIns="59149" rtlCol="0" anchor="ctr"/>
          <a:lstStyle/>
          <a:p>
            <a:pPr algn="ctr"/>
            <a:r>
              <a:rPr lang="zh-CN" altLang="en-US" sz="2160" dirty="0">
                <a:solidFill>
                  <a:schemeClr val="bg1"/>
                </a:solidFill>
                <a:latin typeface="微软雅黑" panose="020B0503020204020204" pitchFamily="34" charset="-122"/>
                <a:ea typeface="微软雅黑" panose="020B0503020204020204" pitchFamily="34" charset="-122"/>
              </a:rPr>
              <a:t>添加说明文字</a:t>
            </a:r>
            <a:endParaRPr lang="en-US" altLang="zh-CN" sz="2160" dirty="0">
              <a:solidFill>
                <a:schemeClr val="bg1"/>
              </a:solidFill>
              <a:latin typeface="微软雅黑" panose="020B0503020204020204" pitchFamily="34" charset="-122"/>
              <a:ea typeface="微软雅黑" panose="020B0503020204020204" pitchFamily="34" charset="-122"/>
            </a:endParaRPr>
          </a:p>
          <a:p>
            <a:pPr algn="ctr"/>
            <a:r>
              <a:rPr lang="zh-CN" altLang="en-US" sz="2160" dirty="0">
                <a:solidFill>
                  <a:schemeClr val="bg1"/>
                </a:solidFill>
              </a:rPr>
              <a:t>添加说明文字</a:t>
            </a:r>
          </a:p>
        </p:txBody>
      </p:sp>
      <p:sp>
        <p:nvSpPr>
          <p:cNvPr id="31" name="矩形 30"/>
          <p:cNvSpPr/>
          <p:nvPr/>
        </p:nvSpPr>
        <p:spPr>
          <a:xfrm>
            <a:off x="4740574" y="1689429"/>
            <a:ext cx="2742723" cy="2056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8297" tIns="59149" rIns="118297" bIns="59149" rtlCol="0" anchor="ctr"/>
          <a:lstStyle/>
          <a:p>
            <a:pPr algn="ctr"/>
            <a:r>
              <a:rPr lang="zh-CN" altLang="en-US" sz="2160" dirty="0">
                <a:solidFill>
                  <a:schemeClr val="bg1"/>
                </a:solidFill>
                <a:latin typeface="微软雅黑" panose="020B0503020204020204" pitchFamily="34" charset="-122"/>
                <a:ea typeface="微软雅黑" panose="020B0503020204020204" pitchFamily="34" charset="-122"/>
              </a:rPr>
              <a:t>添加说明文字</a:t>
            </a:r>
            <a:endParaRPr lang="en-US" altLang="zh-CN" sz="2160" dirty="0">
              <a:solidFill>
                <a:schemeClr val="bg1"/>
              </a:solidFill>
              <a:latin typeface="微软雅黑" panose="020B0503020204020204" pitchFamily="34" charset="-122"/>
              <a:ea typeface="微软雅黑" panose="020B0503020204020204" pitchFamily="34" charset="-122"/>
            </a:endParaRPr>
          </a:p>
          <a:p>
            <a:pPr algn="ctr"/>
            <a:r>
              <a:rPr lang="zh-CN" altLang="en-US" sz="2160" dirty="0">
                <a:solidFill>
                  <a:schemeClr val="bg1"/>
                </a:solidFill>
              </a:rPr>
              <a:t>添加说明文字</a:t>
            </a:r>
          </a:p>
        </p:txBody>
      </p:sp>
      <p:sp>
        <p:nvSpPr>
          <p:cNvPr id="32" name="TextBox 31"/>
          <p:cNvSpPr txBox="1"/>
          <p:nvPr/>
        </p:nvSpPr>
        <p:spPr>
          <a:xfrm>
            <a:off x="5294029" y="3839555"/>
            <a:ext cx="1676887" cy="525718"/>
          </a:xfrm>
          <a:prstGeom prst="rect">
            <a:avLst/>
          </a:prstGeom>
          <a:noFill/>
        </p:spPr>
        <p:txBody>
          <a:bodyPr wrap="square" lIns="118297" tIns="59149" rIns="118297" bIns="59149" rtlCol="0">
            <a:spAutoFit/>
          </a:bodyPr>
          <a:lstStyle/>
          <a:p>
            <a:r>
              <a:rPr lang="zh-CN" altLang="en-US" sz="2640" b="1"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33" name="矩形 32"/>
          <p:cNvSpPr/>
          <p:nvPr/>
        </p:nvSpPr>
        <p:spPr>
          <a:xfrm>
            <a:off x="5061127" y="4403079"/>
            <a:ext cx="2142688" cy="1199749"/>
          </a:xfrm>
          <a:prstGeom prst="rect">
            <a:avLst/>
          </a:prstGeom>
        </p:spPr>
        <p:txBody>
          <a:bodyPr wrap="square" lIns="118297" tIns="59149" rIns="118297" bIns="59149">
            <a:spAutoFit/>
          </a:bodyPr>
          <a:lstStyle/>
          <a:p>
            <a:pPr algn="just">
              <a:lnSpc>
                <a:spcPct val="130000"/>
              </a:lnSpc>
              <a:spcAft>
                <a:spcPts val="775"/>
              </a:spcAft>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7809357" y="3839555"/>
            <a:ext cx="1676887" cy="525718"/>
          </a:xfrm>
          <a:prstGeom prst="rect">
            <a:avLst/>
          </a:prstGeom>
          <a:noFill/>
        </p:spPr>
        <p:txBody>
          <a:bodyPr wrap="square" lIns="118297" tIns="59149" rIns="118297" bIns="59149" rtlCol="0">
            <a:spAutoFit/>
          </a:bodyPr>
          <a:lstStyle/>
          <a:p>
            <a:r>
              <a:rPr lang="zh-CN" altLang="en-US" sz="2640" b="1"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35" name="矩形 34"/>
          <p:cNvSpPr/>
          <p:nvPr/>
        </p:nvSpPr>
        <p:spPr>
          <a:xfrm>
            <a:off x="7576457" y="4403079"/>
            <a:ext cx="2142688" cy="1199749"/>
          </a:xfrm>
          <a:prstGeom prst="rect">
            <a:avLst/>
          </a:prstGeom>
        </p:spPr>
        <p:txBody>
          <a:bodyPr wrap="square" lIns="118297" tIns="59149" rIns="118297" bIns="59149">
            <a:spAutoFit/>
          </a:bodyPr>
          <a:lstStyle/>
          <a:p>
            <a:pPr algn="just">
              <a:lnSpc>
                <a:spcPct val="130000"/>
              </a:lnSpc>
              <a:spcAft>
                <a:spcPts val="775"/>
              </a:spcAft>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单击此处添加说明文字单击此处添加说明文字</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right)">
                                      <p:cBhvr>
                                        <p:cTn id="13" dur="500"/>
                                        <p:tgtEl>
                                          <p:spTgt spid="2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1000"/>
                            </p:stCondLst>
                            <p:childTnLst>
                              <p:par>
                                <p:cTn id="18" presetID="17" presetClass="entr" presetSubtype="1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childTnLst>
                          </p:cTn>
                        </p:par>
                        <p:par>
                          <p:cTn id="26" fill="hold">
                            <p:stCondLst>
                              <p:cond delay="2000"/>
                            </p:stCondLst>
                            <p:childTnLst>
                              <p:par>
                                <p:cTn id="27" presetID="17" presetClass="entr" presetSubtype="1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fltVal val="0"/>
                                          </p:val>
                                        </p:tav>
                                        <p:tav tm="100000">
                                          <p:val>
                                            <p:strVal val="#ppt_w"/>
                                          </p:val>
                                        </p:tav>
                                      </p:tavLst>
                                    </p:anim>
                                    <p:anim calcmode="lin" valueType="num">
                                      <p:cBhvr>
                                        <p:cTn id="30" dur="500" fill="hold"/>
                                        <p:tgtEl>
                                          <p:spTgt spid="32"/>
                                        </p:tgtEl>
                                        <p:attrNameLst>
                                          <p:attrName>ppt_h</p:attrName>
                                        </p:attrNameLst>
                                      </p:cBhvr>
                                      <p:tavLst>
                                        <p:tav tm="0">
                                          <p:val>
                                            <p:strVal val="#ppt_h"/>
                                          </p:val>
                                        </p:tav>
                                        <p:tav tm="100000">
                                          <p:val>
                                            <p:strVal val="#ppt_h"/>
                                          </p:val>
                                        </p:tav>
                                      </p:tavLst>
                                    </p:anim>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up)">
                                      <p:cBhvr>
                                        <p:cTn id="34" dur="500"/>
                                        <p:tgtEl>
                                          <p:spTgt spid="33"/>
                                        </p:tgtEl>
                                      </p:cBhvr>
                                    </p:animEffect>
                                  </p:childTnLst>
                                </p:cTn>
                              </p:par>
                            </p:childTnLst>
                          </p:cTn>
                        </p:par>
                        <p:par>
                          <p:cTn id="35" fill="hold">
                            <p:stCondLst>
                              <p:cond delay="3000"/>
                            </p:stCondLst>
                            <p:childTnLst>
                              <p:par>
                                <p:cTn id="36" presetID="17" presetClass="entr" presetSubtype="1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up)">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animBg="1"/>
      <p:bldP spid="30" grpId="0" animBg="1"/>
      <p:bldP spid="31" grpId="0" animBg="1"/>
      <p:bldP spid="32"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0"/>
            <a:ext cx="12240769" cy="6858000"/>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143825"/>
            <a:ext cx="12180110" cy="1749875"/>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34076" y="2015964"/>
            <a:ext cx="2537021" cy="4877736"/>
          </a:xfrm>
          <a:prstGeom prst="rect">
            <a:avLst/>
          </a:prstGeom>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5700" y="5143825"/>
            <a:ext cx="2290800" cy="1561205"/>
          </a:xfrm>
          <a:prstGeom prst="rect">
            <a:avLst/>
          </a:prstGeom>
        </p:spPr>
      </p:pic>
      <p:grpSp>
        <p:nvGrpSpPr>
          <p:cNvPr id="31" name="组合 30"/>
          <p:cNvGrpSpPr/>
          <p:nvPr/>
        </p:nvGrpSpPr>
        <p:grpSpPr>
          <a:xfrm>
            <a:off x="3444245" y="2435425"/>
            <a:ext cx="5549901" cy="735522"/>
            <a:chOff x="3352800" y="2667000"/>
            <a:chExt cx="5549901" cy="735522"/>
          </a:xfrm>
        </p:grpSpPr>
        <p:sp>
          <p:nvSpPr>
            <p:cNvPr id="33" name="MH_Title"/>
            <p:cNvSpPr/>
            <p:nvPr>
              <p:custDataLst>
                <p:tags r:id="rId2"/>
              </p:custDataLst>
            </p:nvPr>
          </p:nvSpPr>
          <p:spPr>
            <a:xfrm>
              <a:off x="3352800" y="2667000"/>
              <a:ext cx="4717110" cy="676731"/>
            </a:xfrm>
            <a:prstGeom prst="rect">
              <a:avLst/>
            </a:prstGeom>
            <a:solidFill>
              <a:srgbClr val="0E92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rmAutofit/>
            </a:bodyPr>
            <a:lstStyle/>
            <a:p>
              <a:pPr algn="ctr">
                <a:defRPr/>
              </a:pPr>
              <a:r>
                <a:rPr lang="en-US" altLang="zh-CN" sz="4000" dirty="0">
                  <a:solidFill>
                    <a:schemeClr val="bg1"/>
                  </a:solidFill>
                  <a:latin typeface="微软雅黑" panose="020B0503020204020204" pitchFamily="34" charset="-122"/>
                  <a:ea typeface="微软雅黑" panose="020B0503020204020204" pitchFamily="34" charset="-122"/>
                  <a:cs typeface="+mn-ea"/>
                  <a:sym typeface="微软雅黑 Light" panose="020B0502040204020203" pitchFamily="34" charset="-122"/>
                </a:rPr>
                <a:t>02 </a:t>
              </a:r>
              <a:r>
                <a:rPr lang="zh-CN" altLang="en-US" sz="4000" dirty="0">
                  <a:solidFill>
                    <a:schemeClr val="bg1"/>
                  </a:solidFill>
                  <a:latin typeface="微软雅黑" panose="020B0503020204020204" pitchFamily="34" charset="-122"/>
                  <a:ea typeface="微软雅黑" panose="020B0503020204020204" pitchFamily="34" charset="-122"/>
                  <a:cs typeface="+mn-ea"/>
                  <a:sym typeface="微软雅黑 Light" panose="020B0502040204020203" pitchFamily="34" charset="-122"/>
                </a:rPr>
                <a:t>添加相关标题</a:t>
              </a:r>
            </a:p>
          </p:txBody>
        </p:sp>
        <p:sp>
          <p:nvSpPr>
            <p:cNvPr id="34" name="MH_Others_2"/>
            <p:cNvSpPr/>
            <p:nvPr>
              <p:custDataLst>
                <p:tags r:id="rId3"/>
              </p:custDataLst>
            </p:nvPr>
          </p:nvSpPr>
          <p:spPr>
            <a:xfrm>
              <a:off x="3352800" y="3366522"/>
              <a:ext cx="4717110" cy="36000"/>
            </a:xfrm>
            <a:prstGeom prst="rect">
              <a:avLst/>
            </a:prstGeom>
            <a:solidFill>
              <a:srgbClr val="0E92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400">
                <a:solidFill>
                  <a:schemeClr val="tx1"/>
                </a:solidFill>
                <a:latin typeface="微软雅黑" panose="020B0503020204020204" pitchFamily="34" charset="-122"/>
                <a:ea typeface="微软雅黑" panose="020B0503020204020204" pitchFamily="34" charset="-122"/>
                <a:cs typeface="+mn-ea"/>
                <a:sym typeface="微软雅黑 Light" panose="020B0502040204020203" pitchFamily="34" charset="-122"/>
              </a:endParaRPr>
            </a:p>
          </p:txBody>
        </p:sp>
        <p:sp>
          <p:nvSpPr>
            <p:cNvPr id="35" name="MH_Number"/>
            <p:cNvSpPr txBox="1">
              <a:spLocks noChangeArrowheads="1"/>
            </p:cNvSpPr>
            <p:nvPr>
              <p:custDataLst>
                <p:tags r:id="rId4"/>
              </p:custDataLst>
            </p:nvPr>
          </p:nvSpPr>
          <p:spPr bwMode="auto">
            <a:xfrm>
              <a:off x="8173582" y="2667000"/>
              <a:ext cx="729119" cy="67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342900" indent="-342900">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marL="0" indent="0" algn="ctr">
                <a:buClr>
                  <a:srgbClr val="515151"/>
                </a:buClr>
                <a:buSzPct val="80000"/>
              </a:pPr>
              <a:endParaRPr lang="zh-CN" altLang="en-US" sz="7200" dirty="0">
                <a:latin typeface="微软雅黑" panose="020B0503020204020204" pitchFamily="34" charset="-122"/>
                <a:cs typeface="+mn-ea"/>
                <a:sym typeface="微软雅黑 Light" panose="020B0502040204020203" pitchFamily="34" charset="-122"/>
              </a:endParaRPr>
            </a:p>
          </p:txBody>
        </p:sp>
      </p:grpSp>
      <p:sp>
        <p:nvSpPr>
          <p:cNvPr id="36" name="MH_Title"/>
          <p:cNvSpPr txBox="1">
            <a:spLocks noChangeArrowheads="1"/>
          </p:cNvSpPr>
          <p:nvPr>
            <p:custDataLst>
              <p:tags r:id="rId1"/>
            </p:custDataLst>
          </p:nvPr>
        </p:nvSpPr>
        <p:spPr bwMode="auto">
          <a:xfrm>
            <a:off x="2829243" y="3603294"/>
            <a:ext cx="5933758" cy="112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gn="ctr">
              <a:lnSpc>
                <a:spcPct val="130000"/>
              </a:lnSpc>
            </a:pPr>
            <a:r>
              <a:rPr lang="zh-CN" altLang="en-US" sz="1600" dirty="0">
                <a:latin typeface="微软雅黑" panose="020B0503020204020204" pitchFamily="34" charset="-122"/>
                <a:ea typeface="微软雅黑" panose="020B0503020204020204" pitchFamily="34" charset="-122"/>
                <a:cs typeface="+mn-ea"/>
                <a:sym typeface="微软雅黑 Light" panose="020B0502040204020203" pitchFamily="34" charset="-122"/>
              </a:rPr>
              <a:t>点击此处更换文本，点击此处更换文本 ，点击此处更换文本，点击此处更换文本点击此处更换文本</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18.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TITLE"/>
  <p:tag name="ID" val="547148"/>
</p:tagLst>
</file>

<file path=ppt/tags/tag19.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2.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20.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NUMBER"/>
  <p:tag name="ID" val="547148"/>
  <p:tag name="MH_ORDER" val="NUMBER"/>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29.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TITLE"/>
  <p:tag name="ID" val="547148"/>
</p:tagLst>
</file>

<file path=ppt/tags/tag3.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TITLE"/>
  <p:tag name="ID" val="547148"/>
</p:tagLst>
</file>

<file path=ppt/tags/tag30.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31.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NUMBER"/>
  <p:tag name="ID" val="547148"/>
  <p:tag name="MH_ORDER" val="NUMBER"/>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NUMBER"/>
  <p:tag name="ID" val="547148"/>
  <p:tag name="MH_ORDER" val="NUMBER"/>
</p:tagLst>
</file>

<file path=ppt/tags/tag50.xml><?xml version="1.0" encoding="utf-8"?>
<p:tagLst xmlns:a="http://schemas.openxmlformats.org/drawingml/2006/main" xmlns:r="http://schemas.openxmlformats.org/officeDocument/2006/relationships" xmlns:p="http://schemas.openxmlformats.org/presentationml/2006/main">
  <p:tag name="PA" val="v4.0.0"/>
</p:tagLst>
</file>

<file path=ppt/tags/tag51.xml><?xml version="1.0" encoding="utf-8"?>
<p:tagLst xmlns:a="http://schemas.openxmlformats.org/drawingml/2006/main" xmlns:r="http://schemas.openxmlformats.org/officeDocument/2006/relationships" xmlns:p="http://schemas.openxmlformats.org/presentationml/2006/main">
  <p:tag name="PA" val="v4.0.0"/>
</p:tagLst>
</file>

<file path=ppt/tags/tag52.xml><?xml version="1.0" encoding="utf-8"?>
<p:tagLst xmlns:a="http://schemas.openxmlformats.org/drawingml/2006/main" xmlns:r="http://schemas.openxmlformats.org/officeDocument/2006/relationships" xmlns:p="http://schemas.openxmlformats.org/presentationml/2006/main">
  <p:tag name="PA" val="v4.0.0"/>
</p:tagLst>
</file>

<file path=ppt/tags/tag53.xml><?xml version="1.0" encoding="utf-8"?>
<p:tagLst xmlns:a="http://schemas.openxmlformats.org/drawingml/2006/main" xmlns:r="http://schemas.openxmlformats.org/officeDocument/2006/relationships" xmlns:p="http://schemas.openxmlformats.org/presentationml/2006/main">
  <p:tag name="PA" val="v4.0.0"/>
</p:tagLst>
</file>

<file path=ppt/tags/tag54.xml><?xml version="1.0" encoding="utf-8"?>
<p:tagLst xmlns:a="http://schemas.openxmlformats.org/drawingml/2006/main" xmlns:r="http://schemas.openxmlformats.org/officeDocument/2006/relationships" xmlns:p="http://schemas.openxmlformats.org/presentationml/2006/main">
  <p:tag name="PA" val="v4.0.0"/>
</p:tagLst>
</file>

<file path=ppt/tags/tag55.xml><?xml version="1.0" encoding="utf-8"?>
<p:tagLst xmlns:a="http://schemas.openxmlformats.org/drawingml/2006/main" xmlns:r="http://schemas.openxmlformats.org/officeDocument/2006/relationships" xmlns:p="http://schemas.openxmlformats.org/presentationml/2006/main">
  <p:tag name="PA" val="v4.0.0"/>
</p:tagLst>
</file>

<file path=ppt/tags/tag56.xml><?xml version="1.0" encoding="utf-8"?>
<p:tagLst xmlns:a="http://schemas.openxmlformats.org/drawingml/2006/main" xmlns:r="http://schemas.openxmlformats.org/officeDocument/2006/relationships" xmlns:p="http://schemas.openxmlformats.org/presentationml/2006/main">
  <p:tag name="PA" val="v4.0.0"/>
</p:tagLst>
</file>

<file path=ppt/tags/tag57.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58.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TITLE"/>
  <p:tag name="ID" val="547148"/>
</p:tagLst>
</file>

<file path=ppt/tags/tag59.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OTHERS"/>
  <p:tag name="ID" val="547148"/>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60.xml><?xml version="1.0" encoding="utf-8"?>
<p:tagLst xmlns:a="http://schemas.openxmlformats.org/drawingml/2006/main" xmlns:r="http://schemas.openxmlformats.org/officeDocument/2006/relationships" xmlns:p="http://schemas.openxmlformats.org/presentationml/2006/main">
  <p:tag name="MH" val="20170809155423"/>
  <p:tag name="MH_LIBRARY" val="CONTENTS"/>
  <p:tag name="MH_TYPE" val="NUMBER"/>
  <p:tag name="ID" val="547148"/>
  <p:tag name="MH_ORDER" val="NUMBER"/>
</p:tagLst>
</file>

<file path=ppt/tags/tag61.xml><?xml version="1.0" encoding="utf-8"?>
<p:tagLst xmlns:a="http://schemas.openxmlformats.org/drawingml/2006/main" xmlns:r="http://schemas.openxmlformats.org/officeDocument/2006/relationships" xmlns:p="http://schemas.openxmlformats.org/presentationml/2006/main">
  <p:tag name="PA" val="v4.0.0"/>
</p:tagLst>
</file>

<file path=ppt/tags/tag62.xml><?xml version="1.0" encoding="utf-8"?>
<p:tagLst xmlns:a="http://schemas.openxmlformats.org/drawingml/2006/main" xmlns:r="http://schemas.openxmlformats.org/officeDocument/2006/relationships" xmlns:p="http://schemas.openxmlformats.org/presentationml/2006/main">
  <p:tag name="PA" val="v4.0.0"/>
</p:tagLst>
</file>

<file path=ppt/tags/tag63.xml><?xml version="1.0" encoding="utf-8"?>
<p:tagLst xmlns:a="http://schemas.openxmlformats.org/drawingml/2006/main" xmlns:r="http://schemas.openxmlformats.org/officeDocument/2006/relationships" xmlns:p="http://schemas.openxmlformats.org/presentationml/2006/main">
  <p:tag name="PA" val="v4.0.0"/>
</p:tagLst>
</file>

<file path=ppt/tags/tag64.xml><?xml version="1.0" encoding="utf-8"?>
<p:tagLst xmlns:a="http://schemas.openxmlformats.org/drawingml/2006/main" xmlns:r="http://schemas.openxmlformats.org/officeDocument/2006/relationships" xmlns:p="http://schemas.openxmlformats.org/presentationml/2006/main">
  <p:tag name="PA" val="v4.0.0"/>
</p:tagLst>
</file>

<file path=ppt/tags/tag65.xml><?xml version="1.0" encoding="utf-8"?>
<p:tagLst xmlns:a="http://schemas.openxmlformats.org/drawingml/2006/main" xmlns:r="http://schemas.openxmlformats.org/officeDocument/2006/relationships" xmlns:p="http://schemas.openxmlformats.org/presentationml/2006/main">
  <p:tag name="PA" val="v4.0.0"/>
</p:tagLst>
</file>

<file path=ppt/tags/tag66.xml><?xml version="1.0" encoding="utf-8"?>
<p:tagLst xmlns:a="http://schemas.openxmlformats.org/drawingml/2006/main" xmlns:r="http://schemas.openxmlformats.org/officeDocument/2006/relationships" xmlns:p="http://schemas.openxmlformats.org/presentationml/2006/main">
  <p:tag name="PA" val="v4.0.0"/>
</p:tagLst>
</file>

<file path=ppt/tags/tag67.xml><?xml version="1.0" encoding="utf-8"?>
<p:tagLst xmlns:a="http://schemas.openxmlformats.org/drawingml/2006/main" xmlns:r="http://schemas.openxmlformats.org/officeDocument/2006/relationships" xmlns:p="http://schemas.openxmlformats.org/presentationml/2006/main">
  <p:tag name="PA" val="v4.0.0"/>
</p:tagLst>
</file>

<file path=ppt/tags/tag68.xml><?xml version="1.0" encoding="utf-8"?>
<p:tagLst xmlns:a="http://schemas.openxmlformats.org/drawingml/2006/main" xmlns:r="http://schemas.openxmlformats.org/officeDocument/2006/relationships" xmlns:p="http://schemas.openxmlformats.org/presentationml/2006/main">
  <p:tag name="PA" val="v4.0.0"/>
</p:tagLst>
</file>

<file path=ppt/tags/tag69.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70.xml><?xml version="1.0" encoding="utf-8"?>
<p:tagLst xmlns:a="http://schemas.openxmlformats.org/drawingml/2006/main" xmlns:r="http://schemas.openxmlformats.org/officeDocument/2006/relationships" xmlns:p="http://schemas.openxmlformats.org/presentationml/2006/main">
  <p:tag name="PA" val="v4.0.0"/>
</p:tagLst>
</file>

<file path=ppt/tags/tag71.xml><?xml version="1.0" encoding="utf-8"?>
<p:tagLst xmlns:a="http://schemas.openxmlformats.org/drawingml/2006/main" xmlns:r="http://schemas.openxmlformats.org/officeDocument/2006/relationships" xmlns:p="http://schemas.openxmlformats.org/presentationml/2006/main">
  <p:tag name="PA" val="v4.0.0"/>
</p:tagLst>
</file>

<file path=ppt/tags/tag72.xml><?xml version="1.0" encoding="utf-8"?>
<p:tagLst xmlns:a="http://schemas.openxmlformats.org/drawingml/2006/main" xmlns:r="http://schemas.openxmlformats.org/officeDocument/2006/relationships" xmlns:p="http://schemas.openxmlformats.org/presentationml/2006/main">
  <p:tag name="PA" val="v4.0.0"/>
</p:tagLst>
</file>

<file path=ppt/tags/tag73.xml><?xml version="1.0" encoding="utf-8"?>
<p:tagLst xmlns:a="http://schemas.openxmlformats.org/drawingml/2006/main" xmlns:r="http://schemas.openxmlformats.org/officeDocument/2006/relationships" xmlns:p="http://schemas.openxmlformats.org/presentationml/2006/main">
  <p:tag name="PA" val="v4.0.0"/>
</p:tagLst>
</file>

<file path=ppt/tags/tag74.xml><?xml version="1.0" encoding="utf-8"?>
<p:tagLst xmlns:a="http://schemas.openxmlformats.org/drawingml/2006/main" xmlns:r="http://schemas.openxmlformats.org/officeDocument/2006/relationships" xmlns:p="http://schemas.openxmlformats.org/presentationml/2006/main">
  <p:tag name="PA" val="v4.0.0"/>
</p:tagLst>
</file>

<file path=ppt/tags/tag75.xml><?xml version="1.0" encoding="utf-8"?>
<p:tagLst xmlns:a="http://schemas.openxmlformats.org/drawingml/2006/main" xmlns:r="http://schemas.openxmlformats.org/officeDocument/2006/relationships" xmlns:p="http://schemas.openxmlformats.org/presentationml/2006/main">
  <p:tag name="PA" val="v4.0.0"/>
</p:tagLst>
</file>

<file path=ppt/tags/tag76.xml><?xml version="1.0" encoding="utf-8"?>
<p:tagLst xmlns:a="http://schemas.openxmlformats.org/drawingml/2006/main" xmlns:r="http://schemas.openxmlformats.org/officeDocument/2006/relationships" xmlns:p="http://schemas.openxmlformats.org/presentationml/2006/main">
  <p:tag name="PA" val="v4.0.0"/>
</p:tagLst>
</file>

<file path=ppt/tags/tag77.xml><?xml version="1.0" encoding="utf-8"?>
<p:tagLst xmlns:a="http://schemas.openxmlformats.org/drawingml/2006/main" xmlns:r="http://schemas.openxmlformats.org/officeDocument/2006/relationships" xmlns:p="http://schemas.openxmlformats.org/presentationml/2006/main">
  <p:tag name="PA" val="v4.0.0"/>
</p:tagLst>
</file>

<file path=ppt/tags/tag78.xml><?xml version="1.0" encoding="utf-8"?>
<p:tagLst xmlns:a="http://schemas.openxmlformats.org/drawingml/2006/main" xmlns:r="http://schemas.openxmlformats.org/officeDocument/2006/relationships" xmlns:p="http://schemas.openxmlformats.org/presentationml/2006/main">
  <p:tag name="PA" val="v4.0.0"/>
</p:tagLst>
</file>

<file path=ppt/tags/tag79.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80.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自定义 39">
      <a:dk1>
        <a:sysClr val="windowText" lastClr="000000"/>
      </a:dk1>
      <a:lt1>
        <a:sysClr val="window" lastClr="FFFFFF"/>
      </a:lt1>
      <a:dk2>
        <a:srgbClr val="335B74"/>
      </a:dk2>
      <a:lt2>
        <a:srgbClr val="DFE3E5"/>
      </a:lt2>
      <a:accent1>
        <a:srgbClr val="1CADE4"/>
      </a:accent1>
      <a:accent2>
        <a:srgbClr val="2683C6"/>
      </a:accent2>
      <a:accent3>
        <a:srgbClr val="27CED7"/>
      </a:accent3>
      <a:accent4>
        <a:srgbClr val="00B0F0"/>
      </a:accent4>
      <a:accent5>
        <a:srgbClr val="0070C0"/>
      </a:accent5>
      <a:accent6>
        <a:srgbClr val="62A39F"/>
      </a:accent6>
      <a:hlink>
        <a:srgbClr val="6EAC1C"/>
      </a:hlink>
      <a:folHlink>
        <a:srgbClr val="B26B0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2120</Words>
  <Application>Microsoft Office PowerPoint</Application>
  <PresentationFormat>宽屏</PresentationFormat>
  <Paragraphs>280</Paragraphs>
  <Slides>25</Slides>
  <Notes>10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Roboto Light</vt:lpstr>
      <vt:lpstr>等线</vt:lpstr>
      <vt:lpstr>等线 Light</vt:lpstr>
      <vt:lpstr>华文中宋</vt:lpstr>
      <vt:lpstr>微软雅黑</vt:lpstr>
      <vt:lpstr>微软雅黑 Light</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2017-12-29T02:21:00Z</dcterms:created>
  <dcterms:modified xsi:type="dcterms:W3CDTF">2021-01-05T06:25:22Z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