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647" r:id="rId2"/>
    <p:sldId id="648" r:id="rId3"/>
    <p:sldId id="649" r:id="rId4"/>
    <p:sldId id="617" r:id="rId5"/>
    <p:sldId id="650" r:id="rId6"/>
    <p:sldId id="615" r:id="rId7"/>
    <p:sldId id="619" r:id="rId8"/>
    <p:sldId id="621" r:id="rId9"/>
    <p:sldId id="631" r:id="rId10"/>
    <p:sldId id="635" r:id="rId11"/>
    <p:sldId id="637" r:id="rId12"/>
    <p:sldId id="638" r:id="rId13"/>
    <p:sldId id="622" r:id="rId14"/>
    <p:sldId id="651" r:id="rId15"/>
    <p:sldId id="623" r:id="rId16"/>
    <p:sldId id="624" r:id="rId17"/>
    <p:sldId id="625" r:id="rId18"/>
    <p:sldId id="629" r:id="rId19"/>
    <p:sldId id="626" r:id="rId20"/>
    <p:sldId id="628" r:id="rId21"/>
    <p:sldId id="645" r:id="rId22"/>
  </p:sldIdLst>
  <p:sldSz cx="9144000" cy="5143500" type="screen16x9"/>
  <p:notesSz cx="9144000" cy="6858000"/>
  <p:custDataLst>
    <p:tags r:id="rId25"/>
  </p:custDataLst>
  <p:defaultTextStyle>
    <a:defPPr>
      <a:defRPr lang="en-US"/>
    </a:defPPr>
    <a:lvl1pPr marL="0" algn="l" defTabSz="1031875" rtl="0" eaLnBrk="1" latinLnBrk="0" hangingPunct="1">
      <a:defRPr sz="2000" kern="1200">
        <a:solidFill>
          <a:schemeClr val="tx1"/>
        </a:solidFill>
        <a:latin typeface="+mn-lt"/>
        <a:ea typeface="+mn-ea"/>
        <a:cs typeface="+mn-cs"/>
      </a:defRPr>
    </a:lvl1pPr>
    <a:lvl2pPr marL="515620" algn="l" defTabSz="1031875" rtl="0" eaLnBrk="1" latinLnBrk="0" hangingPunct="1">
      <a:defRPr sz="2000" kern="1200">
        <a:solidFill>
          <a:schemeClr val="tx1"/>
        </a:solidFill>
        <a:latin typeface="+mn-lt"/>
        <a:ea typeface="+mn-ea"/>
        <a:cs typeface="+mn-cs"/>
      </a:defRPr>
    </a:lvl2pPr>
    <a:lvl3pPr marL="1031875" algn="l" defTabSz="1031875" rtl="0" eaLnBrk="1" latinLnBrk="0" hangingPunct="1">
      <a:defRPr sz="2000" kern="1200">
        <a:solidFill>
          <a:schemeClr val="tx1"/>
        </a:solidFill>
        <a:latin typeface="+mn-lt"/>
        <a:ea typeface="+mn-ea"/>
        <a:cs typeface="+mn-cs"/>
      </a:defRPr>
    </a:lvl3pPr>
    <a:lvl4pPr marL="1547495" algn="l" defTabSz="1031875" rtl="0" eaLnBrk="1" latinLnBrk="0" hangingPunct="1">
      <a:defRPr sz="2000" kern="1200">
        <a:solidFill>
          <a:schemeClr val="tx1"/>
        </a:solidFill>
        <a:latin typeface="+mn-lt"/>
        <a:ea typeface="+mn-ea"/>
        <a:cs typeface="+mn-cs"/>
      </a:defRPr>
    </a:lvl4pPr>
    <a:lvl5pPr marL="2063115" algn="l" defTabSz="1031875" rtl="0" eaLnBrk="1" latinLnBrk="0" hangingPunct="1">
      <a:defRPr sz="2000" kern="1200">
        <a:solidFill>
          <a:schemeClr val="tx1"/>
        </a:solidFill>
        <a:latin typeface="+mn-lt"/>
        <a:ea typeface="+mn-ea"/>
        <a:cs typeface="+mn-cs"/>
      </a:defRPr>
    </a:lvl5pPr>
    <a:lvl6pPr marL="2579370" algn="l" defTabSz="1031875" rtl="0" eaLnBrk="1" latinLnBrk="0" hangingPunct="1">
      <a:defRPr sz="2000" kern="1200">
        <a:solidFill>
          <a:schemeClr val="tx1"/>
        </a:solidFill>
        <a:latin typeface="+mn-lt"/>
        <a:ea typeface="+mn-ea"/>
        <a:cs typeface="+mn-cs"/>
      </a:defRPr>
    </a:lvl6pPr>
    <a:lvl7pPr marL="3094990" algn="l" defTabSz="1031875" rtl="0" eaLnBrk="1" latinLnBrk="0" hangingPunct="1">
      <a:defRPr sz="2000" kern="1200">
        <a:solidFill>
          <a:schemeClr val="tx1"/>
        </a:solidFill>
        <a:latin typeface="+mn-lt"/>
        <a:ea typeface="+mn-ea"/>
        <a:cs typeface="+mn-cs"/>
      </a:defRPr>
    </a:lvl7pPr>
    <a:lvl8pPr marL="3610610" algn="l" defTabSz="1031875" rtl="0" eaLnBrk="1" latinLnBrk="0" hangingPunct="1">
      <a:defRPr sz="2000" kern="1200">
        <a:solidFill>
          <a:schemeClr val="tx1"/>
        </a:solidFill>
        <a:latin typeface="+mn-lt"/>
        <a:ea typeface="+mn-ea"/>
        <a:cs typeface="+mn-cs"/>
      </a:defRPr>
    </a:lvl8pPr>
    <a:lvl9pPr marL="4126230" algn="l" defTabSz="103187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C5E1"/>
    <a:srgbClr val="00A4DE"/>
    <a:srgbClr val="25C6FF"/>
    <a:srgbClr val="22BFDE"/>
    <a:srgbClr val="00AAE6"/>
    <a:srgbClr val="1A99B2"/>
    <a:srgbClr val="80C634"/>
    <a:srgbClr val="89CC40"/>
    <a:srgbClr val="28BAA5"/>
    <a:srgbClr val="2AC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2294" autoAdjust="0"/>
  </p:normalViewPr>
  <p:slideViewPr>
    <p:cSldViewPr snapToObjects="1">
      <p:cViewPr varScale="1">
        <p:scale>
          <a:sx n="74" d="100"/>
          <a:sy n="74" d="100"/>
        </p:scale>
        <p:origin x="348" y="72"/>
      </p:cViewPr>
      <p:guideLst>
        <p:guide orient="horz" pos="1620"/>
        <p:guide pos="2880"/>
      </p:guideLst>
    </p:cSldViewPr>
  </p:slideViewPr>
  <p:outlineViewPr>
    <p:cViewPr>
      <p:scale>
        <a:sx n="33" d="100"/>
        <a:sy n="33" d="100"/>
      </p:scale>
      <p:origin x="0" y="13650"/>
    </p:cViewPr>
  </p:outlin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74" d="100"/>
          <a:sy n="74" d="100"/>
        </p:scale>
        <p:origin x="-1908" y="-96"/>
      </p:cViewPr>
      <p:guideLst>
        <p:guide orient="horz" pos="2160"/>
        <p:guide pos="2880"/>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Y-Values</c:v>
                </c:pt>
              </c:strCache>
            </c:strRef>
          </c:tx>
          <c:spPr>
            <a:ln w="28575" cap="rnd" cmpd="sng" algn="ctr">
              <a:solidFill>
                <a:srgbClr val="25C6FF"/>
              </a:solidFill>
              <a:prstDash val="solid"/>
              <a:round/>
            </a:ln>
          </c:spPr>
          <c:marker>
            <c:symbol val="circle"/>
            <c:size val="10"/>
            <c:spPr>
              <a:solidFill>
                <a:srgbClr val="25C6FF"/>
              </a:solidFill>
              <a:ln w="9525" cap="flat" cmpd="sng" algn="ctr">
                <a:solidFill>
                  <a:srgbClr val="25C6FF"/>
                </a:solidFill>
                <a:prstDash val="sysDot"/>
                <a:round/>
              </a:ln>
            </c:spPr>
          </c:marker>
          <c:trendline>
            <c:trendlineType val="log"/>
            <c:dispRSqr val="0"/>
            <c:dispEq val="0"/>
          </c:trendline>
          <c:trendline>
            <c:trendlineType val="log"/>
            <c:dispRSqr val="0"/>
            <c:dispEq val="0"/>
          </c:trendline>
          <c:xVal>
            <c:numRef>
              <c:f>Sheet1!$A$2:$A$5</c:f>
              <c:numCache>
                <c:formatCode>General</c:formatCode>
                <c:ptCount val="4"/>
                <c:pt idx="0">
                  <c:v>0</c:v>
                </c:pt>
                <c:pt idx="1">
                  <c:v>1</c:v>
                </c:pt>
                <c:pt idx="2">
                  <c:v>2</c:v>
                </c:pt>
                <c:pt idx="3">
                  <c:v>2.6</c:v>
                </c:pt>
              </c:numCache>
            </c:numRef>
          </c:xVal>
          <c:yVal>
            <c:numRef>
              <c:f>Sheet1!$B$2:$B$5</c:f>
              <c:numCache>
                <c:formatCode>General</c:formatCode>
                <c:ptCount val="4"/>
                <c:pt idx="0">
                  <c:v>0</c:v>
                </c:pt>
                <c:pt idx="1">
                  <c:v>1</c:v>
                </c:pt>
                <c:pt idx="2">
                  <c:v>1</c:v>
                </c:pt>
                <c:pt idx="3">
                  <c:v>3</c:v>
                </c:pt>
              </c:numCache>
            </c:numRef>
          </c:yVal>
          <c:smooth val="1"/>
          <c:extLst>
            <c:ext xmlns:c16="http://schemas.microsoft.com/office/drawing/2014/chart" uri="{C3380CC4-5D6E-409C-BE32-E72D297353CC}">
              <c16:uniqueId val="{00000002-A67B-431A-9D5B-BF30A9D9866D}"/>
            </c:ext>
          </c:extLst>
        </c:ser>
        <c:ser>
          <c:idx val="1"/>
          <c:order val="1"/>
          <c:tx>
            <c:strRef>
              <c:f>Sheet1!$C$1</c:f>
              <c:strCache>
                <c:ptCount val="1"/>
                <c:pt idx="0">
                  <c:v>Column1</c:v>
                </c:pt>
              </c:strCache>
            </c:strRef>
          </c:tx>
          <c:spPr>
            <a:ln w="28575" cap="rnd" cmpd="sng" algn="ctr">
              <a:solidFill>
                <a:schemeClr val="accent4"/>
              </a:solidFill>
              <a:prstDash val="solid"/>
              <a:round/>
            </a:ln>
          </c:spPr>
          <c:marker>
            <c:symbol val="circle"/>
            <c:size val="10"/>
            <c:spPr>
              <a:solidFill>
                <a:schemeClr val="accent4"/>
              </a:solidFill>
              <a:ln w="9525" cap="flat" cmpd="sng" algn="ctr">
                <a:solidFill>
                  <a:schemeClr val="accent4"/>
                </a:solidFill>
                <a:prstDash val="solid"/>
                <a:round/>
              </a:ln>
            </c:spPr>
          </c:marker>
          <c:xVal>
            <c:numRef>
              <c:f>Sheet1!$A$2:$A$5</c:f>
              <c:numCache>
                <c:formatCode>General</c:formatCode>
                <c:ptCount val="4"/>
                <c:pt idx="0">
                  <c:v>0</c:v>
                </c:pt>
                <c:pt idx="1">
                  <c:v>1</c:v>
                </c:pt>
                <c:pt idx="2">
                  <c:v>2</c:v>
                </c:pt>
                <c:pt idx="3">
                  <c:v>2.6</c:v>
                </c:pt>
              </c:numCache>
            </c:numRef>
          </c:xVal>
          <c:yVal>
            <c:numRef>
              <c:f>Sheet1!$C$2:$C$5</c:f>
              <c:numCache>
                <c:formatCode>General</c:formatCode>
                <c:ptCount val="4"/>
                <c:pt idx="0">
                  <c:v>0</c:v>
                </c:pt>
                <c:pt idx="1">
                  <c:v>2</c:v>
                </c:pt>
                <c:pt idx="2">
                  <c:v>2</c:v>
                </c:pt>
                <c:pt idx="3">
                  <c:v>1</c:v>
                </c:pt>
              </c:numCache>
            </c:numRef>
          </c:yVal>
          <c:smooth val="1"/>
          <c:extLst>
            <c:ext xmlns:c16="http://schemas.microsoft.com/office/drawing/2014/chart" uri="{C3380CC4-5D6E-409C-BE32-E72D297353CC}">
              <c16:uniqueId val="{00000003-A67B-431A-9D5B-BF30A9D9866D}"/>
            </c:ext>
          </c:extLst>
        </c:ser>
        <c:ser>
          <c:idx val="2"/>
          <c:order val="2"/>
          <c:tx>
            <c:strRef>
              <c:f>Sheet1!$D$1</c:f>
              <c:strCache>
                <c:ptCount val="1"/>
                <c:pt idx="0">
                  <c:v>Column2</c:v>
                </c:pt>
              </c:strCache>
            </c:strRef>
          </c:tx>
          <c:spPr>
            <a:ln w="28575" cap="rnd" cmpd="sng" algn="ctr">
              <a:solidFill>
                <a:srgbClr val="00B0F0"/>
              </a:solidFill>
              <a:prstDash val="solid"/>
              <a:round/>
            </a:ln>
          </c:spPr>
          <c:marker>
            <c:symbol val="circle"/>
            <c:size val="10"/>
            <c:spPr>
              <a:solidFill>
                <a:srgbClr val="00B0F0"/>
              </a:solidFill>
              <a:ln w="9525" cap="flat" cmpd="sng" algn="ctr">
                <a:solidFill>
                  <a:srgbClr val="00B0F0"/>
                </a:solidFill>
                <a:prstDash val="solid"/>
                <a:round/>
              </a:ln>
            </c:spPr>
          </c:marker>
          <c:xVal>
            <c:numRef>
              <c:f>Sheet1!$A$2:$A$5</c:f>
              <c:numCache>
                <c:formatCode>General</c:formatCode>
                <c:ptCount val="4"/>
                <c:pt idx="0">
                  <c:v>0</c:v>
                </c:pt>
                <c:pt idx="1">
                  <c:v>1</c:v>
                </c:pt>
                <c:pt idx="2">
                  <c:v>2</c:v>
                </c:pt>
                <c:pt idx="3">
                  <c:v>2.6</c:v>
                </c:pt>
              </c:numCache>
            </c:numRef>
          </c:xVal>
          <c:yVal>
            <c:numRef>
              <c:f>Sheet1!$D$2:$D$5</c:f>
              <c:numCache>
                <c:formatCode>General</c:formatCode>
                <c:ptCount val="4"/>
                <c:pt idx="0">
                  <c:v>0</c:v>
                </c:pt>
                <c:pt idx="1">
                  <c:v>3</c:v>
                </c:pt>
                <c:pt idx="2">
                  <c:v>3.1</c:v>
                </c:pt>
                <c:pt idx="3">
                  <c:v>3.5</c:v>
                </c:pt>
              </c:numCache>
            </c:numRef>
          </c:yVal>
          <c:smooth val="1"/>
          <c:extLst>
            <c:ext xmlns:c16="http://schemas.microsoft.com/office/drawing/2014/chart" uri="{C3380CC4-5D6E-409C-BE32-E72D297353CC}">
              <c16:uniqueId val="{00000004-A67B-431A-9D5B-BF30A9D9866D}"/>
            </c:ext>
          </c:extLst>
        </c:ser>
        <c:ser>
          <c:idx val="3"/>
          <c:order val="3"/>
          <c:tx>
            <c:strRef>
              <c:f>Sheet1!$E$1</c:f>
              <c:strCache>
                <c:ptCount val="1"/>
                <c:pt idx="0">
                  <c:v>Column3</c:v>
                </c:pt>
              </c:strCache>
            </c:strRef>
          </c:tx>
          <c:xVal>
            <c:numRef>
              <c:f>Sheet1!$A$2:$A$5</c:f>
              <c:numCache>
                <c:formatCode>General</c:formatCode>
                <c:ptCount val="4"/>
                <c:pt idx="0">
                  <c:v>0</c:v>
                </c:pt>
                <c:pt idx="1">
                  <c:v>1</c:v>
                </c:pt>
                <c:pt idx="2">
                  <c:v>2</c:v>
                </c:pt>
                <c:pt idx="3">
                  <c:v>2.6</c:v>
                </c:pt>
              </c:numCache>
            </c:numRef>
          </c:xVal>
          <c:yVal>
            <c:numRef>
              <c:f>Sheet1!$E$2:$E$5</c:f>
              <c:numCache>
                <c:formatCode>General</c:formatCode>
                <c:ptCount val="4"/>
              </c:numCache>
            </c:numRef>
          </c:yVal>
          <c:smooth val="1"/>
          <c:extLst>
            <c:ext xmlns:c16="http://schemas.microsoft.com/office/drawing/2014/chart" uri="{C3380CC4-5D6E-409C-BE32-E72D297353CC}">
              <c16:uniqueId val="{00000005-A67B-431A-9D5B-BF30A9D9866D}"/>
            </c:ext>
          </c:extLst>
        </c:ser>
        <c:dLbls>
          <c:showLegendKey val="0"/>
          <c:showVal val="0"/>
          <c:showCatName val="0"/>
          <c:showSerName val="0"/>
          <c:showPercent val="0"/>
          <c:showBubbleSize val="0"/>
        </c:dLbls>
        <c:axId val="308113288"/>
        <c:axId val="308113680"/>
      </c:scatterChart>
      <c:valAx>
        <c:axId val="308113288"/>
        <c:scaling>
          <c:orientation val="minMax"/>
        </c:scaling>
        <c:delete val="0"/>
        <c:axPos val="b"/>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308113680"/>
        <c:crosses val="autoZero"/>
        <c:crossBetween val="midCat"/>
      </c:valAx>
      <c:valAx>
        <c:axId val="308113680"/>
        <c:scaling>
          <c:orientation val="minMax"/>
        </c:scaling>
        <c:delete val="0"/>
        <c:axPos val="l"/>
        <c:majorGridlines>
          <c:spPr>
            <a:ln w="9525" cap="flat" cmpd="sng" algn="ctr">
              <a:solidFill>
                <a:schemeClr val="bg1">
                  <a:lumMod val="75000"/>
                </a:schemeClr>
              </a:solidFill>
              <a:prstDash val="sysDash"/>
              <a:round/>
            </a:ln>
          </c:spPr>
        </c:majorGridlines>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308113288"/>
        <c:crosses val="autoZero"/>
        <c:crossBetween val="midCat"/>
      </c:valAx>
    </c:plotArea>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3"/>
          </p:nvPr>
        </p:nvSpPr>
        <p:spPr>
          <a:xfrm>
            <a:off x="8764587" y="228600"/>
            <a:ext cx="379413" cy="342900"/>
          </a:xfrm>
          <a:prstGeom prst="rect">
            <a:avLst/>
          </a:prstGeom>
        </p:spPr>
        <p:txBody>
          <a:bodyPr vert="horz" lIns="91440" tIns="45720" rIns="91440" bIns="45720" rtlCol="0" anchor="b"/>
          <a:lstStyle>
            <a:lvl1pPr algn="r">
              <a:defRPr sz="1200"/>
            </a:lvl1pPr>
          </a:lstStyle>
          <a:p>
            <a:fld id="{80C5BA55-396F-46DB-98CB-67F5915743A3}"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dirty="0"/>
              <a:t>My First Template</a:t>
            </a: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581CD31-4B7D-4FD2-B052-E296BFBA018F}" type="datetimeFigureOut">
              <a:rPr lang="en-US" smtClean="0"/>
              <a:t>1/5/2021</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r>
              <a:rPr lang="en-US" dirty="0"/>
              <a:t>This is me Adam</a:t>
            </a:r>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0D40C94-5092-4638-9E1F-C533F19764C0}" type="slidenum">
              <a:rPr lang="en-US" smtClean="0"/>
              <a:t>‹#›</a:t>
            </a:fld>
            <a:endParaRPr lang="en-US" dirty="0"/>
          </a:p>
        </p:txBody>
      </p:sp>
    </p:spTree>
  </p:cSld>
  <p:clrMap bg1="lt1" tx1="dk1" bg2="lt2" tx2="dk2" accent1="accent1" accent2="accent2" accent3="accent3" accent4="accent4" accent5="accent5" accent6="accent6" hlink="hlink" folHlink="folHlink"/>
  <p:hf sldNum="0" ftr="0" dt="0"/>
  <p:notesStyle>
    <a:lvl1pPr marL="0" algn="l" defTabSz="1031875" rtl="0" eaLnBrk="1" latinLnBrk="0" hangingPunct="1">
      <a:defRPr sz="1400" kern="1200">
        <a:solidFill>
          <a:schemeClr val="tx1"/>
        </a:solidFill>
        <a:latin typeface="+mn-lt"/>
        <a:ea typeface="+mn-ea"/>
        <a:cs typeface="+mn-cs"/>
      </a:defRPr>
    </a:lvl1pPr>
    <a:lvl2pPr marL="515620" algn="l" defTabSz="1031875" rtl="0" eaLnBrk="1" latinLnBrk="0" hangingPunct="1">
      <a:defRPr sz="1400" kern="1200">
        <a:solidFill>
          <a:schemeClr val="tx1"/>
        </a:solidFill>
        <a:latin typeface="+mn-lt"/>
        <a:ea typeface="+mn-ea"/>
        <a:cs typeface="+mn-cs"/>
      </a:defRPr>
    </a:lvl2pPr>
    <a:lvl3pPr marL="1031875" algn="l" defTabSz="1031875" rtl="0" eaLnBrk="1" latinLnBrk="0" hangingPunct="1">
      <a:defRPr sz="1400" kern="1200">
        <a:solidFill>
          <a:schemeClr val="tx1"/>
        </a:solidFill>
        <a:latin typeface="+mn-lt"/>
        <a:ea typeface="+mn-ea"/>
        <a:cs typeface="+mn-cs"/>
      </a:defRPr>
    </a:lvl3pPr>
    <a:lvl4pPr marL="1547495" algn="l" defTabSz="1031875" rtl="0" eaLnBrk="1" latinLnBrk="0" hangingPunct="1">
      <a:defRPr sz="1400" kern="1200">
        <a:solidFill>
          <a:schemeClr val="tx1"/>
        </a:solidFill>
        <a:latin typeface="+mn-lt"/>
        <a:ea typeface="+mn-ea"/>
        <a:cs typeface="+mn-cs"/>
      </a:defRPr>
    </a:lvl4pPr>
    <a:lvl5pPr marL="2063115" algn="l" defTabSz="1031875" rtl="0" eaLnBrk="1" latinLnBrk="0" hangingPunct="1">
      <a:defRPr sz="1400" kern="1200">
        <a:solidFill>
          <a:schemeClr val="tx1"/>
        </a:solidFill>
        <a:latin typeface="+mn-lt"/>
        <a:ea typeface="+mn-ea"/>
        <a:cs typeface="+mn-cs"/>
      </a:defRPr>
    </a:lvl5pPr>
    <a:lvl6pPr marL="2579370" algn="l" defTabSz="1031875" rtl="0" eaLnBrk="1" latinLnBrk="0" hangingPunct="1">
      <a:defRPr sz="1400" kern="1200">
        <a:solidFill>
          <a:schemeClr val="tx1"/>
        </a:solidFill>
        <a:latin typeface="+mn-lt"/>
        <a:ea typeface="+mn-ea"/>
        <a:cs typeface="+mn-cs"/>
      </a:defRPr>
    </a:lvl6pPr>
    <a:lvl7pPr marL="3094990" algn="l" defTabSz="1031875" rtl="0" eaLnBrk="1" latinLnBrk="0" hangingPunct="1">
      <a:defRPr sz="1400" kern="1200">
        <a:solidFill>
          <a:schemeClr val="tx1"/>
        </a:solidFill>
        <a:latin typeface="+mn-lt"/>
        <a:ea typeface="+mn-ea"/>
        <a:cs typeface="+mn-cs"/>
      </a:defRPr>
    </a:lvl7pPr>
    <a:lvl8pPr marL="3610610" algn="l" defTabSz="1031875" rtl="0" eaLnBrk="1" latinLnBrk="0" hangingPunct="1">
      <a:defRPr sz="1400" kern="1200">
        <a:solidFill>
          <a:schemeClr val="tx1"/>
        </a:solidFill>
        <a:latin typeface="+mn-lt"/>
        <a:ea typeface="+mn-ea"/>
        <a:cs typeface="+mn-cs"/>
      </a:defRPr>
    </a:lvl8pPr>
    <a:lvl9pPr marL="4126230" algn="l" defTabSz="103187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cSld>
  <p:clrMapOvr>
    <a:masterClrMapping/>
  </p:clrMapOvr>
  <p:transition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ictures">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1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20"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3" name="Picture Placeholder 6"/>
          <p:cNvSpPr>
            <a:spLocks noGrp="1"/>
          </p:cNvSpPr>
          <p:nvPr>
            <p:ph type="pic" sz="quarter" idx="10" hasCustomPrompt="1"/>
          </p:nvPr>
        </p:nvSpPr>
        <p:spPr>
          <a:xfrm>
            <a:off x="0" y="954312"/>
            <a:ext cx="9143998" cy="3691290"/>
          </a:xfrm>
          <a:prstGeom prst="downArrowCallout">
            <a:avLst>
              <a:gd name="adj1" fmla="val 50000"/>
              <a:gd name="adj2" fmla="val 15352"/>
              <a:gd name="adj3" fmla="val 5443"/>
              <a:gd name="adj4" fmla="val 94557"/>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ne Top Pictures">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8" name="Picture Placeholder 6"/>
          <p:cNvSpPr>
            <a:spLocks noGrp="1"/>
          </p:cNvSpPr>
          <p:nvPr>
            <p:ph type="pic" sz="quarter" idx="10" hasCustomPrompt="1"/>
          </p:nvPr>
        </p:nvSpPr>
        <p:spPr>
          <a:xfrm>
            <a:off x="0" y="2"/>
            <a:ext cx="9143998" cy="2974996"/>
          </a:xfrm>
          <a:prstGeom prst="downArrowCallout">
            <a:avLst>
              <a:gd name="adj1" fmla="val 15820"/>
              <a:gd name="adj2" fmla="val 7910"/>
              <a:gd name="adj3" fmla="val 7060"/>
              <a:gd name="adj4" fmla="val 92940"/>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ne Top Pictures">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7" name="Picture Placeholder 6"/>
          <p:cNvSpPr>
            <a:spLocks noGrp="1"/>
          </p:cNvSpPr>
          <p:nvPr>
            <p:ph type="pic" sz="quarter" idx="10" hasCustomPrompt="1"/>
          </p:nvPr>
        </p:nvSpPr>
        <p:spPr>
          <a:xfrm>
            <a:off x="660455" y="1229499"/>
            <a:ext cx="3681115" cy="3202641"/>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9" name="Flowchart: Off-page Connector 8"/>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4"/>
          <p:cNvSpPr txBox="1"/>
          <p:nvPr userDrawn="1"/>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pPr marL="0" marR="0" lvl="0" indent="0" algn="ctr" defTabSz="1031875" rtl="0" eaLnBrk="1" fontAlgn="auto" latinLnBrk="0" hangingPunct="1">
              <a:lnSpc>
                <a:spcPct val="100000"/>
              </a:lnSpc>
              <a:spcBef>
                <a:spcPts val="0"/>
              </a:spcBef>
              <a:spcAft>
                <a:spcPts val="0"/>
              </a:spcAft>
              <a:buClrTx/>
              <a:buSzTx/>
              <a:buFontTx/>
              <a:buNone/>
              <a:defRPr/>
            </a:pPr>
            <a:fld id="{C136B7D2-B98C-44FD-8D04-7EC62A564975}" type="slidenum">
              <a:rPr kumimoji="0" lang="en-US" sz="1000" b="1" i="0" u="none" strike="noStrike" kern="1200" cap="none" spc="0" normalizeH="0" baseline="0" noProof="0" smtClean="0">
                <a:ln>
                  <a:noFill/>
                </a:ln>
                <a:solidFill>
                  <a:schemeClr val="tx1">
                    <a:lumMod val="75000"/>
                    <a:lumOff val="25000"/>
                  </a:schemeClr>
                </a:solidFill>
                <a:effectLst/>
                <a:uLnTx/>
                <a:uFillTx/>
                <a:latin typeface="+mn-lt"/>
                <a:ea typeface="+mn-ea"/>
                <a:cs typeface="+mn-cs"/>
              </a:rPr>
              <a:t>‹#›</a:t>
            </a:fld>
            <a:endParaRPr kumimoji="0" lang="en-US" sz="10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1"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Left Picture">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9" name="Flowchart: Off-page Connector 8"/>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4"/>
          <p:cNvSpPr txBox="1"/>
          <p:nvPr userDrawn="1"/>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pPr marL="0" marR="0" lvl="0" indent="0" algn="ctr" defTabSz="1031875" rtl="0" eaLnBrk="1" fontAlgn="auto" latinLnBrk="0" hangingPunct="1">
              <a:lnSpc>
                <a:spcPct val="100000"/>
              </a:lnSpc>
              <a:spcBef>
                <a:spcPts val="0"/>
              </a:spcBef>
              <a:spcAft>
                <a:spcPts val="0"/>
              </a:spcAft>
              <a:buClrTx/>
              <a:buSzTx/>
              <a:buFontTx/>
              <a:buNone/>
              <a:defRPr/>
            </a:pPr>
            <a:fld id="{C136B7D2-B98C-44FD-8D04-7EC62A564975}" type="slidenum">
              <a:rPr kumimoji="0" lang="en-US" sz="1000" b="1" i="0" u="none" strike="noStrike" kern="1200" cap="none" spc="0" normalizeH="0" baseline="0" noProof="0" smtClean="0">
                <a:ln>
                  <a:noFill/>
                </a:ln>
                <a:solidFill>
                  <a:schemeClr val="tx1">
                    <a:lumMod val="75000"/>
                    <a:lumOff val="25000"/>
                  </a:schemeClr>
                </a:solidFill>
                <a:effectLst/>
                <a:uLnTx/>
                <a:uFillTx/>
                <a:latin typeface="+mn-lt"/>
                <a:ea typeface="+mn-ea"/>
                <a:cs typeface="+mn-cs"/>
              </a:rPr>
              <a:t>‹#›</a:t>
            </a:fld>
            <a:endParaRPr kumimoji="0" lang="en-US" sz="10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4" name="Picture Placeholder 6"/>
          <p:cNvSpPr>
            <a:spLocks noGrp="1"/>
          </p:cNvSpPr>
          <p:nvPr>
            <p:ph type="pic" sz="quarter" idx="10" hasCustomPrompt="1"/>
          </p:nvPr>
        </p:nvSpPr>
        <p:spPr>
          <a:xfrm>
            <a:off x="0" y="0"/>
            <a:ext cx="4456786" cy="5143500"/>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ne Righ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4687214" y="0"/>
            <a:ext cx="4456786" cy="5143500"/>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s 02">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9" name="Flowchart: Off-page Connector 8"/>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4"/>
          <p:cNvSpPr txBox="1"/>
          <p:nvPr userDrawn="1"/>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pPr marL="0" marR="0" lvl="0" indent="0" algn="ctr" defTabSz="1031875" rtl="0" eaLnBrk="1" fontAlgn="auto" latinLnBrk="0" hangingPunct="1">
              <a:lnSpc>
                <a:spcPct val="100000"/>
              </a:lnSpc>
              <a:spcBef>
                <a:spcPts val="0"/>
              </a:spcBef>
              <a:spcAft>
                <a:spcPts val="0"/>
              </a:spcAft>
              <a:buClrTx/>
              <a:buSzTx/>
              <a:buFontTx/>
              <a:buNone/>
              <a:defRPr/>
            </a:pPr>
            <a:fld id="{C136B7D2-B98C-44FD-8D04-7EC62A564975}" type="slidenum">
              <a:rPr kumimoji="0" lang="en-US" sz="1000" b="1" i="0" u="none" strike="noStrike" kern="1200" cap="none" spc="0" normalizeH="0" baseline="0" noProof="0" smtClean="0">
                <a:ln>
                  <a:noFill/>
                </a:ln>
                <a:solidFill>
                  <a:schemeClr val="tx1">
                    <a:lumMod val="75000"/>
                    <a:lumOff val="25000"/>
                  </a:schemeClr>
                </a:solidFill>
                <a:effectLst/>
                <a:uLnTx/>
                <a:uFillTx/>
                <a:latin typeface="+mn-lt"/>
                <a:ea typeface="+mn-ea"/>
                <a:cs typeface="+mn-cs"/>
              </a:rPr>
              <a:t>‹#›</a:t>
            </a:fld>
            <a:endParaRPr kumimoji="0" lang="en-US" sz="10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1"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1" name="Picture Placeholder 6"/>
          <p:cNvSpPr>
            <a:spLocks noGrp="1"/>
          </p:cNvSpPr>
          <p:nvPr>
            <p:ph type="pic" sz="quarter" idx="10" hasCustomPrompt="1"/>
          </p:nvPr>
        </p:nvSpPr>
        <p:spPr>
          <a:xfrm>
            <a:off x="137549" y="1181527"/>
            <a:ext cx="2698091" cy="2657577"/>
          </a:xfrm>
          <a:prstGeom prst="downArrowCallout">
            <a:avLst>
              <a:gd name="adj1" fmla="val 15820"/>
              <a:gd name="adj2" fmla="val 7910"/>
              <a:gd name="adj3" fmla="val 7060"/>
              <a:gd name="adj4" fmla="val 92940"/>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3222955" y="1181527"/>
            <a:ext cx="2698091" cy="2657577"/>
          </a:xfrm>
          <a:prstGeom prst="downArrowCallout">
            <a:avLst>
              <a:gd name="adj1" fmla="val 15820"/>
              <a:gd name="adj2" fmla="val 7910"/>
              <a:gd name="adj3" fmla="val 7060"/>
              <a:gd name="adj4" fmla="val 92940"/>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6308361" y="1181527"/>
            <a:ext cx="2698091" cy="2657577"/>
          </a:xfrm>
          <a:prstGeom prst="downArrowCallout">
            <a:avLst>
              <a:gd name="adj1" fmla="val 15820"/>
              <a:gd name="adj2" fmla="val 7910"/>
              <a:gd name="adj3" fmla="val 7060"/>
              <a:gd name="adj4" fmla="val 92940"/>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ree Pictures 03">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9" name="Flowchart: Off-page Connector 8"/>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4"/>
          <p:cNvSpPr txBox="1"/>
          <p:nvPr userDrawn="1"/>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pPr marL="0" marR="0" lvl="0" indent="0" algn="ctr" defTabSz="1031875" rtl="0" eaLnBrk="1" fontAlgn="auto" latinLnBrk="0" hangingPunct="1">
              <a:lnSpc>
                <a:spcPct val="100000"/>
              </a:lnSpc>
              <a:spcBef>
                <a:spcPts val="0"/>
              </a:spcBef>
              <a:spcAft>
                <a:spcPts val="0"/>
              </a:spcAft>
              <a:buClrTx/>
              <a:buSzTx/>
              <a:buFontTx/>
              <a:buNone/>
              <a:defRPr/>
            </a:pPr>
            <a:fld id="{C136B7D2-B98C-44FD-8D04-7EC62A564975}" type="slidenum">
              <a:rPr kumimoji="0" lang="en-US" sz="1000" b="1" i="0" u="none" strike="noStrike" kern="1200" cap="none" spc="0" normalizeH="0" baseline="0" noProof="0" smtClean="0">
                <a:ln>
                  <a:noFill/>
                </a:ln>
                <a:solidFill>
                  <a:schemeClr val="tx1">
                    <a:lumMod val="75000"/>
                    <a:lumOff val="25000"/>
                  </a:schemeClr>
                </a:solidFill>
                <a:effectLst/>
                <a:uLnTx/>
                <a:uFillTx/>
                <a:latin typeface="+mn-lt"/>
                <a:ea typeface="+mn-ea"/>
                <a:cs typeface="+mn-cs"/>
              </a:rPr>
              <a:t>‹#›</a:t>
            </a:fld>
            <a:endParaRPr kumimoji="0" lang="en-US" sz="10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1"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0" name="Picture Placeholder 6"/>
          <p:cNvSpPr>
            <a:spLocks noGrp="1"/>
          </p:cNvSpPr>
          <p:nvPr>
            <p:ph type="pic" sz="quarter" idx="10" hasCustomPrompt="1"/>
          </p:nvPr>
        </p:nvSpPr>
        <p:spPr>
          <a:xfrm>
            <a:off x="356921" y="1084243"/>
            <a:ext cx="2602150" cy="1763760"/>
          </a:xfrm>
          <a:prstGeom prst="downArrowCallout">
            <a:avLst>
              <a:gd name="adj1" fmla="val 15820"/>
              <a:gd name="adj2" fmla="val 7910"/>
              <a:gd name="adj3" fmla="val 7060"/>
              <a:gd name="adj4" fmla="val 92940"/>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3270925" y="1084243"/>
            <a:ext cx="2602150" cy="1763760"/>
          </a:xfrm>
          <a:prstGeom prst="downArrowCallout">
            <a:avLst>
              <a:gd name="adj1" fmla="val 15820"/>
              <a:gd name="adj2" fmla="val 7910"/>
              <a:gd name="adj3" fmla="val 7060"/>
              <a:gd name="adj4" fmla="val 92940"/>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6181346" y="1084243"/>
            <a:ext cx="2602150" cy="1763760"/>
          </a:xfrm>
          <a:prstGeom prst="downArrowCallout">
            <a:avLst>
              <a:gd name="adj1" fmla="val 15820"/>
              <a:gd name="adj2" fmla="val 7910"/>
              <a:gd name="adj3" fmla="val 7060"/>
              <a:gd name="adj4" fmla="val 92940"/>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550018"/>
          </a:xfrm>
          <a:prstGeom prst="downArrowCallout">
            <a:avLst>
              <a:gd name="adj1" fmla="val 15820"/>
              <a:gd name="adj2" fmla="val 7910"/>
              <a:gd name="adj3" fmla="val 7060"/>
              <a:gd name="adj4" fmla="val 92940"/>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6308361" y="1181528"/>
            <a:ext cx="2698091" cy="2550017"/>
          </a:xfrm>
          <a:prstGeom prst="downArrowCallout">
            <a:avLst>
              <a:gd name="adj1" fmla="val 15820"/>
              <a:gd name="adj2" fmla="val 7910"/>
              <a:gd name="adj3" fmla="val 7060"/>
              <a:gd name="adj4" fmla="val 92940"/>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ddle Picture">
    <p:spTree>
      <p:nvGrpSpPr>
        <p:cNvPr id="1" name=""/>
        <p:cNvGrpSpPr/>
        <p:nvPr/>
      </p:nvGrpSpPr>
      <p:grpSpPr>
        <a:xfrm>
          <a:off x="0" y="0"/>
          <a:ext cx="0" cy="0"/>
          <a:chOff x="0" y="0"/>
          <a:chExt cx="0" cy="0"/>
        </a:xfrm>
      </p:grpSpPr>
      <p:sp>
        <p:nvSpPr>
          <p:cNvPr id="5" name="Picture Placeholder 6"/>
          <p:cNvSpPr>
            <a:spLocks noGrp="1"/>
          </p:cNvSpPr>
          <p:nvPr>
            <p:ph type="pic" sz="quarter" idx="10" hasCustomPrompt="1"/>
          </p:nvPr>
        </p:nvSpPr>
        <p:spPr>
          <a:xfrm>
            <a:off x="3765503" y="1036926"/>
            <a:ext cx="2520524" cy="3723890"/>
          </a:xfrm>
          <a:prstGeom prst="downArrowCallout">
            <a:avLst>
              <a:gd name="adj1" fmla="val 15820"/>
              <a:gd name="adj2" fmla="val 7910"/>
              <a:gd name="adj3" fmla="val 7060"/>
              <a:gd name="adj4" fmla="val 95221"/>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6" name="Flowchart: Off-page Connector 5"/>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8" name="Flowchart: Off-page Connector 7"/>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4"/>
          <p:cNvSpPr txBox="1"/>
          <p:nvPr userDrawn="1"/>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pPr marL="0" marR="0" lvl="0" indent="0" algn="ctr" defTabSz="1031875" rtl="0" eaLnBrk="1" fontAlgn="auto" latinLnBrk="0" hangingPunct="1">
              <a:lnSpc>
                <a:spcPct val="100000"/>
              </a:lnSpc>
              <a:spcBef>
                <a:spcPts val="0"/>
              </a:spcBef>
              <a:spcAft>
                <a:spcPts val="0"/>
              </a:spcAft>
              <a:buClrTx/>
              <a:buSzTx/>
              <a:buFontTx/>
              <a:buNone/>
              <a:defRPr/>
            </a:pPr>
            <a:fld id="{C136B7D2-B98C-44FD-8D04-7EC62A564975}" type="slidenum">
              <a:rPr kumimoji="0" lang="en-US" sz="1000" b="1" i="0" u="none" strike="noStrike" kern="1200" cap="none" spc="0" normalizeH="0" baseline="0" noProof="0" smtClean="0">
                <a:ln>
                  <a:noFill/>
                </a:ln>
                <a:solidFill>
                  <a:schemeClr val="tx1">
                    <a:lumMod val="75000"/>
                    <a:lumOff val="25000"/>
                  </a:schemeClr>
                </a:solidFill>
                <a:effectLst/>
                <a:uLnTx/>
                <a:uFillTx/>
                <a:latin typeface="+mn-lt"/>
                <a:ea typeface="+mn-ea"/>
                <a:cs typeface="+mn-cs"/>
              </a:rPr>
              <a:t>‹#›</a:t>
            </a:fld>
            <a:endParaRPr kumimoji="0" lang="en-US" sz="10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097281" y="1318654"/>
            <a:ext cx="2437794" cy="3202641"/>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5608927" y="1318654"/>
            <a:ext cx="2437794" cy="3202641"/>
          </a:xfrm>
          <a:prstGeom prst="rect">
            <a:avLst/>
          </a:prstGeom>
        </p:spPr>
        <p:txBody>
          <a:bodyPr anchor="t"/>
          <a:lstStyle>
            <a:lvl1pPr algn="ctr" rtl="0">
              <a:buNone/>
              <a:defRPr sz="12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3258581" y="1079134"/>
            <a:ext cx="2735941" cy="3681682"/>
          </a:xfrm>
          <a:prstGeom prst="rect">
            <a:avLst/>
          </a:prstGeom>
        </p:spPr>
        <p:txBody>
          <a:bodyPr anchor="t"/>
          <a:lstStyle>
            <a:lvl1pPr algn="ctr" rtl="0">
              <a:buNone/>
              <a:defRPr sz="1200" baseline="0">
                <a:solidFill>
                  <a:schemeClr val="tx1">
                    <a:lumMod val="75000"/>
                    <a:lumOff val="25000"/>
                  </a:schemeClr>
                </a:solidFill>
              </a:defRPr>
            </a:lvl1pPr>
          </a:lstStyle>
          <a:p>
            <a:r>
              <a:rPr lang="en-US" dirty="0"/>
              <a:t>Click to insert your image here !</a:t>
            </a:r>
          </a:p>
        </p:txBody>
      </p:sp>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1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20"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Screen Picture">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5143500"/>
          </a:xfrm>
          <a:prstGeom prst="rect">
            <a:avLst/>
          </a:prstGeom>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1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20"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3" name="Picture Placeholder 6"/>
          <p:cNvSpPr>
            <a:spLocks noGrp="1"/>
          </p:cNvSpPr>
          <p:nvPr>
            <p:ph type="pic" sz="quarter" idx="10" hasCustomPrompt="1"/>
          </p:nvPr>
        </p:nvSpPr>
        <p:spPr>
          <a:xfrm>
            <a:off x="91440" y="1079134"/>
            <a:ext cx="2103120" cy="2644757"/>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2377440" y="1079134"/>
            <a:ext cx="2103120" cy="2644757"/>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4663440" y="1079134"/>
            <a:ext cx="2103120" cy="2644757"/>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6" name="Picture Placeholder 6"/>
          <p:cNvSpPr>
            <a:spLocks noGrp="1"/>
          </p:cNvSpPr>
          <p:nvPr>
            <p:ph type="pic" sz="quarter" idx="16" hasCustomPrompt="1"/>
          </p:nvPr>
        </p:nvSpPr>
        <p:spPr>
          <a:xfrm>
            <a:off x="6949440" y="1079134"/>
            <a:ext cx="2103120" cy="2644757"/>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s 02">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1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20"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9" name="Picture Placeholder 6"/>
          <p:cNvSpPr>
            <a:spLocks noGrp="1"/>
          </p:cNvSpPr>
          <p:nvPr>
            <p:ph type="pic" sz="quarter" idx="10" hasCustomPrompt="1"/>
          </p:nvPr>
        </p:nvSpPr>
        <p:spPr>
          <a:xfrm>
            <a:off x="356920" y="901148"/>
            <a:ext cx="2602150" cy="1774034"/>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3270925" y="901148"/>
            <a:ext cx="2602150" cy="1774034"/>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6181346" y="901148"/>
            <a:ext cx="2602150" cy="1774034"/>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356920" y="2854619"/>
            <a:ext cx="2602150" cy="1774034"/>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6181346" y="2854619"/>
            <a:ext cx="2602150" cy="1774034"/>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3270925" y="2854619"/>
            <a:ext cx="2602150" cy="1774034"/>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our Pictures">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1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20"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3" name="Picture Placeholder 6"/>
          <p:cNvSpPr>
            <a:spLocks noGrp="1"/>
          </p:cNvSpPr>
          <p:nvPr>
            <p:ph type="pic" sz="quarter" idx="10" hasCustomPrompt="1"/>
          </p:nvPr>
        </p:nvSpPr>
        <p:spPr>
          <a:xfrm>
            <a:off x="91440" y="1079134"/>
            <a:ext cx="2103120" cy="2644757"/>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2377440" y="1079134"/>
            <a:ext cx="2103120" cy="2644757"/>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4663440" y="1079134"/>
            <a:ext cx="2103120" cy="2644757"/>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6" name="Picture Placeholder 6"/>
          <p:cNvSpPr>
            <a:spLocks noGrp="1"/>
          </p:cNvSpPr>
          <p:nvPr>
            <p:ph type="pic" sz="quarter" idx="16" hasCustomPrompt="1"/>
          </p:nvPr>
        </p:nvSpPr>
        <p:spPr>
          <a:xfrm>
            <a:off x="6949440" y="1079134"/>
            <a:ext cx="2103120" cy="2644757"/>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22250" y="161925"/>
            <a:ext cx="4410075" cy="4819650"/>
          </a:xfrm>
          <a:prstGeom prst="round1Rect">
            <a:avLst>
              <a:gd name="adj" fmla="val 5318"/>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4805150" y="162540"/>
            <a:ext cx="4116180" cy="3388530"/>
          </a:xfrm>
          <a:prstGeom prst="round1Rect">
            <a:avLst>
              <a:gd name="adj" fmla="val 6441"/>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4805149" y="3734164"/>
            <a:ext cx="4116180" cy="1246788"/>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6" name="Picture Placeholder 6"/>
          <p:cNvSpPr>
            <a:spLocks noGrp="1"/>
          </p:cNvSpPr>
          <p:nvPr>
            <p:ph type="pic" sz="quarter" idx="13" hasCustomPrompt="1"/>
          </p:nvPr>
        </p:nvSpPr>
        <p:spPr>
          <a:xfrm>
            <a:off x="222250" y="161925"/>
            <a:ext cx="4234536" cy="3388530"/>
          </a:xfrm>
          <a:prstGeom prst="round1Rect">
            <a:avLst>
              <a:gd name="adj" fmla="val 6441"/>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7" name="Picture Placeholder 6"/>
          <p:cNvSpPr>
            <a:spLocks noGrp="1"/>
          </p:cNvSpPr>
          <p:nvPr>
            <p:ph type="pic" sz="quarter" idx="14" hasCustomPrompt="1"/>
          </p:nvPr>
        </p:nvSpPr>
        <p:spPr>
          <a:xfrm>
            <a:off x="222250" y="3734164"/>
            <a:ext cx="4234536" cy="1246788"/>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8" name="Picture Placeholder 6"/>
          <p:cNvSpPr>
            <a:spLocks noGrp="1"/>
          </p:cNvSpPr>
          <p:nvPr>
            <p:ph type="pic" sz="quarter" idx="15" hasCustomPrompt="1"/>
          </p:nvPr>
        </p:nvSpPr>
        <p:spPr>
          <a:xfrm>
            <a:off x="4687214" y="161925"/>
            <a:ext cx="4234536" cy="3388530"/>
          </a:xfrm>
          <a:prstGeom prst="round1Rect">
            <a:avLst>
              <a:gd name="adj" fmla="val 6441"/>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9" name="Picture Placeholder 6"/>
          <p:cNvSpPr>
            <a:spLocks noGrp="1"/>
          </p:cNvSpPr>
          <p:nvPr>
            <p:ph type="pic" sz="quarter" idx="16" hasCustomPrompt="1"/>
          </p:nvPr>
        </p:nvSpPr>
        <p:spPr>
          <a:xfrm>
            <a:off x="4687214" y="3734164"/>
            <a:ext cx="4234536" cy="1246788"/>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6" name="Picture Placeholder 6"/>
          <p:cNvSpPr>
            <a:spLocks noGrp="1"/>
          </p:cNvSpPr>
          <p:nvPr>
            <p:ph type="pic" sz="quarter" idx="10" hasCustomPrompt="1"/>
          </p:nvPr>
        </p:nvSpPr>
        <p:spPr>
          <a:xfrm>
            <a:off x="365438" y="2719243"/>
            <a:ext cx="2007971" cy="1774550"/>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7" name="Picture Placeholder 6"/>
          <p:cNvSpPr>
            <a:spLocks noGrp="1"/>
          </p:cNvSpPr>
          <p:nvPr>
            <p:ph type="pic" sz="quarter" idx="11" hasCustomPrompt="1"/>
          </p:nvPr>
        </p:nvSpPr>
        <p:spPr>
          <a:xfrm>
            <a:off x="2507877" y="1079134"/>
            <a:ext cx="2007971" cy="1774550"/>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8" name="Picture Placeholder 6"/>
          <p:cNvSpPr>
            <a:spLocks noGrp="1"/>
          </p:cNvSpPr>
          <p:nvPr>
            <p:ph type="pic" sz="quarter" idx="12" hasCustomPrompt="1"/>
          </p:nvPr>
        </p:nvSpPr>
        <p:spPr>
          <a:xfrm>
            <a:off x="4628356" y="2719243"/>
            <a:ext cx="2007971" cy="1774550"/>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9" name="Picture Placeholder 6"/>
          <p:cNvSpPr>
            <a:spLocks noGrp="1"/>
          </p:cNvSpPr>
          <p:nvPr>
            <p:ph type="pic" sz="quarter" idx="13" hasCustomPrompt="1"/>
          </p:nvPr>
        </p:nvSpPr>
        <p:spPr>
          <a:xfrm>
            <a:off x="6759814" y="1079134"/>
            <a:ext cx="2007971" cy="1774550"/>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2" name="Down Arrow Callout 11"/>
          <p:cNvSpPr/>
          <p:nvPr userDrawn="1"/>
        </p:nvSpPr>
        <p:spPr>
          <a:xfrm>
            <a:off x="365437" y="1067938"/>
            <a:ext cx="2007972" cy="1996875"/>
          </a:xfrm>
          <a:prstGeom prst="downArrowCallout">
            <a:avLst>
              <a:gd name="adj1" fmla="val 23554"/>
              <a:gd name="adj2" fmla="val 10346"/>
              <a:gd name="adj3" fmla="val 10003"/>
              <a:gd name="adj4" fmla="val 89997"/>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endParaRPr lang="en-US" sz="4400" dirty="0">
              <a:solidFill>
                <a:schemeClr val="bg1"/>
              </a:solidFill>
              <a:latin typeface="FontAwesome" pitchFamily="2" charset="0"/>
            </a:endParaRPr>
          </a:p>
          <a:p>
            <a:pPr algn="ctr" defTabSz="914400">
              <a:spcBef>
                <a:spcPct val="20000"/>
              </a:spcBef>
              <a:defRPr/>
            </a:pPr>
            <a:endParaRPr lang="en-US" sz="1200" b="1" dirty="0">
              <a:solidFill>
                <a:schemeClr val="bg1">
                  <a:lumMod val="95000"/>
                </a:schemeClr>
              </a:solidFill>
            </a:endParaRPr>
          </a:p>
        </p:txBody>
      </p:sp>
      <p:sp>
        <p:nvSpPr>
          <p:cNvPr id="13" name="Up Arrow Callout 12"/>
          <p:cNvSpPr/>
          <p:nvPr userDrawn="1"/>
        </p:nvSpPr>
        <p:spPr>
          <a:xfrm>
            <a:off x="2507876" y="2488743"/>
            <a:ext cx="2007972" cy="2016245"/>
          </a:xfrm>
          <a:prstGeom prst="upArrowCallout">
            <a:avLst>
              <a:gd name="adj1" fmla="val 25000"/>
              <a:gd name="adj2" fmla="val 9346"/>
              <a:gd name="adj3" fmla="val 11156"/>
              <a:gd name="adj4" fmla="val 88844"/>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endParaRPr lang="en-US" sz="4000" dirty="0">
              <a:latin typeface="FontAwesome" pitchFamily="2" charset="0"/>
            </a:endParaRPr>
          </a:p>
        </p:txBody>
      </p:sp>
      <p:sp>
        <p:nvSpPr>
          <p:cNvPr id="15" name="Down Arrow Callout 14"/>
          <p:cNvSpPr/>
          <p:nvPr userDrawn="1"/>
        </p:nvSpPr>
        <p:spPr>
          <a:xfrm>
            <a:off x="4628355" y="1067938"/>
            <a:ext cx="2007972" cy="1996875"/>
          </a:xfrm>
          <a:prstGeom prst="downArrowCallout">
            <a:avLst>
              <a:gd name="adj1" fmla="val 23554"/>
              <a:gd name="adj2" fmla="val 10346"/>
              <a:gd name="adj3" fmla="val 10003"/>
              <a:gd name="adj4" fmla="val 89997"/>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000" dirty="0"/>
              <a:t> </a:t>
            </a:r>
          </a:p>
        </p:txBody>
      </p:sp>
      <p:sp>
        <p:nvSpPr>
          <p:cNvPr id="17" name="Up Arrow Callout 16"/>
          <p:cNvSpPr/>
          <p:nvPr userDrawn="1"/>
        </p:nvSpPr>
        <p:spPr>
          <a:xfrm>
            <a:off x="6759814" y="2488743"/>
            <a:ext cx="2007972" cy="2016245"/>
          </a:xfrm>
          <a:prstGeom prst="upArrowCallout">
            <a:avLst>
              <a:gd name="adj1" fmla="val 25000"/>
              <a:gd name="adj2" fmla="val 9346"/>
              <a:gd name="adj3" fmla="val 11156"/>
              <a:gd name="adj4" fmla="val 88844"/>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br>
              <a:rPr lang="en-US" sz="6000" dirty="0">
                <a:latin typeface="FontAwesome" pitchFamily="2" charset="0"/>
              </a:rPr>
            </a:br>
            <a:endParaRPr lang="en-US" sz="1200" b="1" dirty="0">
              <a:solidFill>
                <a:schemeClr val="bg1">
                  <a:lumMod val="95000"/>
                </a:schemeClr>
              </a:solidFill>
            </a:endParaRPr>
          </a:p>
        </p:txBody>
      </p:sp>
      <p:sp>
        <p:nvSpPr>
          <p:cNvPr id="30" name="Flowchart: Off-page Connector 29"/>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4"/>
          <p:cNvSpPr>
            <a:spLocks noGrp="1"/>
          </p:cNvSpPr>
          <p:nvPr>
            <p:ph type="sldNum" sz="quarter" idx="14"/>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32"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7" grpId="0" animBg="1"/>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Picture with three Columes">
    <p:spTree>
      <p:nvGrpSpPr>
        <p:cNvPr id="1" name=""/>
        <p:cNvGrpSpPr/>
        <p:nvPr/>
      </p:nvGrpSpPr>
      <p:grpSpPr>
        <a:xfrm>
          <a:off x="0" y="0"/>
          <a:ext cx="0" cy="0"/>
          <a:chOff x="0" y="0"/>
          <a:chExt cx="0" cy="0"/>
        </a:xfrm>
      </p:grpSpPr>
      <p:sp>
        <p:nvSpPr>
          <p:cNvPr id="30" name="Flowchart: Off-page Connector 29"/>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4"/>
          <p:cNvSpPr>
            <a:spLocks noGrp="1"/>
          </p:cNvSpPr>
          <p:nvPr>
            <p:ph type="sldNum" sz="quarter" idx="14"/>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32"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4" name="Down Arrow Callout 13"/>
          <p:cNvSpPr/>
          <p:nvPr userDrawn="1"/>
        </p:nvSpPr>
        <p:spPr>
          <a:xfrm>
            <a:off x="4644938" y="1246790"/>
            <a:ext cx="1854144" cy="3225991"/>
          </a:xfrm>
          <a:prstGeom prst="downArrowCallout">
            <a:avLst>
              <a:gd name="adj1" fmla="val 25000"/>
              <a:gd name="adj2" fmla="val 6698"/>
              <a:gd name="adj3" fmla="val 4369"/>
              <a:gd name="adj4" fmla="val 97489"/>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Callout 15"/>
          <p:cNvSpPr/>
          <p:nvPr userDrawn="1"/>
        </p:nvSpPr>
        <p:spPr>
          <a:xfrm>
            <a:off x="2654745" y="1246790"/>
            <a:ext cx="1854144" cy="3225991"/>
          </a:xfrm>
          <a:prstGeom prst="downArrowCallout">
            <a:avLst>
              <a:gd name="adj1" fmla="val 25000"/>
              <a:gd name="adj2" fmla="val 6698"/>
              <a:gd name="adj3" fmla="val 4369"/>
              <a:gd name="adj4" fmla="val 9748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Callout 18"/>
          <p:cNvSpPr/>
          <p:nvPr userDrawn="1"/>
        </p:nvSpPr>
        <p:spPr>
          <a:xfrm>
            <a:off x="6635132" y="1246790"/>
            <a:ext cx="1854144" cy="3225991"/>
          </a:xfrm>
          <a:prstGeom prst="downArrowCallout">
            <a:avLst>
              <a:gd name="adj1" fmla="val 25000"/>
              <a:gd name="adj2" fmla="val 6698"/>
              <a:gd name="adj3" fmla="val 4369"/>
              <a:gd name="adj4" fmla="val 97489"/>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6"/>
          <p:cNvSpPr>
            <a:spLocks noGrp="1"/>
          </p:cNvSpPr>
          <p:nvPr>
            <p:ph type="pic" sz="quarter" idx="15" hasCustomPrompt="1"/>
          </p:nvPr>
        </p:nvSpPr>
        <p:spPr>
          <a:xfrm>
            <a:off x="664552" y="1246789"/>
            <a:ext cx="1854144" cy="3225991"/>
          </a:xfrm>
          <a:prstGeom prst="downArrowCallout">
            <a:avLst>
              <a:gd name="adj1" fmla="val 26120"/>
              <a:gd name="adj2" fmla="val 6382"/>
              <a:gd name="adj3" fmla="val 5273"/>
              <a:gd name="adj4" fmla="val 96969"/>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14" grpId="0" animBg="1"/>
      <p:bldP spid="16" grpId="0" animBg="1"/>
      <p:bldP spid="19"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ulome With Picture">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9" name="Flowchart: Off-page Connector 8"/>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4"/>
          <p:cNvSpPr txBox="1"/>
          <p:nvPr userDrawn="1"/>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pPr marL="0" marR="0" lvl="0" indent="0" algn="ctr" defTabSz="1031875" rtl="0" eaLnBrk="1" fontAlgn="auto" latinLnBrk="0" hangingPunct="1">
              <a:lnSpc>
                <a:spcPct val="100000"/>
              </a:lnSpc>
              <a:spcBef>
                <a:spcPts val="0"/>
              </a:spcBef>
              <a:spcAft>
                <a:spcPts val="0"/>
              </a:spcAft>
              <a:buClrTx/>
              <a:buSzTx/>
              <a:buFontTx/>
              <a:buNone/>
              <a:defRPr/>
            </a:pPr>
            <a:fld id="{C136B7D2-B98C-44FD-8D04-7EC62A564975}" type="slidenum">
              <a:rPr kumimoji="0" lang="en-US" sz="1000" b="1" i="0" u="none" strike="noStrike" kern="1200" cap="none" spc="0" normalizeH="0" baseline="0" noProof="0" smtClean="0">
                <a:ln>
                  <a:noFill/>
                </a:ln>
                <a:solidFill>
                  <a:schemeClr val="tx1">
                    <a:lumMod val="75000"/>
                    <a:lumOff val="25000"/>
                  </a:schemeClr>
                </a:solidFill>
                <a:effectLst/>
                <a:uLnTx/>
                <a:uFillTx/>
                <a:latin typeface="+mn-lt"/>
                <a:ea typeface="+mn-ea"/>
                <a:cs typeface="+mn-cs"/>
              </a:rPr>
              <a:t>‹#›</a:t>
            </a:fld>
            <a:endParaRPr kumimoji="0" lang="en-US" sz="10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1"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8" name="Picture Placeholder 6"/>
          <p:cNvSpPr>
            <a:spLocks noGrp="1"/>
          </p:cNvSpPr>
          <p:nvPr>
            <p:ph type="pic" sz="quarter" idx="10" hasCustomPrompt="1"/>
          </p:nvPr>
        </p:nvSpPr>
        <p:spPr>
          <a:xfrm>
            <a:off x="672068" y="1086667"/>
            <a:ext cx="3685064" cy="2304279"/>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29" name="Picture Placeholder 6"/>
          <p:cNvSpPr>
            <a:spLocks noGrp="1"/>
          </p:cNvSpPr>
          <p:nvPr>
            <p:ph type="pic" sz="quarter" idx="14" hasCustomPrompt="1"/>
          </p:nvPr>
        </p:nvSpPr>
        <p:spPr>
          <a:xfrm>
            <a:off x="4789250" y="1084242"/>
            <a:ext cx="3682682" cy="2306705"/>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ree Blank With Footer">
    <p:spTree>
      <p:nvGrpSpPr>
        <p:cNvPr id="1" name=""/>
        <p:cNvGrpSpPr/>
        <p:nvPr/>
      </p:nvGrpSpPr>
      <p:grpSpPr>
        <a:xfrm>
          <a:off x="0" y="0"/>
          <a:ext cx="0" cy="0"/>
          <a:chOff x="0" y="0"/>
          <a:chExt cx="0" cy="0"/>
        </a:xfrm>
      </p:grpSpPr>
      <p:sp>
        <p:nvSpPr>
          <p:cNvPr id="5" name="Flowchart: Off-page Connector 4"/>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4"/>
          <p:cNvSpPr>
            <a:spLocks noGrp="1"/>
          </p:cNvSpPr>
          <p:nvPr>
            <p:ph type="sldNum" sz="quarter" idx="12"/>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Tree>
  </p:cSld>
  <p:clrMapOvr>
    <a:masterClrMapping/>
  </p:clrMapOvr>
  <p:transition advTm="300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Smal Pictures">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12" name="Picture Placeholder 6"/>
          <p:cNvSpPr>
            <a:spLocks noGrp="1"/>
          </p:cNvSpPr>
          <p:nvPr>
            <p:ph type="pic" sz="quarter" idx="14" hasCustomPrompt="1"/>
          </p:nvPr>
        </p:nvSpPr>
        <p:spPr>
          <a:xfrm>
            <a:off x="3891241" y="1257546"/>
            <a:ext cx="1361372" cy="1361054"/>
          </a:xfrm>
          <a:prstGeom prst="ellipse">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0" hasCustomPrompt="1"/>
          </p:nvPr>
        </p:nvSpPr>
        <p:spPr>
          <a:xfrm>
            <a:off x="0" y="0"/>
            <a:ext cx="9143998" cy="1938073"/>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advTm="300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4"/>
          <p:cNvSpPr>
            <a:spLocks noGrp="1"/>
          </p:cNvSpPr>
          <p:nvPr>
            <p:ph type="sldNum" sz="quarter" idx="12"/>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5" name="Title 1"/>
          <p:cNvSpPr>
            <a:spLocks noGrp="1"/>
          </p:cNvSpPr>
          <p:nvPr>
            <p:ph type="title" hasCustomPrompt="1"/>
          </p:nvPr>
        </p:nvSpPr>
        <p:spPr>
          <a:xfrm>
            <a:off x="2843790" y="406017"/>
            <a:ext cx="5638800" cy="353524"/>
          </a:xfrm>
          <a:prstGeom prst="rect">
            <a:avLst/>
          </a:prstGeom>
        </p:spPr>
        <p:txBody>
          <a:bodyPr wrap="none" lIns="0" tIns="0" rIns="0" bIns="0" anchor="ctr">
            <a:noAutofit/>
          </a:bodyPr>
          <a:lstStyle>
            <a:lvl1pPr algn="r">
              <a:defRPr sz="20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4367790" y="758008"/>
            <a:ext cx="4114800" cy="200746"/>
          </a:xfrm>
          <a:prstGeom prst="rect">
            <a:avLst/>
          </a:prstGeom>
        </p:spPr>
        <p:txBody>
          <a:bodyPr wrap="square" lIns="0" tIns="0" rIns="0" bIns="0" anchor="ctr">
            <a:noAutofit/>
          </a:bodyPr>
          <a:lstStyle>
            <a:lvl1pPr marL="0" indent="0" algn="r">
              <a:buNone/>
              <a:defRPr sz="105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F82FDE35-E0C8-4337-9A87-CF37612D8DD7}" type="datetimeFigureOut">
              <a:rPr lang="zh-CN" altLang="en-US" smtClean="0"/>
              <a:t>2021/1/5</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E987346-C478-4A7D-9171-D15D65CC9021}" type="slidenum">
              <a:rPr lang="zh-CN" altLang="en-US" smtClean="0"/>
              <a:t>‹#›</a:t>
            </a:fld>
            <a:endParaRPr lang="zh-CN" altLang="en-US"/>
          </a:p>
        </p:txBody>
      </p:sp>
    </p:spTree>
  </p:cSld>
  <p:clrMapOvr>
    <a:masterClrMapping/>
  </p:clrMapOvr>
  <p:transition advTm="300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advTm="3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15" name="Picture Placeholder 6"/>
          <p:cNvSpPr>
            <a:spLocks noGrp="1"/>
          </p:cNvSpPr>
          <p:nvPr>
            <p:ph type="pic" sz="quarter" idx="14"/>
          </p:nvPr>
        </p:nvSpPr>
        <p:spPr>
          <a:xfrm>
            <a:off x="804530" y="1332971"/>
            <a:ext cx="1492222" cy="1491874"/>
          </a:xfrm>
          <a:prstGeom prst="ellipse">
            <a:avLst/>
          </a:prstGeom>
          <a:ln w="28575">
            <a:solidFill>
              <a:schemeClr val="accent1"/>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2765393" y="1332971"/>
            <a:ext cx="1492222" cy="1491874"/>
          </a:xfrm>
          <a:prstGeom prst="ellipse">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4783516" y="1332971"/>
            <a:ext cx="1492222" cy="1491874"/>
          </a:xfrm>
          <a:prstGeom prst="ellipse">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6790893" y="1332971"/>
            <a:ext cx="1492222" cy="1491874"/>
          </a:xfrm>
          <a:prstGeom prst="ellipse">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Tree>
  </p:cSld>
  <p:clrMapOvr>
    <a:masterClrMapping/>
  </p:clrMapOvr>
  <p:transition advTm="3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Slide 02">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15" name="Picture Placeholder 6"/>
          <p:cNvSpPr>
            <a:spLocks noGrp="1"/>
          </p:cNvSpPr>
          <p:nvPr>
            <p:ph type="pic" sz="quarter" idx="14"/>
          </p:nvPr>
        </p:nvSpPr>
        <p:spPr>
          <a:xfrm>
            <a:off x="804530" y="1332971"/>
            <a:ext cx="1492222" cy="1491874"/>
          </a:xfrm>
          <a:prstGeom prst="roundRect">
            <a:avLst/>
          </a:prstGeom>
          <a:ln w="28575">
            <a:solidFill>
              <a:schemeClr val="accent1"/>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2765393" y="1332971"/>
            <a:ext cx="1492222" cy="1491874"/>
          </a:xfrm>
          <a:prstGeom prst="roundRect">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4783516" y="1332971"/>
            <a:ext cx="1492222" cy="1491874"/>
          </a:xfrm>
          <a:prstGeom prst="roundRect">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6790893" y="1332971"/>
            <a:ext cx="1492222" cy="1491874"/>
          </a:xfrm>
          <a:prstGeom prst="roundRect">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Tree>
  </p:cSld>
  <p:clrMapOvr>
    <a:masterClrMapping/>
  </p:clrMapOvr>
  <p:transition advTm="3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Slide 03">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9" name="Picture Placeholder 6"/>
          <p:cNvSpPr>
            <a:spLocks noGrp="1"/>
          </p:cNvSpPr>
          <p:nvPr>
            <p:ph type="pic" sz="quarter" idx="15"/>
          </p:nvPr>
        </p:nvSpPr>
        <p:spPr>
          <a:xfrm>
            <a:off x="675042" y="1332970"/>
            <a:ext cx="2433209" cy="2445235"/>
          </a:xfrm>
          <a:prstGeom prst="roundRect">
            <a:avLst>
              <a:gd name="adj" fmla="val 8446"/>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Tree>
  </p:cSld>
  <p:clrMapOvr>
    <a:masterClrMapping/>
  </p:clrMapOvr>
  <p:transition advTm="300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lide 04">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12" name="Picture Placeholder 6"/>
          <p:cNvSpPr>
            <a:spLocks noGrp="1"/>
          </p:cNvSpPr>
          <p:nvPr>
            <p:ph type="pic" sz="quarter" idx="14"/>
          </p:nvPr>
        </p:nvSpPr>
        <p:spPr>
          <a:xfrm>
            <a:off x="374535" y="1116457"/>
            <a:ext cx="1354706" cy="1354390"/>
          </a:xfrm>
          <a:prstGeom prst="roundRect">
            <a:avLst>
              <a:gd name="adj" fmla="val 11041"/>
            </a:avLst>
          </a:prstGeom>
          <a:ln w="28575">
            <a:solidFill>
              <a:schemeClr val="accent1"/>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1917858" y="1116457"/>
            <a:ext cx="1354706" cy="1354390"/>
          </a:xfrm>
          <a:prstGeom prst="roundRect">
            <a:avLst>
              <a:gd name="adj" fmla="val 13151"/>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3461181" y="1116457"/>
            <a:ext cx="1354706" cy="1354390"/>
          </a:xfrm>
          <a:prstGeom prst="roundRect">
            <a:avLst>
              <a:gd name="adj" fmla="val 11744"/>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5006192" y="1116457"/>
            <a:ext cx="1354706" cy="1354390"/>
          </a:xfrm>
          <a:prstGeom prst="roundRect">
            <a:avLst>
              <a:gd name="adj" fmla="val 7524"/>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9"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05">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10" name="Picture Placeholder 6"/>
          <p:cNvSpPr>
            <a:spLocks noGrp="1"/>
          </p:cNvSpPr>
          <p:nvPr>
            <p:ph type="pic" sz="quarter" idx="16"/>
          </p:nvPr>
        </p:nvSpPr>
        <p:spPr>
          <a:xfrm>
            <a:off x="3169669" y="1307178"/>
            <a:ext cx="1354706" cy="1354390"/>
          </a:xfrm>
          <a:prstGeom prst="roundRect">
            <a:avLst>
              <a:gd name="adj" fmla="val 11744"/>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1" name="Picture Placeholder 6"/>
          <p:cNvSpPr>
            <a:spLocks noGrp="1"/>
          </p:cNvSpPr>
          <p:nvPr>
            <p:ph type="pic" sz="quarter" idx="17"/>
          </p:nvPr>
        </p:nvSpPr>
        <p:spPr>
          <a:xfrm>
            <a:off x="4630151" y="1307178"/>
            <a:ext cx="1354706" cy="1354390"/>
          </a:xfrm>
          <a:prstGeom prst="roundRect">
            <a:avLst>
              <a:gd name="adj" fmla="val 7524"/>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6"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06">
    <p:spTree>
      <p:nvGrpSpPr>
        <p:cNvPr id="1" name=""/>
        <p:cNvGrpSpPr/>
        <p:nvPr/>
      </p:nvGrpSpPr>
      <p:grpSpPr>
        <a:xfrm>
          <a:off x="0" y="0"/>
          <a:ext cx="0" cy="0"/>
          <a:chOff x="0" y="0"/>
          <a:chExt cx="0" cy="0"/>
        </a:xfrm>
      </p:grpSpPr>
      <p:sp>
        <p:nvSpPr>
          <p:cNvPr id="17" name="Flowchart: Off-page Connector 1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4"/>
          <p:cNvSpPr>
            <a:spLocks noGrp="1"/>
          </p:cNvSpPr>
          <p:nvPr>
            <p:ph type="sldNum" sz="quarter" idx="13"/>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16" name="Picture Placeholder 6"/>
          <p:cNvSpPr>
            <a:spLocks noGrp="1"/>
          </p:cNvSpPr>
          <p:nvPr>
            <p:ph type="pic" sz="quarter" idx="14"/>
          </p:nvPr>
        </p:nvSpPr>
        <p:spPr>
          <a:xfrm>
            <a:off x="2697518" y="2405288"/>
            <a:ext cx="973180" cy="972954"/>
          </a:xfrm>
          <a:prstGeom prst="ellipse">
            <a:avLst/>
          </a:prstGeom>
          <a:ln w="28575">
            <a:solidFill>
              <a:schemeClr val="accent1"/>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5"/>
          </p:nvPr>
        </p:nvSpPr>
        <p:spPr>
          <a:xfrm>
            <a:off x="4043914" y="1033042"/>
            <a:ext cx="973180" cy="972954"/>
          </a:xfrm>
          <a:prstGeom prst="ellipse">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6"/>
          </p:nvPr>
        </p:nvSpPr>
        <p:spPr>
          <a:xfrm>
            <a:off x="5418560" y="2398767"/>
            <a:ext cx="973180" cy="972954"/>
          </a:xfrm>
          <a:prstGeom prst="ellipse">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4049373" y="3759287"/>
            <a:ext cx="973180" cy="972954"/>
          </a:xfrm>
          <a:prstGeom prst="ellipse">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9"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ransition advTm="3000"/>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alphaModFix amt="76000"/>
            <a:lum/>
          </a:blip>
          <a:srcRect/>
          <a:stretch>
            <a:fillRect t="-37000" b="-37000"/>
          </a:stretch>
        </a:blipFill>
        <a:effectLst/>
      </p:bgPr>
    </p:bg>
    <p:spTree>
      <p:nvGrpSpPr>
        <p:cNvPr id="1" name=""/>
        <p:cNvGrpSpPr/>
        <p:nvPr/>
      </p:nvGrpSpPr>
      <p:grpSpPr>
        <a:xfrm>
          <a:off x="0" y="0"/>
          <a:ext cx="0" cy="0"/>
          <a:chOff x="0" y="0"/>
          <a:chExt cx="0" cy="0"/>
        </a:xfrm>
      </p:grpSpPr>
      <p:pic>
        <p:nvPicPr>
          <p:cNvPr id="1027" name="Picture 3" descr="U:\我图\PPT制作\PPT25医疗\素材\2\主页\彩虹.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8101"/>
          <a:stretch>
            <a:fillRect/>
          </a:stretch>
        </p:blipFill>
        <p:spPr bwMode="auto">
          <a:xfrm>
            <a:off x="-36560" y="-9765"/>
            <a:ext cx="3846560" cy="51640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U:\我图\PPT制作\PPT25医疗\素材\2\主页\人物.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753" y="-1076710"/>
            <a:ext cx="11059020" cy="6220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我图\PPT制作\PPT25医疗\素材\2\主页\气球.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6694" y="1557020"/>
            <a:ext cx="1834052" cy="15337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82822" y="843540"/>
            <a:ext cx="5485773" cy="646331"/>
          </a:xfrm>
          <a:prstGeom prst="rect">
            <a:avLst/>
          </a:prstGeom>
          <a:noFill/>
        </p:spPr>
        <p:txBody>
          <a:bodyPr wrap="square" rtlCol="0">
            <a:spAutoFit/>
          </a:bodyPr>
          <a:lstStyle/>
          <a:p>
            <a:r>
              <a:rPr lang="zh-CN" altLang="en-US" sz="3600" dirty="0">
                <a:latin typeface="黑体" panose="02010609060101010101" pitchFamily="49" charset="-122"/>
                <a:ea typeface="黑体" panose="02010609060101010101" pitchFamily="49" charset="-122"/>
              </a:rPr>
              <a:t>医疗医学企业工作汇报</a:t>
            </a:r>
          </a:p>
        </p:txBody>
      </p:sp>
      <p:sp>
        <p:nvSpPr>
          <p:cNvPr id="10" name="TextBox 9"/>
          <p:cNvSpPr txBox="1"/>
          <p:nvPr/>
        </p:nvSpPr>
        <p:spPr>
          <a:xfrm>
            <a:off x="4631362" y="1626348"/>
            <a:ext cx="4022291" cy="368300"/>
          </a:xfrm>
          <a:prstGeom prst="rect">
            <a:avLst/>
          </a:prstGeom>
          <a:noFill/>
        </p:spPr>
        <p:txBody>
          <a:bodyPr wrap="square" rtlCol="0">
            <a:spAutoFit/>
          </a:bodyPr>
          <a:lstStyle/>
          <a:p>
            <a:r>
              <a:rPr lang="zh-CN" altLang="en-US" sz="1800">
                <a:latin typeface="黑体" panose="02010609060101010101" pitchFamily="49" charset="-122"/>
                <a:ea typeface="黑体" panose="02010609060101010101" pitchFamily="49" charset="-122"/>
              </a:rPr>
              <a:t>汇报人</a:t>
            </a:r>
            <a:r>
              <a:rPr lang="en-US" altLang="zh-CN" sz="1800">
                <a:latin typeface="黑体" panose="02010609060101010101" pitchFamily="49" charset="-122"/>
                <a:ea typeface="黑体" panose="02010609060101010101" pitchFamily="49" charset="-122"/>
              </a:rPr>
              <a:t>:xiazaii;</a:t>
            </a:r>
            <a:r>
              <a:rPr lang="zh-CN" altLang="en-US" sz="1800">
                <a:latin typeface="黑体" panose="02010609060101010101" pitchFamily="49" charset="-122"/>
                <a:ea typeface="黑体" panose="02010609060101010101" pitchFamily="49" charset="-122"/>
              </a:rPr>
              <a:t>汇报时间</a:t>
            </a:r>
            <a:r>
              <a:rPr lang="en-US" altLang="zh-CN" sz="1800">
                <a:latin typeface="黑体" panose="02010609060101010101" pitchFamily="49" charset="-122"/>
                <a:ea typeface="黑体" panose="02010609060101010101" pitchFamily="49" charset="-122"/>
              </a:rPr>
              <a:t>:XX</a:t>
            </a:r>
            <a:r>
              <a:rPr lang="zh-CN" altLang="en-US" sz="1800">
                <a:latin typeface="黑体" panose="02010609060101010101" pitchFamily="49" charset="-122"/>
                <a:ea typeface="黑体" panose="02010609060101010101" pitchFamily="49" charset="-122"/>
              </a:rPr>
              <a:t>年</a:t>
            </a:r>
            <a:r>
              <a:rPr lang="en-US" altLang="zh-CN" sz="1800">
                <a:latin typeface="黑体" panose="02010609060101010101" pitchFamily="49" charset="-122"/>
                <a:ea typeface="黑体" panose="02010609060101010101" pitchFamily="49" charset="-122"/>
              </a:rPr>
              <a:t>XX</a:t>
            </a:r>
            <a:r>
              <a:rPr lang="zh-CN" altLang="en-US" sz="1800">
                <a:latin typeface="黑体" panose="02010609060101010101" pitchFamily="49" charset="-122"/>
                <a:ea typeface="黑体" panose="02010609060101010101" pitchFamily="49" charset="-122"/>
              </a:rPr>
              <a:t>月</a:t>
            </a:r>
            <a:endParaRPr lang="zh-CN" altLang="en-US" sz="1800" dirty="0">
              <a:latin typeface="黑体" panose="02010609060101010101" pitchFamily="49" charset="-122"/>
              <a:ea typeface="黑体" panose="02010609060101010101" pitchFamily="49" charset="-122"/>
            </a:endParaRPr>
          </a:p>
        </p:txBody>
      </p:sp>
      <p:cxnSp>
        <p:nvCxnSpPr>
          <p:cNvPr id="6" name="直接连接符 5"/>
          <p:cNvCxnSpPr/>
          <p:nvPr/>
        </p:nvCxnSpPr>
        <p:spPr>
          <a:xfrm>
            <a:off x="4111144" y="1436212"/>
            <a:ext cx="454251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25" name="组合 1024"/>
          <p:cNvGrpSpPr/>
          <p:nvPr/>
        </p:nvGrpSpPr>
        <p:grpSpPr>
          <a:xfrm>
            <a:off x="4997782" y="3659975"/>
            <a:ext cx="1303148" cy="1505001"/>
            <a:chOff x="4997782" y="3659975"/>
            <a:chExt cx="1303148" cy="1505001"/>
          </a:xfrm>
        </p:grpSpPr>
        <p:grpSp>
          <p:nvGrpSpPr>
            <p:cNvPr id="48" name="组合 47"/>
            <p:cNvGrpSpPr/>
            <p:nvPr/>
          </p:nvGrpSpPr>
          <p:grpSpPr>
            <a:xfrm rot="1838761">
              <a:off x="4997782" y="3659975"/>
              <a:ext cx="1303148" cy="1505001"/>
              <a:chOff x="6077229" y="3188594"/>
              <a:chExt cx="1303148" cy="1505001"/>
            </a:xfrm>
          </p:grpSpPr>
          <p:sp>
            <p:nvSpPr>
              <p:cNvPr id="103" name="Freeform 27"/>
              <p:cNvSpPr/>
              <p:nvPr/>
            </p:nvSpPr>
            <p:spPr bwMode="auto">
              <a:xfrm>
                <a:off x="6210441" y="3342439"/>
                <a:ext cx="1036725" cy="1197310"/>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alpha val="30000"/>
                </a:srgbClr>
              </a:solidFill>
              <a:ln w="28575" cap="flat">
                <a:solidFill>
                  <a:srgbClr val="00A4DE">
                    <a:alpha val="30000"/>
                  </a:srgb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 name="Freeform 27"/>
              <p:cNvSpPr/>
              <p:nvPr/>
            </p:nvSpPr>
            <p:spPr bwMode="auto">
              <a:xfrm>
                <a:off x="6077229" y="3188594"/>
                <a:ext cx="1303148" cy="1505001"/>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sp>
          <p:nvSpPr>
            <p:cNvPr id="133" name="Freeform 121"/>
            <p:cNvSpPr>
              <a:spLocks noEditPoints="1"/>
            </p:cNvSpPr>
            <p:nvPr/>
          </p:nvSpPr>
          <p:spPr bwMode="auto">
            <a:xfrm>
              <a:off x="5378498" y="4145752"/>
              <a:ext cx="484906" cy="55759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alpha val="50000"/>
              </a:schemeClr>
            </a:solidFill>
            <a:ln w="9525">
              <a:noFill/>
              <a:round/>
            </a:ln>
          </p:spPr>
          <p:txBody>
            <a:bodyPr vert="horz" wrap="square" lIns="91440" tIns="45720" rIns="91440" bIns="45720" numCol="1" anchor="t" anchorCtr="0" compatLnSpc="1"/>
            <a:lstStyle/>
            <a:p>
              <a:endParaRPr lang="en-US"/>
            </a:p>
          </p:txBody>
        </p:sp>
      </p:grpSp>
      <p:grpSp>
        <p:nvGrpSpPr>
          <p:cNvPr id="1032" name="组合 1031"/>
          <p:cNvGrpSpPr/>
          <p:nvPr/>
        </p:nvGrpSpPr>
        <p:grpSpPr>
          <a:xfrm>
            <a:off x="7185115" y="3124307"/>
            <a:ext cx="1770776" cy="2045063"/>
            <a:chOff x="7185115" y="3124307"/>
            <a:chExt cx="1770776" cy="2045063"/>
          </a:xfrm>
        </p:grpSpPr>
        <p:grpSp>
          <p:nvGrpSpPr>
            <p:cNvPr id="99" name="组合 98"/>
            <p:cNvGrpSpPr/>
            <p:nvPr/>
          </p:nvGrpSpPr>
          <p:grpSpPr>
            <a:xfrm rot="1789094">
              <a:off x="7185115" y="3124307"/>
              <a:ext cx="1770776" cy="2045063"/>
              <a:chOff x="7056300" y="3188594"/>
              <a:chExt cx="1303148" cy="1505001"/>
            </a:xfrm>
          </p:grpSpPr>
          <p:sp>
            <p:nvSpPr>
              <p:cNvPr id="101" name="Freeform 27"/>
              <p:cNvSpPr/>
              <p:nvPr/>
            </p:nvSpPr>
            <p:spPr bwMode="auto">
              <a:xfrm>
                <a:off x="7189512" y="3342439"/>
                <a:ext cx="1036725" cy="1197310"/>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25C6FF">
                  <a:alpha val="30000"/>
                </a:srgbClr>
              </a:solidFill>
              <a:ln w="28575" cap="flat">
                <a:solidFill>
                  <a:srgbClr val="22BFDE">
                    <a:alpha val="30000"/>
                  </a:srgb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2" name="Freeform 27"/>
              <p:cNvSpPr/>
              <p:nvPr/>
            </p:nvSpPr>
            <p:spPr bwMode="auto">
              <a:xfrm>
                <a:off x="7056300" y="3188594"/>
                <a:ext cx="1303148" cy="1505001"/>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1024" name="组合 1023"/>
            <p:cNvGrpSpPr/>
            <p:nvPr/>
          </p:nvGrpSpPr>
          <p:grpSpPr>
            <a:xfrm>
              <a:off x="7689837" y="3927672"/>
              <a:ext cx="673676" cy="445053"/>
              <a:chOff x="3786015" y="3490295"/>
              <a:chExt cx="580546" cy="365363"/>
            </a:xfrm>
          </p:grpSpPr>
          <p:sp>
            <p:nvSpPr>
              <p:cNvPr id="135" name="Freeform 92"/>
              <p:cNvSpPr>
                <a:spLocks noEditPoints="1"/>
              </p:cNvSpPr>
              <p:nvPr/>
            </p:nvSpPr>
            <p:spPr bwMode="auto">
              <a:xfrm>
                <a:off x="3786015" y="3490295"/>
                <a:ext cx="580546" cy="327257"/>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alpha val="50000"/>
                </a:schemeClr>
              </a:solidFill>
              <a:ln w="9525">
                <a:noFill/>
                <a:round/>
              </a:ln>
            </p:spPr>
            <p:txBody>
              <a:bodyPr vert="horz" wrap="square" lIns="91440" tIns="45720" rIns="91440" bIns="45720" numCol="1" anchor="t" anchorCtr="0" compatLnSpc="1"/>
              <a:lstStyle/>
              <a:p>
                <a:endParaRPr lang="en-US"/>
              </a:p>
            </p:txBody>
          </p:sp>
          <p:sp>
            <p:nvSpPr>
              <p:cNvPr id="136" name="Freeform 93"/>
              <p:cNvSpPr>
                <a:spLocks noEditPoints="1"/>
              </p:cNvSpPr>
              <p:nvPr/>
            </p:nvSpPr>
            <p:spPr bwMode="auto">
              <a:xfrm>
                <a:off x="3859983" y="3757033"/>
                <a:ext cx="98625" cy="98625"/>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alpha val="50000"/>
                </a:schemeClr>
              </a:solidFill>
              <a:ln w="9525">
                <a:noFill/>
                <a:round/>
              </a:ln>
            </p:spPr>
            <p:txBody>
              <a:bodyPr vert="horz" wrap="square" lIns="91440" tIns="45720" rIns="91440" bIns="45720" numCol="1" anchor="t" anchorCtr="0" compatLnSpc="1"/>
              <a:lstStyle/>
              <a:p>
                <a:endParaRPr lang="en-US"/>
              </a:p>
            </p:txBody>
          </p:sp>
          <p:sp>
            <p:nvSpPr>
              <p:cNvPr id="137" name="Freeform 94"/>
              <p:cNvSpPr>
                <a:spLocks noEditPoints="1"/>
              </p:cNvSpPr>
              <p:nvPr/>
            </p:nvSpPr>
            <p:spPr bwMode="auto">
              <a:xfrm>
                <a:off x="4178275" y="3757033"/>
                <a:ext cx="103108" cy="98625"/>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alpha val="50000"/>
                </a:schemeClr>
              </a:solidFill>
              <a:ln w="9525">
                <a:noFill/>
                <a:round/>
              </a:ln>
            </p:spPr>
            <p:txBody>
              <a:bodyPr vert="horz" wrap="square" lIns="91440" tIns="45720" rIns="91440" bIns="45720" numCol="1" anchor="t" anchorCtr="0" compatLnSpc="1"/>
              <a:lstStyle/>
              <a:p>
                <a:endParaRPr lang="en-US"/>
              </a:p>
            </p:txBody>
          </p:sp>
        </p:grpSp>
      </p:grpSp>
      <p:grpSp>
        <p:nvGrpSpPr>
          <p:cNvPr id="1031" name="组合 1030"/>
          <p:cNvGrpSpPr/>
          <p:nvPr/>
        </p:nvGrpSpPr>
        <p:grpSpPr>
          <a:xfrm>
            <a:off x="5989512" y="2688247"/>
            <a:ext cx="1539113" cy="1777516"/>
            <a:chOff x="5989512" y="2688247"/>
            <a:chExt cx="1539113" cy="1777516"/>
          </a:xfrm>
        </p:grpSpPr>
        <p:grpSp>
          <p:nvGrpSpPr>
            <p:cNvPr id="14" name="组合 13"/>
            <p:cNvGrpSpPr/>
            <p:nvPr/>
          </p:nvGrpSpPr>
          <p:grpSpPr>
            <a:xfrm rot="1838783">
              <a:off x="5989512" y="2688247"/>
              <a:ext cx="1539113" cy="1777516"/>
              <a:chOff x="5083962" y="3188594"/>
              <a:chExt cx="1303148" cy="1505001"/>
            </a:xfrm>
          </p:grpSpPr>
          <p:sp>
            <p:nvSpPr>
              <p:cNvPr id="105" name="Freeform 27"/>
              <p:cNvSpPr/>
              <p:nvPr/>
            </p:nvSpPr>
            <p:spPr bwMode="auto">
              <a:xfrm>
                <a:off x="5231370" y="3342439"/>
                <a:ext cx="1036725" cy="1197310"/>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92D050">
                  <a:alpha val="30000"/>
                </a:srgbClr>
              </a:solidFill>
              <a:ln w="28575" cap="flat">
                <a:solidFill>
                  <a:srgbClr val="80C634">
                    <a:alpha val="30000"/>
                  </a:srgb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Freeform 27"/>
              <p:cNvSpPr/>
              <p:nvPr/>
            </p:nvSpPr>
            <p:spPr bwMode="auto">
              <a:xfrm>
                <a:off x="5083962" y="3188594"/>
                <a:ext cx="1303148" cy="1505001"/>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sp>
          <p:nvSpPr>
            <p:cNvPr id="139" name="Freeform 74"/>
            <p:cNvSpPr>
              <a:spLocks noEditPoints="1"/>
            </p:cNvSpPr>
            <p:nvPr/>
          </p:nvSpPr>
          <p:spPr bwMode="auto">
            <a:xfrm>
              <a:off x="6415424" y="3314738"/>
              <a:ext cx="674224" cy="524366"/>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alpha val="50000"/>
              </a:schemeClr>
            </a:solidFill>
            <a:ln w="9525">
              <a:noFill/>
              <a:round/>
            </a:ln>
          </p:spPr>
          <p:txBody>
            <a:bodyPr vert="horz" wrap="square" lIns="91440" tIns="45720" rIns="91440" bIns="45720" numCol="1" anchor="t" anchorCtr="0" compatLnSpc="1"/>
            <a:lstStyle/>
            <a:p>
              <a:endParaRPr lang="en-US"/>
            </a:p>
          </p:txBody>
        </p:sp>
      </p:grpSp>
      <p:pic>
        <p:nvPicPr>
          <p:cNvPr id="2" name="26 - Perfect Symmetr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12630" y="5164541"/>
            <a:ext cx="487363" cy="487363"/>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2"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animEffect transition="in" filter="wipe(right)">
                                      <p:cBhvr>
                                        <p:cTn id="9" dur="1100"/>
                                        <p:tgtEl>
                                          <p:spTgt spid="1027"/>
                                        </p:tgtEl>
                                      </p:cBhvr>
                                    </p:animEffect>
                                  </p:childTnLst>
                                </p:cTn>
                              </p:par>
                              <p:par>
                                <p:cTn id="10" presetID="42" presetClass="entr" presetSubtype="0" fill="hold" nodeType="withEffect">
                                  <p:stCondLst>
                                    <p:cond delay="190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3300"/>
                                        <p:tgtEl>
                                          <p:spTgt spid="1030"/>
                                        </p:tgtEl>
                                      </p:cBhvr>
                                    </p:animEffect>
                                    <p:anim calcmode="lin" valueType="num">
                                      <p:cBhvr>
                                        <p:cTn id="13" dur="3300" fill="hold"/>
                                        <p:tgtEl>
                                          <p:spTgt spid="1030"/>
                                        </p:tgtEl>
                                        <p:attrNameLst>
                                          <p:attrName>ppt_x</p:attrName>
                                        </p:attrNameLst>
                                      </p:cBhvr>
                                      <p:tavLst>
                                        <p:tav tm="0">
                                          <p:val>
                                            <p:strVal val="#ppt_x"/>
                                          </p:val>
                                        </p:tav>
                                        <p:tav tm="100000">
                                          <p:val>
                                            <p:strVal val="#ppt_x"/>
                                          </p:val>
                                        </p:tav>
                                      </p:tavLst>
                                    </p:anim>
                                    <p:anim calcmode="lin" valueType="num">
                                      <p:cBhvr>
                                        <p:cTn id="14" dur="3300" fill="hold"/>
                                        <p:tgtEl>
                                          <p:spTgt spid="1030"/>
                                        </p:tgtEl>
                                        <p:attrNameLst>
                                          <p:attrName>ppt_y</p:attrName>
                                        </p:attrNameLst>
                                      </p:cBhvr>
                                      <p:tavLst>
                                        <p:tav tm="0">
                                          <p:val>
                                            <p:strVal val="#ppt_y+.1"/>
                                          </p:val>
                                        </p:tav>
                                        <p:tav tm="100000">
                                          <p:val>
                                            <p:strVal val="#ppt_y"/>
                                          </p:val>
                                        </p:tav>
                                      </p:tavLst>
                                    </p:anim>
                                  </p:childTnLst>
                                </p:cTn>
                              </p:par>
                              <p:par>
                                <p:cTn id="15" presetID="41" presetClass="entr" presetSubtype="0" fill="hold" nodeType="withEffect">
                                  <p:stCondLst>
                                    <p:cond delay="2600"/>
                                  </p:stCondLst>
                                  <p:iterate type="lt">
                                    <p:tmPct val="9877"/>
                                  </p:iterate>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9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9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9" dur="9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9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900" tmFilter="0,0; .5, 1; 1, 1"/>
                                        <p:tgtEl>
                                          <p:spTgt spid="4">
                                            <p:txEl>
                                              <p:pRg st="0" end="0"/>
                                            </p:txEl>
                                          </p:spTgt>
                                        </p:tgtEl>
                                      </p:cBhvr>
                                    </p:animEffect>
                                  </p:childTnLst>
                                </p:cTn>
                              </p:par>
                              <p:par>
                                <p:cTn id="22" presetID="22" presetClass="entr" presetSubtype="8" fill="hold" nodeType="withEffect">
                                  <p:stCondLst>
                                    <p:cond delay="42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900"/>
                                        <p:tgtEl>
                                          <p:spTgt spid="6"/>
                                        </p:tgtEl>
                                      </p:cBhvr>
                                    </p:animEffect>
                                  </p:childTnLst>
                                </p:cTn>
                              </p:par>
                              <p:par>
                                <p:cTn id="25" presetID="22" presetClass="entr" presetSubtype="8" fill="hold" nodeType="withEffect">
                                  <p:stCondLst>
                                    <p:cond delay="500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900"/>
                                        <p:tgtEl>
                                          <p:spTgt spid="10">
                                            <p:txEl>
                                              <p:pRg st="0" end="0"/>
                                            </p:txEl>
                                          </p:spTgt>
                                        </p:tgtEl>
                                      </p:cBhvr>
                                    </p:animEffect>
                                  </p:childTnLst>
                                </p:cTn>
                              </p:par>
                              <p:par>
                                <p:cTn id="28" presetID="53" presetClass="entr" presetSubtype="16" fill="hold" nodeType="withEffect">
                                  <p:stCondLst>
                                    <p:cond delay="3900"/>
                                  </p:stCondLst>
                                  <p:childTnLst>
                                    <p:set>
                                      <p:cBhvr>
                                        <p:cTn id="29" dur="1" fill="hold">
                                          <p:stCondLst>
                                            <p:cond delay="0"/>
                                          </p:stCondLst>
                                        </p:cTn>
                                        <p:tgtEl>
                                          <p:spTgt spid="1025"/>
                                        </p:tgtEl>
                                        <p:attrNameLst>
                                          <p:attrName>style.visibility</p:attrName>
                                        </p:attrNameLst>
                                      </p:cBhvr>
                                      <p:to>
                                        <p:strVal val="visible"/>
                                      </p:to>
                                    </p:set>
                                    <p:anim calcmode="lin" valueType="num">
                                      <p:cBhvr>
                                        <p:cTn id="30" dur="500" fill="hold"/>
                                        <p:tgtEl>
                                          <p:spTgt spid="1025"/>
                                        </p:tgtEl>
                                        <p:attrNameLst>
                                          <p:attrName>ppt_w</p:attrName>
                                        </p:attrNameLst>
                                      </p:cBhvr>
                                      <p:tavLst>
                                        <p:tav tm="0">
                                          <p:val>
                                            <p:fltVal val="0"/>
                                          </p:val>
                                        </p:tav>
                                        <p:tav tm="100000">
                                          <p:val>
                                            <p:strVal val="#ppt_w"/>
                                          </p:val>
                                        </p:tav>
                                      </p:tavLst>
                                    </p:anim>
                                    <p:anim calcmode="lin" valueType="num">
                                      <p:cBhvr>
                                        <p:cTn id="31" dur="500" fill="hold"/>
                                        <p:tgtEl>
                                          <p:spTgt spid="1025"/>
                                        </p:tgtEl>
                                        <p:attrNameLst>
                                          <p:attrName>ppt_h</p:attrName>
                                        </p:attrNameLst>
                                      </p:cBhvr>
                                      <p:tavLst>
                                        <p:tav tm="0">
                                          <p:val>
                                            <p:fltVal val="0"/>
                                          </p:val>
                                        </p:tav>
                                        <p:tav tm="100000">
                                          <p:val>
                                            <p:strVal val="#ppt_h"/>
                                          </p:val>
                                        </p:tav>
                                      </p:tavLst>
                                    </p:anim>
                                    <p:animEffect transition="in" filter="fade">
                                      <p:cBhvr>
                                        <p:cTn id="32" dur="500"/>
                                        <p:tgtEl>
                                          <p:spTgt spid="1025"/>
                                        </p:tgtEl>
                                      </p:cBhvr>
                                    </p:animEffect>
                                  </p:childTnLst>
                                </p:cTn>
                              </p:par>
                              <p:par>
                                <p:cTn id="33" presetID="53" presetClass="entr" presetSubtype="16" fill="hold" nodeType="withEffect">
                                  <p:stCondLst>
                                    <p:cond delay="4200"/>
                                  </p:stCondLst>
                                  <p:childTnLst>
                                    <p:set>
                                      <p:cBhvr>
                                        <p:cTn id="34" dur="1" fill="hold">
                                          <p:stCondLst>
                                            <p:cond delay="0"/>
                                          </p:stCondLst>
                                        </p:cTn>
                                        <p:tgtEl>
                                          <p:spTgt spid="1031"/>
                                        </p:tgtEl>
                                        <p:attrNameLst>
                                          <p:attrName>style.visibility</p:attrName>
                                        </p:attrNameLst>
                                      </p:cBhvr>
                                      <p:to>
                                        <p:strVal val="visible"/>
                                      </p:to>
                                    </p:set>
                                    <p:anim calcmode="lin" valueType="num">
                                      <p:cBhvr>
                                        <p:cTn id="35" dur="500" fill="hold"/>
                                        <p:tgtEl>
                                          <p:spTgt spid="1031"/>
                                        </p:tgtEl>
                                        <p:attrNameLst>
                                          <p:attrName>ppt_w</p:attrName>
                                        </p:attrNameLst>
                                      </p:cBhvr>
                                      <p:tavLst>
                                        <p:tav tm="0">
                                          <p:val>
                                            <p:fltVal val="0"/>
                                          </p:val>
                                        </p:tav>
                                        <p:tav tm="100000">
                                          <p:val>
                                            <p:strVal val="#ppt_w"/>
                                          </p:val>
                                        </p:tav>
                                      </p:tavLst>
                                    </p:anim>
                                    <p:anim calcmode="lin" valueType="num">
                                      <p:cBhvr>
                                        <p:cTn id="36" dur="500" fill="hold"/>
                                        <p:tgtEl>
                                          <p:spTgt spid="1031"/>
                                        </p:tgtEl>
                                        <p:attrNameLst>
                                          <p:attrName>ppt_h</p:attrName>
                                        </p:attrNameLst>
                                      </p:cBhvr>
                                      <p:tavLst>
                                        <p:tav tm="0">
                                          <p:val>
                                            <p:fltVal val="0"/>
                                          </p:val>
                                        </p:tav>
                                        <p:tav tm="100000">
                                          <p:val>
                                            <p:strVal val="#ppt_h"/>
                                          </p:val>
                                        </p:tav>
                                      </p:tavLst>
                                    </p:anim>
                                    <p:animEffect transition="in" filter="fade">
                                      <p:cBhvr>
                                        <p:cTn id="37" dur="500"/>
                                        <p:tgtEl>
                                          <p:spTgt spid="1031"/>
                                        </p:tgtEl>
                                      </p:cBhvr>
                                    </p:animEffect>
                                  </p:childTnLst>
                                </p:cTn>
                              </p:par>
                              <p:par>
                                <p:cTn id="38" presetID="53" presetClass="entr" presetSubtype="16" fill="hold" nodeType="withEffect">
                                  <p:stCondLst>
                                    <p:cond delay="4600"/>
                                  </p:stCondLst>
                                  <p:childTnLst>
                                    <p:set>
                                      <p:cBhvr>
                                        <p:cTn id="39" dur="1" fill="hold">
                                          <p:stCondLst>
                                            <p:cond delay="0"/>
                                          </p:stCondLst>
                                        </p:cTn>
                                        <p:tgtEl>
                                          <p:spTgt spid="1032"/>
                                        </p:tgtEl>
                                        <p:attrNameLst>
                                          <p:attrName>style.visibility</p:attrName>
                                        </p:attrNameLst>
                                      </p:cBhvr>
                                      <p:to>
                                        <p:strVal val="visible"/>
                                      </p:to>
                                    </p:set>
                                    <p:anim calcmode="lin" valueType="num">
                                      <p:cBhvr>
                                        <p:cTn id="40" dur="500" fill="hold"/>
                                        <p:tgtEl>
                                          <p:spTgt spid="1032"/>
                                        </p:tgtEl>
                                        <p:attrNameLst>
                                          <p:attrName>ppt_w</p:attrName>
                                        </p:attrNameLst>
                                      </p:cBhvr>
                                      <p:tavLst>
                                        <p:tav tm="0">
                                          <p:val>
                                            <p:fltVal val="0"/>
                                          </p:val>
                                        </p:tav>
                                        <p:tav tm="100000">
                                          <p:val>
                                            <p:strVal val="#ppt_w"/>
                                          </p:val>
                                        </p:tav>
                                      </p:tavLst>
                                    </p:anim>
                                    <p:anim calcmode="lin" valueType="num">
                                      <p:cBhvr>
                                        <p:cTn id="41" dur="500" fill="hold"/>
                                        <p:tgtEl>
                                          <p:spTgt spid="1032"/>
                                        </p:tgtEl>
                                        <p:attrNameLst>
                                          <p:attrName>ppt_h</p:attrName>
                                        </p:attrNameLst>
                                      </p:cBhvr>
                                      <p:tavLst>
                                        <p:tav tm="0">
                                          <p:val>
                                            <p:fltVal val="0"/>
                                          </p:val>
                                        </p:tav>
                                        <p:tav tm="100000">
                                          <p:val>
                                            <p:strVal val="#ppt_h"/>
                                          </p:val>
                                        </p:tav>
                                      </p:tavLst>
                                    </p:anim>
                                    <p:animEffect transition="in" filter="fade">
                                      <p:cBhvr>
                                        <p:cTn id="42" dur="500"/>
                                        <p:tgtEl>
                                          <p:spTgt spid="1032"/>
                                        </p:tgtEl>
                                      </p:cBhvr>
                                    </p:animEffect>
                                  </p:childTnLst>
                                </p:cTn>
                              </p:par>
                              <p:par>
                                <p:cTn id="43" presetID="42" presetClass="entr" presetSubtype="0" fill="hold" nodeType="withEffect">
                                  <p:stCondLst>
                                    <p:cond delay="6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700"/>
                                        <p:tgtEl>
                                          <p:spTgt spid="29"/>
                                        </p:tgtEl>
                                      </p:cBhvr>
                                    </p:animEffect>
                                    <p:anim calcmode="lin" valueType="num">
                                      <p:cBhvr>
                                        <p:cTn id="46" dur="1700" fill="hold"/>
                                        <p:tgtEl>
                                          <p:spTgt spid="29"/>
                                        </p:tgtEl>
                                        <p:attrNameLst>
                                          <p:attrName>ppt_x</p:attrName>
                                        </p:attrNameLst>
                                      </p:cBhvr>
                                      <p:tavLst>
                                        <p:tav tm="0">
                                          <p:val>
                                            <p:strVal val="#ppt_x"/>
                                          </p:val>
                                        </p:tav>
                                        <p:tav tm="100000">
                                          <p:val>
                                            <p:strVal val="#ppt_x"/>
                                          </p:val>
                                        </p:tav>
                                      </p:tavLst>
                                    </p:anim>
                                    <p:anim calcmode="lin" valueType="num">
                                      <p:cBhvr>
                                        <p:cTn id="47" dur="17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8"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73187" y="1084242"/>
            <a:ext cx="3514027" cy="1094533"/>
          </a:xfrm>
          <a:prstGeom prst="rect">
            <a:avLst/>
          </a:prstGeom>
          <a:solidFill>
            <a:srgbClr val="25C6F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cxnSp>
        <p:nvCxnSpPr>
          <p:cNvPr id="10" name="Straight Connector 9"/>
          <p:cNvCxnSpPr/>
          <p:nvPr/>
        </p:nvCxnSpPr>
        <p:spPr>
          <a:xfrm>
            <a:off x="2335718" y="1199456"/>
            <a:ext cx="0" cy="86410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29"/>
          <p:cNvGrpSpPr/>
          <p:nvPr/>
        </p:nvGrpSpPr>
        <p:grpSpPr>
          <a:xfrm>
            <a:off x="2477602" y="1244365"/>
            <a:ext cx="2016243" cy="981743"/>
            <a:chOff x="798971" y="1704791"/>
            <a:chExt cx="1112114" cy="981743"/>
          </a:xfrm>
        </p:grpSpPr>
        <p:sp>
          <p:nvSpPr>
            <p:cNvPr id="12" name="Text Placeholder 3"/>
            <p:cNvSpPr txBox="1"/>
            <p:nvPr/>
          </p:nvSpPr>
          <p:spPr>
            <a:xfrm>
              <a:off x="820191" y="1704791"/>
              <a:ext cx="42440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200" dirty="0">
                  <a:solidFill>
                    <a:schemeClr val="bg1"/>
                  </a:solidFill>
                  <a:latin typeface="时尚中黑简体" panose="01010104010101010101" pitchFamily="2" charset="-122"/>
                  <a:ea typeface="时尚中黑简体" panose="01010104010101010101" pitchFamily="2" charset="-122"/>
                </a:rPr>
                <a:t>输入标题字</a:t>
              </a:r>
            </a:p>
          </p:txBody>
        </p:sp>
        <p:sp>
          <p:nvSpPr>
            <p:cNvPr id="13" name="Text Placeholder 3"/>
            <p:cNvSpPr txBox="1"/>
            <p:nvPr/>
          </p:nvSpPr>
          <p:spPr>
            <a:xfrm>
              <a:off x="798971" y="1917093"/>
              <a:ext cx="1112114" cy="7694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14" name="Text Placeholder 3"/>
          <p:cNvSpPr txBox="1"/>
          <p:nvPr/>
        </p:nvSpPr>
        <p:spPr>
          <a:xfrm>
            <a:off x="1630015" y="1463395"/>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rPr>
              <a:t>20%</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69" name="Group 68"/>
          <p:cNvGrpSpPr/>
          <p:nvPr/>
        </p:nvGrpSpPr>
        <p:grpSpPr>
          <a:xfrm>
            <a:off x="654724" y="1199456"/>
            <a:ext cx="919697" cy="864105"/>
            <a:chOff x="654724" y="1199456"/>
            <a:chExt cx="919697" cy="864105"/>
          </a:xfrm>
        </p:grpSpPr>
        <p:sp>
          <p:nvSpPr>
            <p:cNvPr id="6" name="Pentagon 5"/>
            <p:cNvSpPr/>
            <p:nvPr/>
          </p:nvSpPr>
          <p:spPr>
            <a:xfrm>
              <a:off x="654724" y="1199456"/>
              <a:ext cx="919697" cy="864105"/>
            </a:xfrm>
            <a:prstGeom prst="homePlate">
              <a:avLst>
                <a:gd name="adj" fmla="val 35732"/>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grpSp>
          <p:nvGrpSpPr>
            <p:cNvPr id="22" name="Group 21"/>
            <p:cNvGrpSpPr/>
            <p:nvPr/>
          </p:nvGrpSpPr>
          <p:grpSpPr>
            <a:xfrm>
              <a:off x="733843" y="1408483"/>
              <a:ext cx="652660" cy="331148"/>
              <a:chOff x="2263775" y="3041151"/>
              <a:chExt cx="855152" cy="433889"/>
            </a:xfrm>
            <a:solidFill>
              <a:schemeClr val="accent1"/>
            </a:solidFill>
          </p:grpSpPr>
          <p:sp>
            <p:nvSpPr>
              <p:cNvPr id="2053" name="Freeform 5"/>
              <p:cNvSpPr>
                <a:spLocks noEditPoints="1"/>
              </p:cNvSpPr>
              <p:nvPr/>
            </p:nvSpPr>
            <p:spPr bwMode="auto">
              <a:xfrm>
                <a:off x="2342977" y="3041151"/>
                <a:ext cx="153813" cy="152665"/>
              </a:xfrm>
              <a:custGeom>
                <a:avLst/>
                <a:gdLst/>
                <a:ahLst/>
                <a:cxnLst>
                  <a:cxn ang="0">
                    <a:pos x="56" y="28"/>
                  </a:cxn>
                  <a:cxn ang="0">
                    <a:pos x="28" y="55"/>
                  </a:cxn>
                  <a:cxn ang="0">
                    <a:pos x="0" y="28"/>
                  </a:cxn>
                  <a:cxn ang="0">
                    <a:pos x="28" y="0"/>
                  </a:cxn>
                  <a:cxn ang="0">
                    <a:pos x="56" y="28"/>
                  </a:cxn>
                  <a:cxn ang="0">
                    <a:pos x="56" y="28"/>
                  </a:cxn>
                  <a:cxn ang="0">
                    <a:pos x="56" y="28"/>
                  </a:cxn>
                </a:cxnLst>
                <a:rect l="0" t="0" r="r" b="b"/>
                <a:pathLst>
                  <a:path w="56" h="55">
                    <a:moveTo>
                      <a:pt x="56" y="28"/>
                    </a:moveTo>
                    <a:cubicBezTo>
                      <a:pt x="56" y="43"/>
                      <a:pt x="43" y="55"/>
                      <a:pt x="28" y="55"/>
                    </a:cubicBezTo>
                    <a:cubicBezTo>
                      <a:pt x="13" y="55"/>
                      <a:pt x="0" y="43"/>
                      <a:pt x="0" y="28"/>
                    </a:cubicBezTo>
                    <a:cubicBezTo>
                      <a:pt x="0" y="12"/>
                      <a:pt x="13" y="0"/>
                      <a:pt x="28" y="0"/>
                    </a:cubicBezTo>
                    <a:cubicBezTo>
                      <a:pt x="43" y="0"/>
                      <a:pt x="56" y="12"/>
                      <a:pt x="56" y="28"/>
                    </a:cubicBezTo>
                    <a:close/>
                    <a:moveTo>
                      <a:pt x="56" y="28"/>
                    </a:moveTo>
                    <a:cubicBezTo>
                      <a:pt x="56" y="28"/>
                      <a:pt x="56" y="28"/>
                      <a:pt x="56" y="28"/>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054" name="Freeform 6"/>
              <p:cNvSpPr>
                <a:spLocks noEditPoints="1"/>
              </p:cNvSpPr>
              <p:nvPr/>
            </p:nvSpPr>
            <p:spPr bwMode="auto">
              <a:xfrm>
                <a:off x="2263775" y="3149049"/>
                <a:ext cx="312217" cy="166439"/>
              </a:xfrm>
              <a:custGeom>
                <a:avLst/>
                <a:gdLst/>
                <a:ahLst/>
                <a:cxnLst>
                  <a:cxn ang="0">
                    <a:pos x="51" y="52"/>
                  </a:cxn>
                  <a:cxn ang="0">
                    <a:pos x="51" y="52"/>
                  </a:cxn>
                  <a:cxn ang="0">
                    <a:pos x="42" y="40"/>
                  </a:cxn>
                  <a:cxn ang="0">
                    <a:pos x="24" y="35"/>
                  </a:cxn>
                  <a:cxn ang="0">
                    <a:pos x="27" y="29"/>
                  </a:cxn>
                  <a:cxn ang="0">
                    <a:pos x="29" y="27"/>
                  </a:cxn>
                  <a:cxn ang="0">
                    <a:pos x="29" y="34"/>
                  </a:cxn>
                  <a:cxn ang="0">
                    <a:pos x="43" y="38"/>
                  </a:cxn>
                  <a:cxn ang="0">
                    <a:pos x="51" y="43"/>
                  </a:cxn>
                  <a:cxn ang="0">
                    <a:pos x="54" y="52"/>
                  </a:cxn>
                  <a:cxn ang="0">
                    <a:pos x="57" y="51"/>
                  </a:cxn>
                  <a:cxn ang="0">
                    <a:pos x="57" y="51"/>
                  </a:cxn>
                  <a:cxn ang="0">
                    <a:pos x="62" y="52"/>
                  </a:cxn>
                  <a:cxn ang="0">
                    <a:pos x="64" y="43"/>
                  </a:cxn>
                  <a:cxn ang="0">
                    <a:pos x="72" y="38"/>
                  </a:cxn>
                  <a:cxn ang="0">
                    <a:pos x="85" y="35"/>
                  </a:cxn>
                  <a:cxn ang="0">
                    <a:pos x="85" y="26"/>
                  </a:cxn>
                  <a:cxn ang="0">
                    <a:pos x="91" y="34"/>
                  </a:cxn>
                  <a:cxn ang="0">
                    <a:pos x="74" y="40"/>
                  </a:cxn>
                  <a:cxn ang="0">
                    <a:pos x="65" y="52"/>
                  </a:cxn>
                  <a:cxn ang="0">
                    <a:pos x="65" y="53"/>
                  </a:cxn>
                  <a:cxn ang="0">
                    <a:pos x="79" y="60"/>
                  </a:cxn>
                  <a:cxn ang="0">
                    <a:pos x="114" y="37"/>
                  </a:cxn>
                  <a:cxn ang="0">
                    <a:pos x="114" y="33"/>
                  </a:cxn>
                  <a:cxn ang="0">
                    <a:pos x="103" y="13"/>
                  </a:cxn>
                  <a:cxn ang="0">
                    <a:pos x="103" y="13"/>
                  </a:cxn>
                  <a:cxn ang="0">
                    <a:pos x="102" y="12"/>
                  </a:cxn>
                  <a:cxn ang="0">
                    <a:pos x="100" y="10"/>
                  </a:cxn>
                  <a:cxn ang="0">
                    <a:pos x="99" y="10"/>
                  </a:cxn>
                  <a:cxn ang="0">
                    <a:pos x="98" y="8"/>
                  </a:cxn>
                  <a:cxn ang="0">
                    <a:pos x="86" y="0"/>
                  </a:cxn>
                  <a:cxn ang="0">
                    <a:pos x="57" y="20"/>
                  </a:cxn>
                  <a:cxn ang="0">
                    <a:pos x="28" y="0"/>
                  </a:cxn>
                  <a:cxn ang="0">
                    <a:pos x="0" y="34"/>
                  </a:cxn>
                  <a:cxn ang="0">
                    <a:pos x="0" y="37"/>
                  </a:cxn>
                  <a:cxn ang="0">
                    <a:pos x="34" y="60"/>
                  </a:cxn>
                  <a:cxn ang="0">
                    <a:pos x="51" y="52"/>
                  </a:cxn>
                  <a:cxn ang="0">
                    <a:pos x="51" y="52"/>
                  </a:cxn>
                  <a:cxn ang="0">
                    <a:pos x="51" y="52"/>
                  </a:cxn>
                </a:cxnLst>
                <a:rect l="0" t="0" r="r" b="b"/>
                <a:pathLst>
                  <a:path w="114" h="60">
                    <a:moveTo>
                      <a:pt x="51" y="52"/>
                    </a:moveTo>
                    <a:cubicBezTo>
                      <a:pt x="51" y="52"/>
                      <a:pt x="51" y="52"/>
                      <a:pt x="51" y="52"/>
                    </a:cubicBezTo>
                    <a:cubicBezTo>
                      <a:pt x="52" y="46"/>
                      <a:pt x="48" y="41"/>
                      <a:pt x="42" y="40"/>
                    </a:cubicBezTo>
                    <a:cubicBezTo>
                      <a:pt x="32" y="38"/>
                      <a:pt x="27" y="36"/>
                      <a:pt x="24" y="35"/>
                    </a:cubicBezTo>
                    <a:cubicBezTo>
                      <a:pt x="25" y="33"/>
                      <a:pt x="26" y="31"/>
                      <a:pt x="27" y="29"/>
                    </a:cubicBezTo>
                    <a:cubicBezTo>
                      <a:pt x="28" y="28"/>
                      <a:pt x="28" y="28"/>
                      <a:pt x="29" y="27"/>
                    </a:cubicBezTo>
                    <a:cubicBezTo>
                      <a:pt x="29" y="34"/>
                      <a:pt x="29" y="34"/>
                      <a:pt x="29" y="34"/>
                    </a:cubicBezTo>
                    <a:cubicBezTo>
                      <a:pt x="32" y="35"/>
                      <a:pt x="37" y="37"/>
                      <a:pt x="43" y="38"/>
                    </a:cubicBezTo>
                    <a:cubicBezTo>
                      <a:pt x="47" y="39"/>
                      <a:pt x="50" y="40"/>
                      <a:pt x="51" y="43"/>
                    </a:cubicBezTo>
                    <a:cubicBezTo>
                      <a:pt x="53" y="46"/>
                      <a:pt x="54" y="49"/>
                      <a:pt x="54" y="52"/>
                    </a:cubicBezTo>
                    <a:cubicBezTo>
                      <a:pt x="55" y="52"/>
                      <a:pt x="56" y="51"/>
                      <a:pt x="57" y="51"/>
                    </a:cubicBezTo>
                    <a:cubicBezTo>
                      <a:pt x="57" y="51"/>
                      <a:pt x="57" y="51"/>
                      <a:pt x="57" y="51"/>
                    </a:cubicBezTo>
                    <a:cubicBezTo>
                      <a:pt x="58" y="51"/>
                      <a:pt x="60" y="52"/>
                      <a:pt x="62" y="52"/>
                    </a:cubicBezTo>
                    <a:cubicBezTo>
                      <a:pt x="61" y="49"/>
                      <a:pt x="62" y="46"/>
                      <a:pt x="64" y="43"/>
                    </a:cubicBezTo>
                    <a:cubicBezTo>
                      <a:pt x="66" y="40"/>
                      <a:pt x="69" y="39"/>
                      <a:pt x="72" y="38"/>
                    </a:cubicBezTo>
                    <a:cubicBezTo>
                      <a:pt x="78" y="37"/>
                      <a:pt x="82" y="36"/>
                      <a:pt x="85" y="35"/>
                    </a:cubicBezTo>
                    <a:cubicBezTo>
                      <a:pt x="85" y="26"/>
                      <a:pt x="85" y="26"/>
                      <a:pt x="85" y="26"/>
                    </a:cubicBezTo>
                    <a:cubicBezTo>
                      <a:pt x="88" y="29"/>
                      <a:pt x="89" y="31"/>
                      <a:pt x="91" y="34"/>
                    </a:cubicBezTo>
                    <a:cubicBezTo>
                      <a:pt x="91" y="35"/>
                      <a:pt x="85" y="38"/>
                      <a:pt x="74" y="40"/>
                    </a:cubicBezTo>
                    <a:cubicBezTo>
                      <a:pt x="68" y="41"/>
                      <a:pt x="64" y="46"/>
                      <a:pt x="65" y="52"/>
                    </a:cubicBezTo>
                    <a:cubicBezTo>
                      <a:pt x="65" y="52"/>
                      <a:pt x="65" y="53"/>
                      <a:pt x="65" y="53"/>
                    </a:cubicBezTo>
                    <a:cubicBezTo>
                      <a:pt x="71" y="54"/>
                      <a:pt x="75" y="56"/>
                      <a:pt x="79" y="60"/>
                    </a:cubicBezTo>
                    <a:cubicBezTo>
                      <a:pt x="107" y="54"/>
                      <a:pt x="114" y="44"/>
                      <a:pt x="114" y="37"/>
                    </a:cubicBezTo>
                    <a:cubicBezTo>
                      <a:pt x="114" y="36"/>
                      <a:pt x="114" y="34"/>
                      <a:pt x="114" y="33"/>
                    </a:cubicBezTo>
                    <a:cubicBezTo>
                      <a:pt x="111" y="25"/>
                      <a:pt x="108" y="19"/>
                      <a:pt x="103" y="13"/>
                    </a:cubicBezTo>
                    <a:cubicBezTo>
                      <a:pt x="103" y="13"/>
                      <a:pt x="103" y="13"/>
                      <a:pt x="103" y="13"/>
                    </a:cubicBezTo>
                    <a:cubicBezTo>
                      <a:pt x="102" y="13"/>
                      <a:pt x="102" y="13"/>
                      <a:pt x="102" y="12"/>
                    </a:cubicBezTo>
                    <a:cubicBezTo>
                      <a:pt x="101" y="12"/>
                      <a:pt x="101" y="11"/>
                      <a:pt x="100" y="10"/>
                    </a:cubicBezTo>
                    <a:cubicBezTo>
                      <a:pt x="100" y="10"/>
                      <a:pt x="100" y="10"/>
                      <a:pt x="99" y="10"/>
                    </a:cubicBezTo>
                    <a:cubicBezTo>
                      <a:pt x="99" y="9"/>
                      <a:pt x="98" y="9"/>
                      <a:pt x="98" y="8"/>
                    </a:cubicBezTo>
                    <a:cubicBezTo>
                      <a:pt x="94" y="5"/>
                      <a:pt x="90" y="2"/>
                      <a:pt x="86" y="0"/>
                    </a:cubicBezTo>
                    <a:cubicBezTo>
                      <a:pt x="82" y="11"/>
                      <a:pt x="70" y="20"/>
                      <a:pt x="57" y="20"/>
                    </a:cubicBezTo>
                    <a:cubicBezTo>
                      <a:pt x="44" y="20"/>
                      <a:pt x="32" y="12"/>
                      <a:pt x="28" y="0"/>
                    </a:cubicBezTo>
                    <a:cubicBezTo>
                      <a:pt x="16" y="7"/>
                      <a:pt x="5" y="17"/>
                      <a:pt x="0" y="34"/>
                    </a:cubicBezTo>
                    <a:cubicBezTo>
                      <a:pt x="0" y="35"/>
                      <a:pt x="0" y="36"/>
                      <a:pt x="0" y="37"/>
                    </a:cubicBezTo>
                    <a:cubicBezTo>
                      <a:pt x="0" y="44"/>
                      <a:pt x="6" y="54"/>
                      <a:pt x="34" y="60"/>
                    </a:cubicBezTo>
                    <a:cubicBezTo>
                      <a:pt x="39" y="56"/>
                      <a:pt x="44" y="53"/>
                      <a:pt x="51" y="52"/>
                    </a:cubicBezTo>
                    <a:close/>
                    <a:moveTo>
                      <a:pt x="51" y="52"/>
                    </a:moveTo>
                    <a:cubicBezTo>
                      <a:pt x="51" y="52"/>
                      <a:pt x="51" y="52"/>
                      <a:pt x="51" y="5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055" name="Freeform 7"/>
              <p:cNvSpPr>
                <a:spLocks noEditPoints="1"/>
              </p:cNvSpPr>
              <p:nvPr/>
            </p:nvSpPr>
            <p:spPr bwMode="auto">
              <a:xfrm>
                <a:off x="2339533" y="3301714"/>
                <a:ext cx="157256" cy="157256"/>
              </a:xfrm>
              <a:custGeom>
                <a:avLst/>
                <a:gdLst/>
                <a:ahLst/>
                <a:cxnLst>
                  <a:cxn ang="0">
                    <a:pos x="57" y="28"/>
                  </a:cxn>
                  <a:cxn ang="0">
                    <a:pos x="29" y="0"/>
                  </a:cxn>
                  <a:cxn ang="0">
                    <a:pos x="0" y="28"/>
                  </a:cxn>
                  <a:cxn ang="0">
                    <a:pos x="28" y="56"/>
                  </a:cxn>
                  <a:cxn ang="0">
                    <a:pos x="57" y="28"/>
                  </a:cxn>
                  <a:cxn ang="0">
                    <a:pos x="57" y="28"/>
                  </a:cxn>
                  <a:cxn ang="0">
                    <a:pos x="57" y="28"/>
                  </a:cxn>
                </a:cxnLst>
                <a:rect l="0" t="0" r="r" b="b"/>
                <a:pathLst>
                  <a:path w="57" h="57">
                    <a:moveTo>
                      <a:pt x="57" y="28"/>
                    </a:moveTo>
                    <a:cubicBezTo>
                      <a:pt x="57" y="13"/>
                      <a:pt x="44" y="0"/>
                      <a:pt x="29" y="0"/>
                    </a:cubicBezTo>
                    <a:cubicBezTo>
                      <a:pt x="13" y="0"/>
                      <a:pt x="0" y="12"/>
                      <a:pt x="0" y="28"/>
                    </a:cubicBezTo>
                    <a:cubicBezTo>
                      <a:pt x="0" y="44"/>
                      <a:pt x="12" y="56"/>
                      <a:pt x="28" y="56"/>
                    </a:cubicBezTo>
                    <a:cubicBezTo>
                      <a:pt x="44" y="57"/>
                      <a:pt x="57" y="44"/>
                      <a:pt x="57" y="28"/>
                    </a:cubicBezTo>
                    <a:close/>
                    <a:moveTo>
                      <a:pt x="57" y="28"/>
                    </a:moveTo>
                    <a:cubicBezTo>
                      <a:pt x="57" y="28"/>
                      <a:pt x="57" y="28"/>
                      <a:pt x="57" y="28"/>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056" name="Freeform 8"/>
              <p:cNvSpPr>
                <a:spLocks noEditPoints="1"/>
              </p:cNvSpPr>
              <p:nvPr/>
            </p:nvSpPr>
            <p:spPr bwMode="auto">
              <a:xfrm>
                <a:off x="2501381" y="3323523"/>
                <a:ext cx="617546" cy="151517"/>
              </a:xfrm>
              <a:custGeom>
                <a:avLst/>
                <a:gdLst/>
                <a:ahLst/>
                <a:cxnLst>
                  <a:cxn ang="0">
                    <a:pos x="209" y="13"/>
                  </a:cxn>
                  <a:cxn ang="0">
                    <a:pos x="121" y="13"/>
                  </a:cxn>
                  <a:cxn ang="0">
                    <a:pos x="124" y="18"/>
                  </a:cxn>
                  <a:cxn ang="0">
                    <a:pos x="112" y="36"/>
                  </a:cxn>
                  <a:cxn ang="0">
                    <a:pos x="53" y="41"/>
                  </a:cxn>
                  <a:cxn ang="0">
                    <a:pos x="28" y="40"/>
                  </a:cxn>
                  <a:cxn ang="0">
                    <a:pos x="28" y="39"/>
                  </a:cxn>
                  <a:cxn ang="0">
                    <a:pos x="28" y="37"/>
                  </a:cxn>
                  <a:cxn ang="0">
                    <a:pos x="53" y="38"/>
                  </a:cxn>
                  <a:cxn ang="0">
                    <a:pos x="112" y="33"/>
                  </a:cxn>
                  <a:cxn ang="0">
                    <a:pos x="121" y="19"/>
                  </a:cxn>
                  <a:cxn ang="0">
                    <a:pos x="108" y="10"/>
                  </a:cxn>
                  <a:cxn ang="0">
                    <a:pos x="34" y="14"/>
                  </a:cxn>
                  <a:cxn ang="0">
                    <a:pos x="34" y="11"/>
                  </a:cxn>
                  <a:cxn ang="0">
                    <a:pos x="52" y="12"/>
                  </a:cxn>
                  <a:cxn ang="0">
                    <a:pos x="106" y="7"/>
                  </a:cxn>
                  <a:cxn ang="0">
                    <a:pos x="91" y="0"/>
                  </a:cxn>
                  <a:cxn ang="0">
                    <a:pos x="24" y="0"/>
                  </a:cxn>
                  <a:cxn ang="0">
                    <a:pos x="1" y="20"/>
                  </a:cxn>
                  <a:cxn ang="0">
                    <a:pos x="0" y="27"/>
                  </a:cxn>
                  <a:cxn ang="0">
                    <a:pos x="1" y="34"/>
                  </a:cxn>
                  <a:cxn ang="0">
                    <a:pos x="1" y="34"/>
                  </a:cxn>
                  <a:cxn ang="0">
                    <a:pos x="24" y="55"/>
                  </a:cxn>
                  <a:cxn ang="0">
                    <a:pos x="90" y="55"/>
                  </a:cxn>
                  <a:cxn ang="0">
                    <a:pos x="109" y="44"/>
                  </a:cxn>
                  <a:cxn ang="0">
                    <a:pos x="209" y="45"/>
                  </a:cxn>
                  <a:cxn ang="0">
                    <a:pos x="209" y="45"/>
                  </a:cxn>
                  <a:cxn ang="0">
                    <a:pos x="225" y="29"/>
                  </a:cxn>
                  <a:cxn ang="0">
                    <a:pos x="209" y="13"/>
                  </a:cxn>
                  <a:cxn ang="0">
                    <a:pos x="209" y="13"/>
                  </a:cxn>
                  <a:cxn ang="0">
                    <a:pos x="209" y="13"/>
                  </a:cxn>
                </a:cxnLst>
                <a:rect l="0" t="0" r="r" b="b"/>
                <a:pathLst>
                  <a:path w="225" h="55">
                    <a:moveTo>
                      <a:pt x="209" y="13"/>
                    </a:moveTo>
                    <a:cubicBezTo>
                      <a:pt x="121" y="13"/>
                      <a:pt x="121" y="13"/>
                      <a:pt x="121" y="13"/>
                    </a:cubicBezTo>
                    <a:cubicBezTo>
                      <a:pt x="123" y="14"/>
                      <a:pt x="123" y="16"/>
                      <a:pt x="124" y="18"/>
                    </a:cubicBezTo>
                    <a:cubicBezTo>
                      <a:pt x="125" y="26"/>
                      <a:pt x="120" y="34"/>
                      <a:pt x="112" y="36"/>
                    </a:cubicBezTo>
                    <a:cubicBezTo>
                      <a:pt x="111" y="36"/>
                      <a:pt x="81" y="41"/>
                      <a:pt x="53" y="41"/>
                    </a:cubicBezTo>
                    <a:cubicBezTo>
                      <a:pt x="43" y="41"/>
                      <a:pt x="35" y="41"/>
                      <a:pt x="28" y="40"/>
                    </a:cubicBezTo>
                    <a:cubicBezTo>
                      <a:pt x="28" y="39"/>
                      <a:pt x="28" y="39"/>
                      <a:pt x="28" y="39"/>
                    </a:cubicBezTo>
                    <a:cubicBezTo>
                      <a:pt x="28" y="38"/>
                      <a:pt x="28" y="37"/>
                      <a:pt x="28" y="37"/>
                    </a:cubicBezTo>
                    <a:cubicBezTo>
                      <a:pt x="36" y="38"/>
                      <a:pt x="44" y="38"/>
                      <a:pt x="53" y="38"/>
                    </a:cubicBezTo>
                    <a:cubicBezTo>
                      <a:pt x="81" y="38"/>
                      <a:pt x="110" y="33"/>
                      <a:pt x="112" y="33"/>
                    </a:cubicBezTo>
                    <a:cubicBezTo>
                      <a:pt x="118" y="31"/>
                      <a:pt x="122" y="25"/>
                      <a:pt x="121" y="19"/>
                    </a:cubicBezTo>
                    <a:cubicBezTo>
                      <a:pt x="120" y="13"/>
                      <a:pt x="114" y="8"/>
                      <a:pt x="108" y="10"/>
                    </a:cubicBezTo>
                    <a:cubicBezTo>
                      <a:pt x="107" y="10"/>
                      <a:pt x="63" y="18"/>
                      <a:pt x="34" y="14"/>
                    </a:cubicBezTo>
                    <a:cubicBezTo>
                      <a:pt x="34" y="13"/>
                      <a:pt x="34" y="12"/>
                      <a:pt x="34" y="11"/>
                    </a:cubicBezTo>
                    <a:cubicBezTo>
                      <a:pt x="40" y="11"/>
                      <a:pt x="46" y="12"/>
                      <a:pt x="52" y="12"/>
                    </a:cubicBezTo>
                    <a:cubicBezTo>
                      <a:pt x="76" y="12"/>
                      <a:pt x="100" y="8"/>
                      <a:pt x="106" y="7"/>
                    </a:cubicBezTo>
                    <a:cubicBezTo>
                      <a:pt x="102" y="3"/>
                      <a:pt x="97" y="0"/>
                      <a:pt x="91" y="0"/>
                    </a:cubicBezTo>
                    <a:cubicBezTo>
                      <a:pt x="24" y="0"/>
                      <a:pt x="24" y="0"/>
                      <a:pt x="24" y="0"/>
                    </a:cubicBezTo>
                    <a:cubicBezTo>
                      <a:pt x="12" y="0"/>
                      <a:pt x="4" y="10"/>
                      <a:pt x="1" y="20"/>
                    </a:cubicBezTo>
                    <a:cubicBezTo>
                      <a:pt x="1" y="20"/>
                      <a:pt x="0" y="24"/>
                      <a:pt x="0" y="27"/>
                    </a:cubicBezTo>
                    <a:cubicBezTo>
                      <a:pt x="0" y="30"/>
                      <a:pt x="1" y="34"/>
                      <a:pt x="1" y="34"/>
                    </a:cubicBezTo>
                    <a:cubicBezTo>
                      <a:pt x="1" y="34"/>
                      <a:pt x="1" y="34"/>
                      <a:pt x="1" y="34"/>
                    </a:cubicBezTo>
                    <a:cubicBezTo>
                      <a:pt x="3" y="44"/>
                      <a:pt x="12" y="55"/>
                      <a:pt x="24" y="55"/>
                    </a:cubicBezTo>
                    <a:cubicBezTo>
                      <a:pt x="90" y="55"/>
                      <a:pt x="90" y="55"/>
                      <a:pt x="90" y="55"/>
                    </a:cubicBezTo>
                    <a:cubicBezTo>
                      <a:pt x="98" y="55"/>
                      <a:pt x="105" y="51"/>
                      <a:pt x="109" y="44"/>
                    </a:cubicBezTo>
                    <a:cubicBezTo>
                      <a:pt x="209" y="45"/>
                      <a:pt x="209" y="45"/>
                      <a:pt x="209" y="45"/>
                    </a:cubicBezTo>
                    <a:cubicBezTo>
                      <a:pt x="209" y="45"/>
                      <a:pt x="209" y="45"/>
                      <a:pt x="209" y="45"/>
                    </a:cubicBezTo>
                    <a:cubicBezTo>
                      <a:pt x="218" y="45"/>
                      <a:pt x="225" y="37"/>
                      <a:pt x="225" y="29"/>
                    </a:cubicBezTo>
                    <a:cubicBezTo>
                      <a:pt x="225" y="20"/>
                      <a:pt x="218" y="13"/>
                      <a:pt x="209" y="13"/>
                    </a:cubicBezTo>
                    <a:close/>
                    <a:moveTo>
                      <a:pt x="209" y="13"/>
                    </a:moveTo>
                    <a:cubicBezTo>
                      <a:pt x="209" y="13"/>
                      <a:pt x="209" y="13"/>
                      <a:pt x="209" y="13"/>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057" name="Freeform 9"/>
              <p:cNvSpPr>
                <a:spLocks noEditPoints="1"/>
              </p:cNvSpPr>
              <p:nvPr/>
            </p:nvSpPr>
            <p:spPr bwMode="auto">
              <a:xfrm>
                <a:off x="2274106" y="3386655"/>
                <a:ext cx="104455" cy="80350"/>
              </a:xfrm>
              <a:custGeom>
                <a:avLst/>
                <a:gdLst/>
                <a:ahLst/>
                <a:cxnLst>
                  <a:cxn ang="0">
                    <a:pos x="38" y="28"/>
                  </a:cxn>
                  <a:cxn ang="0">
                    <a:pos x="19" y="0"/>
                  </a:cxn>
                  <a:cxn ang="0">
                    <a:pos x="23" y="28"/>
                  </a:cxn>
                  <a:cxn ang="0">
                    <a:pos x="38" y="28"/>
                  </a:cxn>
                  <a:cxn ang="0">
                    <a:pos x="38" y="28"/>
                  </a:cxn>
                  <a:cxn ang="0">
                    <a:pos x="38" y="28"/>
                  </a:cxn>
                </a:cxnLst>
                <a:rect l="0" t="0" r="r" b="b"/>
                <a:pathLst>
                  <a:path w="38" h="29">
                    <a:moveTo>
                      <a:pt x="38" y="28"/>
                    </a:moveTo>
                    <a:cubicBezTo>
                      <a:pt x="38" y="28"/>
                      <a:pt x="17" y="11"/>
                      <a:pt x="19" y="0"/>
                    </a:cubicBezTo>
                    <a:cubicBezTo>
                      <a:pt x="19" y="0"/>
                      <a:pt x="0" y="26"/>
                      <a:pt x="23" y="28"/>
                    </a:cubicBezTo>
                    <a:cubicBezTo>
                      <a:pt x="38" y="29"/>
                      <a:pt x="38" y="28"/>
                      <a:pt x="38" y="28"/>
                    </a:cubicBezTo>
                    <a:close/>
                    <a:moveTo>
                      <a:pt x="38" y="28"/>
                    </a:moveTo>
                    <a:cubicBezTo>
                      <a:pt x="38" y="28"/>
                      <a:pt x="38" y="28"/>
                      <a:pt x="38" y="28"/>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058" name="Freeform 10"/>
              <p:cNvSpPr>
                <a:spLocks noEditPoints="1"/>
              </p:cNvSpPr>
              <p:nvPr/>
            </p:nvSpPr>
            <p:spPr bwMode="auto">
              <a:xfrm>
                <a:off x="2457763" y="3425682"/>
                <a:ext cx="57393" cy="41323"/>
              </a:xfrm>
              <a:custGeom>
                <a:avLst/>
                <a:gdLst/>
                <a:ahLst/>
                <a:cxnLst>
                  <a:cxn ang="0">
                    <a:pos x="2" y="14"/>
                  </a:cxn>
                  <a:cxn ang="0">
                    <a:pos x="16" y="14"/>
                  </a:cxn>
                  <a:cxn ang="0">
                    <a:pos x="21" y="13"/>
                  </a:cxn>
                  <a:cxn ang="0">
                    <a:pos x="15" y="0"/>
                  </a:cxn>
                  <a:cxn ang="0">
                    <a:pos x="2" y="14"/>
                  </a:cxn>
                  <a:cxn ang="0">
                    <a:pos x="2" y="14"/>
                  </a:cxn>
                  <a:cxn ang="0">
                    <a:pos x="2" y="14"/>
                  </a:cxn>
                </a:cxnLst>
                <a:rect l="0" t="0" r="r" b="b"/>
                <a:pathLst>
                  <a:path w="21" h="15">
                    <a:moveTo>
                      <a:pt x="2" y="14"/>
                    </a:moveTo>
                    <a:cubicBezTo>
                      <a:pt x="2" y="14"/>
                      <a:pt x="0" y="15"/>
                      <a:pt x="16" y="14"/>
                    </a:cubicBezTo>
                    <a:cubicBezTo>
                      <a:pt x="18" y="14"/>
                      <a:pt x="20" y="13"/>
                      <a:pt x="21" y="13"/>
                    </a:cubicBezTo>
                    <a:cubicBezTo>
                      <a:pt x="18" y="9"/>
                      <a:pt x="16" y="4"/>
                      <a:pt x="15" y="0"/>
                    </a:cubicBezTo>
                    <a:cubicBezTo>
                      <a:pt x="9" y="7"/>
                      <a:pt x="2" y="14"/>
                      <a:pt x="2" y="14"/>
                    </a:cubicBezTo>
                    <a:close/>
                    <a:moveTo>
                      <a:pt x="2" y="14"/>
                    </a:moveTo>
                    <a:cubicBezTo>
                      <a:pt x="2" y="14"/>
                      <a:pt x="2" y="14"/>
                      <a:pt x="2" y="14"/>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sp>
        <p:nvSpPr>
          <p:cNvPr id="23" name="Rectangle 22"/>
          <p:cNvSpPr/>
          <p:nvPr/>
        </p:nvSpPr>
        <p:spPr>
          <a:xfrm>
            <a:off x="1173187" y="2372144"/>
            <a:ext cx="3514027" cy="109453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cxnSp>
        <p:nvCxnSpPr>
          <p:cNvPr id="25" name="Straight Connector 24"/>
          <p:cNvCxnSpPr/>
          <p:nvPr/>
        </p:nvCxnSpPr>
        <p:spPr>
          <a:xfrm>
            <a:off x="2335718" y="2487358"/>
            <a:ext cx="0" cy="86410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 29"/>
          <p:cNvGrpSpPr/>
          <p:nvPr/>
        </p:nvGrpSpPr>
        <p:grpSpPr>
          <a:xfrm>
            <a:off x="2477602" y="2532267"/>
            <a:ext cx="2016243" cy="999869"/>
            <a:chOff x="798971" y="1704791"/>
            <a:chExt cx="1112114" cy="999869"/>
          </a:xfrm>
        </p:grpSpPr>
        <p:sp>
          <p:nvSpPr>
            <p:cNvPr id="27" name="Text Placeholder 3"/>
            <p:cNvSpPr txBox="1"/>
            <p:nvPr/>
          </p:nvSpPr>
          <p:spPr>
            <a:xfrm>
              <a:off x="820190" y="1704791"/>
              <a:ext cx="42440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200" dirty="0">
                  <a:solidFill>
                    <a:schemeClr val="bg1"/>
                  </a:solidFill>
                  <a:latin typeface="时尚中黑简体" panose="01010104010101010101" pitchFamily="2" charset="-122"/>
                  <a:ea typeface="时尚中黑简体" panose="01010104010101010101" pitchFamily="2" charset="-122"/>
                </a:rPr>
                <a:t>输入标题字</a:t>
              </a:r>
            </a:p>
          </p:txBody>
        </p:sp>
        <p:sp>
          <p:nvSpPr>
            <p:cNvPr id="28" name="Text Placeholder 3"/>
            <p:cNvSpPr txBox="1"/>
            <p:nvPr/>
          </p:nvSpPr>
          <p:spPr>
            <a:xfrm>
              <a:off x="798971" y="1935219"/>
              <a:ext cx="1112114" cy="7694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29" name="Text Placeholder 3"/>
          <p:cNvSpPr txBox="1"/>
          <p:nvPr/>
        </p:nvSpPr>
        <p:spPr>
          <a:xfrm>
            <a:off x="1630015" y="2751297"/>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rPr>
              <a:t>30%</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70" name="Group 69"/>
          <p:cNvGrpSpPr/>
          <p:nvPr/>
        </p:nvGrpSpPr>
        <p:grpSpPr>
          <a:xfrm>
            <a:off x="654724" y="2487358"/>
            <a:ext cx="919697" cy="864105"/>
            <a:chOff x="654724" y="2487358"/>
            <a:chExt cx="919697" cy="864105"/>
          </a:xfrm>
        </p:grpSpPr>
        <p:sp>
          <p:nvSpPr>
            <p:cNvPr id="24" name="Pentagon 23"/>
            <p:cNvSpPr/>
            <p:nvPr/>
          </p:nvSpPr>
          <p:spPr>
            <a:xfrm>
              <a:off x="654724" y="2487358"/>
              <a:ext cx="919697" cy="864105"/>
            </a:xfrm>
            <a:prstGeom prst="homePlate">
              <a:avLst>
                <a:gd name="adj" fmla="val 35732"/>
              </a:avLst>
            </a:prstGeom>
            <a:solidFill>
              <a:schemeClr val="bg1">
                <a:lumMod val="6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grpSp>
          <p:nvGrpSpPr>
            <p:cNvPr id="44" name="Group 43"/>
            <p:cNvGrpSpPr/>
            <p:nvPr/>
          </p:nvGrpSpPr>
          <p:grpSpPr>
            <a:xfrm>
              <a:off x="732879" y="2769916"/>
              <a:ext cx="632564" cy="283238"/>
              <a:chOff x="5724525" y="1858963"/>
              <a:chExt cx="1169988" cy="523876"/>
            </a:xfrm>
            <a:solidFill>
              <a:schemeClr val="accent2"/>
            </a:solidFill>
          </p:grpSpPr>
          <p:sp>
            <p:nvSpPr>
              <p:cNvPr id="2062" name="Freeform 14"/>
              <p:cNvSpPr>
                <a:spLocks noEditPoints="1"/>
              </p:cNvSpPr>
              <p:nvPr/>
            </p:nvSpPr>
            <p:spPr bwMode="auto">
              <a:xfrm>
                <a:off x="6353175" y="2070101"/>
                <a:ext cx="103188" cy="106363"/>
              </a:xfrm>
              <a:custGeom>
                <a:avLst/>
                <a:gdLst/>
                <a:ahLst/>
                <a:cxnLst>
                  <a:cxn ang="0">
                    <a:pos x="43" y="0"/>
                  </a:cxn>
                  <a:cxn ang="0">
                    <a:pos x="22" y="0"/>
                  </a:cxn>
                  <a:cxn ang="0">
                    <a:pos x="22" y="21"/>
                  </a:cxn>
                  <a:cxn ang="0">
                    <a:pos x="0" y="21"/>
                  </a:cxn>
                  <a:cxn ang="0">
                    <a:pos x="0" y="43"/>
                  </a:cxn>
                  <a:cxn ang="0">
                    <a:pos x="22" y="43"/>
                  </a:cxn>
                  <a:cxn ang="0">
                    <a:pos x="22" y="67"/>
                  </a:cxn>
                  <a:cxn ang="0">
                    <a:pos x="43" y="67"/>
                  </a:cxn>
                  <a:cxn ang="0">
                    <a:pos x="43" y="43"/>
                  </a:cxn>
                  <a:cxn ang="0">
                    <a:pos x="65" y="43"/>
                  </a:cxn>
                  <a:cxn ang="0">
                    <a:pos x="65" y="21"/>
                  </a:cxn>
                  <a:cxn ang="0">
                    <a:pos x="43" y="21"/>
                  </a:cxn>
                  <a:cxn ang="0">
                    <a:pos x="43" y="0"/>
                  </a:cxn>
                  <a:cxn ang="0">
                    <a:pos x="43" y="0"/>
                  </a:cxn>
                  <a:cxn ang="0">
                    <a:pos x="43" y="0"/>
                  </a:cxn>
                </a:cxnLst>
                <a:rect l="0" t="0" r="r" b="b"/>
                <a:pathLst>
                  <a:path w="65" h="67">
                    <a:moveTo>
                      <a:pt x="43" y="0"/>
                    </a:moveTo>
                    <a:lnTo>
                      <a:pt x="22" y="0"/>
                    </a:lnTo>
                    <a:lnTo>
                      <a:pt x="22" y="21"/>
                    </a:lnTo>
                    <a:lnTo>
                      <a:pt x="0" y="21"/>
                    </a:lnTo>
                    <a:lnTo>
                      <a:pt x="0" y="43"/>
                    </a:lnTo>
                    <a:lnTo>
                      <a:pt x="22" y="43"/>
                    </a:lnTo>
                    <a:lnTo>
                      <a:pt x="22" y="67"/>
                    </a:lnTo>
                    <a:lnTo>
                      <a:pt x="43" y="67"/>
                    </a:lnTo>
                    <a:lnTo>
                      <a:pt x="43" y="43"/>
                    </a:lnTo>
                    <a:lnTo>
                      <a:pt x="65" y="43"/>
                    </a:lnTo>
                    <a:lnTo>
                      <a:pt x="65" y="21"/>
                    </a:lnTo>
                    <a:lnTo>
                      <a:pt x="43" y="21"/>
                    </a:lnTo>
                    <a:lnTo>
                      <a:pt x="43" y="0"/>
                    </a:lnTo>
                    <a:close/>
                    <a:moveTo>
                      <a:pt x="43" y="0"/>
                    </a:moveTo>
                    <a:lnTo>
                      <a:pt x="43" y="0"/>
                    </a:lnTo>
                    <a:close/>
                  </a:path>
                </a:pathLst>
              </a:custGeom>
              <a:grpFill/>
              <a:ln w="9525">
                <a:noFill/>
                <a:round/>
              </a:ln>
            </p:spPr>
            <p:txBody>
              <a:bodyPr vert="horz" wrap="square" lIns="91440" tIns="45720" rIns="91440" bIns="45720" numCol="1" anchor="t" anchorCtr="0" compatLnSpc="1"/>
              <a:lstStyle/>
              <a:p>
                <a:endParaRPr lang="en-US"/>
              </a:p>
            </p:txBody>
          </p:sp>
          <p:sp>
            <p:nvSpPr>
              <p:cNvPr id="2063" name="Freeform 15"/>
              <p:cNvSpPr>
                <a:spLocks noEditPoints="1"/>
              </p:cNvSpPr>
              <p:nvPr/>
            </p:nvSpPr>
            <p:spPr bwMode="auto">
              <a:xfrm>
                <a:off x="6353175" y="2070101"/>
                <a:ext cx="103188" cy="106363"/>
              </a:xfrm>
              <a:custGeom>
                <a:avLst/>
                <a:gdLst/>
                <a:ahLst/>
                <a:cxnLst>
                  <a:cxn ang="0">
                    <a:pos x="43" y="0"/>
                  </a:cxn>
                  <a:cxn ang="0">
                    <a:pos x="22" y="0"/>
                  </a:cxn>
                  <a:cxn ang="0">
                    <a:pos x="22" y="21"/>
                  </a:cxn>
                  <a:cxn ang="0">
                    <a:pos x="0" y="21"/>
                  </a:cxn>
                  <a:cxn ang="0">
                    <a:pos x="0" y="43"/>
                  </a:cxn>
                  <a:cxn ang="0">
                    <a:pos x="22" y="43"/>
                  </a:cxn>
                  <a:cxn ang="0">
                    <a:pos x="22" y="67"/>
                  </a:cxn>
                  <a:cxn ang="0">
                    <a:pos x="43" y="67"/>
                  </a:cxn>
                  <a:cxn ang="0">
                    <a:pos x="43" y="43"/>
                  </a:cxn>
                  <a:cxn ang="0">
                    <a:pos x="65" y="43"/>
                  </a:cxn>
                  <a:cxn ang="0">
                    <a:pos x="65" y="21"/>
                  </a:cxn>
                  <a:cxn ang="0">
                    <a:pos x="43" y="21"/>
                  </a:cxn>
                  <a:cxn ang="0">
                    <a:pos x="43" y="0"/>
                  </a:cxn>
                  <a:cxn ang="0">
                    <a:pos x="43" y="0"/>
                  </a:cxn>
                  <a:cxn ang="0">
                    <a:pos x="43" y="0"/>
                  </a:cxn>
                </a:cxnLst>
                <a:rect l="0" t="0" r="r" b="b"/>
                <a:pathLst>
                  <a:path w="65" h="67">
                    <a:moveTo>
                      <a:pt x="43" y="0"/>
                    </a:moveTo>
                    <a:lnTo>
                      <a:pt x="22" y="0"/>
                    </a:lnTo>
                    <a:lnTo>
                      <a:pt x="22" y="21"/>
                    </a:lnTo>
                    <a:lnTo>
                      <a:pt x="0" y="21"/>
                    </a:lnTo>
                    <a:lnTo>
                      <a:pt x="0" y="43"/>
                    </a:lnTo>
                    <a:lnTo>
                      <a:pt x="22" y="43"/>
                    </a:lnTo>
                    <a:lnTo>
                      <a:pt x="22" y="67"/>
                    </a:lnTo>
                    <a:lnTo>
                      <a:pt x="43" y="67"/>
                    </a:lnTo>
                    <a:lnTo>
                      <a:pt x="43" y="43"/>
                    </a:lnTo>
                    <a:lnTo>
                      <a:pt x="65" y="43"/>
                    </a:lnTo>
                    <a:lnTo>
                      <a:pt x="65" y="21"/>
                    </a:lnTo>
                    <a:lnTo>
                      <a:pt x="43" y="21"/>
                    </a:lnTo>
                    <a:lnTo>
                      <a:pt x="43" y="0"/>
                    </a:lnTo>
                    <a:moveTo>
                      <a:pt x="43" y="0"/>
                    </a:moveTo>
                    <a:lnTo>
                      <a:pt x="43" y="0"/>
                    </a:ln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064" name="Freeform 16"/>
              <p:cNvSpPr>
                <a:spLocks noEditPoints="1"/>
              </p:cNvSpPr>
              <p:nvPr/>
            </p:nvSpPr>
            <p:spPr bwMode="auto">
              <a:xfrm>
                <a:off x="5724525" y="1858963"/>
                <a:ext cx="1169988" cy="455613"/>
              </a:xfrm>
              <a:custGeom>
                <a:avLst/>
                <a:gdLst/>
                <a:ahLst/>
                <a:cxnLst>
                  <a:cxn ang="0">
                    <a:pos x="299" y="75"/>
                  </a:cxn>
                  <a:cxn ang="0">
                    <a:pos x="224" y="28"/>
                  </a:cxn>
                  <a:cxn ang="0">
                    <a:pos x="224" y="28"/>
                  </a:cxn>
                  <a:cxn ang="0">
                    <a:pos x="224" y="23"/>
                  </a:cxn>
                  <a:cxn ang="0">
                    <a:pos x="265" y="23"/>
                  </a:cxn>
                  <a:cxn ang="0">
                    <a:pos x="273" y="15"/>
                  </a:cxn>
                  <a:cxn ang="0">
                    <a:pos x="265" y="8"/>
                  </a:cxn>
                  <a:cxn ang="0">
                    <a:pos x="224" y="8"/>
                  </a:cxn>
                  <a:cxn ang="0">
                    <a:pos x="216" y="0"/>
                  </a:cxn>
                  <a:cxn ang="0">
                    <a:pos x="209" y="8"/>
                  </a:cxn>
                  <a:cxn ang="0">
                    <a:pos x="168" y="8"/>
                  </a:cxn>
                  <a:cxn ang="0">
                    <a:pos x="160" y="15"/>
                  </a:cxn>
                  <a:cxn ang="0">
                    <a:pos x="168" y="23"/>
                  </a:cxn>
                  <a:cxn ang="0">
                    <a:pos x="209" y="23"/>
                  </a:cxn>
                  <a:cxn ang="0">
                    <a:pos x="209" y="27"/>
                  </a:cxn>
                  <a:cxn ang="0">
                    <a:pos x="134" y="58"/>
                  </a:cxn>
                  <a:cxn ang="0">
                    <a:pos x="48" y="55"/>
                  </a:cxn>
                  <a:cxn ang="0">
                    <a:pos x="25" y="40"/>
                  </a:cxn>
                  <a:cxn ang="0">
                    <a:pos x="0" y="66"/>
                  </a:cxn>
                  <a:cxn ang="0">
                    <a:pos x="25" y="91"/>
                  </a:cxn>
                  <a:cxn ang="0">
                    <a:pos x="47" y="79"/>
                  </a:cxn>
                  <a:cxn ang="0">
                    <a:pos x="138" y="92"/>
                  </a:cxn>
                  <a:cxn ang="0">
                    <a:pos x="220" y="119"/>
                  </a:cxn>
                  <a:cxn ang="0">
                    <a:pos x="299" y="75"/>
                  </a:cxn>
                  <a:cxn ang="0">
                    <a:pos x="180" y="90"/>
                  </a:cxn>
                  <a:cxn ang="0">
                    <a:pos x="158" y="69"/>
                  </a:cxn>
                  <a:cxn ang="0">
                    <a:pos x="180" y="47"/>
                  </a:cxn>
                  <a:cxn ang="0">
                    <a:pos x="201" y="69"/>
                  </a:cxn>
                  <a:cxn ang="0">
                    <a:pos x="180" y="90"/>
                  </a:cxn>
                  <a:cxn ang="0">
                    <a:pos x="217" y="42"/>
                  </a:cxn>
                  <a:cxn ang="0">
                    <a:pos x="284" y="76"/>
                  </a:cxn>
                  <a:cxn ang="0">
                    <a:pos x="217" y="76"/>
                  </a:cxn>
                  <a:cxn ang="0">
                    <a:pos x="217" y="42"/>
                  </a:cxn>
                  <a:cxn ang="0">
                    <a:pos x="217" y="42"/>
                  </a:cxn>
                  <a:cxn ang="0">
                    <a:pos x="217" y="42"/>
                  </a:cxn>
                </a:cxnLst>
                <a:rect l="0" t="0" r="r" b="b"/>
                <a:pathLst>
                  <a:path w="309" h="119">
                    <a:moveTo>
                      <a:pt x="299" y="75"/>
                    </a:moveTo>
                    <a:cubicBezTo>
                      <a:pt x="286" y="40"/>
                      <a:pt x="245" y="31"/>
                      <a:pt x="224" y="28"/>
                    </a:cubicBezTo>
                    <a:cubicBezTo>
                      <a:pt x="224" y="28"/>
                      <a:pt x="224" y="28"/>
                      <a:pt x="224" y="28"/>
                    </a:cubicBezTo>
                    <a:cubicBezTo>
                      <a:pt x="224" y="23"/>
                      <a:pt x="224" y="23"/>
                      <a:pt x="224" y="23"/>
                    </a:cubicBezTo>
                    <a:cubicBezTo>
                      <a:pt x="265" y="23"/>
                      <a:pt x="265" y="23"/>
                      <a:pt x="265" y="23"/>
                    </a:cubicBezTo>
                    <a:cubicBezTo>
                      <a:pt x="269" y="23"/>
                      <a:pt x="273" y="19"/>
                      <a:pt x="273" y="15"/>
                    </a:cubicBezTo>
                    <a:cubicBezTo>
                      <a:pt x="273" y="11"/>
                      <a:pt x="269" y="8"/>
                      <a:pt x="265" y="8"/>
                    </a:cubicBezTo>
                    <a:cubicBezTo>
                      <a:pt x="224" y="8"/>
                      <a:pt x="224" y="8"/>
                      <a:pt x="224" y="8"/>
                    </a:cubicBezTo>
                    <a:cubicBezTo>
                      <a:pt x="224" y="3"/>
                      <a:pt x="221" y="0"/>
                      <a:pt x="216" y="0"/>
                    </a:cubicBezTo>
                    <a:cubicBezTo>
                      <a:pt x="212" y="0"/>
                      <a:pt x="209" y="3"/>
                      <a:pt x="209" y="8"/>
                    </a:cubicBezTo>
                    <a:cubicBezTo>
                      <a:pt x="168" y="8"/>
                      <a:pt x="168" y="8"/>
                      <a:pt x="168" y="8"/>
                    </a:cubicBezTo>
                    <a:cubicBezTo>
                      <a:pt x="163" y="8"/>
                      <a:pt x="160" y="11"/>
                      <a:pt x="160" y="15"/>
                    </a:cubicBezTo>
                    <a:cubicBezTo>
                      <a:pt x="160" y="19"/>
                      <a:pt x="163" y="23"/>
                      <a:pt x="168" y="23"/>
                    </a:cubicBezTo>
                    <a:cubicBezTo>
                      <a:pt x="209" y="23"/>
                      <a:pt x="209" y="23"/>
                      <a:pt x="209" y="23"/>
                    </a:cubicBezTo>
                    <a:cubicBezTo>
                      <a:pt x="209" y="27"/>
                      <a:pt x="209" y="27"/>
                      <a:pt x="209" y="27"/>
                    </a:cubicBezTo>
                    <a:cubicBezTo>
                      <a:pt x="158" y="28"/>
                      <a:pt x="140" y="36"/>
                      <a:pt x="134" y="58"/>
                    </a:cubicBezTo>
                    <a:cubicBezTo>
                      <a:pt x="48" y="55"/>
                      <a:pt x="48" y="55"/>
                      <a:pt x="48" y="55"/>
                    </a:cubicBezTo>
                    <a:cubicBezTo>
                      <a:pt x="44" y="46"/>
                      <a:pt x="36" y="40"/>
                      <a:pt x="25" y="40"/>
                    </a:cubicBezTo>
                    <a:cubicBezTo>
                      <a:pt x="11" y="40"/>
                      <a:pt x="0" y="52"/>
                      <a:pt x="0" y="66"/>
                    </a:cubicBezTo>
                    <a:cubicBezTo>
                      <a:pt x="0" y="80"/>
                      <a:pt x="11" y="91"/>
                      <a:pt x="25" y="91"/>
                    </a:cubicBezTo>
                    <a:cubicBezTo>
                      <a:pt x="35" y="91"/>
                      <a:pt x="43" y="86"/>
                      <a:pt x="47" y="79"/>
                    </a:cubicBezTo>
                    <a:cubicBezTo>
                      <a:pt x="138" y="92"/>
                      <a:pt x="138" y="92"/>
                      <a:pt x="138" y="92"/>
                    </a:cubicBezTo>
                    <a:cubicBezTo>
                      <a:pt x="151" y="108"/>
                      <a:pt x="155" y="119"/>
                      <a:pt x="220" y="119"/>
                    </a:cubicBezTo>
                    <a:cubicBezTo>
                      <a:pt x="286" y="119"/>
                      <a:pt x="309" y="108"/>
                      <a:pt x="299" y="75"/>
                    </a:cubicBezTo>
                    <a:close/>
                    <a:moveTo>
                      <a:pt x="180" y="90"/>
                    </a:moveTo>
                    <a:cubicBezTo>
                      <a:pt x="168" y="90"/>
                      <a:pt x="158" y="80"/>
                      <a:pt x="158" y="69"/>
                    </a:cubicBezTo>
                    <a:cubicBezTo>
                      <a:pt x="158" y="57"/>
                      <a:pt x="168" y="47"/>
                      <a:pt x="180" y="47"/>
                    </a:cubicBezTo>
                    <a:cubicBezTo>
                      <a:pt x="191" y="47"/>
                      <a:pt x="201" y="57"/>
                      <a:pt x="201" y="69"/>
                    </a:cubicBezTo>
                    <a:cubicBezTo>
                      <a:pt x="201" y="80"/>
                      <a:pt x="191" y="90"/>
                      <a:pt x="180" y="90"/>
                    </a:cubicBezTo>
                    <a:close/>
                    <a:moveTo>
                      <a:pt x="217" y="42"/>
                    </a:moveTo>
                    <a:cubicBezTo>
                      <a:pt x="234" y="43"/>
                      <a:pt x="270" y="50"/>
                      <a:pt x="284" y="76"/>
                    </a:cubicBezTo>
                    <a:cubicBezTo>
                      <a:pt x="217" y="76"/>
                      <a:pt x="217" y="76"/>
                      <a:pt x="217" y="76"/>
                    </a:cubicBezTo>
                    <a:lnTo>
                      <a:pt x="217" y="42"/>
                    </a:lnTo>
                    <a:close/>
                    <a:moveTo>
                      <a:pt x="217" y="42"/>
                    </a:moveTo>
                    <a:cubicBezTo>
                      <a:pt x="217" y="42"/>
                      <a:pt x="217" y="42"/>
                      <a:pt x="217" y="4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065" name="Freeform 17"/>
              <p:cNvSpPr>
                <a:spLocks noEditPoints="1"/>
              </p:cNvSpPr>
              <p:nvPr/>
            </p:nvSpPr>
            <p:spPr bwMode="auto">
              <a:xfrm>
                <a:off x="6284913" y="2295526"/>
                <a:ext cx="584200" cy="87313"/>
              </a:xfrm>
              <a:custGeom>
                <a:avLst/>
                <a:gdLst/>
                <a:ahLst/>
                <a:cxnLst>
                  <a:cxn ang="0">
                    <a:pos x="150" y="0"/>
                  </a:cxn>
                  <a:cxn ang="0">
                    <a:pos x="149" y="0"/>
                  </a:cxn>
                  <a:cxn ang="0">
                    <a:pos x="148" y="0"/>
                  </a:cxn>
                  <a:cxn ang="0">
                    <a:pos x="143" y="4"/>
                  </a:cxn>
                  <a:cxn ang="0">
                    <a:pos x="131" y="13"/>
                  </a:cxn>
                  <a:cxn ang="0">
                    <a:pos x="5" y="13"/>
                  </a:cxn>
                  <a:cxn ang="0">
                    <a:pos x="0" y="18"/>
                  </a:cxn>
                  <a:cxn ang="0">
                    <a:pos x="5" y="23"/>
                  </a:cxn>
                  <a:cxn ang="0">
                    <a:pos x="131" y="23"/>
                  </a:cxn>
                  <a:cxn ang="0">
                    <a:pos x="153" y="6"/>
                  </a:cxn>
                  <a:cxn ang="0">
                    <a:pos x="150" y="0"/>
                  </a:cxn>
                  <a:cxn ang="0">
                    <a:pos x="150" y="0"/>
                  </a:cxn>
                  <a:cxn ang="0">
                    <a:pos x="150" y="0"/>
                  </a:cxn>
                </a:cxnLst>
                <a:rect l="0" t="0" r="r" b="b"/>
                <a:pathLst>
                  <a:path w="154" h="23">
                    <a:moveTo>
                      <a:pt x="150" y="0"/>
                    </a:moveTo>
                    <a:cubicBezTo>
                      <a:pt x="149" y="0"/>
                      <a:pt x="149" y="0"/>
                      <a:pt x="149" y="0"/>
                    </a:cubicBezTo>
                    <a:cubicBezTo>
                      <a:pt x="148" y="0"/>
                      <a:pt x="148" y="0"/>
                      <a:pt x="148" y="0"/>
                    </a:cubicBezTo>
                    <a:cubicBezTo>
                      <a:pt x="146" y="0"/>
                      <a:pt x="144" y="2"/>
                      <a:pt x="143" y="4"/>
                    </a:cubicBezTo>
                    <a:cubicBezTo>
                      <a:pt x="143" y="4"/>
                      <a:pt x="140" y="13"/>
                      <a:pt x="131" y="13"/>
                    </a:cubicBezTo>
                    <a:cubicBezTo>
                      <a:pt x="5" y="13"/>
                      <a:pt x="5" y="13"/>
                      <a:pt x="5" y="13"/>
                    </a:cubicBezTo>
                    <a:cubicBezTo>
                      <a:pt x="2" y="13"/>
                      <a:pt x="0" y="15"/>
                      <a:pt x="0" y="18"/>
                    </a:cubicBezTo>
                    <a:cubicBezTo>
                      <a:pt x="0" y="21"/>
                      <a:pt x="2" y="23"/>
                      <a:pt x="5" y="23"/>
                    </a:cubicBezTo>
                    <a:cubicBezTo>
                      <a:pt x="131" y="23"/>
                      <a:pt x="131" y="23"/>
                      <a:pt x="131" y="23"/>
                    </a:cubicBezTo>
                    <a:cubicBezTo>
                      <a:pt x="144" y="23"/>
                      <a:pt x="151" y="13"/>
                      <a:pt x="153" y="6"/>
                    </a:cubicBezTo>
                    <a:cubicBezTo>
                      <a:pt x="154" y="4"/>
                      <a:pt x="152" y="1"/>
                      <a:pt x="150" y="0"/>
                    </a:cubicBezTo>
                    <a:close/>
                    <a:moveTo>
                      <a:pt x="150" y="0"/>
                    </a:moveTo>
                    <a:cubicBezTo>
                      <a:pt x="150" y="0"/>
                      <a:pt x="150" y="0"/>
                      <a:pt x="150" y="0"/>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sp>
        <p:nvSpPr>
          <p:cNvPr id="45" name="Rectangle 44"/>
          <p:cNvSpPr/>
          <p:nvPr/>
        </p:nvSpPr>
        <p:spPr>
          <a:xfrm>
            <a:off x="1173187" y="3676557"/>
            <a:ext cx="3514027" cy="1094533"/>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cxnSp>
        <p:nvCxnSpPr>
          <p:cNvPr id="47" name="Straight Connector 46"/>
          <p:cNvCxnSpPr/>
          <p:nvPr/>
        </p:nvCxnSpPr>
        <p:spPr>
          <a:xfrm>
            <a:off x="2335718" y="3791771"/>
            <a:ext cx="0" cy="86410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8" name="Group 29"/>
          <p:cNvGrpSpPr/>
          <p:nvPr/>
        </p:nvGrpSpPr>
        <p:grpSpPr>
          <a:xfrm>
            <a:off x="2477602" y="3836680"/>
            <a:ext cx="2016243" cy="1020417"/>
            <a:chOff x="798971" y="1704791"/>
            <a:chExt cx="1112114" cy="1020417"/>
          </a:xfrm>
        </p:grpSpPr>
        <p:sp>
          <p:nvSpPr>
            <p:cNvPr id="49" name="Text Placeholder 3"/>
            <p:cNvSpPr txBox="1"/>
            <p:nvPr/>
          </p:nvSpPr>
          <p:spPr>
            <a:xfrm>
              <a:off x="820190" y="1704791"/>
              <a:ext cx="42440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200" dirty="0">
                  <a:solidFill>
                    <a:schemeClr val="bg1"/>
                  </a:solidFill>
                  <a:latin typeface="时尚中黑简体" panose="01010104010101010101" pitchFamily="2" charset="-122"/>
                  <a:ea typeface="时尚中黑简体" panose="01010104010101010101" pitchFamily="2" charset="-122"/>
                </a:rPr>
                <a:t>输入标题字</a:t>
              </a:r>
            </a:p>
          </p:txBody>
        </p:sp>
        <p:sp>
          <p:nvSpPr>
            <p:cNvPr id="50" name="Text Placeholder 3"/>
            <p:cNvSpPr txBox="1"/>
            <p:nvPr/>
          </p:nvSpPr>
          <p:spPr>
            <a:xfrm>
              <a:off x="798971" y="1955767"/>
              <a:ext cx="1112114" cy="7694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51" name="Text Placeholder 3"/>
          <p:cNvSpPr txBox="1"/>
          <p:nvPr/>
        </p:nvSpPr>
        <p:spPr>
          <a:xfrm>
            <a:off x="1630015" y="4055710"/>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rPr>
              <a:t>50%</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71" name="Group 70"/>
          <p:cNvGrpSpPr/>
          <p:nvPr/>
        </p:nvGrpSpPr>
        <p:grpSpPr>
          <a:xfrm>
            <a:off x="654724" y="3791771"/>
            <a:ext cx="919697" cy="864105"/>
            <a:chOff x="654724" y="3791771"/>
            <a:chExt cx="919697" cy="864105"/>
          </a:xfrm>
        </p:grpSpPr>
        <p:sp>
          <p:nvSpPr>
            <p:cNvPr id="46" name="Pentagon 45"/>
            <p:cNvSpPr/>
            <p:nvPr/>
          </p:nvSpPr>
          <p:spPr>
            <a:xfrm>
              <a:off x="654724" y="3791771"/>
              <a:ext cx="919697" cy="864105"/>
            </a:xfrm>
            <a:prstGeom prst="homePlate">
              <a:avLst>
                <a:gd name="adj" fmla="val 35732"/>
              </a:avLst>
            </a:prstGeom>
            <a:solidFill>
              <a:schemeClr val="bg1">
                <a:lumMod val="6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57" name="Group 56"/>
            <p:cNvGrpSpPr/>
            <p:nvPr/>
          </p:nvGrpSpPr>
          <p:grpSpPr>
            <a:xfrm flipH="1">
              <a:off x="856690" y="4079806"/>
              <a:ext cx="411163" cy="258763"/>
              <a:chOff x="3871913" y="3771900"/>
              <a:chExt cx="411163" cy="258763"/>
            </a:xfrm>
            <a:solidFill>
              <a:schemeClr val="accent3"/>
            </a:solidFill>
          </p:grpSpPr>
          <p:sp>
            <p:nvSpPr>
              <p:cNvPr id="58"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59"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60"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graphicFrame>
        <p:nvGraphicFramePr>
          <p:cNvPr id="61" name="Chart 60"/>
          <p:cNvGraphicFramePr/>
          <p:nvPr/>
        </p:nvGraphicFramePr>
        <p:xfrm>
          <a:off x="4917642" y="997831"/>
          <a:ext cx="3686847" cy="2131459"/>
        </p:xfrm>
        <a:graphic>
          <a:graphicData uri="http://schemas.openxmlformats.org/drawingml/2006/chart">
            <c:chart xmlns:c="http://schemas.openxmlformats.org/drawingml/2006/chart" xmlns:r="http://schemas.openxmlformats.org/officeDocument/2006/relationships" r:id="rId3"/>
          </a:graphicData>
        </a:graphic>
      </p:graphicFrame>
      <p:sp>
        <p:nvSpPr>
          <p:cNvPr id="62" name="TextBox 61"/>
          <p:cNvSpPr txBox="1"/>
          <p:nvPr/>
        </p:nvSpPr>
        <p:spPr>
          <a:xfrm>
            <a:off x="5389827" y="3173220"/>
            <a:ext cx="3214661" cy="707886"/>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64" name="Flowchart: Off-page Connector 63"/>
          <p:cNvSpPr/>
          <p:nvPr/>
        </p:nvSpPr>
        <p:spPr>
          <a:xfrm rot="16200000">
            <a:off x="5142989" y="3289258"/>
            <a:ext cx="241466" cy="316369"/>
          </a:xfrm>
          <a:prstGeom prst="flowChartOffpageConnector">
            <a:avLst/>
          </a:prstGeom>
          <a:solidFill>
            <a:srgbClr val="25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5389828" y="3717649"/>
            <a:ext cx="3214660" cy="707886"/>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66" name="Flowchart: Off-page Connector 65"/>
          <p:cNvSpPr/>
          <p:nvPr/>
        </p:nvSpPr>
        <p:spPr>
          <a:xfrm rot="16200000">
            <a:off x="5142989" y="3839219"/>
            <a:ext cx="241466" cy="316369"/>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5389828" y="4291886"/>
            <a:ext cx="3214660" cy="707886"/>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68" name="Flowchart: Off-page Connector 67"/>
          <p:cNvSpPr/>
          <p:nvPr/>
        </p:nvSpPr>
        <p:spPr>
          <a:xfrm rot="16200000">
            <a:off x="5142989" y="4408825"/>
            <a:ext cx="241466" cy="316369"/>
          </a:xfrm>
          <a:prstGeom prst="flowChartOffpage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54"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0-#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18" presetClass="entr" presetSubtype="3"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1000"/>
                            </p:stCondLst>
                            <p:childTnLst>
                              <p:par>
                                <p:cTn id="23" presetID="2" presetClass="entr" presetSubtype="2" accel="50000" decel="5000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8" accel="50000" decel="50000"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additive="base">
                                        <p:cTn id="34" dur="500" fill="hold"/>
                                        <p:tgtEl>
                                          <p:spTgt spid="70"/>
                                        </p:tgtEl>
                                        <p:attrNameLst>
                                          <p:attrName>ppt_x</p:attrName>
                                        </p:attrNameLst>
                                      </p:cBhvr>
                                      <p:tavLst>
                                        <p:tav tm="0">
                                          <p:val>
                                            <p:strVal val="0-#ppt_w/2"/>
                                          </p:val>
                                        </p:tav>
                                        <p:tav tm="100000">
                                          <p:val>
                                            <p:strVal val="#ppt_x"/>
                                          </p:val>
                                        </p:tav>
                                      </p:tavLst>
                                    </p:anim>
                                    <p:anim calcmode="lin" valueType="num">
                                      <p:cBhvr additive="base">
                                        <p:cTn id="35" dur="500" fill="hold"/>
                                        <p:tgtEl>
                                          <p:spTgt spid="7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par>
                                <p:cTn id="42" presetID="18" presetClass="entr" presetSubtype="3"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strips(upRight)">
                                      <p:cBhvr>
                                        <p:cTn id="44" dur="500"/>
                                        <p:tgtEl>
                                          <p:spTgt spid="25"/>
                                        </p:tgtEl>
                                      </p:cBhvr>
                                    </p:animEffect>
                                  </p:childTnLst>
                                </p:cTn>
                              </p:par>
                            </p:childTnLst>
                          </p:cTn>
                        </p:par>
                        <p:par>
                          <p:cTn id="45" fill="hold">
                            <p:stCondLst>
                              <p:cond delay="2500"/>
                            </p:stCondLst>
                            <p:childTnLst>
                              <p:par>
                                <p:cTn id="46" presetID="2" presetClass="entr" presetSubtype="2" accel="50000" decel="5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8" accel="50000" decel="5000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0-#ppt_w/2"/>
                                          </p:val>
                                        </p:tav>
                                        <p:tav tm="100000">
                                          <p:val>
                                            <p:strVal val="#ppt_x"/>
                                          </p:val>
                                        </p:tav>
                                      </p:tavLst>
                                    </p:anim>
                                    <p:anim calcmode="lin" valueType="num">
                                      <p:cBhvr additive="base">
                                        <p:cTn id="58" dur="500" fill="hold"/>
                                        <p:tgtEl>
                                          <p:spTgt spid="71"/>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500" fill="hold"/>
                                        <p:tgtEl>
                                          <p:spTgt spid="51"/>
                                        </p:tgtEl>
                                        <p:attrNameLst>
                                          <p:attrName>ppt_w</p:attrName>
                                        </p:attrNameLst>
                                      </p:cBhvr>
                                      <p:tavLst>
                                        <p:tav tm="0">
                                          <p:val>
                                            <p:fltVal val="0"/>
                                          </p:val>
                                        </p:tav>
                                        <p:tav tm="100000">
                                          <p:val>
                                            <p:strVal val="#ppt_w"/>
                                          </p:val>
                                        </p:tav>
                                      </p:tavLst>
                                    </p:anim>
                                    <p:anim calcmode="lin" valueType="num">
                                      <p:cBhvr>
                                        <p:cTn id="63" dur="500" fill="hold"/>
                                        <p:tgtEl>
                                          <p:spTgt spid="51"/>
                                        </p:tgtEl>
                                        <p:attrNameLst>
                                          <p:attrName>ppt_h</p:attrName>
                                        </p:attrNameLst>
                                      </p:cBhvr>
                                      <p:tavLst>
                                        <p:tav tm="0">
                                          <p:val>
                                            <p:fltVal val="0"/>
                                          </p:val>
                                        </p:tav>
                                        <p:tav tm="100000">
                                          <p:val>
                                            <p:strVal val="#ppt_h"/>
                                          </p:val>
                                        </p:tav>
                                      </p:tavLst>
                                    </p:anim>
                                    <p:animEffect transition="in" filter="fade">
                                      <p:cBhvr>
                                        <p:cTn id="64" dur="500"/>
                                        <p:tgtEl>
                                          <p:spTgt spid="51"/>
                                        </p:tgtEl>
                                      </p:cBhvr>
                                    </p:animEffect>
                                  </p:childTnLst>
                                </p:cTn>
                              </p:par>
                              <p:par>
                                <p:cTn id="65" presetID="18" presetClass="entr" presetSubtype="3"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strips(upRight)">
                                      <p:cBhvr>
                                        <p:cTn id="67" dur="500"/>
                                        <p:tgtEl>
                                          <p:spTgt spid="47"/>
                                        </p:tgtEl>
                                      </p:cBhvr>
                                    </p:animEffect>
                                  </p:childTnLst>
                                </p:cTn>
                              </p:par>
                            </p:childTnLst>
                          </p:cTn>
                        </p:par>
                        <p:par>
                          <p:cTn id="68" fill="hold">
                            <p:stCondLst>
                              <p:cond delay="4000"/>
                            </p:stCondLst>
                            <p:childTnLst>
                              <p:par>
                                <p:cTn id="69" presetID="2" presetClass="entr" presetSubtype="2" accel="50000" decel="50000"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1+#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61">
                                            <p:graphicEl>
                                              <a:chart seriesIdx="-3" categoryIdx="-3" bldStep="gridLegend"/>
                                            </p:graphicEl>
                                          </p:spTgt>
                                        </p:tgtEl>
                                        <p:attrNameLst>
                                          <p:attrName>style.visibility</p:attrName>
                                        </p:attrNameLst>
                                      </p:cBhvr>
                                      <p:to>
                                        <p:strVal val="visible"/>
                                      </p:to>
                                    </p:set>
                                    <p:animEffect transition="in" filter="fade">
                                      <p:cBhvr>
                                        <p:cTn id="76" dur="1000"/>
                                        <p:tgtEl>
                                          <p:spTgt spid="61">
                                            <p:graphicEl>
                                              <a:chart seriesIdx="-3" categoryIdx="-3" bldStep="gridLegend"/>
                                            </p:graphicEl>
                                          </p:spTgt>
                                        </p:tgtEl>
                                      </p:cBhvr>
                                    </p:animEffect>
                                  </p:childTnLst>
                                </p:cTn>
                              </p:par>
                            </p:childTnLst>
                          </p:cTn>
                        </p:par>
                        <p:par>
                          <p:cTn id="77" fill="hold">
                            <p:stCondLst>
                              <p:cond delay="5500"/>
                            </p:stCondLst>
                            <p:childTnLst>
                              <p:par>
                                <p:cTn id="78" presetID="18" presetClass="entr" presetSubtype="3" fill="hold" grpId="0" nodeType="afterEffect">
                                  <p:stCondLst>
                                    <p:cond delay="0"/>
                                  </p:stCondLst>
                                  <p:childTnLst>
                                    <p:set>
                                      <p:cBhvr>
                                        <p:cTn id="79" dur="1" fill="hold">
                                          <p:stCondLst>
                                            <p:cond delay="0"/>
                                          </p:stCondLst>
                                        </p:cTn>
                                        <p:tgtEl>
                                          <p:spTgt spid="61">
                                            <p:graphicEl>
                                              <a:chart seriesIdx="0" categoryIdx="-4" bldStep="series"/>
                                            </p:graphicEl>
                                          </p:spTgt>
                                        </p:tgtEl>
                                        <p:attrNameLst>
                                          <p:attrName>style.visibility</p:attrName>
                                        </p:attrNameLst>
                                      </p:cBhvr>
                                      <p:to>
                                        <p:strVal val="visible"/>
                                      </p:to>
                                    </p:set>
                                    <p:animEffect transition="in" filter="strips(upRight)">
                                      <p:cBhvr>
                                        <p:cTn id="80" dur="1000"/>
                                        <p:tgtEl>
                                          <p:spTgt spid="61">
                                            <p:graphicEl>
                                              <a:chart seriesIdx="0" categoryIdx="-4" bldStep="series"/>
                                            </p:graphicEl>
                                          </p:spTgt>
                                        </p:tgtEl>
                                      </p:cBhvr>
                                    </p:animEffect>
                                  </p:childTnLst>
                                </p:cTn>
                              </p:par>
                            </p:childTnLst>
                          </p:cTn>
                        </p:par>
                        <p:par>
                          <p:cTn id="81" fill="hold">
                            <p:stCondLst>
                              <p:cond delay="6500"/>
                            </p:stCondLst>
                            <p:childTnLst>
                              <p:par>
                                <p:cTn id="82" presetID="18" presetClass="entr" presetSubtype="3" fill="hold" grpId="0" nodeType="afterEffect">
                                  <p:stCondLst>
                                    <p:cond delay="0"/>
                                  </p:stCondLst>
                                  <p:childTnLst>
                                    <p:set>
                                      <p:cBhvr>
                                        <p:cTn id="83" dur="1" fill="hold">
                                          <p:stCondLst>
                                            <p:cond delay="0"/>
                                          </p:stCondLst>
                                        </p:cTn>
                                        <p:tgtEl>
                                          <p:spTgt spid="61">
                                            <p:graphicEl>
                                              <a:chart seriesIdx="1" categoryIdx="-4" bldStep="series"/>
                                            </p:graphicEl>
                                          </p:spTgt>
                                        </p:tgtEl>
                                        <p:attrNameLst>
                                          <p:attrName>style.visibility</p:attrName>
                                        </p:attrNameLst>
                                      </p:cBhvr>
                                      <p:to>
                                        <p:strVal val="visible"/>
                                      </p:to>
                                    </p:set>
                                    <p:animEffect transition="in" filter="strips(upRight)">
                                      <p:cBhvr>
                                        <p:cTn id="84" dur="1000"/>
                                        <p:tgtEl>
                                          <p:spTgt spid="61">
                                            <p:graphicEl>
                                              <a:chart seriesIdx="1" categoryIdx="-4" bldStep="series"/>
                                            </p:graphicEl>
                                          </p:spTgt>
                                        </p:tgtEl>
                                      </p:cBhvr>
                                    </p:animEffect>
                                  </p:childTnLst>
                                </p:cTn>
                              </p:par>
                            </p:childTnLst>
                          </p:cTn>
                        </p:par>
                        <p:par>
                          <p:cTn id="85" fill="hold">
                            <p:stCondLst>
                              <p:cond delay="7500"/>
                            </p:stCondLst>
                            <p:childTnLst>
                              <p:par>
                                <p:cTn id="86" presetID="18" presetClass="entr" presetSubtype="3" fill="hold" grpId="0" nodeType="afterEffect">
                                  <p:stCondLst>
                                    <p:cond delay="0"/>
                                  </p:stCondLst>
                                  <p:childTnLst>
                                    <p:set>
                                      <p:cBhvr>
                                        <p:cTn id="87" dur="1" fill="hold">
                                          <p:stCondLst>
                                            <p:cond delay="0"/>
                                          </p:stCondLst>
                                        </p:cTn>
                                        <p:tgtEl>
                                          <p:spTgt spid="61">
                                            <p:graphicEl>
                                              <a:chart seriesIdx="2" categoryIdx="-4" bldStep="series"/>
                                            </p:graphicEl>
                                          </p:spTgt>
                                        </p:tgtEl>
                                        <p:attrNameLst>
                                          <p:attrName>style.visibility</p:attrName>
                                        </p:attrNameLst>
                                      </p:cBhvr>
                                      <p:to>
                                        <p:strVal val="visible"/>
                                      </p:to>
                                    </p:set>
                                    <p:animEffect transition="in" filter="strips(upRight)">
                                      <p:cBhvr>
                                        <p:cTn id="88" dur="1000"/>
                                        <p:tgtEl>
                                          <p:spTgt spid="61">
                                            <p:graphicEl>
                                              <a:chart seriesIdx="2" categoryIdx="-4" bldStep="series"/>
                                            </p:graphicEl>
                                          </p:spTgt>
                                        </p:tgtEl>
                                      </p:cBhvr>
                                    </p:animEffect>
                                  </p:childTnLst>
                                </p:cTn>
                              </p:par>
                            </p:childTnLst>
                          </p:cTn>
                        </p:par>
                        <p:par>
                          <p:cTn id="89" fill="hold">
                            <p:stCondLst>
                              <p:cond delay="8500"/>
                            </p:stCondLst>
                            <p:childTnLst>
                              <p:par>
                                <p:cTn id="90" presetID="18" presetClass="entr" presetSubtype="3" fill="hold" grpId="0" nodeType="afterEffect">
                                  <p:stCondLst>
                                    <p:cond delay="0"/>
                                  </p:stCondLst>
                                  <p:childTnLst>
                                    <p:set>
                                      <p:cBhvr>
                                        <p:cTn id="91" dur="1" fill="hold">
                                          <p:stCondLst>
                                            <p:cond delay="0"/>
                                          </p:stCondLst>
                                        </p:cTn>
                                        <p:tgtEl>
                                          <p:spTgt spid="61">
                                            <p:graphicEl>
                                              <a:chart seriesIdx="3" categoryIdx="-4" bldStep="series"/>
                                            </p:graphicEl>
                                          </p:spTgt>
                                        </p:tgtEl>
                                        <p:attrNameLst>
                                          <p:attrName>style.visibility</p:attrName>
                                        </p:attrNameLst>
                                      </p:cBhvr>
                                      <p:to>
                                        <p:strVal val="visible"/>
                                      </p:to>
                                    </p:set>
                                    <p:animEffect transition="in" filter="strips(upRight)">
                                      <p:cBhvr>
                                        <p:cTn id="92" dur="1000"/>
                                        <p:tgtEl>
                                          <p:spTgt spid="61">
                                            <p:graphicEl>
                                              <a:chart seriesIdx="3" categoryIdx="-4" bldStep="series"/>
                                            </p:graphicEl>
                                          </p:spTgt>
                                        </p:tgtEl>
                                      </p:cBhvr>
                                    </p:animEffect>
                                  </p:childTnLst>
                                </p:cTn>
                              </p:par>
                            </p:childTnLst>
                          </p:cTn>
                        </p:par>
                        <p:par>
                          <p:cTn id="93" fill="hold">
                            <p:stCondLst>
                              <p:cond delay="9500"/>
                            </p:stCondLst>
                            <p:childTnLst>
                              <p:par>
                                <p:cTn id="94" presetID="2" presetClass="entr" presetSubtype="4" accel="50000" decel="50000"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 calcmode="lin" valueType="num">
                                      <p:cBhvr additive="base">
                                        <p:cTn id="96" dur="500" fill="hold"/>
                                        <p:tgtEl>
                                          <p:spTgt spid="64"/>
                                        </p:tgtEl>
                                        <p:attrNameLst>
                                          <p:attrName>ppt_x</p:attrName>
                                        </p:attrNameLst>
                                      </p:cBhvr>
                                      <p:tavLst>
                                        <p:tav tm="0">
                                          <p:val>
                                            <p:strVal val="#ppt_x"/>
                                          </p:val>
                                        </p:tav>
                                        <p:tav tm="100000">
                                          <p:val>
                                            <p:strVal val="#ppt_x"/>
                                          </p:val>
                                        </p:tav>
                                      </p:tavLst>
                                    </p:anim>
                                    <p:anim calcmode="lin" valueType="num">
                                      <p:cBhvr additive="base">
                                        <p:cTn id="97" dur="500" fill="hold"/>
                                        <p:tgtEl>
                                          <p:spTgt spid="64"/>
                                        </p:tgtEl>
                                        <p:attrNameLst>
                                          <p:attrName>ppt_y</p:attrName>
                                        </p:attrNameLst>
                                      </p:cBhvr>
                                      <p:tavLst>
                                        <p:tav tm="0">
                                          <p:val>
                                            <p:strVal val="1+#ppt_h/2"/>
                                          </p:val>
                                        </p:tav>
                                        <p:tav tm="100000">
                                          <p:val>
                                            <p:strVal val="#ppt_y"/>
                                          </p:val>
                                        </p:tav>
                                      </p:tavLst>
                                    </p:anim>
                                  </p:childTnLst>
                                </p:cTn>
                              </p:par>
                              <p:par>
                                <p:cTn id="98" presetID="2" presetClass="entr" presetSubtype="2" accel="50000" decel="5000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 calcmode="lin" valueType="num">
                                      <p:cBhvr additive="base">
                                        <p:cTn id="100" dur="500" fill="hold"/>
                                        <p:tgtEl>
                                          <p:spTgt spid="62"/>
                                        </p:tgtEl>
                                        <p:attrNameLst>
                                          <p:attrName>ppt_x</p:attrName>
                                        </p:attrNameLst>
                                      </p:cBhvr>
                                      <p:tavLst>
                                        <p:tav tm="0">
                                          <p:val>
                                            <p:strVal val="1+#ppt_w/2"/>
                                          </p:val>
                                        </p:tav>
                                        <p:tav tm="100000">
                                          <p:val>
                                            <p:strVal val="#ppt_x"/>
                                          </p:val>
                                        </p:tav>
                                      </p:tavLst>
                                    </p:anim>
                                    <p:anim calcmode="lin" valueType="num">
                                      <p:cBhvr additive="base">
                                        <p:cTn id="101" dur="500" fill="hold"/>
                                        <p:tgtEl>
                                          <p:spTgt spid="62"/>
                                        </p:tgtEl>
                                        <p:attrNameLst>
                                          <p:attrName>ppt_y</p:attrName>
                                        </p:attrNameLst>
                                      </p:cBhvr>
                                      <p:tavLst>
                                        <p:tav tm="0">
                                          <p:val>
                                            <p:strVal val="#ppt_y"/>
                                          </p:val>
                                        </p:tav>
                                        <p:tav tm="100000">
                                          <p:val>
                                            <p:strVal val="#ppt_y"/>
                                          </p:val>
                                        </p:tav>
                                      </p:tavLst>
                                    </p:anim>
                                  </p:childTnLst>
                                </p:cTn>
                              </p:par>
                            </p:childTnLst>
                          </p:cTn>
                        </p:par>
                        <p:par>
                          <p:cTn id="102" fill="hold">
                            <p:stCondLst>
                              <p:cond delay="10000"/>
                            </p:stCondLst>
                            <p:childTnLst>
                              <p:par>
                                <p:cTn id="103" presetID="2" presetClass="entr" presetSubtype="4" accel="50000" decel="50000" fill="hold" grpId="0" nodeType="afterEffect">
                                  <p:stCondLst>
                                    <p:cond delay="0"/>
                                  </p:stCondLst>
                                  <p:childTnLst>
                                    <p:set>
                                      <p:cBhvr>
                                        <p:cTn id="104" dur="1" fill="hold">
                                          <p:stCondLst>
                                            <p:cond delay="0"/>
                                          </p:stCondLst>
                                        </p:cTn>
                                        <p:tgtEl>
                                          <p:spTgt spid="66"/>
                                        </p:tgtEl>
                                        <p:attrNameLst>
                                          <p:attrName>style.visibility</p:attrName>
                                        </p:attrNameLst>
                                      </p:cBhvr>
                                      <p:to>
                                        <p:strVal val="visible"/>
                                      </p:to>
                                    </p:set>
                                    <p:anim calcmode="lin" valueType="num">
                                      <p:cBhvr additive="base">
                                        <p:cTn id="105" dur="500" fill="hold"/>
                                        <p:tgtEl>
                                          <p:spTgt spid="66"/>
                                        </p:tgtEl>
                                        <p:attrNameLst>
                                          <p:attrName>ppt_x</p:attrName>
                                        </p:attrNameLst>
                                      </p:cBhvr>
                                      <p:tavLst>
                                        <p:tav tm="0">
                                          <p:val>
                                            <p:strVal val="#ppt_x"/>
                                          </p:val>
                                        </p:tav>
                                        <p:tav tm="100000">
                                          <p:val>
                                            <p:strVal val="#ppt_x"/>
                                          </p:val>
                                        </p:tav>
                                      </p:tavLst>
                                    </p:anim>
                                    <p:anim calcmode="lin" valueType="num">
                                      <p:cBhvr additive="base">
                                        <p:cTn id="106" dur="500" fill="hold"/>
                                        <p:tgtEl>
                                          <p:spTgt spid="66"/>
                                        </p:tgtEl>
                                        <p:attrNameLst>
                                          <p:attrName>ppt_y</p:attrName>
                                        </p:attrNameLst>
                                      </p:cBhvr>
                                      <p:tavLst>
                                        <p:tav tm="0">
                                          <p:val>
                                            <p:strVal val="1+#ppt_h/2"/>
                                          </p:val>
                                        </p:tav>
                                        <p:tav tm="100000">
                                          <p:val>
                                            <p:strVal val="#ppt_y"/>
                                          </p:val>
                                        </p:tav>
                                      </p:tavLst>
                                    </p:anim>
                                  </p:childTnLst>
                                </p:cTn>
                              </p:par>
                              <p:par>
                                <p:cTn id="107" presetID="2" presetClass="entr" presetSubtype="2" accel="50000" decel="5000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additive="base">
                                        <p:cTn id="109" dur="500" fill="hold"/>
                                        <p:tgtEl>
                                          <p:spTgt spid="65"/>
                                        </p:tgtEl>
                                        <p:attrNameLst>
                                          <p:attrName>ppt_x</p:attrName>
                                        </p:attrNameLst>
                                      </p:cBhvr>
                                      <p:tavLst>
                                        <p:tav tm="0">
                                          <p:val>
                                            <p:strVal val="1+#ppt_w/2"/>
                                          </p:val>
                                        </p:tav>
                                        <p:tav tm="100000">
                                          <p:val>
                                            <p:strVal val="#ppt_x"/>
                                          </p:val>
                                        </p:tav>
                                      </p:tavLst>
                                    </p:anim>
                                    <p:anim calcmode="lin" valueType="num">
                                      <p:cBhvr additive="base">
                                        <p:cTn id="110" dur="500" fill="hold"/>
                                        <p:tgtEl>
                                          <p:spTgt spid="65"/>
                                        </p:tgtEl>
                                        <p:attrNameLst>
                                          <p:attrName>ppt_y</p:attrName>
                                        </p:attrNameLst>
                                      </p:cBhvr>
                                      <p:tavLst>
                                        <p:tav tm="0">
                                          <p:val>
                                            <p:strVal val="#ppt_y"/>
                                          </p:val>
                                        </p:tav>
                                        <p:tav tm="100000">
                                          <p:val>
                                            <p:strVal val="#ppt_y"/>
                                          </p:val>
                                        </p:tav>
                                      </p:tavLst>
                                    </p:anim>
                                  </p:childTnLst>
                                </p:cTn>
                              </p:par>
                            </p:childTnLst>
                          </p:cTn>
                        </p:par>
                        <p:par>
                          <p:cTn id="111" fill="hold">
                            <p:stCondLst>
                              <p:cond delay="10500"/>
                            </p:stCondLst>
                            <p:childTnLst>
                              <p:par>
                                <p:cTn id="112" presetID="2" presetClass="entr" presetSubtype="4" accel="50000" decel="50000"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par>
                                <p:cTn id="116" presetID="2" presetClass="entr" presetSubtype="2" accel="50000" decel="50000" fill="hold" grpId="0" nodeType="withEffect">
                                  <p:stCondLst>
                                    <p:cond delay="0"/>
                                  </p:stCondLst>
                                  <p:childTnLst>
                                    <p:set>
                                      <p:cBhvr>
                                        <p:cTn id="117" dur="1" fill="hold">
                                          <p:stCondLst>
                                            <p:cond delay="0"/>
                                          </p:stCondLst>
                                        </p:cTn>
                                        <p:tgtEl>
                                          <p:spTgt spid="67"/>
                                        </p:tgtEl>
                                        <p:attrNameLst>
                                          <p:attrName>style.visibility</p:attrName>
                                        </p:attrNameLst>
                                      </p:cBhvr>
                                      <p:to>
                                        <p:strVal val="visible"/>
                                      </p:to>
                                    </p:set>
                                    <p:anim calcmode="lin" valueType="num">
                                      <p:cBhvr additive="base">
                                        <p:cTn id="118" dur="500" fill="hold"/>
                                        <p:tgtEl>
                                          <p:spTgt spid="67"/>
                                        </p:tgtEl>
                                        <p:attrNameLst>
                                          <p:attrName>ppt_x</p:attrName>
                                        </p:attrNameLst>
                                      </p:cBhvr>
                                      <p:tavLst>
                                        <p:tav tm="0">
                                          <p:val>
                                            <p:strVal val="1+#ppt_w/2"/>
                                          </p:val>
                                        </p:tav>
                                        <p:tav tm="100000">
                                          <p:val>
                                            <p:strVal val="#ppt_x"/>
                                          </p:val>
                                        </p:tav>
                                      </p:tavLst>
                                    </p:anim>
                                    <p:anim calcmode="lin" valueType="num">
                                      <p:cBhvr additive="base">
                                        <p:cTn id="119"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23" grpId="0" animBg="1"/>
      <p:bldP spid="29" grpId="0"/>
      <p:bldP spid="45" grpId="0" animBg="1"/>
      <p:bldP spid="51" grpId="0"/>
      <p:bldGraphic spid="61" grpId="0" uiExpand="1">
        <p:bldSub>
          <a:bldChart bld="series"/>
        </p:bldSub>
      </p:bldGraphic>
      <p:bldP spid="62" grpId="0"/>
      <p:bldP spid="64" grpId="0" animBg="1"/>
      <p:bldP spid="65" grpId="0"/>
      <p:bldP spid="66" grpId="0" animBg="1"/>
      <p:bldP spid="67" grpId="0"/>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73"/>
          <p:cNvGrpSpPr/>
          <p:nvPr/>
        </p:nvGrpSpPr>
        <p:grpSpPr>
          <a:xfrm>
            <a:off x="2996813" y="1662266"/>
            <a:ext cx="465169" cy="217757"/>
            <a:chOff x="3366566" y="1459073"/>
            <a:chExt cx="465169" cy="221445"/>
          </a:xfrm>
        </p:grpSpPr>
        <p:cxnSp>
          <p:nvCxnSpPr>
            <p:cNvPr id="62" name="Straight Connector 61"/>
            <p:cNvCxnSpPr/>
            <p:nvPr/>
          </p:nvCxnSpPr>
          <p:spPr>
            <a:xfrm flipH="1" flipV="1">
              <a:off x="3592681" y="1460250"/>
              <a:ext cx="239054" cy="220268"/>
            </a:xfrm>
            <a:prstGeom prst="line">
              <a:avLst/>
            </a:prstGeom>
            <a:ln w="19050" cap="rnd">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3366566" y="1459073"/>
              <a:ext cx="226116" cy="0"/>
            </a:xfrm>
            <a:prstGeom prst="line">
              <a:avLst/>
            </a:prstGeom>
            <a:ln w="19050" cap="rnd">
              <a:solidFill>
                <a:srgbClr val="00B0F0"/>
              </a:solidFill>
              <a:prstDash val="solid"/>
            </a:ln>
          </p:spPr>
          <p:style>
            <a:lnRef idx="1">
              <a:schemeClr val="accent1"/>
            </a:lnRef>
            <a:fillRef idx="0">
              <a:schemeClr val="accent1"/>
            </a:fillRef>
            <a:effectRef idx="0">
              <a:schemeClr val="accent1"/>
            </a:effectRef>
            <a:fontRef idx="minor">
              <a:schemeClr val="tx1"/>
            </a:fontRef>
          </p:style>
        </p:cxnSp>
      </p:grpSp>
      <p:grpSp>
        <p:nvGrpSpPr>
          <p:cNvPr id="64" name="Group 74"/>
          <p:cNvGrpSpPr/>
          <p:nvPr/>
        </p:nvGrpSpPr>
        <p:grpSpPr>
          <a:xfrm flipH="1">
            <a:off x="5614188" y="1660463"/>
            <a:ext cx="513201" cy="221363"/>
            <a:chOff x="3318534" y="1459155"/>
            <a:chExt cx="513201" cy="221363"/>
          </a:xfrm>
        </p:grpSpPr>
        <p:cxnSp>
          <p:nvCxnSpPr>
            <p:cNvPr id="65" name="Straight Connector 64"/>
            <p:cNvCxnSpPr/>
            <p:nvPr/>
          </p:nvCxnSpPr>
          <p:spPr>
            <a:xfrm flipH="1" flipV="1">
              <a:off x="3592681" y="1460250"/>
              <a:ext cx="239054" cy="220268"/>
            </a:xfrm>
            <a:prstGeom prst="line">
              <a:avLst/>
            </a:prstGeom>
            <a:ln w="19050" cap="rnd">
              <a:solidFill>
                <a:srgbClr val="22BFDE"/>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318534" y="1459155"/>
              <a:ext cx="274147" cy="0"/>
            </a:xfrm>
            <a:prstGeom prst="line">
              <a:avLst/>
            </a:prstGeom>
            <a:ln w="19050" cap="rnd">
              <a:solidFill>
                <a:srgbClr val="22BFDE"/>
              </a:solidFill>
              <a:prstDash val="solid"/>
            </a:ln>
          </p:spPr>
          <p:style>
            <a:lnRef idx="1">
              <a:schemeClr val="accent1"/>
            </a:lnRef>
            <a:fillRef idx="0">
              <a:schemeClr val="accent1"/>
            </a:fillRef>
            <a:effectRef idx="0">
              <a:schemeClr val="accent1"/>
            </a:effectRef>
            <a:fontRef idx="minor">
              <a:schemeClr val="tx1"/>
            </a:fontRef>
          </p:style>
        </p:cxnSp>
      </p:grpSp>
      <p:grpSp>
        <p:nvGrpSpPr>
          <p:cNvPr id="67" name="Group 81"/>
          <p:cNvGrpSpPr/>
          <p:nvPr/>
        </p:nvGrpSpPr>
        <p:grpSpPr>
          <a:xfrm flipV="1">
            <a:off x="3001771" y="4081580"/>
            <a:ext cx="455253" cy="217757"/>
            <a:chOff x="3376482" y="1459073"/>
            <a:chExt cx="455253" cy="221445"/>
          </a:xfrm>
        </p:grpSpPr>
        <p:cxnSp>
          <p:nvCxnSpPr>
            <p:cNvPr id="68" name="Straight Connector 67"/>
            <p:cNvCxnSpPr/>
            <p:nvPr/>
          </p:nvCxnSpPr>
          <p:spPr>
            <a:xfrm flipH="1" flipV="1">
              <a:off x="3592681" y="1460250"/>
              <a:ext cx="239054" cy="220268"/>
            </a:xfrm>
            <a:prstGeom prst="line">
              <a:avLst/>
            </a:prstGeom>
            <a:ln w="19050" cap="rnd">
              <a:solidFill>
                <a:srgbClr val="22BFDE"/>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376482" y="1459073"/>
              <a:ext cx="216200" cy="0"/>
            </a:xfrm>
            <a:prstGeom prst="line">
              <a:avLst/>
            </a:prstGeom>
            <a:ln w="19050" cap="rnd">
              <a:solidFill>
                <a:srgbClr val="22BFDE"/>
              </a:solidFill>
              <a:prstDash val="solid"/>
            </a:ln>
          </p:spPr>
          <p:style>
            <a:lnRef idx="1">
              <a:schemeClr val="accent1"/>
            </a:lnRef>
            <a:fillRef idx="0">
              <a:schemeClr val="accent1"/>
            </a:fillRef>
            <a:effectRef idx="0">
              <a:schemeClr val="accent1"/>
            </a:effectRef>
            <a:fontRef idx="minor">
              <a:schemeClr val="tx1"/>
            </a:fontRef>
          </p:style>
        </p:cxnSp>
      </p:grpSp>
      <p:grpSp>
        <p:nvGrpSpPr>
          <p:cNvPr id="70" name="Group 84"/>
          <p:cNvGrpSpPr/>
          <p:nvPr/>
        </p:nvGrpSpPr>
        <p:grpSpPr>
          <a:xfrm flipH="1" flipV="1">
            <a:off x="5624614" y="4079777"/>
            <a:ext cx="492348" cy="221363"/>
            <a:chOff x="3339387" y="1459155"/>
            <a:chExt cx="492348" cy="221363"/>
          </a:xfrm>
        </p:grpSpPr>
        <p:cxnSp>
          <p:nvCxnSpPr>
            <p:cNvPr id="71" name="Straight Connector 70"/>
            <p:cNvCxnSpPr/>
            <p:nvPr/>
          </p:nvCxnSpPr>
          <p:spPr>
            <a:xfrm flipH="1" flipV="1">
              <a:off x="3592681" y="1460250"/>
              <a:ext cx="239054" cy="220268"/>
            </a:xfrm>
            <a:prstGeom prst="line">
              <a:avLst/>
            </a:prstGeom>
            <a:ln w="19050" cap="rnd">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3339387" y="1459155"/>
              <a:ext cx="253294" cy="0"/>
            </a:xfrm>
            <a:prstGeom prst="line">
              <a:avLst/>
            </a:prstGeom>
            <a:ln w="19050" cap="rnd">
              <a:solidFill>
                <a:srgbClr val="00B0F0"/>
              </a:solidFill>
              <a:prstDash val="solid"/>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4390618" y="1243013"/>
            <a:ext cx="1840320" cy="2017712"/>
            <a:chOff x="4390618" y="1243013"/>
            <a:chExt cx="1840320" cy="2017712"/>
          </a:xfrm>
        </p:grpSpPr>
        <p:sp>
          <p:nvSpPr>
            <p:cNvPr id="87" name="Freeform 38"/>
            <p:cNvSpPr/>
            <p:nvPr/>
          </p:nvSpPr>
          <p:spPr bwMode="auto">
            <a:xfrm>
              <a:off x="4390618" y="1257300"/>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chemeClr val="accent3">
                <a:lumMod val="50000"/>
              </a:schemeClr>
            </a:solidFill>
            <a:ln w="9525">
              <a:noFill/>
              <a:round/>
            </a:ln>
          </p:spPr>
          <p:txBody>
            <a:bodyPr vert="horz" wrap="square" lIns="91440" tIns="45720" rIns="91440" bIns="45720" numCol="1" anchor="t" anchorCtr="0" compatLnSpc="1"/>
            <a:lstStyle/>
            <a:p>
              <a:endParaRPr lang="en-US"/>
            </a:p>
          </p:txBody>
        </p:sp>
        <p:sp>
          <p:nvSpPr>
            <p:cNvPr id="81" name="Freeform 38"/>
            <p:cNvSpPr/>
            <p:nvPr/>
          </p:nvSpPr>
          <p:spPr bwMode="auto">
            <a:xfrm>
              <a:off x="4435475" y="1243013"/>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rgbClr val="22BFDE"/>
            </a:solidFill>
            <a:ln w="9525">
              <a:noFill/>
              <a:round/>
            </a:ln>
          </p:spPr>
          <p:txBody>
            <a:bodyPr vert="horz" wrap="square" lIns="91440" tIns="45720" rIns="91440" bIns="45720" numCol="1" anchor="t" anchorCtr="0" compatLnSpc="1"/>
            <a:lstStyle/>
            <a:p>
              <a:endParaRPr lang="en-US"/>
            </a:p>
          </p:txBody>
        </p:sp>
      </p:grpSp>
      <p:grpSp>
        <p:nvGrpSpPr>
          <p:cNvPr id="91" name="Group 90"/>
          <p:cNvGrpSpPr/>
          <p:nvPr/>
        </p:nvGrpSpPr>
        <p:grpSpPr>
          <a:xfrm>
            <a:off x="4206875" y="2776375"/>
            <a:ext cx="2027238" cy="1787688"/>
            <a:chOff x="4206875" y="2776375"/>
            <a:chExt cx="2027238" cy="1787688"/>
          </a:xfrm>
        </p:grpSpPr>
        <p:sp>
          <p:nvSpPr>
            <p:cNvPr id="86" name="Freeform 37"/>
            <p:cNvSpPr/>
            <p:nvPr/>
          </p:nvSpPr>
          <p:spPr bwMode="auto">
            <a:xfrm>
              <a:off x="4206875" y="2776375"/>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5">
                <a:lumMod val="50000"/>
              </a:schemeClr>
            </a:solidFill>
            <a:ln w="9525">
              <a:noFill/>
              <a:round/>
            </a:ln>
          </p:spPr>
          <p:txBody>
            <a:bodyPr vert="horz" wrap="square" lIns="91440" tIns="45720" rIns="91440" bIns="45720" numCol="1" anchor="t" anchorCtr="0" compatLnSpc="1"/>
            <a:lstStyle/>
            <a:p>
              <a:endParaRPr lang="en-US"/>
            </a:p>
          </p:txBody>
        </p:sp>
        <p:sp>
          <p:nvSpPr>
            <p:cNvPr id="80" name="Freeform 37"/>
            <p:cNvSpPr/>
            <p:nvPr/>
          </p:nvSpPr>
          <p:spPr bwMode="auto">
            <a:xfrm>
              <a:off x="4222750" y="2817813"/>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rgbClr val="00B0F0"/>
            </a:solidFill>
            <a:ln w="9525">
              <a:noFill/>
              <a:round/>
            </a:ln>
          </p:spPr>
          <p:txBody>
            <a:bodyPr vert="horz" wrap="square" lIns="91440" tIns="45720" rIns="91440" bIns="45720" numCol="1" anchor="t" anchorCtr="0" compatLnSpc="1"/>
            <a:lstStyle/>
            <a:p>
              <a:endParaRPr lang="en-US"/>
            </a:p>
          </p:txBody>
        </p:sp>
      </p:grpSp>
      <p:grpSp>
        <p:nvGrpSpPr>
          <p:cNvPr id="90" name="Group 89"/>
          <p:cNvGrpSpPr/>
          <p:nvPr/>
        </p:nvGrpSpPr>
        <p:grpSpPr>
          <a:xfrm>
            <a:off x="2913063" y="2559551"/>
            <a:ext cx="1829787" cy="2009274"/>
            <a:chOff x="2913063" y="2559551"/>
            <a:chExt cx="1829787" cy="2009274"/>
          </a:xfrm>
        </p:grpSpPr>
        <p:sp>
          <p:nvSpPr>
            <p:cNvPr id="85" name="Freeform 40"/>
            <p:cNvSpPr/>
            <p:nvPr/>
          </p:nvSpPr>
          <p:spPr bwMode="auto">
            <a:xfrm>
              <a:off x="2955325" y="2559551"/>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3">
                <a:lumMod val="50000"/>
              </a:schemeClr>
            </a:solidFill>
            <a:ln w="9525">
              <a:noFill/>
              <a:round/>
            </a:ln>
          </p:spPr>
          <p:txBody>
            <a:bodyPr vert="horz" wrap="square" lIns="91440" tIns="45720" rIns="91440" bIns="45720" numCol="1" anchor="t" anchorCtr="0" compatLnSpc="1"/>
            <a:lstStyle/>
            <a:p>
              <a:endParaRPr lang="en-US"/>
            </a:p>
          </p:txBody>
        </p:sp>
        <p:sp>
          <p:nvSpPr>
            <p:cNvPr id="83" name="Freeform 40"/>
            <p:cNvSpPr/>
            <p:nvPr/>
          </p:nvSpPr>
          <p:spPr bwMode="auto">
            <a:xfrm>
              <a:off x="2913063" y="2565400"/>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rgbClr val="22BFDE"/>
            </a:solidFill>
            <a:ln w="9525">
              <a:noFill/>
              <a:round/>
            </a:ln>
          </p:spPr>
          <p:txBody>
            <a:bodyPr vert="horz" wrap="square" lIns="91440" tIns="45720" rIns="91440" bIns="45720" numCol="1" anchor="t" anchorCtr="0" compatLnSpc="1"/>
            <a:lstStyle/>
            <a:p>
              <a:endParaRPr lang="en-US"/>
            </a:p>
          </p:txBody>
        </p:sp>
      </p:grpSp>
      <p:grpSp>
        <p:nvGrpSpPr>
          <p:cNvPr id="89" name="Group 88"/>
          <p:cNvGrpSpPr/>
          <p:nvPr/>
        </p:nvGrpSpPr>
        <p:grpSpPr>
          <a:xfrm>
            <a:off x="2908300" y="1247775"/>
            <a:ext cx="2007394" cy="1833032"/>
            <a:chOff x="2908300" y="1247775"/>
            <a:chExt cx="2007394" cy="1833032"/>
          </a:xfrm>
        </p:grpSpPr>
        <p:sp>
          <p:nvSpPr>
            <p:cNvPr id="84" name="Freeform 39"/>
            <p:cNvSpPr/>
            <p:nvPr/>
          </p:nvSpPr>
          <p:spPr bwMode="auto">
            <a:xfrm>
              <a:off x="2912269" y="1294870"/>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5">
                <a:lumMod val="50000"/>
              </a:schemeClr>
            </a:solidFill>
            <a:ln w="9525">
              <a:solidFill>
                <a:schemeClr val="bg1">
                  <a:lumMod val="50000"/>
                </a:schemeClr>
              </a:solidFill>
              <a:round/>
            </a:ln>
          </p:spPr>
          <p:txBody>
            <a:bodyPr vert="horz" wrap="square" lIns="91440" tIns="45720" rIns="91440" bIns="45720" numCol="1" anchor="t" anchorCtr="0" compatLnSpc="1"/>
            <a:lstStyle/>
            <a:p>
              <a:endParaRPr lang="en-US"/>
            </a:p>
          </p:txBody>
        </p:sp>
        <p:sp>
          <p:nvSpPr>
            <p:cNvPr id="82" name="Freeform 39"/>
            <p:cNvSpPr/>
            <p:nvPr/>
          </p:nvSpPr>
          <p:spPr bwMode="auto">
            <a:xfrm>
              <a:off x="2908300" y="1247775"/>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rgbClr val="00B0F0"/>
            </a:solidFill>
            <a:ln w="9525">
              <a:noFill/>
              <a:round/>
            </a:ln>
          </p:spPr>
          <p:txBody>
            <a:bodyPr vert="horz" wrap="square" lIns="91440" tIns="45720" rIns="91440" bIns="45720" numCol="1" anchor="t" anchorCtr="0" compatLnSpc="1"/>
            <a:lstStyle/>
            <a:p>
              <a:endParaRPr lang="en-US"/>
            </a:p>
          </p:txBody>
        </p:sp>
      </p:grpSp>
      <p:grpSp>
        <p:nvGrpSpPr>
          <p:cNvPr id="49" name="Group 59"/>
          <p:cNvGrpSpPr/>
          <p:nvPr/>
        </p:nvGrpSpPr>
        <p:grpSpPr>
          <a:xfrm>
            <a:off x="6265461" y="3954318"/>
            <a:ext cx="2301843" cy="863356"/>
            <a:chOff x="7128456" y="3206176"/>
            <a:chExt cx="2301843" cy="863356"/>
          </a:xfrm>
        </p:grpSpPr>
        <p:sp>
          <p:nvSpPr>
            <p:cNvPr id="50" name="TextBox 49"/>
            <p:cNvSpPr txBox="1"/>
            <p:nvPr/>
          </p:nvSpPr>
          <p:spPr>
            <a:xfrm>
              <a:off x="7154105" y="3453979"/>
              <a:ext cx="2276194" cy="615553"/>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51" name="Rectangle 50"/>
            <p:cNvSpPr/>
            <p:nvPr/>
          </p:nvSpPr>
          <p:spPr>
            <a:xfrm>
              <a:off x="7128456" y="3206176"/>
              <a:ext cx="1256754" cy="215444"/>
            </a:xfrm>
            <a:prstGeom prst="rect">
              <a:avLst/>
            </a:prstGeom>
          </p:spPr>
          <p:txBody>
            <a:bodyPr wrap="none" lIns="0" tIns="0" rIns="0" bIns="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这里输入关键词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p:txBody>
        </p:sp>
      </p:grpSp>
      <p:grpSp>
        <p:nvGrpSpPr>
          <p:cNvPr id="52" name="Group 58"/>
          <p:cNvGrpSpPr/>
          <p:nvPr/>
        </p:nvGrpSpPr>
        <p:grpSpPr>
          <a:xfrm>
            <a:off x="6227361" y="1304396"/>
            <a:ext cx="2301843" cy="863356"/>
            <a:chOff x="7148776" y="1352592"/>
            <a:chExt cx="2301843" cy="863356"/>
          </a:xfrm>
        </p:grpSpPr>
        <p:sp>
          <p:nvSpPr>
            <p:cNvPr id="53" name="TextBox 52"/>
            <p:cNvSpPr txBox="1"/>
            <p:nvPr/>
          </p:nvSpPr>
          <p:spPr>
            <a:xfrm>
              <a:off x="7174424" y="1600395"/>
              <a:ext cx="2276195" cy="615553"/>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54" name="Rectangle 53"/>
            <p:cNvSpPr/>
            <p:nvPr/>
          </p:nvSpPr>
          <p:spPr>
            <a:xfrm>
              <a:off x="7148776" y="1352592"/>
              <a:ext cx="1256754" cy="215444"/>
            </a:xfrm>
            <a:prstGeom prst="rect">
              <a:avLst/>
            </a:prstGeom>
          </p:spPr>
          <p:txBody>
            <a:bodyPr wrap="none" lIns="0" tIns="0" rIns="0" bIns="0">
              <a:spAutoFit/>
            </a:bodyPr>
            <a:lstStyle/>
            <a:p>
              <a:pPr algn="ctr"/>
              <a:r>
                <a:rPr lang="zh-CN" altLang="en-US" sz="1400" dirty="0">
                  <a:solidFill>
                    <a:srgbClr val="22BFDE"/>
                  </a:solidFill>
                  <a:latin typeface="时尚中黑简体" panose="01010104010101010101" pitchFamily="2" charset="-122"/>
                  <a:ea typeface="时尚中黑简体" panose="01010104010101010101" pitchFamily="2" charset="-122"/>
                </a:rPr>
                <a:t>这里输入关键词</a:t>
              </a:r>
              <a:endParaRPr lang="en-US" altLang="zh-CN" sz="1400" dirty="0">
                <a:solidFill>
                  <a:srgbClr val="22BFDE"/>
                </a:solidFill>
                <a:latin typeface="时尚中黑简体" panose="01010104010101010101" pitchFamily="2" charset="-122"/>
                <a:ea typeface="时尚中黑简体" panose="01010104010101010101" pitchFamily="2" charset="-122"/>
              </a:endParaRPr>
            </a:p>
          </p:txBody>
        </p:sp>
      </p:grpSp>
      <p:grpSp>
        <p:nvGrpSpPr>
          <p:cNvPr id="55" name="Group 56"/>
          <p:cNvGrpSpPr/>
          <p:nvPr/>
        </p:nvGrpSpPr>
        <p:grpSpPr>
          <a:xfrm>
            <a:off x="625235" y="1304396"/>
            <a:ext cx="2301844" cy="863356"/>
            <a:chOff x="-296510" y="1363501"/>
            <a:chExt cx="2301844" cy="863356"/>
          </a:xfrm>
        </p:grpSpPr>
        <p:sp>
          <p:nvSpPr>
            <p:cNvPr id="56" name="TextBox 55"/>
            <p:cNvSpPr txBox="1"/>
            <p:nvPr/>
          </p:nvSpPr>
          <p:spPr>
            <a:xfrm>
              <a:off x="-296510" y="1611304"/>
              <a:ext cx="2276196" cy="615553"/>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57" name="Rectangle 56"/>
            <p:cNvSpPr/>
            <p:nvPr/>
          </p:nvSpPr>
          <p:spPr>
            <a:xfrm>
              <a:off x="748579" y="1363501"/>
              <a:ext cx="1256755" cy="215444"/>
            </a:xfrm>
            <a:prstGeom prst="rect">
              <a:avLst/>
            </a:prstGeom>
          </p:spPr>
          <p:txBody>
            <a:bodyPr wrap="none" lIns="0" tIns="0" rIns="0" bIns="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这里输入关键词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p:txBody>
        </p:sp>
      </p:grpSp>
      <p:grpSp>
        <p:nvGrpSpPr>
          <p:cNvPr id="58" name="Group 56"/>
          <p:cNvGrpSpPr/>
          <p:nvPr/>
        </p:nvGrpSpPr>
        <p:grpSpPr>
          <a:xfrm>
            <a:off x="596660" y="3936134"/>
            <a:ext cx="2301843" cy="863356"/>
            <a:chOff x="-296510" y="1363501"/>
            <a:chExt cx="2301843" cy="863356"/>
          </a:xfrm>
        </p:grpSpPr>
        <p:sp>
          <p:nvSpPr>
            <p:cNvPr id="59" name="TextBox 58"/>
            <p:cNvSpPr txBox="1"/>
            <p:nvPr/>
          </p:nvSpPr>
          <p:spPr>
            <a:xfrm>
              <a:off x="-296510" y="1611304"/>
              <a:ext cx="2276196" cy="615553"/>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60" name="Rectangle 59"/>
            <p:cNvSpPr/>
            <p:nvPr/>
          </p:nvSpPr>
          <p:spPr>
            <a:xfrm>
              <a:off x="748579" y="1363501"/>
              <a:ext cx="1256754" cy="215444"/>
            </a:xfrm>
            <a:prstGeom prst="rect">
              <a:avLst/>
            </a:prstGeom>
          </p:spPr>
          <p:txBody>
            <a:bodyPr wrap="none" lIns="0" tIns="0" rIns="0" bIns="0">
              <a:spAutoFit/>
            </a:bodyPr>
            <a:lstStyle/>
            <a:p>
              <a:pPr algn="ctr"/>
              <a:r>
                <a:rPr lang="zh-CN" altLang="en-US" sz="1400" dirty="0">
                  <a:solidFill>
                    <a:srgbClr val="22BFDE"/>
                  </a:solidFill>
                  <a:latin typeface="时尚中黑简体" panose="01010104010101010101" pitchFamily="2" charset="-122"/>
                  <a:ea typeface="时尚中黑简体" panose="01010104010101010101" pitchFamily="2" charset="-122"/>
                </a:rPr>
                <a:t>这里输入关键词</a:t>
              </a:r>
              <a:endParaRPr lang="en-US" altLang="zh-CN" sz="1400" dirty="0">
                <a:solidFill>
                  <a:srgbClr val="22BFDE"/>
                </a:solidFill>
                <a:latin typeface="时尚中黑简体" panose="01010104010101010101" pitchFamily="2" charset="-122"/>
                <a:ea typeface="时尚中黑简体" panose="01010104010101010101" pitchFamily="2" charset="-122"/>
              </a:endParaRPr>
            </a:p>
          </p:txBody>
        </p:sp>
      </p:grpSp>
      <p:grpSp>
        <p:nvGrpSpPr>
          <p:cNvPr id="31" name="Group 30"/>
          <p:cNvGrpSpPr/>
          <p:nvPr/>
        </p:nvGrpSpPr>
        <p:grpSpPr>
          <a:xfrm>
            <a:off x="3471828" y="3357272"/>
            <a:ext cx="613001" cy="611552"/>
            <a:chOff x="1081088" y="2138363"/>
            <a:chExt cx="671512" cy="669925"/>
          </a:xfrm>
          <a:solidFill>
            <a:schemeClr val="bg1"/>
          </a:solidFill>
        </p:grpSpPr>
        <p:sp>
          <p:nvSpPr>
            <p:cNvPr id="3088" name="Freeform 16"/>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close/>
                  <a:moveTo>
                    <a:pt x="53" y="0"/>
                  </a:moveTo>
                  <a:lnTo>
                    <a:pt x="53" y="0"/>
                  </a:lnTo>
                  <a:close/>
                </a:path>
              </a:pathLst>
            </a:custGeom>
            <a:grpFill/>
            <a:ln w="9525">
              <a:noFill/>
              <a:round/>
            </a:ln>
          </p:spPr>
          <p:txBody>
            <a:bodyPr vert="horz" wrap="square" lIns="91440" tIns="45720" rIns="91440" bIns="45720" numCol="1" anchor="t" anchorCtr="0" compatLnSpc="1"/>
            <a:lstStyle/>
            <a:p>
              <a:endParaRPr lang="en-US"/>
            </a:p>
          </p:txBody>
        </p:sp>
        <p:sp>
          <p:nvSpPr>
            <p:cNvPr id="3089" name="Freeform 17"/>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moveTo>
                    <a:pt x="53" y="0"/>
                  </a:moveTo>
                  <a:lnTo>
                    <a:pt x="53" y="0"/>
                  </a:lnTo>
                </a:path>
              </a:pathLst>
            </a:custGeom>
            <a:grpFill/>
            <a:ln w="9525">
              <a:noFill/>
              <a:round/>
            </a:ln>
          </p:spPr>
          <p:txBody>
            <a:bodyPr vert="horz" wrap="square" lIns="91440" tIns="45720" rIns="91440" bIns="45720" numCol="1" anchor="t" anchorCtr="0" compatLnSpc="1"/>
            <a:lstStyle/>
            <a:p>
              <a:endParaRPr lang="en-US"/>
            </a:p>
          </p:txBody>
        </p:sp>
        <p:sp>
          <p:nvSpPr>
            <p:cNvPr id="3090" name="Freeform 18"/>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close/>
                  <a:moveTo>
                    <a:pt x="53" y="158"/>
                  </a:moveTo>
                  <a:lnTo>
                    <a:pt x="53" y="158"/>
                  </a:lnTo>
                  <a:close/>
                </a:path>
              </a:pathLst>
            </a:custGeom>
            <a:grpFill/>
            <a:ln w="9525">
              <a:noFill/>
              <a:round/>
            </a:ln>
          </p:spPr>
          <p:txBody>
            <a:bodyPr vert="horz" wrap="square" lIns="91440" tIns="45720" rIns="91440" bIns="45720" numCol="1" anchor="t" anchorCtr="0" compatLnSpc="1"/>
            <a:lstStyle/>
            <a:p>
              <a:endParaRPr lang="en-US"/>
            </a:p>
          </p:txBody>
        </p:sp>
        <p:sp>
          <p:nvSpPr>
            <p:cNvPr id="3091" name="Freeform 19"/>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moveTo>
                    <a:pt x="53" y="158"/>
                  </a:moveTo>
                  <a:lnTo>
                    <a:pt x="53" y="158"/>
                  </a:lnTo>
                </a:path>
              </a:pathLst>
            </a:custGeom>
            <a:grpFill/>
            <a:ln w="9525">
              <a:noFill/>
              <a:round/>
            </a:ln>
          </p:spPr>
          <p:txBody>
            <a:bodyPr vert="horz" wrap="square" lIns="91440" tIns="45720" rIns="91440" bIns="45720" numCol="1" anchor="t" anchorCtr="0" compatLnSpc="1"/>
            <a:lstStyle/>
            <a:p>
              <a:endParaRPr lang="en-US"/>
            </a:p>
          </p:txBody>
        </p:sp>
        <p:sp>
          <p:nvSpPr>
            <p:cNvPr id="3092" name="Freeform 20"/>
            <p:cNvSpPr>
              <a:spLocks noEditPoints="1"/>
            </p:cNvSpPr>
            <p:nvPr/>
          </p:nvSpPr>
          <p:spPr bwMode="auto">
            <a:xfrm>
              <a:off x="1331913" y="2138363"/>
              <a:ext cx="295275" cy="669925"/>
            </a:xfrm>
            <a:custGeom>
              <a:avLst/>
              <a:gdLst/>
              <a:ahLst/>
              <a:cxnLst>
                <a:cxn ang="0">
                  <a:pos x="1079" y="450"/>
                </a:cxn>
                <a:cxn ang="0">
                  <a:pos x="630" y="0"/>
                </a:cxn>
                <a:cxn ang="0">
                  <a:pos x="180" y="450"/>
                </a:cxn>
                <a:cxn ang="0">
                  <a:pos x="180" y="1808"/>
                </a:cxn>
                <a:cxn ang="0">
                  <a:pos x="0" y="2247"/>
                </a:cxn>
                <a:cxn ang="0">
                  <a:pos x="630" y="2876"/>
                </a:cxn>
                <a:cxn ang="0">
                  <a:pos x="1259" y="2247"/>
                </a:cxn>
                <a:cxn ang="0">
                  <a:pos x="1079" y="1808"/>
                </a:cxn>
                <a:cxn ang="0">
                  <a:pos x="1079" y="450"/>
                </a:cxn>
                <a:cxn ang="0">
                  <a:pos x="630" y="2696"/>
                </a:cxn>
                <a:cxn ang="0">
                  <a:pos x="575" y="2691"/>
                </a:cxn>
                <a:cxn ang="0">
                  <a:pos x="180" y="2247"/>
                </a:cxn>
                <a:cxn ang="0">
                  <a:pos x="360" y="1890"/>
                </a:cxn>
                <a:cxn ang="0">
                  <a:pos x="360" y="450"/>
                </a:cxn>
                <a:cxn ang="0">
                  <a:pos x="630" y="180"/>
                </a:cxn>
                <a:cxn ang="0">
                  <a:pos x="899" y="450"/>
                </a:cxn>
                <a:cxn ang="0">
                  <a:pos x="899" y="1890"/>
                </a:cxn>
                <a:cxn ang="0">
                  <a:pos x="1079" y="2247"/>
                </a:cxn>
                <a:cxn ang="0">
                  <a:pos x="630" y="2696"/>
                </a:cxn>
                <a:cxn ang="0">
                  <a:pos x="630" y="2696"/>
                </a:cxn>
                <a:cxn ang="0">
                  <a:pos x="630" y="2696"/>
                </a:cxn>
              </a:cxnLst>
              <a:rect l="0" t="0" r="r" b="b"/>
              <a:pathLst>
                <a:path w="1259" h="2876">
                  <a:moveTo>
                    <a:pt x="1079" y="450"/>
                  </a:moveTo>
                  <a:cubicBezTo>
                    <a:pt x="1079" y="202"/>
                    <a:pt x="878" y="0"/>
                    <a:pt x="630" y="0"/>
                  </a:cubicBezTo>
                  <a:cubicBezTo>
                    <a:pt x="381" y="0"/>
                    <a:pt x="180" y="202"/>
                    <a:pt x="180" y="450"/>
                  </a:cubicBezTo>
                  <a:cubicBezTo>
                    <a:pt x="180" y="1808"/>
                    <a:pt x="180" y="1808"/>
                    <a:pt x="180" y="1808"/>
                  </a:cubicBezTo>
                  <a:cubicBezTo>
                    <a:pt x="69" y="1921"/>
                    <a:pt x="0" y="2076"/>
                    <a:pt x="0" y="2247"/>
                  </a:cubicBezTo>
                  <a:cubicBezTo>
                    <a:pt x="0" y="2595"/>
                    <a:pt x="282" y="2876"/>
                    <a:pt x="630" y="2876"/>
                  </a:cubicBezTo>
                  <a:cubicBezTo>
                    <a:pt x="977" y="2876"/>
                    <a:pt x="1259" y="2595"/>
                    <a:pt x="1259" y="2247"/>
                  </a:cubicBezTo>
                  <a:cubicBezTo>
                    <a:pt x="1259" y="2076"/>
                    <a:pt x="1190" y="1921"/>
                    <a:pt x="1079" y="1808"/>
                  </a:cubicBezTo>
                  <a:lnTo>
                    <a:pt x="1079" y="450"/>
                  </a:lnTo>
                  <a:close/>
                  <a:moveTo>
                    <a:pt x="630" y="2696"/>
                  </a:moveTo>
                  <a:cubicBezTo>
                    <a:pt x="611" y="2696"/>
                    <a:pt x="593" y="2694"/>
                    <a:pt x="575" y="2691"/>
                  </a:cubicBezTo>
                  <a:cubicBezTo>
                    <a:pt x="353" y="2664"/>
                    <a:pt x="180" y="2477"/>
                    <a:pt x="180" y="2247"/>
                  </a:cubicBezTo>
                  <a:cubicBezTo>
                    <a:pt x="180" y="2101"/>
                    <a:pt x="251" y="1972"/>
                    <a:pt x="360" y="1890"/>
                  </a:cubicBezTo>
                  <a:cubicBezTo>
                    <a:pt x="360" y="450"/>
                    <a:pt x="360" y="450"/>
                    <a:pt x="360" y="450"/>
                  </a:cubicBezTo>
                  <a:cubicBezTo>
                    <a:pt x="360" y="301"/>
                    <a:pt x="481" y="180"/>
                    <a:pt x="630" y="180"/>
                  </a:cubicBezTo>
                  <a:cubicBezTo>
                    <a:pt x="778" y="180"/>
                    <a:pt x="899" y="301"/>
                    <a:pt x="899" y="450"/>
                  </a:cubicBezTo>
                  <a:cubicBezTo>
                    <a:pt x="899" y="1890"/>
                    <a:pt x="899" y="1890"/>
                    <a:pt x="899" y="1890"/>
                  </a:cubicBezTo>
                  <a:cubicBezTo>
                    <a:pt x="1008" y="1972"/>
                    <a:pt x="1079" y="2101"/>
                    <a:pt x="1079" y="2247"/>
                  </a:cubicBezTo>
                  <a:cubicBezTo>
                    <a:pt x="1079" y="2495"/>
                    <a:pt x="878" y="2696"/>
                    <a:pt x="630" y="2696"/>
                  </a:cubicBezTo>
                  <a:close/>
                  <a:moveTo>
                    <a:pt x="630" y="2696"/>
                  </a:moveTo>
                  <a:cubicBezTo>
                    <a:pt x="630" y="2696"/>
                    <a:pt x="630" y="2696"/>
                    <a:pt x="630" y="2696"/>
                  </a:cubicBezTo>
                </a:path>
              </a:pathLst>
            </a:custGeom>
            <a:grpFill/>
            <a:ln w="9525">
              <a:noFill/>
              <a:round/>
            </a:ln>
          </p:spPr>
          <p:txBody>
            <a:bodyPr vert="horz" wrap="square" lIns="91440" tIns="45720" rIns="91440" bIns="45720" numCol="1" anchor="t" anchorCtr="0" compatLnSpc="1"/>
            <a:lstStyle/>
            <a:p>
              <a:endParaRPr lang="en-US"/>
            </a:p>
          </p:txBody>
        </p:sp>
        <p:sp>
          <p:nvSpPr>
            <p:cNvPr id="3093" name="Freeform 21"/>
            <p:cNvSpPr>
              <a:spLocks noEditPoints="1"/>
            </p:cNvSpPr>
            <p:nvPr/>
          </p:nvSpPr>
          <p:spPr bwMode="auto">
            <a:xfrm>
              <a:off x="1416050" y="2306638"/>
              <a:ext cx="127000" cy="417513"/>
            </a:xfrm>
            <a:custGeom>
              <a:avLst/>
              <a:gdLst/>
              <a:ahLst/>
              <a:cxnLst>
                <a:cxn ang="0">
                  <a:pos x="359" y="1275"/>
                </a:cxn>
                <a:cxn ang="0">
                  <a:pos x="359" y="0"/>
                </a:cxn>
                <a:cxn ang="0">
                  <a:pos x="180" y="0"/>
                </a:cxn>
                <a:cxn ang="0">
                  <a:pos x="180" y="1275"/>
                </a:cxn>
                <a:cxn ang="0">
                  <a:pos x="0" y="1528"/>
                </a:cxn>
                <a:cxn ang="0">
                  <a:pos x="270" y="1798"/>
                </a:cxn>
                <a:cxn ang="0">
                  <a:pos x="539" y="1528"/>
                </a:cxn>
                <a:cxn ang="0">
                  <a:pos x="359" y="1275"/>
                </a:cxn>
                <a:cxn ang="0">
                  <a:pos x="359" y="1275"/>
                </a:cxn>
                <a:cxn ang="0">
                  <a:pos x="359" y="1275"/>
                </a:cxn>
              </a:cxnLst>
              <a:rect l="0" t="0" r="r" b="b"/>
              <a:pathLst>
                <a:path w="539" h="1798">
                  <a:moveTo>
                    <a:pt x="359" y="1275"/>
                  </a:moveTo>
                  <a:cubicBezTo>
                    <a:pt x="359" y="0"/>
                    <a:pt x="359" y="0"/>
                    <a:pt x="359" y="0"/>
                  </a:cubicBezTo>
                  <a:cubicBezTo>
                    <a:pt x="180" y="0"/>
                    <a:pt x="180" y="0"/>
                    <a:pt x="180" y="0"/>
                  </a:cubicBezTo>
                  <a:cubicBezTo>
                    <a:pt x="180" y="1275"/>
                    <a:pt x="180" y="1275"/>
                    <a:pt x="180" y="1275"/>
                  </a:cubicBezTo>
                  <a:cubicBezTo>
                    <a:pt x="75" y="1312"/>
                    <a:pt x="0" y="1411"/>
                    <a:pt x="0" y="1528"/>
                  </a:cubicBezTo>
                  <a:cubicBezTo>
                    <a:pt x="0" y="1677"/>
                    <a:pt x="121" y="1798"/>
                    <a:pt x="270" y="1798"/>
                  </a:cubicBezTo>
                  <a:cubicBezTo>
                    <a:pt x="418" y="1798"/>
                    <a:pt x="539" y="1677"/>
                    <a:pt x="539" y="1528"/>
                  </a:cubicBezTo>
                  <a:cubicBezTo>
                    <a:pt x="539" y="1411"/>
                    <a:pt x="464" y="1312"/>
                    <a:pt x="359" y="1275"/>
                  </a:cubicBezTo>
                  <a:close/>
                  <a:moveTo>
                    <a:pt x="359" y="1275"/>
                  </a:moveTo>
                  <a:cubicBezTo>
                    <a:pt x="359" y="1275"/>
                    <a:pt x="359" y="1275"/>
                    <a:pt x="359" y="1275"/>
                  </a:cubicBezTo>
                </a:path>
              </a:pathLst>
            </a:custGeom>
            <a:grpFill/>
            <a:ln w="9525">
              <a:noFill/>
              <a:round/>
            </a:ln>
          </p:spPr>
          <p:txBody>
            <a:bodyPr vert="horz" wrap="square" lIns="91440" tIns="45720" rIns="91440" bIns="45720" numCol="1" anchor="t" anchorCtr="0" compatLnSpc="1"/>
            <a:lstStyle/>
            <a:p>
              <a:endParaRPr lang="en-US"/>
            </a:p>
          </p:txBody>
        </p:sp>
        <p:sp>
          <p:nvSpPr>
            <p:cNvPr id="3094" name="Freeform 22"/>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close/>
                  <a:moveTo>
                    <a:pt x="52" y="26"/>
                  </a:moveTo>
                  <a:lnTo>
                    <a:pt x="52" y="26"/>
                  </a:lnTo>
                  <a:close/>
                </a:path>
              </a:pathLst>
            </a:custGeom>
            <a:grpFill/>
            <a:ln w="9525">
              <a:noFill/>
              <a:round/>
            </a:ln>
          </p:spPr>
          <p:txBody>
            <a:bodyPr vert="horz" wrap="square" lIns="91440" tIns="45720" rIns="91440" bIns="45720" numCol="1" anchor="t" anchorCtr="0" compatLnSpc="1"/>
            <a:lstStyle/>
            <a:p>
              <a:endParaRPr lang="en-US"/>
            </a:p>
          </p:txBody>
        </p:sp>
        <p:sp>
          <p:nvSpPr>
            <p:cNvPr id="3095" name="Freeform 23"/>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moveTo>
                    <a:pt x="52" y="26"/>
                  </a:moveTo>
                  <a:lnTo>
                    <a:pt x="52" y="26"/>
                  </a:lnTo>
                </a:path>
              </a:pathLst>
            </a:custGeom>
            <a:grpFill/>
            <a:ln w="9525">
              <a:noFill/>
              <a:round/>
            </a:ln>
          </p:spPr>
          <p:txBody>
            <a:bodyPr vert="horz" wrap="square" lIns="91440" tIns="45720" rIns="91440" bIns="45720" numCol="1" anchor="t" anchorCtr="0" compatLnSpc="1"/>
            <a:lstStyle/>
            <a:p>
              <a:endParaRPr lang="en-US"/>
            </a:p>
          </p:txBody>
        </p:sp>
      </p:grpSp>
      <p:sp>
        <p:nvSpPr>
          <p:cNvPr id="32" name="Freeform 35"/>
          <p:cNvSpPr>
            <a:spLocks noEditPoints="1"/>
          </p:cNvSpPr>
          <p:nvPr/>
        </p:nvSpPr>
        <p:spPr bwMode="auto">
          <a:xfrm>
            <a:off x="4980967" y="1807130"/>
            <a:ext cx="556729" cy="668484"/>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3099" name="Freeform 27"/>
          <p:cNvSpPr>
            <a:spLocks noEditPoints="1"/>
          </p:cNvSpPr>
          <p:nvPr/>
        </p:nvSpPr>
        <p:spPr bwMode="auto">
          <a:xfrm>
            <a:off x="3588992" y="1909425"/>
            <a:ext cx="562969" cy="565071"/>
          </a:xfrm>
          <a:custGeom>
            <a:avLst/>
            <a:gdLst/>
            <a:ahLst/>
            <a:cxnLst>
              <a:cxn ang="0">
                <a:pos x="26" y="0"/>
              </a:cxn>
              <a:cxn ang="0">
                <a:pos x="0" y="26"/>
              </a:cxn>
              <a:cxn ang="0">
                <a:pos x="26" y="51"/>
              </a:cxn>
              <a:cxn ang="0">
                <a:pos x="51" y="26"/>
              </a:cxn>
              <a:cxn ang="0">
                <a:pos x="26" y="0"/>
              </a:cxn>
              <a:cxn ang="0">
                <a:pos x="26" y="6"/>
              </a:cxn>
              <a:cxn ang="0">
                <a:pos x="37" y="10"/>
              </a:cxn>
              <a:cxn ang="0">
                <a:pos x="31" y="18"/>
              </a:cxn>
              <a:cxn ang="0">
                <a:pos x="26" y="16"/>
              </a:cxn>
              <a:cxn ang="0">
                <a:pos x="20" y="18"/>
              </a:cxn>
              <a:cxn ang="0">
                <a:pos x="15" y="10"/>
              </a:cxn>
              <a:cxn ang="0">
                <a:pos x="26" y="6"/>
              </a:cxn>
              <a:cxn ang="0">
                <a:pos x="14" y="42"/>
              </a:cxn>
              <a:cxn ang="0">
                <a:pos x="6" y="26"/>
              </a:cxn>
              <a:cxn ang="0">
                <a:pos x="16" y="26"/>
              </a:cxn>
              <a:cxn ang="0">
                <a:pos x="20" y="33"/>
              </a:cxn>
              <a:cxn ang="0">
                <a:pos x="14" y="42"/>
              </a:cxn>
              <a:cxn ang="0">
                <a:pos x="26" y="32"/>
              </a:cxn>
              <a:cxn ang="0">
                <a:pos x="19" y="26"/>
              </a:cxn>
              <a:cxn ang="0">
                <a:pos x="26" y="19"/>
              </a:cxn>
              <a:cxn ang="0">
                <a:pos x="32" y="26"/>
              </a:cxn>
              <a:cxn ang="0">
                <a:pos x="26" y="32"/>
              </a:cxn>
              <a:cxn ang="0">
                <a:pos x="37" y="42"/>
              </a:cxn>
              <a:cxn ang="0">
                <a:pos x="31" y="33"/>
              </a:cxn>
              <a:cxn ang="0">
                <a:pos x="35" y="26"/>
              </a:cxn>
              <a:cxn ang="0">
                <a:pos x="45" y="26"/>
              </a:cxn>
              <a:cxn ang="0">
                <a:pos x="37" y="42"/>
              </a:cxn>
              <a:cxn ang="0">
                <a:pos x="37" y="42"/>
              </a:cxn>
              <a:cxn ang="0">
                <a:pos x="37" y="42"/>
              </a:cxn>
            </a:cxnLst>
            <a:rect l="0" t="0" r="r" b="b"/>
            <a:pathLst>
              <a:path w="51" h="51">
                <a:moveTo>
                  <a:pt x="26" y="0"/>
                </a:moveTo>
                <a:cubicBezTo>
                  <a:pt x="11" y="0"/>
                  <a:pt x="0" y="11"/>
                  <a:pt x="0" y="26"/>
                </a:cubicBezTo>
                <a:cubicBezTo>
                  <a:pt x="0" y="40"/>
                  <a:pt x="11" y="51"/>
                  <a:pt x="26" y="51"/>
                </a:cubicBezTo>
                <a:cubicBezTo>
                  <a:pt x="40" y="51"/>
                  <a:pt x="51" y="40"/>
                  <a:pt x="51" y="26"/>
                </a:cubicBezTo>
                <a:cubicBezTo>
                  <a:pt x="51" y="11"/>
                  <a:pt x="40" y="0"/>
                  <a:pt x="26" y="0"/>
                </a:cubicBezTo>
                <a:close/>
                <a:moveTo>
                  <a:pt x="26" y="6"/>
                </a:moveTo>
                <a:cubicBezTo>
                  <a:pt x="30" y="6"/>
                  <a:pt x="34" y="8"/>
                  <a:pt x="37" y="10"/>
                </a:cubicBezTo>
                <a:cubicBezTo>
                  <a:pt x="31" y="18"/>
                  <a:pt x="31" y="18"/>
                  <a:pt x="31" y="18"/>
                </a:cubicBezTo>
                <a:cubicBezTo>
                  <a:pt x="30" y="17"/>
                  <a:pt x="28" y="16"/>
                  <a:pt x="26" y="16"/>
                </a:cubicBezTo>
                <a:cubicBezTo>
                  <a:pt x="24" y="16"/>
                  <a:pt x="22" y="17"/>
                  <a:pt x="20" y="18"/>
                </a:cubicBezTo>
                <a:cubicBezTo>
                  <a:pt x="15" y="10"/>
                  <a:pt x="15" y="10"/>
                  <a:pt x="15" y="10"/>
                </a:cubicBezTo>
                <a:cubicBezTo>
                  <a:pt x="18" y="8"/>
                  <a:pt x="22" y="6"/>
                  <a:pt x="26" y="6"/>
                </a:cubicBezTo>
                <a:close/>
                <a:moveTo>
                  <a:pt x="14" y="42"/>
                </a:moveTo>
                <a:cubicBezTo>
                  <a:pt x="9" y="38"/>
                  <a:pt x="6" y="32"/>
                  <a:pt x="6" y="26"/>
                </a:cubicBezTo>
                <a:cubicBezTo>
                  <a:pt x="16" y="26"/>
                  <a:pt x="16" y="26"/>
                  <a:pt x="16" y="26"/>
                </a:cubicBezTo>
                <a:cubicBezTo>
                  <a:pt x="16" y="29"/>
                  <a:pt x="18" y="32"/>
                  <a:pt x="20" y="33"/>
                </a:cubicBezTo>
                <a:lnTo>
                  <a:pt x="14" y="42"/>
                </a:lnTo>
                <a:close/>
                <a:moveTo>
                  <a:pt x="26" y="32"/>
                </a:moveTo>
                <a:cubicBezTo>
                  <a:pt x="22" y="32"/>
                  <a:pt x="19" y="29"/>
                  <a:pt x="19" y="26"/>
                </a:cubicBezTo>
                <a:cubicBezTo>
                  <a:pt x="19" y="22"/>
                  <a:pt x="22" y="19"/>
                  <a:pt x="26" y="19"/>
                </a:cubicBezTo>
                <a:cubicBezTo>
                  <a:pt x="29" y="19"/>
                  <a:pt x="32" y="22"/>
                  <a:pt x="32" y="26"/>
                </a:cubicBezTo>
                <a:cubicBezTo>
                  <a:pt x="32" y="29"/>
                  <a:pt x="29" y="32"/>
                  <a:pt x="26" y="32"/>
                </a:cubicBezTo>
                <a:close/>
                <a:moveTo>
                  <a:pt x="37" y="42"/>
                </a:moveTo>
                <a:cubicBezTo>
                  <a:pt x="31" y="33"/>
                  <a:pt x="31" y="33"/>
                  <a:pt x="31" y="33"/>
                </a:cubicBezTo>
                <a:cubicBezTo>
                  <a:pt x="34" y="32"/>
                  <a:pt x="35" y="29"/>
                  <a:pt x="35" y="26"/>
                </a:cubicBezTo>
                <a:cubicBezTo>
                  <a:pt x="45" y="26"/>
                  <a:pt x="45" y="26"/>
                  <a:pt x="45" y="26"/>
                </a:cubicBezTo>
                <a:cubicBezTo>
                  <a:pt x="45" y="32"/>
                  <a:pt x="42" y="38"/>
                  <a:pt x="37" y="42"/>
                </a:cubicBezTo>
                <a:close/>
                <a:moveTo>
                  <a:pt x="37" y="42"/>
                </a:moveTo>
                <a:cubicBezTo>
                  <a:pt x="37" y="42"/>
                  <a:pt x="37" y="42"/>
                  <a:pt x="37" y="4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nvGrpSpPr>
          <p:cNvPr id="43" name="Group 42"/>
          <p:cNvGrpSpPr/>
          <p:nvPr/>
        </p:nvGrpSpPr>
        <p:grpSpPr>
          <a:xfrm>
            <a:off x="5003253" y="3314404"/>
            <a:ext cx="472799" cy="703264"/>
            <a:chOff x="990600" y="1889126"/>
            <a:chExt cx="758825" cy="1128713"/>
          </a:xfrm>
          <a:solidFill>
            <a:schemeClr val="bg1"/>
          </a:solidFill>
        </p:grpSpPr>
        <p:sp>
          <p:nvSpPr>
            <p:cNvPr id="3103" name="Freeform 31"/>
            <p:cNvSpPr>
              <a:spLocks noEditPoints="1"/>
            </p:cNvSpPr>
            <p:nvPr/>
          </p:nvSpPr>
          <p:spPr bwMode="auto">
            <a:xfrm>
              <a:off x="990600" y="1889126"/>
              <a:ext cx="758825" cy="1128713"/>
            </a:xfrm>
            <a:custGeom>
              <a:avLst/>
              <a:gdLst/>
              <a:ahLst/>
              <a:cxnLst>
                <a:cxn ang="0">
                  <a:pos x="100" y="0"/>
                </a:cxn>
                <a:cxn ang="0">
                  <a:pos x="0" y="100"/>
                </a:cxn>
                <a:cxn ang="0">
                  <a:pos x="100" y="298"/>
                </a:cxn>
                <a:cxn ang="0">
                  <a:pos x="199" y="100"/>
                </a:cxn>
                <a:cxn ang="0">
                  <a:pos x="100" y="0"/>
                </a:cxn>
                <a:cxn ang="0">
                  <a:pos x="100" y="171"/>
                </a:cxn>
                <a:cxn ang="0">
                  <a:pos x="27" y="98"/>
                </a:cxn>
                <a:cxn ang="0">
                  <a:pos x="100" y="26"/>
                </a:cxn>
                <a:cxn ang="0">
                  <a:pos x="172" y="98"/>
                </a:cxn>
                <a:cxn ang="0">
                  <a:pos x="100" y="171"/>
                </a:cxn>
                <a:cxn ang="0">
                  <a:pos x="100" y="171"/>
                </a:cxn>
                <a:cxn ang="0">
                  <a:pos x="100" y="171"/>
                </a:cxn>
              </a:cxnLst>
              <a:rect l="0" t="0" r="r" b="b"/>
              <a:pathLst>
                <a:path w="199" h="298">
                  <a:moveTo>
                    <a:pt x="100" y="0"/>
                  </a:moveTo>
                  <a:cubicBezTo>
                    <a:pt x="45" y="0"/>
                    <a:pt x="0" y="45"/>
                    <a:pt x="0" y="100"/>
                  </a:cubicBezTo>
                  <a:cubicBezTo>
                    <a:pt x="0" y="154"/>
                    <a:pt x="100" y="298"/>
                    <a:pt x="100" y="298"/>
                  </a:cubicBezTo>
                  <a:cubicBezTo>
                    <a:pt x="100" y="298"/>
                    <a:pt x="199" y="154"/>
                    <a:pt x="199" y="100"/>
                  </a:cubicBezTo>
                  <a:cubicBezTo>
                    <a:pt x="199" y="45"/>
                    <a:pt x="154" y="0"/>
                    <a:pt x="100" y="0"/>
                  </a:cubicBezTo>
                  <a:close/>
                  <a:moveTo>
                    <a:pt x="100" y="171"/>
                  </a:moveTo>
                  <a:cubicBezTo>
                    <a:pt x="59" y="171"/>
                    <a:pt x="27" y="138"/>
                    <a:pt x="27" y="98"/>
                  </a:cubicBezTo>
                  <a:cubicBezTo>
                    <a:pt x="27" y="58"/>
                    <a:pt x="59" y="26"/>
                    <a:pt x="100" y="26"/>
                  </a:cubicBezTo>
                  <a:cubicBezTo>
                    <a:pt x="140" y="26"/>
                    <a:pt x="172" y="58"/>
                    <a:pt x="172" y="98"/>
                  </a:cubicBezTo>
                  <a:cubicBezTo>
                    <a:pt x="172" y="138"/>
                    <a:pt x="140" y="171"/>
                    <a:pt x="100" y="171"/>
                  </a:cubicBezTo>
                  <a:close/>
                  <a:moveTo>
                    <a:pt x="100" y="171"/>
                  </a:moveTo>
                  <a:cubicBezTo>
                    <a:pt x="100" y="171"/>
                    <a:pt x="100" y="171"/>
                    <a:pt x="100" y="171"/>
                  </a:cubicBezTo>
                </a:path>
              </a:pathLst>
            </a:custGeom>
            <a:grpFill/>
            <a:ln w="9525">
              <a:noFill/>
              <a:round/>
            </a:ln>
          </p:spPr>
          <p:txBody>
            <a:bodyPr vert="horz" wrap="square" lIns="91440" tIns="45720" rIns="91440" bIns="45720" numCol="1" anchor="t" anchorCtr="0" compatLnSpc="1"/>
            <a:lstStyle/>
            <a:p>
              <a:endParaRPr lang="en-US"/>
            </a:p>
          </p:txBody>
        </p:sp>
        <p:sp>
          <p:nvSpPr>
            <p:cNvPr id="3104" name="Freeform 32"/>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close/>
                  <a:moveTo>
                    <a:pt x="141" y="0"/>
                  </a:moveTo>
                  <a:lnTo>
                    <a:pt x="141" y="0"/>
                  </a:lnTo>
                  <a:close/>
                </a:path>
              </a:pathLst>
            </a:custGeom>
            <a:grpFill/>
            <a:ln w="9525">
              <a:noFill/>
              <a:round/>
            </a:ln>
          </p:spPr>
          <p:txBody>
            <a:bodyPr vert="horz" wrap="square" lIns="91440" tIns="45720" rIns="91440" bIns="45720" numCol="1" anchor="t" anchorCtr="0" compatLnSpc="1"/>
            <a:lstStyle/>
            <a:p>
              <a:endParaRPr lang="en-US"/>
            </a:p>
          </p:txBody>
        </p:sp>
        <p:sp>
          <p:nvSpPr>
            <p:cNvPr id="3105" name="Freeform 33"/>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moveTo>
                    <a:pt x="141" y="0"/>
                  </a:moveTo>
                  <a:lnTo>
                    <a:pt x="141" y="0"/>
                  </a:lnTo>
                </a:path>
              </a:pathLst>
            </a:custGeom>
            <a:grpFill/>
            <a:ln w="9525">
              <a:noFill/>
              <a:round/>
            </a:ln>
          </p:spPr>
          <p:txBody>
            <a:bodyPr vert="horz" wrap="square" lIns="91440" tIns="45720" rIns="91440" bIns="45720" numCol="1" anchor="t" anchorCtr="0" compatLnSpc="1"/>
            <a:lstStyle/>
            <a:p>
              <a:endParaRPr lang="en-US"/>
            </a:p>
          </p:txBody>
        </p:sp>
      </p:grpSp>
      <p:sp>
        <p:nvSpPr>
          <p:cNvPr id="44" name="Text Placeholder 3"/>
          <p:cNvSpPr txBox="1"/>
          <p:nvPr/>
        </p:nvSpPr>
        <p:spPr>
          <a:xfrm>
            <a:off x="3134424" y="2831210"/>
            <a:ext cx="34304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i="0" u="none" strike="noStrike" kern="1200" cap="none" spc="0" normalizeH="0" baseline="0" noProof="0" dirty="0">
                <a:ln>
                  <a:noFill/>
                </a:ln>
                <a:solidFill>
                  <a:schemeClr val="bg1"/>
                </a:solidFill>
                <a:effectLst/>
                <a:uLnTx/>
                <a:uFillTx/>
                <a:latin typeface="+mn-lt"/>
                <a:ea typeface="+mn-ea"/>
                <a:cs typeface="+mn-cs"/>
              </a:rPr>
              <a:t>01</a:t>
            </a:r>
          </a:p>
        </p:txBody>
      </p:sp>
      <p:sp>
        <p:nvSpPr>
          <p:cNvPr id="45" name="Text Placeholder 3"/>
          <p:cNvSpPr txBox="1"/>
          <p:nvPr/>
        </p:nvSpPr>
        <p:spPr>
          <a:xfrm>
            <a:off x="4294836" y="1441419"/>
            <a:ext cx="34304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rPr>
              <a:t>02</a:t>
            </a:r>
            <a:endParaRPr kumimoji="0" lang="en-US" sz="2400" i="0" u="none" strike="noStrike" kern="1200" cap="none" spc="0" normalizeH="0" baseline="0" noProof="0" dirty="0">
              <a:ln>
                <a:noFill/>
              </a:ln>
              <a:solidFill>
                <a:schemeClr val="bg1"/>
              </a:solidFill>
              <a:effectLst/>
              <a:uLnTx/>
              <a:uFillTx/>
              <a:latin typeface="+mn-lt"/>
              <a:ea typeface="+mn-ea"/>
              <a:cs typeface="+mn-cs"/>
            </a:endParaRPr>
          </a:p>
        </p:txBody>
      </p:sp>
      <p:sp>
        <p:nvSpPr>
          <p:cNvPr id="46" name="Text Placeholder 3"/>
          <p:cNvSpPr txBox="1"/>
          <p:nvPr/>
        </p:nvSpPr>
        <p:spPr>
          <a:xfrm>
            <a:off x="5680075" y="2665096"/>
            <a:ext cx="34304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rPr>
              <a:t>03</a:t>
            </a:r>
            <a:endParaRPr kumimoji="0" lang="en-US" sz="2400" i="0" u="none" strike="noStrike" kern="1200" cap="none" spc="0" normalizeH="0" baseline="0" noProof="0" dirty="0">
              <a:ln>
                <a:noFill/>
              </a:ln>
              <a:solidFill>
                <a:schemeClr val="bg1"/>
              </a:solidFill>
              <a:effectLst/>
              <a:uLnTx/>
              <a:uFillTx/>
              <a:latin typeface="+mn-lt"/>
              <a:ea typeface="+mn-ea"/>
              <a:cs typeface="+mn-cs"/>
            </a:endParaRPr>
          </a:p>
        </p:txBody>
      </p:sp>
      <p:sp>
        <p:nvSpPr>
          <p:cNvPr id="47" name="Text Placeholder 3"/>
          <p:cNvSpPr txBox="1"/>
          <p:nvPr/>
        </p:nvSpPr>
        <p:spPr>
          <a:xfrm>
            <a:off x="4472961" y="4010724"/>
            <a:ext cx="34304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rPr>
              <a:t>04</a:t>
            </a:r>
            <a:endParaRPr kumimoji="0" lang="en-US" sz="2400" i="0" u="none" strike="noStrike" kern="1200" cap="none" spc="0" normalizeH="0" baseline="0" noProof="0" dirty="0">
              <a:ln>
                <a:noFill/>
              </a:ln>
              <a:solidFill>
                <a:schemeClr val="bg1"/>
              </a:solidFill>
              <a:effectLst/>
              <a:uLnTx/>
              <a:uFillTx/>
              <a:latin typeface="+mn-lt"/>
              <a:ea typeface="+mn-ea"/>
              <a:cs typeface="+mn-cs"/>
            </a:endParaRPr>
          </a:p>
        </p:txBody>
      </p:sp>
      <p:sp>
        <p:nvSpPr>
          <p:cNvPr id="73"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74"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0-#ppt_w/2"/>
                                          </p:val>
                                        </p:tav>
                                        <p:tav tm="100000">
                                          <p:val>
                                            <p:strVal val="#ppt_x"/>
                                          </p:val>
                                        </p:tav>
                                      </p:tavLst>
                                    </p:anim>
                                    <p:anim calcmode="lin" valueType="num">
                                      <p:cBhvr additive="base">
                                        <p:cTn id="8" dur="1000" fill="hold"/>
                                        <p:tgtEl>
                                          <p:spTgt spid="90"/>
                                        </p:tgtEl>
                                        <p:attrNameLst>
                                          <p:attrName>ppt_y</p:attrName>
                                        </p:attrNameLst>
                                      </p:cBhvr>
                                      <p:tavLst>
                                        <p:tav tm="0">
                                          <p:val>
                                            <p:strVal val="#ppt_y"/>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1000" fill="hold"/>
                                        <p:tgtEl>
                                          <p:spTgt spid="89"/>
                                        </p:tgtEl>
                                        <p:attrNameLst>
                                          <p:attrName>ppt_x</p:attrName>
                                        </p:attrNameLst>
                                      </p:cBhvr>
                                      <p:tavLst>
                                        <p:tav tm="0">
                                          <p:val>
                                            <p:strVal val="#ppt_x"/>
                                          </p:val>
                                        </p:tav>
                                        <p:tav tm="100000">
                                          <p:val>
                                            <p:strVal val="#ppt_x"/>
                                          </p:val>
                                        </p:tav>
                                      </p:tavLst>
                                    </p:anim>
                                    <p:anim calcmode="lin" valueType="num">
                                      <p:cBhvr additive="base">
                                        <p:cTn id="12" dur="1000" fill="hold"/>
                                        <p:tgtEl>
                                          <p:spTgt spid="8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accel="50000" decel="5000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1000" fill="hold"/>
                                        <p:tgtEl>
                                          <p:spTgt spid="88"/>
                                        </p:tgtEl>
                                        <p:attrNameLst>
                                          <p:attrName>ppt_x</p:attrName>
                                        </p:attrNameLst>
                                      </p:cBhvr>
                                      <p:tavLst>
                                        <p:tav tm="0">
                                          <p:val>
                                            <p:strVal val="1+#ppt_w/2"/>
                                          </p:val>
                                        </p:tav>
                                        <p:tav tm="100000">
                                          <p:val>
                                            <p:strVal val="#ppt_x"/>
                                          </p:val>
                                        </p:tav>
                                      </p:tavLst>
                                    </p:anim>
                                    <p:anim calcmode="lin" valueType="num">
                                      <p:cBhvr additive="base">
                                        <p:cTn id="17" dur="1000" fill="hold"/>
                                        <p:tgtEl>
                                          <p:spTgt spid="88"/>
                                        </p:tgtEl>
                                        <p:attrNameLst>
                                          <p:attrName>ppt_y</p:attrName>
                                        </p:attrNameLst>
                                      </p:cBhvr>
                                      <p:tavLst>
                                        <p:tav tm="0">
                                          <p:val>
                                            <p:strVal val="#ppt_y"/>
                                          </p:val>
                                        </p:tav>
                                        <p:tav tm="100000">
                                          <p:val>
                                            <p:strVal val="#ppt_y"/>
                                          </p:val>
                                        </p:tav>
                                      </p:tavLst>
                                    </p:anim>
                                  </p:childTnLst>
                                </p:cTn>
                              </p:par>
                              <p:par>
                                <p:cTn id="18" presetID="2" presetClass="entr" presetSubtype="4" accel="50000" decel="5000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 calcmode="lin" valueType="num">
                                      <p:cBhvr additive="base">
                                        <p:cTn id="20" dur="1000" fill="hold"/>
                                        <p:tgtEl>
                                          <p:spTgt spid="91"/>
                                        </p:tgtEl>
                                        <p:attrNameLst>
                                          <p:attrName>ppt_x</p:attrName>
                                        </p:attrNameLst>
                                      </p:cBhvr>
                                      <p:tavLst>
                                        <p:tav tm="0">
                                          <p:val>
                                            <p:strVal val="#ppt_x"/>
                                          </p:val>
                                        </p:tav>
                                        <p:tav tm="100000">
                                          <p:val>
                                            <p:strVal val="#ppt_x"/>
                                          </p:val>
                                        </p:tav>
                                      </p:tavLst>
                                    </p:anim>
                                    <p:anim calcmode="lin" valueType="num">
                                      <p:cBhvr additive="base">
                                        <p:cTn id="21" dur="1000" fill="hold"/>
                                        <p:tgtEl>
                                          <p:spTgt spid="9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099"/>
                                        </p:tgtEl>
                                        <p:attrNameLst>
                                          <p:attrName>style.visibility</p:attrName>
                                        </p:attrNameLst>
                                      </p:cBhvr>
                                      <p:to>
                                        <p:strVal val="visible"/>
                                      </p:to>
                                    </p:set>
                                    <p:anim calcmode="lin" valueType="num">
                                      <p:cBhvr>
                                        <p:cTn id="37" dur="500" fill="hold"/>
                                        <p:tgtEl>
                                          <p:spTgt spid="3099"/>
                                        </p:tgtEl>
                                        <p:attrNameLst>
                                          <p:attrName>ppt_w</p:attrName>
                                        </p:attrNameLst>
                                      </p:cBhvr>
                                      <p:tavLst>
                                        <p:tav tm="0">
                                          <p:val>
                                            <p:fltVal val="0"/>
                                          </p:val>
                                        </p:tav>
                                        <p:tav tm="100000">
                                          <p:val>
                                            <p:strVal val="#ppt_w"/>
                                          </p:val>
                                        </p:tav>
                                      </p:tavLst>
                                    </p:anim>
                                    <p:anim calcmode="lin" valueType="num">
                                      <p:cBhvr>
                                        <p:cTn id="38" dur="500" fill="hold"/>
                                        <p:tgtEl>
                                          <p:spTgt spid="3099"/>
                                        </p:tgtEl>
                                        <p:attrNameLst>
                                          <p:attrName>ppt_h</p:attrName>
                                        </p:attrNameLst>
                                      </p:cBhvr>
                                      <p:tavLst>
                                        <p:tav tm="0">
                                          <p:val>
                                            <p:fltVal val="0"/>
                                          </p:val>
                                        </p:tav>
                                        <p:tav tm="100000">
                                          <p:val>
                                            <p:strVal val="#ppt_h"/>
                                          </p:val>
                                        </p:tav>
                                      </p:tavLst>
                                    </p:anim>
                                    <p:animEffect transition="in" filter="fade">
                                      <p:cBhvr>
                                        <p:cTn id="39" dur="500"/>
                                        <p:tgtEl>
                                          <p:spTgt spid="309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6000"/>
                            </p:stCondLst>
                            <p:childTnLst>
                              <p:par>
                                <p:cTn id="71" presetID="18" presetClass="entr" presetSubtype="12" fill="hold" nodeType="after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strips(downLeft)">
                                      <p:cBhvr>
                                        <p:cTn id="73" dur="500"/>
                                        <p:tgtEl>
                                          <p:spTgt spid="67"/>
                                        </p:tgtEl>
                                      </p:cBhvr>
                                    </p:animEffect>
                                  </p:childTnLst>
                                </p:cTn>
                              </p:par>
                              <p:par>
                                <p:cTn id="74" presetID="2" presetClass="entr" presetSubtype="8" accel="50000" decel="50000" fill="hold" nodeType="with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fill="hold"/>
                                        <p:tgtEl>
                                          <p:spTgt spid="58"/>
                                        </p:tgtEl>
                                        <p:attrNameLst>
                                          <p:attrName>ppt_x</p:attrName>
                                        </p:attrNameLst>
                                      </p:cBhvr>
                                      <p:tavLst>
                                        <p:tav tm="0">
                                          <p:val>
                                            <p:strVal val="0-#ppt_w/2"/>
                                          </p:val>
                                        </p:tav>
                                        <p:tav tm="100000">
                                          <p:val>
                                            <p:strVal val="#ppt_x"/>
                                          </p:val>
                                        </p:tav>
                                      </p:tavLst>
                                    </p:anim>
                                    <p:anim calcmode="lin" valueType="num">
                                      <p:cBhvr additive="base">
                                        <p:cTn id="77" dur="500" fill="hold"/>
                                        <p:tgtEl>
                                          <p:spTgt spid="58"/>
                                        </p:tgtEl>
                                        <p:attrNameLst>
                                          <p:attrName>ppt_y</p:attrName>
                                        </p:attrNameLst>
                                      </p:cBhvr>
                                      <p:tavLst>
                                        <p:tav tm="0">
                                          <p:val>
                                            <p:strVal val="#ppt_y"/>
                                          </p:val>
                                        </p:tav>
                                        <p:tav tm="100000">
                                          <p:val>
                                            <p:strVal val="#ppt_y"/>
                                          </p:val>
                                        </p:tav>
                                      </p:tavLst>
                                    </p:anim>
                                  </p:childTnLst>
                                </p:cTn>
                              </p:par>
                            </p:childTnLst>
                          </p:cTn>
                        </p:par>
                        <p:par>
                          <p:cTn id="78" fill="hold">
                            <p:stCondLst>
                              <p:cond delay="6500"/>
                            </p:stCondLst>
                            <p:childTnLst>
                              <p:par>
                                <p:cTn id="79" presetID="18" presetClass="entr" presetSubtype="12" fill="hold"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strips(downLeft)">
                                      <p:cBhvr>
                                        <p:cTn id="81" dur="500"/>
                                        <p:tgtEl>
                                          <p:spTgt spid="61"/>
                                        </p:tgtEl>
                                      </p:cBhvr>
                                    </p:animEffect>
                                  </p:childTnLst>
                                </p:cTn>
                              </p:par>
                              <p:par>
                                <p:cTn id="82" presetID="2" presetClass="entr" presetSubtype="8" accel="50000" decel="50000" fill="hold" nodeType="withEffect">
                                  <p:stCondLst>
                                    <p:cond delay="0"/>
                                  </p:stCondLst>
                                  <p:childTnLst>
                                    <p:set>
                                      <p:cBhvr>
                                        <p:cTn id="83" dur="1" fill="hold">
                                          <p:stCondLst>
                                            <p:cond delay="0"/>
                                          </p:stCondLst>
                                        </p:cTn>
                                        <p:tgtEl>
                                          <p:spTgt spid="55"/>
                                        </p:tgtEl>
                                        <p:attrNameLst>
                                          <p:attrName>style.visibility</p:attrName>
                                        </p:attrNameLst>
                                      </p:cBhvr>
                                      <p:to>
                                        <p:strVal val="visible"/>
                                      </p:to>
                                    </p:set>
                                    <p:anim calcmode="lin" valueType="num">
                                      <p:cBhvr additive="base">
                                        <p:cTn id="84" dur="500" fill="hold"/>
                                        <p:tgtEl>
                                          <p:spTgt spid="55"/>
                                        </p:tgtEl>
                                        <p:attrNameLst>
                                          <p:attrName>ppt_x</p:attrName>
                                        </p:attrNameLst>
                                      </p:cBhvr>
                                      <p:tavLst>
                                        <p:tav tm="0">
                                          <p:val>
                                            <p:strVal val="0-#ppt_w/2"/>
                                          </p:val>
                                        </p:tav>
                                        <p:tav tm="100000">
                                          <p:val>
                                            <p:strVal val="#ppt_x"/>
                                          </p:val>
                                        </p:tav>
                                      </p:tavLst>
                                    </p:anim>
                                    <p:anim calcmode="lin" valueType="num">
                                      <p:cBhvr additive="base">
                                        <p:cTn id="85" dur="500" fill="hold"/>
                                        <p:tgtEl>
                                          <p:spTgt spid="55"/>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18" presetClass="entr" presetSubtype="6" fill="hold" nodeType="after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strips(downRight)">
                                      <p:cBhvr>
                                        <p:cTn id="89" dur="500"/>
                                        <p:tgtEl>
                                          <p:spTgt spid="64"/>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1+#ppt_w/2"/>
                                          </p:val>
                                        </p:tav>
                                        <p:tav tm="100000">
                                          <p:val>
                                            <p:strVal val="#ppt_x"/>
                                          </p:val>
                                        </p:tav>
                                      </p:tavLst>
                                    </p:anim>
                                    <p:anim calcmode="lin" valueType="num">
                                      <p:cBhvr additive="base">
                                        <p:cTn id="93" dur="500" fill="hold"/>
                                        <p:tgtEl>
                                          <p:spTgt spid="52"/>
                                        </p:tgtEl>
                                        <p:attrNameLst>
                                          <p:attrName>ppt_y</p:attrName>
                                        </p:attrNameLst>
                                      </p:cBhvr>
                                      <p:tavLst>
                                        <p:tav tm="0">
                                          <p:val>
                                            <p:strVal val="#ppt_y"/>
                                          </p:val>
                                        </p:tav>
                                        <p:tav tm="100000">
                                          <p:val>
                                            <p:strVal val="#ppt_y"/>
                                          </p:val>
                                        </p:tav>
                                      </p:tavLst>
                                    </p:anim>
                                  </p:childTnLst>
                                </p:cTn>
                              </p:par>
                            </p:childTnLst>
                          </p:cTn>
                        </p:par>
                        <p:par>
                          <p:cTn id="94" fill="hold">
                            <p:stCondLst>
                              <p:cond delay="7500"/>
                            </p:stCondLst>
                            <p:childTnLst>
                              <p:par>
                                <p:cTn id="95" presetID="18" presetClass="entr" presetSubtype="3" fill="hold" nodeType="after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strips(upRight)">
                                      <p:cBhvr>
                                        <p:cTn id="97" dur="500"/>
                                        <p:tgtEl>
                                          <p:spTgt spid="70"/>
                                        </p:tgtEl>
                                      </p:cBhvr>
                                    </p:animEffect>
                                  </p:childTnLst>
                                </p:cTn>
                              </p:par>
                              <p:par>
                                <p:cTn id="98" presetID="2" presetClass="entr" presetSubtype="2" accel="50000" decel="50000" fill="hold" nodeType="withEffect">
                                  <p:stCondLst>
                                    <p:cond delay="0"/>
                                  </p:stCondLst>
                                  <p:childTnLst>
                                    <p:set>
                                      <p:cBhvr>
                                        <p:cTn id="99" dur="1" fill="hold">
                                          <p:stCondLst>
                                            <p:cond delay="0"/>
                                          </p:stCondLst>
                                        </p:cTn>
                                        <p:tgtEl>
                                          <p:spTgt spid="49"/>
                                        </p:tgtEl>
                                        <p:attrNameLst>
                                          <p:attrName>style.visibility</p:attrName>
                                        </p:attrNameLst>
                                      </p:cBhvr>
                                      <p:to>
                                        <p:strVal val="visible"/>
                                      </p:to>
                                    </p:set>
                                    <p:anim calcmode="lin" valueType="num">
                                      <p:cBhvr additive="base">
                                        <p:cTn id="100" dur="500" fill="hold"/>
                                        <p:tgtEl>
                                          <p:spTgt spid="49"/>
                                        </p:tgtEl>
                                        <p:attrNameLst>
                                          <p:attrName>ppt_x</p:attrName>
                                        </p:attrNameLst>
                                      </p:cBhvr>
                                      <p:tavLst>
                                        <p:tav tm="0">
                                          <p:val>
                                            <p:strVal val="1+#ppt_w/2"/>
                                          </p:val>
                                        </p:tav>
                                        <p:tav tm="100000">
                                          <p:val>
                                            <p:strVal val="#ppt_x"/>
                                          </p:val>
                                        </p:tav>
                                      </p:tavLst>
                                    </p:anim>
                                    <p:anim calcmode="lin" valueType="num">
                                      <p:cBhvr additive="base">
                                        <p:cTn id="101"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99" grpId="0" animBg="1"/>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9301" y="2527034"/>
            <a:ext cx="1651278" cy="948080"/>
            <a:chOff x="965101" y="1992703"/>
            <a:chExt cx="1651278" cy="948080"/>
          </a:xfrm>
        </p:grpSpPr>
        <p:sp>
          <p:nvSpPr>
            <p:cNvPr id="6" name="TextBox 5"/>
            <p:cNvSpPr txBox="1"/>
            <p:nvPr/>
          </p:nvSpPr>
          <p:spPr>
            <a:xfrm>
              <a:off x="965101" y="1992703"/>
              <a:ext cx="1651278" cy="184666"/>
            </a:xfrm>
            <a:prstGeom prst="rect">
              <a:avLst/>
            </a:prstGeom>
            <a:noFill/>
          </p:spPr>
          <p:txBody>
            <a:bodyPr wrap="square" lIns="0" tIns="0" rIns="0" bIns="0" rtlCol="0" anchor="ctr">
              <a:spAutoFit/>
            </a:bodyPr>
            <a:lstStyle/>
            <a:p>
              <a:pPr algn="ctr"/>
              <a:r>
                <a:rPr lang="zh-CN" altLang="en-US" sz="1200" dirty="0">
                  <a:solidFill>
                    <a:srgbClr val="00B0F0"/>
                  </a:solidFill>
                  <a:latin typeface="时尚中黑简体" panose="01010104010101010101" pitchFamily="2" charset="-122"/>
                  <a:ea typeface="时尚中黑简体" panose="01010104010101010101" pitchFamily="2" charset="-122"/>
                </a:rPr>
                <a:t>这里输入关键词</a:t>
              </a:r>
              <a:endParaRPr lang="en-US" altLang="zh-CN" sz="1200" dirty="0">
                <a:solidFill>
                  <a:srgbClr val="00B0F0"/>
                </a:solidFill>
                <a:latin typeface="时尚中黑简体" panose="01010104010101010101" pitchFamily="2" charset="-122"/>
                <a:ea typeface="时尚中黑简体" panose="01010104010101010101" pitchFamily="2" charset="-122"/>
              </a:endParaRPr>
            </a:p>
          </p:txBody>
        </p:sp>
        <p:sp>
          <p:nvSpPr>
            <p:cNvPr id="9" name="TextBox 8"/>
            <p:cNvSpPr txBox="1"/>
            <p:nvPr/>
          </p:nvSpPr>
          <p:spPr>
            <a:xfrm>
              <a:off x="965102" y="2171342"/>
              <a:ext cx="1651277" cy="769441"/>
            </a:xfrm>
            <a:prstGeom prst="rect">
              <a:avLst/>
            </a:prstGeom>
            <a:noFill/>
          </p:spPr>
          <p:txBody>
            <a:bodyPr wrap="square" lIns="0" tIns="0" rIns="0" bIns="0" rtlCol="0" anchor="t">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10" name="Oval 9"/>
          <p:cNvSpPr/>
          <p:nvPr/>
        </p:nvSpPr>
        <p:spPr>
          <a:xfrm>
            <a:off x="1020353" y="1343655"/>
            <a:ext cx="1069174" cy="1038562"/>
          </a:xfrm>
          <a:prstGeom prst="ellipse">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dirty="0"/>
          </a:p>
        </p:txBody>
      </p:sp>
      <p:sp>
        <p:nvSpPr>
          <p:cNvPr id="24" name="Rounded Rectangle 23"/>
          <p:cNvSpPr/>
          <p:nvPr/>
        </p:nvSpPr>
        <p:spPr>
          <a:xfrm>
            <a:off x="653806" y="3781497"/>
            <a:ext cx="1802269" cy="46085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dirty="0">
                <a:solidFill>
                  <a:schemeClr val="bg1">
                    <a:lumMod val="95000"/>
                  </a:schemeClr>
                </a:solidFill>
                <a:latin typeface="时尚中黑简体" panose="01010104010101010101" pitchFamily="2" charset="-122"/>
                <a:ea typeface="时尚中黑简体" panose="01010104010101010101" pitchFamily="2" charset="-122"/>
              </a:rPr>
              <a:t>关键词</a:t>
            </a:r>
            <a:endParaRPr lang="en-US" dirty="0">
              <a:solidFill>
                <a:schemeClr val="bg1">
                  <a:lumMod val="95000"/>
                </a:schemeClr>
              </a:solidFill>
              <a:latin typeface="时尚中黑简体" panose="01010104010101010101" pitchFamily="2" charset="-122"/>
              <a:ea typeface="时尚中黑简体" panose="01010104010101010101" pitchFamily="2" charset="-122"/>
            </a:endParaRPr>
          </a:p>
        </p:txBody>
      </p:sp>
      <p:grpSp>
        <p:nvGrpSpPr>
          <p:cNvPr id="29" name="Group 28"/>
          <p:cNvGrpSpPr/>
          <p:nvPr/>
        </p:nvGrpSpPr>
        <p:grpSpPr>
          <a:xfrm>
            <a:off x="1301493" y="1532522"/>
            <a:ext cx="506895" cy="619732"/>
            <a:chOff x="4106863" y="2003425"/>
            <a:chExt cx="927100" cy="1133476"/>
          </a:xfrm>
          <a:solidFill>
            <a:schemeClr val="bg1"/>
          </a:solidFill>
        </p:grpSpPr>
        <p:sp>
          <p:nvSpPr>
            <p:cNvPr id="4101" name="Freeform 5"/>
            <p:cNvSpPr>
              <a:spLocks noEditPoints="1"/>
            </p:cNvSpPr>
            <p:nvPr/>
          </p:nvSpPr>
          <p:spPr bwMode="auto">
            <a:xfrm>
              <a:off x="4106863" y="2484438"/>
              <a:ext cx="927100" cy="652463"/>
            </a:xfrm>
            <a:custGeom>
              <a:avLst/>
              <a:gdLst/>
              <a:ahLst/>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l="0" t="0" r="r" b="b"/>
              <a:pathLst>
                <a:path w="244" h="172">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vert="horz" wrap="square" lIns="91440" tIns="45720" rIns="91440" bIns="45720" numCol="1" anchor="t" anchorCtr="0" compatLnSpc="1"/>
            <a:lstStyle/>
            <a:p>
              <a:endParaRPr lang="en-US"/>
            </a:p>
          </p:txBody>
        </p:sp>
        <p:sp>
          <p:nvSpPr>
            <p:cNvPr id="4102" name="Freeform 6"/>
            <p:cNvSpPr>
              <a:spLocks noEditPoints="1"/>
            </p:cNvSpPr>
            <p:nvPr/>
          </p:nvSpPr>
          <p:spPr bwMode="auto">
            <a:xfrm>
              <a:off x="4300538" y="2003425"/>
              <a:ext cx="539750" cy="538163"/>
            </a:xfrm>
            <a:custGeom>
              <a:avLst/>
              <a:gdLst/>
              <a:ahLst/>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l="0" t="0" r="r" b="b"/>
              <a:pathLst>
                <a:path w="142" h="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vert="horz" wrap="square" lIns="91440" tIns="45720" rIns="91440" bIns="45720" numCol="1" anchor="t" anchorCtr="0" compatLnSpc="1"/>
            <a:lstStyle/>
            <a:p>
              <a:endParaRPr lang="en-US"/>
            </a:p>
          </p:txBody>
        </p:sp>
        <p:sp>
          <p:nvSpPr>
            <p:cNvPr id="4103" name="Freeform 7"/>
            <p:cNvSpPr>
              <a:spLocks noEditPoints="1"/>
            </p:cNvSpPr>
            <p:nvPr/>
          </p:nvSpPr>
          <p:spPr bwMode="auto">
            <a:xfrm>
              <a:off x="4292601" y="2711450"/>
              <a:ext cx="76200" cy="76200"/>
            </a:xfrm>
            <a:custGeom>
              <a:avLst/>
              <a:gdLst/>
              <a:ahLst/>
              <a:cxnLst>
                <a:cxn ang="0">
                  <a:pos x="0" y="10"/>
                </a:cxn>
                <a:cxn ang="0">
                  <a:pos x="10" y="20"/>
                </a:cxn>
                <a:cxn ang="0">
                  <a:pos x="20" y="10"/>
                </a:cxn>
                <a:cxn ang="0">
                  <a:pos x="16" y="3"/>
                </a:cxn>
                <a:cxn ang="0">
                  <a:pos x="10" y="0"/>
                </a:cxn>
                <a:cxn ang="0">
                  <a:pos x="3" y="3"/>
                </a:cxn>
                <a:cxn ang="0">
                  <a:pos x="0" y="10"/>
                </a:cxn>
                <a:cxn ang="0">
                  <a:pos x="0" y="10"/>
                </a:cxn>
                <a:cxn ang="0">
                  <a:pos x="0" y="10"/>
                </a:cxn>
              </a:cxnLst>
              <a:rect l="0" t="0" r="r" b="b"/>
              <a:pathLst>
                <a:path w="20" h="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31" name="Group 30"/>
          <p:cNvGrpSpPr/>
          <p:nvPr/>
        </p:nvGrpSpPr>
        <p:grpSpPr>
          <a:xfrm>
            <a:off x="2746464" y="2527034"/>
            <a:ext cx="1651278" cy="948080"/>
            <a:chOff x="965101" y="1992703"/>
            <a:chExt cx="1651278" cy="948080"/>
          </a:xfrm>
        </p:grpSpPr>
        <p:sp>
          <p:nvSpPr>
            <p:cNvPr id="32" name="TextBox 31"/>
            <p:cNvSpPr txBox="1"/>
            <p:nvPr/>
          </p:nvSpPr>
          <p:spPr>
            <a:xfrm>
              <a:off x="965101" y="1992703"/>
              <a:ext cx="1651278" cy="184666"/>
            </a:xfrm>
            <a:prstGeom prst="rect">
              <a:avLst/>
            </a:prstGeom>
            <a:noFill/>
          </p:spPr>
          <p:txBody>
            <a:bodyPr wrap="square" lIns="0" tIns="0" rIns="0" bIns="0" rtlCol="0" anchor="ctr">
              <a:spAutoFit/>
            </a:bodyPr>
            <a:lstStyle/>
            <a:p>
              <a:pPr algn="ctr"/>
              <a:r>
                <a:rPr lang="zh-CN" altLang="en-US" sz="1200" dirty="0">
                  <a:solidFill>
                    <a:srgbClr val="00B0F0"/>
                  </a:solidFill>
                  <a:latin typeface="时尚中黑简体" panose="01010104010101010101" pitchFamily="2" charset="-122"/>
                  <a:ea typeface="时尚中黑简体" panose="01010104010101010101" pitchFamily="2" charset="-122"/>
                </a:rPr>
                <a:t>这里输入关键词</a:t>
              </a:r>
              <a:endParaRPr lang="en-US" altLang="zh-CN" sz="1200" dirty="0">
                <a:solidFill>
                  <a:srgbClr val="00B0F0"/>
                </a:solidFill>
                <a:latin typeface="时尚中黑简体" panose="01010104010101010101" pitchFamily="2" charset="-122"/>
                <a:ea typeface="时尚中黑简体" panose="01010104010101010101" pitchFamily="2" charset="-122"/>
              </a:endParaRPr>
            </a:p>
          </p:txBody>
        </p:sp>
        <p:sp>
          <p:nvSpPr>
            <p:cNvPr id="33" name="TextBox 32"/>
            <p:cNvSpPr txBox="1"/>
            <p:nvPr/>
          </p:nvSpPr>
          <p:spPr>
            <a:xfrm>
              <a:off x="965102" y="2171342"/>
              <a:ext cx="1651277" cy="769441"/>
            </a:xfrm>
            <a:prstGeom prst="rect">
              <a:avLst/>
            </a:prstGeom>
            <a:noFill/>
          </p:spPr>
          <p:txBody>
            <a:bodyPr wrap="square" lIns="0" tIns="0" rIns="0" bIns="0" rtlCol="0" anchor="t">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34" name="Oval 33"/>
          <p:cNvSpPr/>
          <p:nvPr/>
        </p:nvSpPr>
        <p:spPr>
          <a:xfrm>
            <a:off x="3037516" y="1343655"/>
            <a:ext cx="1069174" cy="1038562"/>
          </a:xfrm>
          <a:prstGeom prst="ellipse">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dirty="0"/>
          </a:p>
        </p:txBody>
      </p:sp>
      <p:sp>
        <p:nvSpPr>
          <p:cNvPr id="35" name="Rounded Rectangle 34"/>
          <p:cNvSpPr/>
          <p:nvPr/>
        </p:nvSpPr>
        <p:spPr>
          <a:xfrm>
            <a:off x="2670969" y="3781497"/>
            <a:ext cx="1802269" cy="46085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dirty="0">
                <a:solidFill>
                  <a:schemeClr val="bg1">
                    <a:lumMod val="95000"/>
                  </a:schemeClr>
                </a:solidFill>
                <a:latin typeface="时尚中黑简体" panose="01010104010101010101" pitchFamily="2" charset="-122"/>
                <a:ea typeface="时尚中黑简体" panose="01010104010101010101" pitchFamily="2" charset="-122"/>
              </a:rPr>
              <a:t>关键词</a:t>
            </a:r>
            <a:endParaRPr lang="en-US" altLang="zh-CN" dirty="0">
              <a:solidFill>
                <a:schemeClr val="bg1">
                  <a:lumMod val="95000"/>
                </a:schemeClr>
              </a:solidFill>
              <a:latin typeface="时尚中黑简体" panose="01010104010101010101" pitchFamily="2" charset="-122"/>
              <a:ea typeface="时尚中黑简体" panose="01010104010101010101" pitchFamily="2" charset="-122"/>
            </a:endParaRPr>
          </a:p>
        </p:txBody>
      </p:sp>
      <p:sp>
        <p:nvSpPr>
          <p:cNvPr id="44" name="Freeform 11"/>
          <p:cNvSpPr>
            <a:spLocks noEditPoints="1"/>
          </p:cNvSpPr>
          <p:nvPr/>
        </p:nvSpPr>
        <p:spPr bwMode="auto">
          <a:xfrm>
            <a:off x="3311201" y="1573205"/>
            <a:ext cx="534898" cy="548215"/>
          </a:xfrm>
          <a:custGeom>
            <a:avLst/>
            <a:gdLst/>
            <a:ahLst/>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l="0" t="0" r="r" b="b"/>
            <a:pathLst>
              <a:path w="99" h="102">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nvGrpSpPr>
          <p:cNvPr id="45" name="Group 44"/>
          <p:cNvGrpSpPr/>
          <p:nvPr/>
        </p:nvGrpSpPr>
        <p:grpSpPr>
          <a:xfrm>
            <a:off x="4746198" y="2527034"/>
            <a:ext cx="1651278" cy="948080"/>
            <a:chOff x="965101" y="1992703"/>
            <a:chExt cx="1651278" cy="948080"/>
          </a:xfrm>
        </p:grpSpPr>
        <p:sp>
          <p:nvSpPr>
            <p:cNvPr id="46" name="TextBox 45"/>
            <p:cNvSpPr txBox="1"/>
            <p:nvPr/>
          </p:nvSpPr>
          <p:spPr>
            <a:xfrm>
              <a:off x="965101" y="1992703"/>
              <a:ext cx="1651278" cy="184666"/>
            </a:xfrm>
            <a:prstGeom prst="rect">
              <a:avLst/>
            </a:prstGeom>
            <a:noFill/>
          </p:spPr>
          <p:txBody>
            <a:bodyPr wrap="square" lIns="0" tIns="0" rIns="0" bIns="0" rtlCol="0" anchor="ctr">
              <a:spAutoFit/>
            </a:bodyPr>
            <a:lstStyle/>
            <a:p>
              <a:pPr algn="ctr"/>
              <a:r>
                <a:rPr lang="zh-CN" altLang="en-US" sz="1200" dirty="0">
                  <a:solidFill>
                    <a:srgbClr val="00B0F0"/>
                  </a:solidFill>
                  <a:latin typeface="时尚中黑简体" panose="01010104010101010101" pitchFamily="2" charset="-122"/>
                  <a:ea typeface="时尚中黑简体" panose="01010104010101010101" pitchFamily="2" charset="-122"/>
                </a:rPr>
                <a:t>这里输入关键词</a:t>
              </a:r>
              <a:endParaRPr lang="en-US" altLang="zh-CN" sz="1200" dirty="0">
                <a:solidFill>
                  <a:srgbClr val="00B0F0"/>
                </a:solidFill>
                <a:latin typeface="时尚中黑简体" panose="01010104010101010101" pitchFamily="2" charset="-122"/>
                <a:ea typeface="时尚中黑简体" panose="01010104010101010101" pitchFamily="2" charset="-122"/>
              </a:endParaRPr>
            </a:p>
          </p:txBody>
        </p:sp>
        <p:sp>
          <p:nvSpPr>
            <p:cNvPr id="47" name="TextBox 46"/>
            <p:cNvSpPr txBox="1"/>
            <p:nvPr/>
          </p:nvSpPr>
          <p:spPr>
            <a:xfrm>
              <a:off x="965102" y="2171342"/>
              <a:ext cx="1651277" cy="769441"/>
            </a:xfrm>
            <a:prstGeom prst="rect">
              <a:avLst/>
            </a:prstGeom>
            <a:noFill/>
          </p:spPr>
          <p:txBody>
            <a:bodyPr wrap="square" lIns="0" tIns="0" rIns="0" bIns="0" rtlCol="0" anchor="t">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48" name="Oval 47"/>
          <p:cNvSpPr/>
          <p:nvPr/>
        </p:nvSpPr>
        <p:spPr>
          <a:xfrm>
            <a:off x="5037250" y="1343655"/>
            <a:ext cx="1069174" cy="1038562"/>
          </a:xfrm>
          <a:prstGeom prst="ellipse">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dirty="0"/>
          </a:p>
        </p:txBody>
      </p:sp>
      <p:sp>
        <p:nvSpPr>
          <p:cNvPr id="49" name="Rounded Rectangle 48"/>
          <p:cNvSpPr/>
          <p:nvPr/>
        </p:nvSpPr>
        <p:spPr>
          <a:xfrm>
            <a:off x="4670703" y="3781497"/>
            <a:ext cx="1802269" cy="46085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dirty="0">
                <a:solidFill>
                  <a:schemeClr val="bg1">
                    <a:lumMod val="95000"/>
                  </a:schemeClr>
                </a:solidFill>
                <a:latin typeface="时尚中黑简体" panose="01010104010101010101" pitchFamily="2" charset="-122"/>
                <a:ea typeface="时尚中黑简体" panose="01010104010101010101" pitchFamily="2" charset="-122"/>
              </a:rPr>
              <a:t>关键词</a:t>
            </a:r>
            <a:endParaRPr lang="en-US" altLang="zh-CN" dirty="0">
              <a:solidFill>
                <a:schemeClr val="bg1">
                  <a:lumMod val="95000"/>
                </a:schemeClr>
              </a:solidFill>
              <a:latin typeface="时尚中黑简体" panose="01010104010101010101" pitchFamily="2" charset="-122"/>
              <a:ea typeface="时尚中黑简体" panose="01010104010101010101" pitchFamily="2" charset="-122"/>
            </a:endParaRPr>
          </a:p>
        </p:txBody>
      </p:sp>
      <p:sp>
        <p:nvSpPr>
          <p:cNvPr id="55" name="Freeform 15"/>
          <p:cNvSpPr>
            <a:spLocks noEditPoints="1"/>
          </p:cNvSpPr>
          <p:nvPr/>
        </p:nvSpPr>
        <p:spPr bwMode="auto">
          <a:xfrm>
            <a:off x="5310733" y="1568453"/>
            <a:ext cx="535100" cy="532419"/>
          </a:xfrm>
          <a:custGeom>
            <a:avLst/>
            <a:gdLst/>
            <a:ahLst/>
            <a:cxnLst>
              <a:cxn ang="0">
                <a:pos x="165" y="147"/>
              </a:cxn>
              <a:cxn ang="0">
                <a:pos x="165" y="14"/>
              </a:cxn>
              <a:cxn ang="0">
                <a:pos x="148" y="0"/>
              </a:cxn>
              <a:cxn ang="0">
                <a:pos x="18" y="0"/>
              </a:cxn>
              <a:cxn ang="0">
                <a:pos x="0" y="15"/>
              </a:cxn>
              <a:cxn ang="0">
                <a:pos x="0" y="145"/>
              </a:cxn>
              <a:cxn ang="0">
                <a:pos x="16" y="165"/>
              </a:cxn>
              <a:cxn ang="0">
                <a:pos x="149" y="165"/>
              </a:cxn>
              <a:cxn ang="0">
                <a:pos x="165" y="147"/>
              </a:cxn>
              <a:cxn ang="0">
                <a:pos x="38" y="22"/>
              </a:cxn>
              <a:cxn ang="0">
                <a:pos x="46" y="16"/>
              </a:cxn>
              <a:cxn ang="0">
                <a:pos x="51" y="15"/>
              </a:cxn>
              <a:cxn ang="0">
                <a:pos x="55" y="17"/>
              </a:cxn>
              <a:cxn ang="0">
                <a:pos x="57" y="20"/>
              </a:cxn>
              <a:cxn ang="0">
                <a:pos x="39" y="34"/>
              </a:cxn>
              <a:cxn ang="0">
                <a:pos x="36" y="31"/>
              </a:cxn>
              <a:cxn ang="0">
                <a:pos x="38" y="22"/>
              </a:cxn>
              <a:cxn ang="0">
                <a:pos x="120" y="150"/>
              </a:cxn>
              <a:cxn ang="0">
                <a:pos x="116" y="153"/>
              </a:cxn>
              <a:cxn ang="0">
                <a:pos x="37" y="153"/>
              </a:cxn>
              <a:cxn ang="0">
                <a:pos x="34" y="150"/>
              </a:cxn>
              <a:cxn ang="0">
                <a:pos x="34" y="138"/>
              </a:cxn>
              <a:cxn ang="0">
                <a:pos x="37" y="135"/>
              </a:cxn>
              <a:cxn ang="0">
                <a:pos x="41" y="135"/>
              </a:cxn>
              <a:cxn ang="0">
                <a:pos x="43" y="132"/>
              </a:cxn>
              <a:cxn ang="0">
                <a:pos x="61" y="73"/>
              </a:cxn>
              <a:cxn ang="0">
                <a:pos x="63" y="68"/>
              </a:cxn>
              <a:cxn ang="0">
                <a:pos x="45" y="41"/>
              </a:cxn>
              <a:cxn ang="0">
                <a:pos x="63" y="27"/>
              </a:cxn>
              <a:cxn ang="0">
                <a:pos x="104" y="82"/>
              </a:cxn>
              <a:cxn ang="0">
                <a:pos x="98" y="86"/>
              </a:cxn>
              <a:cxn ang="0">
                <a:pos x="103" y="92"/>
              </a:cxn>
              <a:cxn ang="0">
                <a:pos x="104" y="95"/>
              </a:cxn>
              <a:cxn ang="0">
                <a:pos x="102" y="98"/>
              </a:cxn>
              <a:cxn ang="0">
                <a:pos x="101" y="99"/>
              </a:cxn>
              <a:cxn ang="0">
                <a:pos x="95" y="99"/>
              </a:cxn>
              <a:cxn ang="0">
                <a:pos x="90" y="92"/>
              </a:cxn>
              <a:cxn ang="0">
                <a:pos x="83" y="97"/>
              </a:cxn>
              <a:cxn ang="0">
                <a:pos x="74" y="84"/>
              </a:cxn>
              <a:cxn ang="0">
                <a:pos x="68" y="83"/>
              </a:cxn>
              <a:cxn ang="0">
                <a:pos x="48" y="111"/>
              </a:cxn>
              <a:cxn ang="0">
                <a:pos x="116" y="134"/>
              </a:cxn>
              <a:cxn ang="0">
                <a:pos x="120" y="138"/>
              </a:cxn>
              <a:cxn ang="0">
                <a:pos x="120" y="150"/>
              </a:cxn>
              <a:cxn ang="0">
                <a:pos x="113" y="115"/>
              </a:cxn>
              <a:cxn ang="0">
                <a:pos x="90" y="122"/>
              </a:cxn>
              <a:cxn ang="0">
                <a:pos x="105" y="104"/>
              </a:cxn>
              <a:cxn ang="0">
                <a:pos x="128" y="96"/>
              </a:cxn>
              <a:cxn ang="0">
                <a:pos x="113" y="115"/>
              </a:cxn>
              <a:cxn ang="0">
                <a:pos x="113" y="115"/>
              </a:cxn>
              <a:cxn ang="0">
                <a:pos x="113" y="115"/>
              </a:cxn>
            </a:cxnLst>
            <a:rect l="0" t="0" r="r" b="b"/>
            <a:pathLst>
              <a:path w="166" h="165">
                <a:moveTo>
                  <a:pt x="165" y="147"/>
                </a:moveTo>
                <a:cubicBezTo>
                  <a:pt x="165" y="14"/>
                  <a:pt x="165" y="14"/>
                  <a:pt x="165" y="14"/>
                </a:cubicBezTo>
                <a:cubicBezTo>
                  <a:pt x="165" y="7"/>
                  <a:pt x="165" y="0"/>
                  <a:pt x="148" y="0"/>
                </a:cubicBezTo>
                <a:cubicBezTo>
                  <a:pt x="18" y="0"/>
                  <a:pt x="18" y="0"/>
                  <a:pt x="18" y="0"/>
                </a:cubicBezTo>
                <a:cubicBezTo>
                  <a:pt x="7" y="0"/>
                  <a:pt x="0" y="0"/>
                  <a:pt x="0" y="15"/>
                </a:cubicBezTo>
                <a:cubicBezTo>
                  <a:pt x="0" y="145"/>
                  <a:pt x="0" y="145"/>
                  <a:pt x="0" y="145"/>
                </a:cubicBezTo>
                <a:cubicBezTo>
                  <a:pt x="0" y="164"/>
                  <a:pt x="1" y="165"/>
                  <a:pt x="16" y="165"/>
                </a:cubicBezTo>
                <a:cubicBezTo>
                  <a:pt x="149" y="165"/>
                  <a:pt x="149" y="165"/>
                  <a:pt x="149" y="165"/>
                </a:cubicBezTo>
                <a:cubicBezTo>
                  <a:pt x="166" y="165"/>
                  <a:pt x="165" y="163"/>
                  <a:pt x="165" y="147"/>
                </a:cubicBezTo>
                <a:close/>
                <a:moveTo>
                  <a:pt x="38" y="22"/>
                </a:moveTo>
                <a:cubicBezTo>
                  <a:pt x="46" y="16"/>
                  <a:pt x="46" y="16"/>
                  <a:pt x="46" y="16"/>
                </a:cubicBezTo>
                <a:cubicBezTo>
                  <a:pt x="47" y="15"/>
                  <a:pt x="49" y="14"/>
                  <a:pt x="51" y="15"/>
                </a:cubicBezTo>
                <a:cubicBezTo>
                  <a:pt x="52" y="15"/>
                  <a:pt x="54" y="16"/>
                  <a:pt x="55" y="17"/>
                </a:cubicBezTo>
                <a:cubicBezTo>
                  <a:pt x="57" y="20"/>
                  <a:pt x="57" y="20"/>
                  <a:pt x="57" y="20"/>
                </a:cubicBezTo>
                <a:cubicBezTo>
                  <a:pt x="39" y="34"/>
                  <a:pt x="39" y="34"/>
                  <a:pt x="39" y="34"/>
                </a:cubicBezTo>
                <a:cubicBezTo>
                  <a:pt x="36" y="31"/>
                  <a:pt x="36" y="31"/>
                  <a:pt x="36" y="31"/>
                </a:cubicBezTo>
                <a:cubicBezTo>
                  <a:pt x="34" y="28"/>
                  <a:pt x="35" y="24"/>
                  <a:pt x="38" y="22"/>
                </a:cubicBezTo>
                <a:close/>
                <a:moveTo>
                  <a:pt x="120" y="150"/>
                </a:moveTo>
                <a:cubicBezTo>
                  <a:pt x="120" y="152"/>
                  <a:pt x="118" y="153"/>
                  <a:pt x="116" y="153"/>
                </a:cubicBezTo>
                <a:cubicBezTo>
                  <a:pt x="37" y="153"/>
                  <a:pt x="37" y="153"/>
                  <a:pt x="37" y="153"/>
                </a:cubicBezTo>
                <a:cubicBezTo>
                  <a:pt x="35" y="153"/>
                  <a:pt x="34" y="152"/>
                  <a:pt x="34" y="150"/>
                </a:cubicBezTo>
                <a:cubicBezTo>
                  <a:pt x="34" y="138"/>
                  <a:pt x="34" y="138"/>
                  <a:pt x="34" y="138"/>
                </a:cubicBezTo>
                <a:cubicBezTo>
                  <a:pt x="34" y="136"/>
                  <a:pt x="35" y="135"/>
                  <a:pt x="37" y="135"/>
                </a:cubicBezTo>
                <a:cubicBezTo>
                  <a:pt x="41" y="135"/>
                  <a:pt x="41" y="135"/>
                  <a:pt x="41" y="135"/>
                </a:cubicBezTo>
                <a:cubicBezTo>
                  <a:pt x="43" y="135"/>
                  <a:pt x="44" y="133"/>
                  <a:pt x="43" y="132"/>
                </a:cubicBezTo>
                <a:cubicBezTo>
                  <a:pt x="31" y="113"/>
                  <a:pt x="41" y="80"/>
                  <a:pt x="61" y="73"/>
                </a:cubicBezTo>
                <a:cubicBezTo>
                  <a:pt x="63" y="72"/>
                  <a:pt x="64" y="70"/>
                  <a:pt x="63" y="68"/>
                </a:cubicBezTo>
                <a:cubicBezTo>
                  <a:pt x="57" y="59"/>
                  <a:pt x="51" y="50"/>
                  <a:pt x="45" y="41"/>
                </a:cubicBezTo>
                <a:cubicBezTo>
                  <a:pt x="63" y="27"/>
                  <a:pt x="63" y="27"/>
                  <a:pt x="63" y="27"/>
                </a:cubicBezTo>
                <a:cubicBezTo>
                  <a:pt x="77" y="47"/>
                  <a:pt x="102" y="78"/>
                  <a:pt x="104" y="82"/>
                </a:cubicBezTo>
                <a:cubicBezTo>
                  <a:pt x="98" y="86"/>
                  <a:pt x="98" y="86"/>
                  <a:pt x="98" y="86"/>
                </a:cubicBezTo>
                <a:cubicBezTo>
                  <a:pt x="103" y="92"/>
                  <a:pt x="103" y="92"/>
                  <a:pt x="103" y="92"/>
                </a:cubicBezTo>
                <a:cubicBezTo>
                  <a:pt x="104" y="93"/>
                  <a:pt x="104" y="94"/>
                  <a:pt x="104" y="95"/>
                </a:cubicBezTo>
                <a:cubicBezTo>
                  <a:pt x="104" y="96"/>
                  <a:pt x="103" y="97"/>
                  <a:pt x="102" y="98"/>
                </a:cubicBezTo>
                <a:cubicBezTo>
                  <a:pt x="101" y="99"/>
                  <a:pt x="101" y="99"/>
                  <a:pt x="101" y="99"/>
                </a:cubicBezTo>
                <a:cubicBezTo>
                  <a:pt x="99" y="101"/>
                  <a:pt x="96" y="100"/>
                  <a:pt x="95" y="99"/>
                </a:cubicBezTo>
                <a:cubicBezTo>
                  <a:pt x="90" y="92"/>
                  <a:pt x="90" y="92"/>
                  <a:pt x="90" y="92"/>
                </a:cubicBezTo>
                <a:cubicBezTo>
                  <a:pt x="83" y="97"/>
                  <a:pt x="83" y="97"/>
                  <a:pt x="83" y="97"/>
                </a:cubicBezTo>
                <a:cubicBezTo>
                  <a:pt x="81" y="94"/>
                  <a:pt x="77" y="89"/>
                  <a:pt x="74" y="84"/>
                </a:cubicBezTo>
                <a:cubicBezTo>
                  <a:pt x="72" y="83"/>
                  <a:pt x="70" y="82"/>
                  <a:pt x="68" y="83"/>
                </a:cubicBezTo>
                <a:cubicBezTo>
                  <a:pt x="56" y="88"/>
                  <a:pt x="48" y="100"/>
                  <a:pt x="48" y="111"/>
                </a:cubicBezTo>
                <a:cubicBezTo>
                  <a:pt x="49" y="139"/>
                  <a:pt x="83" y="135"/>
                  <a:pt x="116" y="134"/>
                </a:cubicBezTo>
                <a:cubicBezTo>
                  <a:pt x="118" y="134"/>
                  <a:pt x="120" y="136"/>
                  <a:pt x="120" y="138"/>
                </a:cubicBezTo>
                <a:lnTo>
                  <a:pt x="120" y="150"/>
                </a:lnTo>
                <a:close/>
                <a:moveTo>
                  <a:pt x="113" y="115"/>
                </a:moveTo>
                <a:cubicBezTo>
                  <a:pt x="102" y="122"/>
                  <a:pt x="92" y="125"/>
                  <a:pt x="90" y="122"/>
                </a:cubicBezTo>
                <a:cubicBezTo>
                  <a:pt x="88" y="120"/>
                  <a:pt x="95" y="111"/>
                  <a:pt x="105" y="104"/>
                </a:cubicBezTo>
                <a:cubicBezTo>
                  <a:pt x="116" y="97"/>
                  <a:pt x="126" y="93"/>
                  <a:pt x="128" y="96"/>
                </a:cubicBezTo>
                <a:cubicBezTo>
                  <a:pt x="130" y="99"/>
                  <a:pt x="123" y="107"/>
                  <a:pt x="113" y="115"/>
                </a:cubicBezTo>
                <a:close/>
                <a:moveTo>
                  <a:pt x="113" y="115"/>
                </a:moveTo>
                <a:cubicBezTo>
                  <a:pt x="113" y="115"/>
                  <a:pt x="113" y="115"/>
                  <a:pt x="113" y="115"/>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nvGrpSpPr>
          <p:cNvPr id="56" name="Group 55"/>
          <p:cNvGrpSpPr/>
          <p:nvPr/>
        </p:nvGrpSpPr>
        <p:grpSpPr>
          <a:xfrm>
            <a:off x="6765790" y="2527034"/>
            <a:ext cx="1651278" cy="948080"/>
            <a:chOff x="965101" y="1992703"/>
            <a:chExt cx="1651278" cy="948080"/>
          </a:xfrm>
        </p:grpSpPr>
        <p:sp>
          <p:nvSpPr>
            <p:cNvPr id="57" name="TextBox 56"/>
            <p:cNvSpPr txBox="1"/>
            <p:nvPr/>
          </p:nvSpPr>
          <p:spPr>
            <a:xfrm>
              <a:off x="965101" y="1992703"/>
              <a:ext cx="1651278" cy="184666"/>
            </a:xfrm>
            <a:prstGeom prst="rect">
              <a:avLst/>
            </a:prstGeom>
            <a:noFill/>
          </p:spPr>
          <p:txBody>
            <a:bodyPr wrap="square" lIns="0" tIns="0" rIns="0" bIns="0" rtlCol="0" anchor="ctr">
              <a:spAutoFit/>
            </a:bodyPr>
            <a:lstStyle/>
            <a:p>
              <a:pPr algn="ctr"/>
              <a:r>
                <a:rPr lang="zh-CN" altLang="en-US" sz="1200" dirty="0">
                  <a:solidFill>
                    <a:srgbClr val="00B0F0"/>
                  </a:solidFill>
                  <a:latin typeface="时尚中黑简体" panose="01010104010101010101" pitchFamily="2" charset="-122"/>
                  <a:ea typeface="时尚中黑简体" panose="01010104010101010101" pitchFamily="2" charset="-122"/>
                </a:rPr>
                <a:t>这里输入关键词</a:t>
              </a:r>
              <a:endParaRPr lang="en-US" altLang="zh-CN" sz="1200" dirty="0">
                <a:solidFill>
                  <a:srgbClr val="00B0F0"/>
                </a:solidFill>
                <a:latin typeface="时尚中黑简体" panose="01010104010101010101" pitchFamily="2" charset="-122"/>
                <a:ea typeface="时尚中黑简体" panose="01010104010101010101" pitchFamily="2" charset="-122"/>
              </a:endParaRPr>
            </a:p>
          </p:txBody>
        </p:sp>
        <p:sp>
          <p:nvSpPr>
            <p:cNvPr id="58" name="TextBox 57"/>
            <p:cNvSpPr txBox="1"/>
            <p:nvPr/>
          </p:nvSpPr>
          <p:spPr>
            <a:xfrm>
              <a:off x="965102" y="2171342"/>
              <a:ext cx="1651277" cy="769441"/>
            </a:xfrm>
            <a:prstGeom prst="rect">
              <a:avLst/>
            </a:prstGeom>
            <a:noFill/>
          </p:spPr>
          <p:txBody>
            <a:bodyPr wrap="square" lIns="0" tIns="0" rIns="0" bIns="0" rtlCol="0" anchor="t">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59" name="Oval 58"/>
          <p:cNvSpPr/>
          <p:nvPr/>
        </p:nvSpPr>
        <p:spPr>
          <a:xfrm>
            <a:off x="7056842" y="1343655"/>
            <a:ext cx="1069174" cy="1038562"/>
          </a:xfrm>
          <a:prstGeom prst="ellipse">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dirty="0"/>
          </a:p>
        </p:txBody>
      </p:sp>
      <p:sp>
        <p:nvSpPr>
          <p:cNvPr id="60" name="Rounded Rectangle 59"/>
          <p:cNvSpPr/>
          <p:nvPr/>
        </p:nvSpPr>
        <p:spPr>
          <a:xfrm>
            <a:off x="6690295" y="3781497"/>
            <a:ext cx="1802269" cy="46085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dirty="0">
                <a:solidFill>
                  <a:schemeClr val="bg1">
                    <a:lumMod val="95000"/>
                  </a:schemeClr>
                </a:solidFill>
                <a:latin typeface="时尚中黑简体" panose="01010104010101010101" pitchFamily="2" charset="-122"/>
                <a:ea typeface="时尚中黑简体" panose="01010104010101010101" pitchFamily="2" charset="-122"/>
              </a:rPr>
              <a:t>关键词</a:t>
            </a:r>
            <a:endParaRPr lang="en-US" altLang="zh-CN" dirty="0">
              <a:solidFill>
                <a:schemeClr val="bg1">
                  <a:lumMod val="95000"/>
                </a:schemeClr>
              </a:solidFill>
              <a:latin typeface="时尚中黑简体" panose="01010104010101010101" pitchFamily="2" charset="-122"/>
              <a:ea typeface="时尚中黑简体" panose="01010104010101010101" pitchFamily="2" charset="-122"/>
            </a:endParaRPr>
          </a:p>
        </p:txBody>
      </p:sp>
      <p:grpSp>
        <p:nvGrpSpPr>
          <p:cNvPr id="68" name="Group 67"/>
          <p:cNvGrpSpPr/>
          <p:nvPr/>
        </p:nvGrpSpPr>
        <p:grpSpPr>
          <a:xfrm>
            <a:off x="7308850" y="1579591"/>
            <a:ext cx="576263" cy="579438"/>
            <a:chOff x="7299325" y="1482725"/>
            <a:chExt cx="576263" cy="579438"/>
          </a:xfrm>
          <a:solidFill>
            <a:schemeClr val="bg1"/>
          </a:solidFill>
        </p:grpSpPr>
        <p:sp>
          <p:nvSpPr>
            <p:cNvPr id="4115" name="Freeform 19"/>
            <p:cNvSpPr>
              <a:spLocks noEditPoints="1"/>
            </p:cNvSpPr>
            <p:nvPr/>
          </p:nvSpPr>
          <p:spPr bwMode="auto">
            <a:xfrm>
              <a:off x="7299325" y="1482725"/>
              <a:ext cx="576263" cy="357188"/>
            </a:xfrm>
            <a:custGeom>
              <a:avLst/>
              <a:gdLst/>
              <a:ahLst/>
              <a:cxnLst>
                <a:cxn ang="0">
                  <a:pos x="51" y="0"/>
                </a:cxn>
                <a:cxn ang="0">
                  <a:pos x="0" y="51"/>
                </a:cxn>
                <a:cxn ang="0">
                  <a:pos x="0" y="54"/>
                </a:cxn>
                <a:cxn ang="0">
                  <a:pos x="28" y="54"/>
                </a:cxn>
                <a:cxn ang="0">
                  <a:pos x="38" y="17"/>
                </a:cxn>
                <a:cxn ang="0">
                  <a:pos x="42" y="14"/>
                </a:cxn>
                <a:cxn ang="0">
                  <a:pos x="45" y="17"/>
                </a:cxn>
                <a:cxn ang="0">
                  <a:pos x="49" y="63"/>
                </a:cxn>
                <a:cxn ang="0">
                  <a:pos x="55" y="33"/>
                </a:cxn>
                <a:cxn ang="0">
                  <a:pos x="59" y="30"/>
                </a:cxn>
                <a:cxn ang="0">
                  <a:pos x="63" y="32"/>
                </a:cxn>
                <a:cxn ang="0">
                  <a:pos x="71" y="54"/>
                </a:cxn>
                <a:cxn ang="0">
                  <a:pos x="102" y="55"/>
                </a:cxn>
                <a:cxn ang="0">
                  <a:pos x="102" y="51"/>
                </a:cxn>
                <a:cxn ang="0">
                  <a:pos x="51" y="0"/>
                </a:cxn>
                <a:cxn ang="0">
                  <a:pos x="51" y="0"/>
                </a:cxn>
                <a:cxn ang="0">
                  <a:pos x="51" y="0"/>
                </a:cxn>
              </a:cxnLst>
              <a:rect l="0" t="0" r="r" b="b"/>
              <a:pathLst>
                <a:path w="102" h="63">
                  <a:moveTo>
                    <a:pt x="51" y="0"/>
                  </a:moveTo>
                  <a:cubicBezTo>
                    <a:pt x="23" y="0"/>
                    <a:pt x="0" y="23"/>
                    <a:pt x="0" y="51"/>
                  </a:cubicBezTo>
                  <a:cubicBezTo>
                    <a:pt x="0" y="52"/>
                    <a:pt x="0" y="53"/>
                    <a:pt x="0" y="54"/>
                  </a:cubicBezTo>
                  <a:cubicBezTo>
                    <a:pt x="28" y="54"/>
                    <a:pt x="28" y="54"/>
                    <a:pt x="28" y="54"/>
                  </a:cubicBezTo>
                  <a:cubicBezTo>
                    <a:pt x="38" y="17"/>
                    <a:pt x="38" y="17"/>
                    <a:pt x="38" y="17"/>
                  </a:cubicBezTo>
                  <a:cubicBezTo>
                    <a:pt x="38" y="15"/>
                    <a:pt x="40" y="14"/>
                    <a:pt x="42" y="14"/>
                  </a:cubicBezTo>
                  <a:cubicBezTo>
                    <a:pt x="43" y="14"/>
                    <a:pt x="45" y="15"/>
                    <a:pt x="45" y="17"/>
                  </a:cubicBezTo>
                  <a:cubicBezTo>
                    <a:pt x="49" y="63"/>
                    <a:pt x="49" y="63"/>
                    <a:pt x="49" y="63"/>
                  </a:cubicBezTo>
                  <a:cubicBezTo>
                    <a:pt x="55" y="33"/>
                    <a:pt x="55" y="33"/>
                    <a:pt x="55" y="33"/>
                  </a:cubicBezTo>
                  <a:cubicBezTo>
                    <a:pt x="56" y="31"/>
                    <a:pt x="57" y="30"/>
                    <a:pt x="59" y="30"/>
                  </a:cubicBezTo>
                  <a:cubicBezTo>
                    <a:pt x="61" y="30"/>
                    <a:pt x="62" y="31"/>
                    <a:pt x="63" y="32"/>
                  </a:cubicBezTo>
                  <a:cubicBezTo>
                    <a:pt x="71" y="54"/>
                    <a:pt x="71" y="54"/>
                    <a:pt x="71" y="54"/>
                  </a:cubicBezTo>
                  <a:cubicBezTo>
                    <a:pt x="102" y="55"/>
                    <a:pt x="102" y="55"/>
                    <a:pt x="102" y="55"/>
                  </a:cubicBezTo>
                  <a:cubicBezTo>
                    <a:pt x="102" y="53"/>
                    <a:pt x="102" y="52"/>
                    <a:pt x="102" y="51"/>
                  </a:cubicBezTo>
                  <a:cubicBezTo>
                    <a:pt x="102" y="23"/>
                    <a:pt x="79" y="0"/>
                    <a:pt x="51" y="0"/>
                  </a:cubicBezTo>
                  <a:close/>
                  <a:moveTo>
                    <a:pt x="51" y="0"/>
                  </a:moveTo>
                  <a:cubicBezTo>
                    <a:pt x="51" y="0"/>
                    <a:pt x="51" y="0"/>
                    <a:pt x="51" y="0"/>
                  </a:cubicBezTo>
                </a:path>
              </a:pathLst>
            </a:custGeom>
            <a:grpFill/>
            <a:ln w="9525">
              <a:noFill/>
              <a:round/>
            </a:ln>
          </p:spPr>
          <p:txBody>
            <a:bodyPr vert="horz" wrap="square" lIns="91440" tIns="45720" rIns="91440" bIns="45720" numCol="1" anchor="t" anchorCtr="0" compatLnSpc="1"/>
            <a:lstStyle/>
            <a:p>
              <a:endParaRPr lang="en-US"/>
            </a:p>
          </p:txBody>
        </p:sp>
        <p:sp>
          <p:nvSpPr>
            <p:cNvPr id="4116" name="Freeform 20"/>
            <p:cNvSpPr>
              <a:spLocks noEditPoints="1"/>
            </p:cNvSpPr>
            <p:nvPr/>
          </p:nvSpPr>
          <p:spPr bwMode="auto">
            <a:xfrm>
              <a:off x="7304088" y="1709738"/>
              <a:ext cx="566738" cy="352425"/>
            </a:xfrm>
            <a:custGeom>
              <a:avLst/>
              <a:gdLst/>
              <a:ahLst/>
              <a:cxnLst>
                <a:cxn ang="0">
                  <a:pos x="63" y="19"/>
                </a:cxn>
                <a:cxn ang="0">
                  <a:pos x="59" y="7"/>
                </a:cxn>
                <a:cxn ang="0">
                  <a:pos x="50" y="50"/>
                </a:cxn>
                <a:cxn ang="0">
                  <a:pos x="46" y="53"/>
                </a:cxn>
                <a:cxn ang="0">
                  <a:pos x="46" y="53"/>
                </a:cxn>
                <a:cxn ang="0">
                  <a:pos x="43" y="50"/>
                </a:cxn>
                <a:cxn ang="0">
                  <a:pos x="38" y="0"/>
                </a:cxn>
                <a:cxn ang="0">
                  <a:pos x="34" y="19"/>
                </a:cxn>
                <a:cxn ang="0">
                  <a:pos x="30" y="22"/>
                </a:cxn>
                <a:cxn ang="0">
                  <a:pos x="0" y="22"/>
                </a:cxn>
                <a:cxn ang="0">
                  <a:pos x="50" y="62"/>
                </a:cxn>
                <a:cxn ang="0">
                  <a:pos x="100" y="22"/>
                </a:cxn>
                <a:cxn ang="0">
                  <a:pos x="67" y="22"/>
                </a:cxn>
                <a:cxn ang="0">
                  <a:pos x="63" y="19"/>
                </a:cxn>
                <a:cxn ang="0">
                  <a:pos x="63" y="19"/>
                </a:cxn>
                <a:cxn ang="0">
                  <a:pos x="63" y="19"/>
                </a:cxn>
              </a:cxnLst>
              <a:rect l="0" t="0" r="r" b="b"/>
              <a:pathLst>
                <a:path w="100" h="62">
                  <a:moveTo>
                    <a:pt x="63" y="19"/>
                  </a:moveTo>
                  <a:cubicBezTo>
                    <a:pt x="59" y="7"/>
                    <a:pt x="59" y="7"/>
                    <a:pt x="59" y="7"/>
                  </a:cubicBezTo>
                  <a:cubicBezTo>
                    <a:pt x="50" y="50"/>
                    <a:pt x="50" y="50"/>
                    <a:pt x="50" y="50"/>
                  </a:cubicBezTo>
                  <a:cubicBezTo>
                    <a:pt x="50" y="52"/>
                    <a:pt x="48" y="53"/>
                    <a:pt x="46" y="53"/>
                  </a:cubicBezTo>
                  <a:cubicBezTo>
                    <a:pt x="46" y="53"/>
                    <a:pt x="46" y="53"/>
                    <a:pt x="46" y="53"/>
                  </a:cubicBezTo>
                  <a:cubicBezTo>
                    <a:pt x="44" y="53"/>
                    <a:pt x="43" y="52"/>
                    <a:pt x="43" y="50"/>
                  </a:cubicBezTo>
                  <a:cubicBezTo>
                    <a:pt x="38" y="0"/>
                    <a:pt x="38" y="0"/>
                    <a:pt x="38" y="0"/>
                  </a:cubicBezTo>
                  <a:cubicBezTo>
                    <a:pt x="34" y="19"/>
                    <a:pt x="34" y="19"/>
                    <a:pt x="34" y="19"/>
                  </a:cubicBezTo>
                  <a:cubicBezTo>
                    <a:pt x="33" y="21"/>
                    <a:pt x="32" y="22"/>
                    <a:pt x="30" y="22"/>
                  </a:cubicBezTo>
                  <a:cubicBezTo>
                    <a:pt x="0" y="22"/>
                    <a:pt x="0" y="22"/>
                    <a:pt x="0" y="22"/>
                  </a:cubicBezTo>
                  <a:cubicBezTo>
                    <a:pt x="5" y="45"/>
                    <a:pt x="26" y="62"/>
                    <a:pt x="50" y="62"/>
                  </a:cubicBezTo>
                  <a:cubicBezTo>
                    <a:pt x="75" y="62"/>
                    <a:pt x="95" y="45"/>
                    <a:pt x="100" y="22"/>
                  </a:cubicBezTo>
                  <a:cubicBezTo>
                    <a:pt x="67" y="22"/>
                    <a:pt x="67" y="22"/>
                    <a:pt x="67" y="22"/>
                  </a:cubicBezTo>
                  <a:cubicBezTo>
                    <a:pt x="65" y="22"/>
                    <a:pt x="64" y="21"/>
                    <a:pt x="63" y="19"/>
                  </a:cubicBezTo>
                  <a:close/>
                  <a:moveTo>
                    <a:pt x="63" y="19"/>
                  </a:moveTo>
                  <a:cubicBezTo>
                    <a:pt x="63" y="19"/>
                    <a:pt x="63" y="19"/>
                    <a:pt x="63" y="19"/>
                  </a:cubicBezTo>
                </a:path>
              </a:pathLst>
            </a:custGeom>
            <a:grpFill/>
            <a:ln w="9525">
              <a:noFill/>
              <a:round/>
            </a:ln>
          </p:spPr>
          <p:txBody>
            <a:bodyPr vert="horz" wrap="square" lIns="91440" tIns="45720" rIns="91440" bIns="45720" numCol="1" anchor="t" anchorCtr="0" compatLnSpc="1"/>
            <a:lstStyle/>
            <a:p>
              <a:endParaRPr lang="en-US"/>
            </a:p>
          </p:txBody>
        </p:sp>
      </p:grpSp>
      <p:sp>
        <p:nvSpPr>
          <p:cNvPr id="36"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37"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2" presetClass="entr" presetSubtype="4" accel="50000" decel="5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par>
                          <p:cTn id="38" fill="hold">
                            <p:stCondLst>
                              <p:cond delay="3000"/>
                            </p:stCondLst>
                            <p:childTnLst>
                              <p:par>
                                <p:cTn id="39" presetID="2" presetClass="entr" presetSubtype="4" accel="50000" decel="5000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childTnLst>
                          </p:cTn>
                        </p:par>
                        <p:par>
                          <p:cTn id="60" fill="hold">
                            <p:stCondLst>
                              <p:cond delay="5000"/>
                            </p:stCondLst>
                            <p:childTnLst>
                              <p:par>
                                <p:cTn id="61" presetID="2" presetClass="entr" presetSubtype="4" accel="50000" decel="50000"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ppt_x"/>
                                          </p:val>
                                        </p:tav>
                                        <p:tav tm="100000">
                                          <p:val>
                                            <p:strVal val="#ppt_x"/>
                                          </p:val>
                                        </p:tav>
                                      </p:tavLst>
                                    </p:anim>
                                    <p:anim calcmode="lin" valueType="num">
                                      <p:cBhvr additive="base">
                                        <p:cTn id="69" dur="500" fill="hold"/>
                                        <p:tgtEl>
                                          <p:spTgt spid="49"/>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p:cTn id="73" dur="500" fill="hold"/>
                                        <p:tgtEl>
                                          <p:spTgt spid="59"/>
                                        </p:tgtEl>
                                        <p:attrNameLst>
                                          <p:attrName>ppt_w</p:attrName>
                                        </p:attrNameLst>
                                      </p:cBhvr>
                                      <p:tavLst>
                                        <p:tav tm="0">
                                          <p:val>
                                            <p:fltVal val="0"/>
                                          </p:val>
                                        </p:tav>
                                        <p:tav tm="100000">
                                          <p:val>
                                            <p:strVal val="#ppt_w"/>
                                          </p:val>
                                        </p:tav>
                                      </p:tavLst>
                                    </p:anim>
                                    <p:anim calcmode="lin" valueType="num">
                                      <p:cBhvr>
                                        <p:cTn id="74" dur="500" fill="hold"/>
                                        <p:tgtEl>
                                          <p:spTgt spid="59"/>
                                        </p:tgtEl>
                                        <p:attrNameLst>
                                          <p:attrName>ppt_h</p:attrName>
                                        </p:attrNameLst>
                                      </p:cBhvr>
                                      <p:tavLst>
                                        <p:tav tm="0">
                                          <p:val>
                                            <p:fltVal val="0"/>
                                          </p:val>
                                        </p:tav>
                                        <p:tav tm="100000">
                                          <p:val>
                                            <p:strVal val="#ppt_h"/>
                                          </p:val>
                                        </p:tav>
                                      </p:tavLst>
                                    </p:anim>
                                    <p:animEffect transition="in" filter="fade">
                                      <p:cBhvr>
                                        <p:cTn id="75" dur="500"/>
                                        <p:tgtEl>
                                          <p:spTgt spid="59"/>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p:cTn id="79" dur="500" fill="hold"/>
                                        <p:tgtEl>
                                          <p:spTgt spid="68"/>
                                        </p:tgtEl>
                                        <p:attrNameLst>
                                          <p:attrName>ppt_w</p:attrName>
                                        </p:attrNameLst>
                                      </p:cBhvr>
                                      <p:tavLst>
                                        <p:tav tm="0">
                                          <p:val>
                                            <p:fltVal val="0"/>
                                          </p:val>
                                        </p:tav>
                                        <p:tav tm="100000">
                                          <p:val>
                                            <p:strVal val="#ppt_w"/>
                                          </p:val>
                                        </p:tav>
                                      </p:tavLst>
                                    </p:anim>
                                    <p:anim calcmode="lin" valueType="num">
                                      <p:cBhvr>
                                        <p:cTn id="80" dur="500" fill="hold"/>
                                        <p:tgtEl>
                                          <p:spTgt spid="68"/>
                                        </p:tgtEl>
                                        <p:attrNameLst>
                                          <p:attrName>ppt_h</p:attrName>
                                        </p:attrNameLst>
                                      </p:cBhvr>
                                      <p:tavLst>
                                        <p:tav tm="0">
                                          <p:val>
                                            <p:fltVal val="0"/>
                                          </p:val>
                                        </p:tav>
                                        <p:tav tm="100000">
                                          <p:val>
                                            <p:strVal val="#ppt_h"/>
                                          </p:val>
                                        </p:tav>
                                      </p:tavLst>
                                    </p:anim>
                                    <p:animEffect transition="in" filter="fade">
                                      <p:cBhvr>
                                        <p:cTn id="81" dur="500"/>
                                        <p:tgtEl>
                                          <p:spTgt spid="68"/>
                                        </p:tgtEl>
                                      </p:cBhvr>
                                    </p:animEffect>
                                  </p:childTnLst>
                                </p:cTn>
                              </p:par>
                            </p:childTnLst>
                          </p:cTn>
                        </p:par>
                        <p:par>
                          <p:cTn id="82" fill="hold">
                            <p:stCondLst>
                              <p:cond delay="7000"/>
                            </p:stCondLst>
                            <p:childTnLst>
                              <p:par>
                                <p:cTn id="83" presetID="2" presetClass="entr" presetSubtype="4" accel="50000" decel="50000" fill="hold"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7500"/>
                            </p:stCondLst>
                            <p:childTnLst>
                              <p:par>
                                <p:cTn id="88" presetID="2" presetClass="entr" presetSubtype="4" accel="50000" decel="5000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 calcmode="lin" valueType="num">
                                      <p:cBhvr additive="base">
                                        <p:cTn id="90" dur="500" fill="hold"/>
                                        <p:tgtEl>
                                          <p:spTgt spid="60"/>
                                        </p:tgtEl>
                                        <p:attrNameLst>
                                          <p:attrName>ppt_x</p:attrName>
                                        </p:attrNameLst>
                                      </p:cBhvr>
                                      <p:tavLst>
                                        <p:tav tm="0">
                                          <p:val>
                                            <p:strVal val="#ppt_x"/>
                                          </p:val>
                                        </p:tav>
                                        <p:tav tm="100000">
                                          <p:val>
                                            <p:strVal val="#ppt_x"/>
                                          </p:val>
                                        </p:tav>
                                      </p:tavLst>
                                    </p:anim>
                                    <p:anim calcmode="lin" valueType="num">
                                      <p:cBhvr additive="base">
                                        <p:cTn id="9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34" grpId="0" animBg="1"/>
      <p:bldP spid="35" grpId="0" animBg="1"/>
      <p:bldP spid="44" grpId="0" animBg="1"/>
      <p:bldP spid="48" grpId="0" animBg="1"/>
      <p:bldP spid="49" grpId="0" animBg="1"/>
      <p:bldP spid="55"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9"/>
          <p:cNvGrpSpPr/>
          <p:nvPr/>
        </p:nvGrpSpPr>
        <p:grpSpPr>
          <a:xfrm>
            <a:off x="6284087" y="3913274"/>
            <a:ext cx="2301843" cy="863356"/>
            <a:chOff x="7128456" y="3206176"/>
            <a:chExt cx="2301843" cy="863356"/>
          </a:xfrm>
        </p:grpSpPr>
        <p:sp>
          <p:nvSpPr>
            <p:cNvPr id="181" name="TextBox 180"/>
            <p:cNvSpPr txBox="1"/>
            <p:nvPr/>
          </p:nvSpPr>
          <p:spPr>
            <a:xfrm>
              <a:off x="7154105" y="3453979"/>
              <a:ext cx="2276194" cy="615553"/>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82" name="Rectangle 181"/>
            <p:cNvSpPr/>
            <p:nvPr/>
          </p:nvSpPr>
          <p:spPr>
            <a:xfrm>
              <a:off x="7128456" y="3206176"/>
              <a:ext cx="1256755" cy="215444"/>
            </a:xfrm>
            <a:prstGeom prst="rect">
              <a:avLst/>
            </a:prstGeom>
          </p:spPr>
          <p:txBody>
            <a:bodyPr wrap="none" lIns="0" tIns="0" rIns="0" bIns="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这里输入关键词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p:txBody>
        </p:sp>
      </p:grpSp>
      <p:grpSp>
        <p:nvGrpSpPr>
          <p:cNvPr id="4" name="Group 57"/>
          <p:cNvGrpSpPr/>
          <p:nvPr/>
        </p:nvGrpSpPr>
        <p:grpSpPr>
          <a:xfrm>
            <a:off x="424296" y="2462975"/>
            <a:ext cx="2272738" cy="863356"/>
            <a:chOff x="-267404" y="3168889"/>
            <a:chExt cx="2272738" cy="863356"/>
          </a:xfrm>
        </p:grpSpPr>
        <p:sp>
          <p:nvSpPr>
            <p:cNvPr id="184" name="TextBox 183"/>
            <p:cNvSpPr txBox="1"/>
            <p:nvPr/>
          </p:nvSpPr>
          <p:spPr>
            <a:xfrm>
              <a:off x="-267404" y="3416692"/>
              <a:ext cx="2247089" cy="615553"/>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85" name="Rectangle 184"/>
            <p:cNvSpPr/>
            <p:nvPr/>
          </p:nvSpPr>
          <p:spPr>
            <a:xfrm>
              <a:off x="748579" y="3168889"/>
              <a:ext cx="1256755" cy="215444"/>
            </a:xfrm>
            <a:prstGeom prst="rect">
              <a:avLst/>
            </a:prstGeom>
          </p:spPr>
          <p:txBody>
            <a:bodyPr wrap="none" lIns="0" tIns="0" rIns="0" bIns="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这里输入关键词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p:txBody>
        </p:sp>
      </p:grpSp>
      <p:grpSp>
        <p:nvGrpSpPr>
          <p:cNvPr id="5" name="Group 58"/>
          <p:cNvGrpSpPr/>
          <p:nvPr/>
        </p:nvGrpSpPr>
        <p:grpSpPr>
          <a:xfrm>
            <a:off x="6284087" y="1189182"/>
            <a:ext cx="2301843" cy="863356"/>
            <a:chOff x="7148776" y="1352592"/>
            <a:chExt cx="2301843" cy="863356"/>
          </a:xfrm>
        </p:grpSpPr>
        <p:sp>
          <p:nvSpPr>
            <p:cNvPr id="187" name="TextBox 186"/>
            <p:cNvSpPr txBox="1"/>
            <p:nvPr/>
          </p:nvSpPr>
          <p:spPr>
            <a:xfrm>
              <a:off x="7174424" y="1600395"/>
              <a:ext cx="2276195" cy="615553"/>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88" name="Rectangle 187"/>
            <p:cNvSpPr/>
            <p:nvPr/>
          </p:nvSpPr>
          <p:spPr>
            <a:xfrm>
              <a:off x="7148776" y="1352592"/>
              <a:ext cx="1256755" cy="215444"/>
            </a:xfrm>
            <a:prstGeom prst="rect">
              <a:avLst/>
            </a:prstGeom>
          </p:spPr>
          <p:txBody>
            <a:bodyPr wrap="none" lIns="0" tIns="0" rIns="0" bIns="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这里输入关键词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p:txBody>
        </p:sp>
      </p:grpSp>
      <p:grpSp>
        <p:nvGrpSpPr>
          <p:cNvPr id="7" name="Group 56"/>
          <p:cNvGrpSpPr/>
          <p:nvPr/>
        </p:nvGrpSpPr>
        <p:grpSpPr>
          <a:xfrm>
            <a:off x="481903" y="1162397"/>
            <a:ext cx="2301844" cy="863356"/>
            <a:chOff x="-296510" y="1363501"/>
            <a:chExt cx="2301844" cy="863356"/>
          </a:xfrm>
        </p:grpSpPr>
        <p:sp>
          <p:nvSpPr>
            <p:cNvPr id="190" name="TextBox 189"/>
            <p:cNvSpPr txBox="1"/>
            <p:nvPr/>
          </p:nvSpPr>
          <p:spPr>
            <a:xfrm>
              <a:off x="-296510" y="1611304"/>
              <a:ext cx="2276196" cy="615553"/>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91" name="Rectangle 190"/>
            <p:cNvSpPr/>
            <p:nvPr/>
          </p:nvSpPr>
          <p:spPr>
            <a:xfrm>
              <a:off x="748579" y="1363501"/>
              <a:ext cx="1256755" cy="215444"/>
            </a:xfrm>
            <a:prstGeom prst="rect">
              <a:avLst/>
            </a:prstGeom>
          </p:spPr>
          <p:txBody>
            <a:bodyPr wrap="none" lIns="0" tIns="0" rIns="0" bIns="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这里输入关键词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p:txBody>
        </p:sp>
      </p:grpSp>
      <p:grpSp>
        <p:nvGrpSpPr>
          <p:cNvPr id="8" name="Group 56"/>
          <p:cNvGrpSpPr/>
          <p:nvPr/>
        </p:nvGrpSpPr>
        <p:grpSpPr>
          <a:xfrm>
            <a:off x="481903" y="3832692"/>
            <a:ext cx="2301844" cy="863356"/>
            <a:chOff x="-296510" y="1363501"/>
            <a:chExt cx="2301844" cy="863356"/>
          </a:xfrm>
        </p:grpSpPr>
        <p:sp>
          <p:nvSpPr>
            <p:cNvPr id="193" name="TextBox 192"/>
            <p:cNvSpPr txBox="1"/>
            <p:nvPr/>
          </p:nvSpPr>
          <p:spPr>
            <a:xfrm>
              <a:off x="-296510" y="1611304"/>
              <a:ext cx="2276196" cy="615553"/>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94" name="Rectangle 193"/>
            <p:cNvSpPr/>
            <p:nvPr/>
          </p:nvSpPr>
          <p:spPr>
            <a:xfrm>
              <a:off x="748579" y="1363501"/>
              <a:ext cx="1256755" cy="215444"/>
            </a:xfrm>
            <a:prstGeom prst="rect">
              <a:avLst/>
            </a:prstGeom>
          </p:spPr>
          <p:txBody>
            <a:bodyPr wrap="none" lIns="0" tIns="0" rIns="0" bIns="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这里输入关键词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p:txBody>
        </p:sp>
      </p:grpSp>
      <p:grpSp>
        <p:nvGrpSpPr>
          <p:cNvPr id="9" name="Group 58"/>
          <p:cNvGrpSpPr/>
          <p:nvPr/>
        </p:nvGrpSpPr>
        <p:grpSpPr>
          <a:xfrm>
            <a:off x="6447383" y="2466900"/>
            <a:ext cx="2301843" cy="863356"/>
            <a:chOff x="7148776" y="1352592"/>
            <a:chExt cx="2301843" cy="863356"/>
          </a:xfrm>
        </p:grpSpPr>
        <p:sp>
          <p:nvSpPr>
            <p:cNvPr id="196" name="TextBox 195"/>
            <p:cNvSpPr txBox="1"/>
            <p:nvPr/>
          </p:nvSpPr>
          <p:spPr>
            <a:xfrm>
              <a:off x="7174424" y="1600395"/>
              <a:ext cx="2276195" cy="615553"/>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97" name="Rectangle 196"/>
            <p:cNvSpPr/>
            <p:nvPr/>
          </p:nvSpPr>
          <p:spPr>
            <a:xfrm>
              <a:off x="7148776" y="1352592"/>
              <a:ext cx="1256755" cy="215444"/>
            </a:xfrm>
            <a:prstGeom prst="rect">
              <a:avLst/>
            </a:prstGeom>
          </p:spPr>
          <p:txBody>
            <a:bodyPr wrap="none" lIns="0" tIns="0" rIns="0" bIns="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这里输入关键词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p:txBody>
        </p:sp>
      </p:grpSp>
      <p:grpSp>
        <p:nvGrpSpPr>
          <p:cNvPr id="17" name="Group 73"/>
          <p:cNvGrpSpPr/>
          <p:nvPr/>
        </p:nvGrpSpPr>
        <p:grpSpPr>
          <a:xfrm>
            <a:off x="2901397" y="1494740"/>
            <a:ext cx="930338" cy="2166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00B0F0"/>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5247205" y="1489978"/>
            <a:ext cx="932719" cy="221362"/>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00B0F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2899016" y="3960868"/>
            <a:ext cx="932719" cy="2166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0B0F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5247205" y="3995300"/>
            <a:ext cx="930338" cy="221362"/>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00B0F0"/>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2767624" y="2833000"/>
            <a:ext cx="460627" cy="0"/>
          </a:xfrm>
          <a:prstGeom prst="line">
            <a:avLst/>
          </a:prstGeom>
          <a:ln w="19050" cap="rnd">
            <a:solidFill>
              <a:srgbClr val="00B0F0"/>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915749" y="2833000"/>
            <a:ext cx="460627" cy="0"/>
          </a:xfrm>
          <a:prstGeom prst="line">
            <a:avLst/>
          </a:prstGeom>
          <a:ln w="19050" cap="rnd">
            <a:solidFill>
              <a:srgbClr val="00B0F0"/>
            </a:solidFill>
            <a:prstDash val="solid"/>
            <a:headEnd type="oval"/>
            <a:tailEnd type="none"/>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4616008" y="1494739"/>
            <a:ext cx="1116726" cy="1015872"/>
            <a:chOff x="4616008" y="1463917"/>
            <a:chExt cx="1116726" cy="1015872"/>
          </a:xfrm>
        </p:grpSpPr>
        <p:sp>
          <p:nvSpPr>
            <p:cNvPr id="43" name="Freeform 59"/>
            <p:cNvSpPr/>
            <p:nvPr/>
          </p:nvSpPr>
          <p:spPr bwMode="auto">
            <a:xfrm>
              <a:off x="4616008" y="1463917"/>
              <a:ext cx="1116726" cy="1015872"/>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00B0F0"/>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grpSp>
          <p:nvGrpSpPr>
            <p:cNvPr id="58" name="Group 57"/>
            <p:cNvGrpSpPr/>
            <p:nvPr/>
          </p:nvGrpSpPr>
          <p:grpSpPr>
            <a:xfrm>
              <a:off x="4743404" y="1718036"/>
              <a:ext cx="535010" cy="517313"/>
              <a:chOff x="5659438" y="2249488"/>
              <a:chExt cx="623887" cy="603250"/>
            </a:xfrm>
            <a:solidFill>
              <a:schemeClr val="accent3">
                <a:lumMod val="50000"/>
              </a:schemeClr>
            </a:solidFill>
          </p:grpSpPr>
          <p:sp>
            <p:nvSpPr>
              <p:cNvPr id="5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a:noFill/>
              </a:ln>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sp>
            <p:nvSpPr>
              <p:cNvPr id="62"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a:noFill/>
              </a:ln>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sp>
            <p:nvSpPr>
              <p:cNvPr id="65"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a:noFill/>
              </a:ln>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sp>
            <p:nvSpPr>
              <p:cNvPr id="66"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a:noFill/>
              </a:ln>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grpSp>
      </p:grpSp>
      <p:grpSp>
        <p:nvGrpSpPr>
          <p:cNvPr id="101" name="Group 100"/>
          <p:cNvGrpSpPr/>
          <p:nvPr/>
        </p:nvGrpSpPr>
        <p:grpSpPr>
          <a:xfrm>
            <a:off x="3218726" y="2195214"/>
            <a:ext cx="819666" cy="1287260"/>
            <a:chOff x="3218726" y="2164392"/>
            <a:chExt cx="819666" cy="1287260"/>
          </a:xfrm>
        </p:grpSpPr>
        <p:sp>
          <p:nvSpPr>
            <p:cNvPr id="46" name="Freeform 62"/>
            <p:cNvSpPr/>
            <p:nvPr/>
          </p:nvSpPr>
          <p:spPr bwMode="auto">
            <a:xfrm>
              <a:off x="3218726" y="2164392"/>
              <a:ext cx="819666" cy="1287260"/>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B0F0"/>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sp>
          <p:nvSpPr>
            <p:cNvPr id="67" name="Freeform 74"/>
            <p:cNvSpPr>
              <a:spLocks noEditPoints="1"/>
            </p:cNvSpPr>
            <p:nvPr/>
          </p:nvSpPr>
          <p:spPr bwMode="auto">
            <a:xfrm>
              <a:off x="3392943" y="2597627"/>
              <a:ext cx="471233" cy="420791"/>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a:noFill/>
            </a:ln>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grpSp>
      <p:grpSp>
        <p:nvGrpSpPr>
          <p:cNvPr id="100" name="Group 99"/>
          <p:cNvGrpSpPr/>
          <p:nvPr/>
        </p:nvGrpSpPr>
        <p:grpSpPr>
          <a:xfrm>
            <a:off x="3425935" y="1491072"/>
            <a:ext cx="1116726" cy="999369"/>
            <a:chOff x="3425935" y="1460250"/>
            <a:chExt cx="1116726" cy="999369"/>
          </a:xfrm>
        </p:grpSpPr>
        <p:sp>
          <p:nvSpPr>
            <p:cNvPr id="48" name="Freeform 64"/>
            <p:cNvSpPr/>
            <p:nvPr/>
          </p:nvSpPr>
          <p:spPr bwMode="auto">
            <a:xfrm>
              <a:off x="3425935" y="1460250"/>
              <a:ext cx="1116726" cy="99936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00B0F0"/>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sp>
          <p:nvSpPr>
            <p:cNvPr id="68" name="Freeform 121"/>
            <p:cNvSpPr>
              <a:spLocks noEditPoints="1"/>
            </p:cNvSpPr>
            <p:nvPr/>
          </p:nvSpPr>
          <p:spPr bwMode="auto">
            <a:xfrm>
              <a:off x="3823326" y="1680519"/>
              <a:ext cx="484906" cy="55759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endParaRPr lang="en-US"/>
            </a:p>
          </p:txBody>
        </p:sp>
      </p:grpSp>
      <p:grpSp>
        <p:nvGrpSpPr>
          <p:cNvPr id="102" name="Group 101"/>
          <p:cNvGrpSpPr/>
          <p:nvPr/>
        </p:nvGrpSpPr>
        <p:grpSpPr>
          <a:xfrm>
            <a:off x="3414933" y="3178080"/>
            <a:ext cx="1120394" cy="1008537"/>
            <a:chOff x="3414933" y="3147258"/>
            <a:chExt cx="1120394" cy="1008537"/>
          </a:xfrm>
        </p:grpSpPr>
        <p:sp>
          <p:nvSpPr>
            <p:cNvPr id="45" name="Freeform 61"/>
            <p:cNvSpPr/>
            <p:nvPr/>
          </p:nvSpPr>
          <p:spPr bwMode="auto">
            <a:xfrm>
              <a:off x="3414933" y="3147258"/>
              <a:ext cx="1120394" cy="1008537"/>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0B0F0"/>
            </a:solidFill>
            <a:ln w="38100">
              <a:solidFill>
                <a:schemeClr val="bg1"/>
              </a:solidFill>
              <a:round/>
            </a:ln>
            <a:effectLst>
              <a:outerShdw blurRad="50800" dist="25400" dir="2700000" algn="tl" rotWithShape="0">
                <a:prstClr val="black">
                  <a:alpha val="40000"/>
                </a:prstClr>
              </a:outerShdw>
            </a:effectLst>
          </p:spPr>
          <p:txBody>
            <a:bodyPr vert="horz" wrap="square" lIns="91440" tIns="45720" rIns="91440" bIns="45720" numCol="1" anchor="t" anchorCtr="0" compatLnSpc="1"/>
            <a:lstStyle/>
            <a:p>
              <a:endParaRPr lang="en-US"/>
            </a:p>
          </p:txBody>
        </p:sp>
        <p:grpSp>
          <p:nvGrpSpPr>
            <p:cNvPr id="71" name="Group 70"/>
            <p:cNvGrpSpPr/>
            <p:nvPr/>
          </p:nvGrpSpPr>
          <p:grpSpPr>
            <a:xfrm>
              <a:off x="3786015" y="3459473"/>
              <a:ext cx="580546" cy="365363"/>
              <a:chOff x="3871913" y="3771900"/>
              <a:chExt cx="411163" cy="258763"/>
            </a:xfrm>
            <a:solidFill>
              <a:schemeClr val="accent6">
                <a:lumMod val="50000"/>
              </a:schemeClr>
            </a:solidFill>
          </p:grpSpPr>
          <p:sp>
            <p:nvSpPr>
              <p:cNvPr id="72"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7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7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grpSp>
        <p:nvGrpSpPr>
          <p:cNvPr id="103" name="Group 102"/>
          <p:cNvGrpSpPr/>
          <p:nvPr/>
        </p:nvGrpSpPr>
        <p:grpSpPr>
          <a:xfrm>
            <a:off x="4608673" y="3190915"/>
            <a:ext cx="1107557" cy="1015872"/>
            <a:chOff x="4608673" y="3160093"/>
            <a:chExt cx="1107557" cy="1015872"/>
          </a:xfrm>
        </p:grpSpPr>
        <p:sp>
          <p:nvSpPr>
            <p:cNvPr id="44" name="Freeform 60"/>
            <p:cNvSpPr/>
            <p:nvPr/>
          </p:nvSpPr>
          <p:spPr bwMode="auto">
            <a:xfrm>
              <a:off x="4608673" y="3160093"/>
              <a:ext cx="1107557" cy="1015872"/>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00B0F0"/>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grpSp>
          <p:nvGrpSpPr>
            <p:cNvPr id="79" name="Group 78"/>
            <p:cNvGrpSpPr/>
            <p:nvPr/>
          </p:nvGrpSpPr>
          <p:grpSpPr>
            <a:xfrm>
              <a:off x="4888721" y="3416805"/>
              <a:ext cx="336006" cy="470573"/>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a:noFill/>
              </a:ln>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sp>
            <p:nvSpPr>
              <p:cNvPr id="81" name="Rectangle 112"/>
              <p:cNvSpPr>
                <a:spLocks noChangeArrowheads="1"/>
              </p:cNvSpPr>
              <p:nvPr/>
            </p:nvSpPr>
            <p:spPr bwMode="auto">
              <a:xfrm>
                <a:off x="5156200" y="2906713"/>
                <a:ext cx="312738" cy="63500"/>
              </a:xfrm>
              <a:prstGeom prst="rect">
                <a:avLst/>
              </a:prstGeom>
              <a:solidFill>
                <a:schemeClr val="bg1"/>
              </a:solidFill>
              <a:ln>
                <a:noFill/>
              </a:ln>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sp>
            <p:nvSpPr>
              <p:cNvPr id="82" name="Rectangle 113"/>
              <p:cNvSpPr>
                <a:spLocks noChangeArrowheads="1"/>
              </p:cNvSpPr>
              <p:nvPr/>
            </p:nvSpPr>
            <p:spPr bwMode="auto">
              <a:xfrm>
                <a:off x="5156200" y="3036888"/>
                <a:ext cx="312738" cy="63500"/>
              </a:xfrm>
              <a:prstGeom prst="rect">
                <a:avLst/>
              </a:prstGeom>
              <a:solidFill>
                <a:schemeClr val="bg1"/>
              </a:solidFill>
              <a:ln>
                <a:noFill/>
              </a:ln>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sp>
            <p:nvSpPr>
              <p:cNvPr id="8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solidFill>
                <a:schemeClr val="bg1"/>
              </a:solidFill>
              <a:ln>
                <a:noFill/>
              </a:ln>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sp>
            <p:nvSpPr>
              <p:cNvPr id="8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a:noFill/>
              </a:ln>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grpSp>
      </p:grpSp>
      <p:grpSp>
        <p:nvGrpSpPr>
          <p:cNvPr id="10" name="组合 9"/>
          <p:cNvGrpSpPr/>
          <p:nvPr/>
        </p:nvGrpSpPr>
        <p:grpSpPr>
          <a:xfrm>
            <a:off x="5105608" y="2193380"/>
            <a:ext cx="819666" cy="1285427"/>
            <a:chOff x="5105608" y="2193380"/>
            <a:chExt cx="819666" cy="1285427"/>
          </a:xfrm>
        </p:grpSpPr>
        <p:sp>
          <p:nvSpPr>
            <p:cNvPr id="42" name="Freeform 58"/>
            <p:cNvSpPr/>
            <p:nvPr/>
          </p:nvSpPr>
          <p:spPr bwMode="auto">
            <a:xfrm>
              <a:off x="5105608" y="2193380"/>
              <a:ext cx="819666" cy="1285427"/>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00B0F0"/>
            </a:solidFill>
            <a:ln w="38100">
              <a:solidFill>
                <a:schemeClr val="bg1"/>
              </a:solidFill>
              <a:round/>
            </a:ln>
            <a:effectLst>
              <a:outerShdw blurRad="50800" dist="25400" dir="2700000" algn="tl" rotWithShape="0">
                <a:prstClr val="black">
                  <a:alpha val="40000"/>
                </a:prstClr>
              </a:outerShdw>
            </a:effectLst>
          </p:spPr>
          <p:txBody>
            <a:bodyPr vert="horz" wrap="square" lIns="91440" tIns="45720" rIns="91440" bIns="45720" numCol="1" anchor="t" anchorCtr="0" compatLnSpc="1"/>
            <a:lstStyle/>
            <a:p>
              <a:endParaRPr lang="en-US"/>
            </a:p>
          </p:txBody>
        </p:sp>
        <p:grpSp>
          <p:nvGrpSpPr>
            <p:cNvPr id="91" name="Group 90"/>
            <p:cNvGrpSpPr/>
            <p:nvPr/>
          </p:nvGrpSpPr>
          <p:grpSpPr>
            <a:xfrm>
              <a:off x="5287939" y="2592590"/>
              <a:ext cx="473076" cy="457200"/>
              <a:chOff x="8048625" y="3005138"/>
              <a:chExt cx="473076" cy="457200"/>
            </a:xfrm>
            <a:solidFill>
              <a:schemeClr val="accent4">
                <a:lumMod val="50000"/>
              </a:schemeClr>
            </a:solidFill>
          </p:grpSpPr>
          <p:sp>
            <p:nvSpPr>
              <p:cNvPr id="92"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93"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94"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95"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96"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sp>
        <p:nvSpPr>
          <p:cNvPr id="97" name="Freeform 110"/>
          <p:cNvSpPr>
            <a:spLocks noEditPoints="1"/>
          </p:cNvSpPr>
          <p:nvPr/>
        </p:nvSpPr>
        <p:spPr bwMode="auto">
          <a:xfrm>
            <a:off x="4212155" y="2574364"/>
            <a:ext cx="714189" cy="4890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78"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98"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childTnLst>
                          </p:cTn>
                        </p:par>
                        <p:par>
                          <p:cTn id="10" fill="hold">
                            <p:stCondLst>
                              <p:cond delay="500"/>
                            </p:stCondLst>
                            <p:childTnLst>
                              <p:par>
                                <p:cTn id="11" presetID="23" presetClass="entr" presetSubtype="528"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500" fill="hold"/>
                                        <p:tgtEl>
                                          <p:spTgt spid="101"/>
                                        </p:tgtEl>
                                        <p:attrNameLst>
                                          <p:attrName>ppt_w</p:attrName>
                                        </p:attrNameLst>
                                      </p:cBhvr>
                                      <p:tavLst>
                                        <p:tav tm="0">
                                          <p:val>
                                            <p:fltVal val="0"/>
                                          </p:val>
                                        </p:tav>
                                        <p:tav tm="100000">
                                          <p:val>
                                            <p:strVal val="#ppt_w"/>
                                          </p:val>
                                        </p:tav>
                                      </p:tavLst>
                                    </p:anim>
                                    <p:anim calcmode="lin" valueType="num">
                                      <p:cBhvr>
                                        <p:cTn id="14" dur="500" fill="hold"/>
                                        <p:tgtEl>
                                          <p:spTgt spid="101"/>
                                        </p:tgtEl>
                                        <p:attrNameLst>
                                          <p:attrName>ppt_h</p:attrName>
                                        </p:attrNameLst>
                                      </p:cBhvr>
                                      <p:tavLst>
                                        <p:tav tm="0">
                                          <p:val>
                                            <p:fltVal val="0"/>
                                          </p:val>
                                        </p:tav>
                                        <p:tav tm="100000">
                                          <p:val>
                                            <p:strVal val="#ppt_h"/>
                                          </p:val>
                                        </p:tav>
                                      </p:tavLst>
                                    </p:anim>
                                    <p:anim calcmode="lin" valueType="num">
                                      <p:cBhvr>
                                        <p:cTn id="15" dur="500" fill="hold"/>
                                        <p:tgtEl>
                                          <p:spTgt spid="101"/>
                                        </p:tgtEl>
                                        <p:attrNameLst>
                                          <p:attrName>ppt_x</p:attrName>
                                        </p:attrNameLst>
                                      </p:cBhvr>
                                      <p:tavLst>
                                        <p:tav tm="0">
                                          <p:val>
                                            <p:fltVal val="0.5"/>
                                          </p:val>
                                        </p:tav>
                                        <p:tav tm="100000">
                                          <p:val>
                                            <p:strVal val="#ppt_x"/>
                                          </p:val>
                                        </p:tav>
                                      </p:tavLst>
                                    </p:anim>
                                    <p:anim calcmode="lin" valueType="num">
                                      <p:cBhvr>
                                        <p:cTn id="16" dur="500" fill="hold"/>
                                        <p:tgtEl>
                                          <p:spTgt spid="101"/>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nodeType="after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p:cTn id="20" dur="500" fill="hold"/>
                                        <p:tgtEl>
                                          <p:spTgt spid="100"/>
                                        </p:tgtEl>
                                        <p:attrNameLst>
                                          <p:attrName>ppt_w</p:attrName>
                                        </p:attrNameLst>
                                      </p:cBhvr>
                                      <p:tavLst>
                                        <p:tav tm="0">
                                          <p:val>
                                            <p:fltVal val="0"/>
                                          </p:val>
                                        </p:tav>
                                        <p:tav tm="100000">
                                          <p:val>
                                            <p:strVal val="#ppt_w"/>
                                          </p:val>
                                        </p:tav>
                                      </p:tavLst>
                                    </p:anim>
                                    <p:anim calcmode="lin" valueType="num">
                                      <p:cBhvr>
                                        <p:cTn id="21" dur="500" fill="hold"/>
                                        <p:tgtEl>
                                          <p:spTgt spid="100"/>
                                        </p:tgtEl>
                                        <p:attrNameLst>
                                          <p:attrName>ppt_h</p:attrName>
                                        </p:attrNameLst>
                                      </p:cBhvr>
                                      <p:tavLst>
                                        <p:tav tm="0">
                                          <p:val>
                                            <p:fltVal val="0"/>
                                          </p:val>
                                        </p:tav>
                                        <p:tav tm="100000">
                                          <p:val>
                                            <p:strVal val="#ppt_h"/>
                                          </p:val>
                                        </p:tav>
                                      </p:tavLst>
                                    </p:anim>
                                    <p:anim calcmode="lin" valueType="num">
                                      <p:cBhvr>
                                        <p:cTn id="22" dur="500" fill="hold"/>
                                        <p:tgtEl>
                                          <p:spTgt spid="100"/>
                                        </p:tgtEl>
                                        <p:attrNameLst>
                                          <p:attrName>ppt_x</p:attrName>
                                        </p:attrNameLst>
                                      </p:cBhvr>
                                      <p:tavLst>
                                        <p:tav tm="0">
                                          <p:val>
                                            <p:fltVal val="0.5"/>
                                          </p:val>
                                        </p:tav>
                                        <p:tav tm="100000">
                                          <p:val>
                                            <p:strVal val="#ppt_x"/>
                                          </p:val>
                                        </p:tav>
                                      </p:tavLst>
                                    </p:anim>
                                    <p:anim calcmode="lin" valueType="num">
                                      <p:cBhvr>
                                        <p:cTn id="23" dur="500" fill="hold"/>
                                        <p:tgtEl>
                                          <p:spTgt spid="100"/>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528"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 calcmode="lin" valueType="num">
                                      <p:cBhvr>
                                        <p:cTn id="29" dur="500" fill="hold"/>
                                        <p:tgtEl>
                                          <p:spTgt spid="99"/>
                                        </p:tgtEl>
                                        <p:attrNameLst>
                                          <p:attrName>ppt_x</p:attrName>
                                        </p:attrNameLst>
                                      </p:cBhvr>
                                      <p:tavLst>
                                        <p:tav tm="0">
                                          <p:val>
                                            <p:fltVal val="0.5"/>
                                          </p:val>
                                        </p:tav>
                                        <p:tav tm="100000">
                                          <p:val>
                                            <p:strVal val="#ppt_x"/>
                                          </p:val>
                                        </p:tav>
                                      </p:tavLst>
                                    </p:anim>
                                    <p:anim calcmode="lin" valueType="num">
                                      <p:cBhvr>
                                        <p:cTn id="30" dur="500" fill="hold"/>
                                        <p:tgtEl>
                                          <p:spTgt spid="99"/>
                                        </p:tgtEl>
                                        <p:attrNameLst>
                                          <p:attrName>ppt_y</p:attrName>
                                        </p:attrNameLst>
                                      </p:cBhvr>
                                      <p:tavLst>
                                        <p:tav tm="0">
                                          <p:val>
                                            <p:fltVal val="0.5"/>
                                          </p:val>
                                        </p:tav>
                                        <p:tav tm="100000">
                                          <p:val>
                                            <p:strVal val="#ppt_y"/>
                                          </p:val>
                                        </p:tav>
                                      </p:tavLst>
                                    </p:anim>
                                  </p:childTnLst>
                                </p:cTn>
                              </p:par>
                            </p:childTnLst>
                          </p:cTn>
                        </p:par>
                        <p:par>
                          <p:cTn id="31" fill="hold">
                            <p:stCondLst>
                              <p:cond delay="2000"/>
                            </p:stCondLst>
                            <p:childTnLst>
                              <p:par>
                                <p:cTn id="32" presetID="23" presetClass="entr" presetSubtype="52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ppt_x</p:attrName>
                                        </p:attrNameLst>
                                      </p:cBhvr>
                                      <p:tavLst>
                                        <p:tav tm="0">
                                          <p:val>
                                            <p:fltVal val="0.5"/>
                                          </p:val>
                                        </p:tav>
                                        <p:tav tm="100000">
                                          <p:val>
                                            <p:strVal val="#ppt_x"/>
                                          </p:val>
                                        </p:tav>
                                      </p:tavLst>
                                    </p:anim>
                                    <p:anim calcmode="lin" valueType="num">
                                      <p:cBhvr>
                                        <p:cTn id="37" dur="500" fill="hold"/>
                                        <p:tgtEl>
                                          <p:spTgt spid="10"/>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23" presetClass="entr" presetSubtype="528" fill="hold" nodeType="afterEffect">
                                  <p:stCondLst>
                                    <p:cond delay="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500" fill="hold"/>
                                        <p:tgtEl>
                                          <p:spTgt spid="103"/>
                                        </p:tgtEl>
                                        <p:attrNameLst>
                                          <p:attrName>ppt_w</p:attrName>
                                        </p:attrNameLst>
                                      </p:cBhvr>
                                      <p:tavLst>
                                        <p:tav tm="0">
                                          <p:val>
                                            <p:fltVal val="0"/>
                                          </p:val>
                                        </p:tav>
                                        <p:tav tm="100000">
                                          <p:val>
                                            <p:strVal val="#ppt_w"/>
                                          </p:val>
                                        </p:tav>
                                      </p:tavLst>
                                    </p:anim>
                                    <p:anim calcmode="lin" valueType="num">
                                      <p:cBhvr>
                                        <p:cTn id="42" dur="500" fill="hold"/>
                                        <p:tgtEl>
                                          <p:spTgt spid="103"/>
                                        </p:tgtEl>
                                        <p:attrNameLst>
                                          <p:attrName>ppt_h</p:attrName>
                                        </p:attrNameLst>
                                      </p:cBhvr>
                                      <p:tavLst>
                                        <p:tav tm="0">
                                          <p:val>
                                            <p:fltVal val="0"/>
                                          </p:val>
                                        </p:tav>
                                        <p:tav tm="100000">
                                          <p:val>
                                            <p:strVal val="#ppt_h"/>
                                          </p:val>
                                        </p:tav>
                                      </p:tavLst>
                                    </p:anim>
                                    <p:anim calcmode="lin" valueType="num">
                                      <p:cBhvr>
                                        <p:cTn id="43" dur="500" fill="hold"/>
                                        <p:tgtEl>
                                          <p:spTgt spid="103"/>
                                        </p:tgtEl>
                                        <p:attrNameLst>
                                          <p:attrName>ppt_x</p:attrName>
                                        </p:attrNameLst>
                                      </p:cBhvr>
                                      <p:tavLst>
                                        <p:tav tm="0">
                                          <p:val>
                                            <p:fltVal val="0.5"/>
                                          </p:val>
                                        </p:tav>
                                        <p:tav tm="100000">
                                          <p:val>
                                            <p:strVal val="#ppt_x"/>
                                          </p:val>
                                        </p:tav>
                                      </p:tavLst>
                                    </p:anim>
                                    <p:anim calcmode="lin" valueType="num">
                                      <p:cBhvr>
                                        <p:cTn id="44" dur="500" fill="hold"/>
                                        <p:tgtEl>
                                          <p:spTgt spid="103"/>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23" presetClass="entr" presetSubtype="528" fill="hold"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 calcmode="lin" valueType="num">
                                      <p:cBhvr>
                                        <p:cTn id="50" dur="500" fill="hold"/>
                                        <p:tgtEl>
                                          <p:spTgt spid="102"/>
                                        </p:tgtEl>
                                        <p:attrNameLst>
                                          <p:attrName>ppt_x</p:attrName>
                                        </p:attrNameLst>
                                      </p:cBhvr>
                                      <p:tavLst>
                                        <p:tav tm="0">
                                          <p:val>
                                            <p:fltVal val="0.5"/>
                                          </p:val>
                                        </p:tav>
                                        <p:tav tm="100000">
                                          <p:val>
                                            <p:strVal val="#ppt_x"/>
                                          </p:val>
                                        </p:tav>
                                      </p:tavLst>
                                    </p:anim>
                                    <p:anim calcmode="lin" valueType="num">
                                      <p:cBhvr>
                                        <p:cTn id="51" dur="500" fill="hold"/>
                                        <p:tgtEl>
                                          <p:spTgt spid="10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18" presetClass="entr" presetSubtype="12"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strips(downLeft)">
                                      <p:cBhvr>
                                        <p:cTn id="55" dur="500"/>
                                        <p:tgtEl>
                                          <p:spTgt spid="88"/>
                                        </p:tgtEl>
                                      </p:cBhvr>
                                    </p:animEffect>
                                  </p:childTnLst>
                                </p:cTn>
                              </p:par>
                              <p:par>
                                <p:cTn id="56" presetID="2" presetClass="entr" presetSubtype="8" accel="50000" decel="5000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0-#ppt_w/2"/>
                                          </p:val>
                                        </p:tav>
                                        <p:tav tm="100000">
                                          <p:val>
                                            <p:strVal val="#ppt_x"/>
                                          </p:val>
                                        </p:tav>
                                      </p:tavLst>
                                    </p:anim>
                                    <p:anim calcmode="lin" valueType="num">
                                      <p:cBhvr additive="base">
                                        <p:cTn id="59" dur="500" fill="hold"/>
                                        <p:tgtEl>
                                          <p:spTgt spid="4"/>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8" presetClass="entr" presetSubtype="12"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strips(downLeft)">
                                      <p:cBhvr>
                                        <p:cTn id="63" dur="500"/>
                                        <p:tgtEl>
                                          <p:spTgt spid="17"/>
                                        </p:tgtEl>
                                      </p:cBhvr>
                                    </p:animEffect>
                                  </p:childTnLst>
                                </p:cTn>
                              </p:par>
                              <p:par>
                                <p:cTn id="64" presetID="2" presetClass="entr" presetSubtype="8" accel="50000" decel="5000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0-#ppt_w/2"/>
                                          </p:val>
                                        </p:tav>
                                        <p:tav tm="100000">
                                          <p:val>
                                            <p:strVal val="#ppt_x"/>
                                          </p:val>
                                        </p:tav>
                                      </p:tavLst>
                                    </p:anim>
                                    <p:anim calcmode="lin" valueType="num">
                                      <p:cBhvr additive="base">
                                        <p:cTn id="67" dur="500" fill="hold"/>
                                        <p:tgtEl>
                                          <p:spTgt spid="7"/>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18" presetClass="entr" presetSubtype="6"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strips(downRight)">
                                      <p:cBhvr>
                                        <p:cTn id="71" dur="500"/>
                                        <p:tgtEl>
                                          <p:spTgt spid="18"/>
                                        </p:tgtEl>
                                      </p:cBhvr>
                                    </p:animEffect>
                                  </p:childTnLst>
                                </p:cTn>
                              </p:par>
                              <p:par>
                                <p:cTn id="72" presetID="2" presetClass="entr" presetSubtype="2" accel="50000" decel="5000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fill="hold"/>
                                        <p:tgtEl>
                                          <p:spTgt spid="5"/>
                                        </p:tgtEl>
                                        <p:attrNameLst>
                                          <p:attrName>ppt_x</p:attrName>
                                        </p:attrNameLst>
                                      </p:cBhvr>
                                      <p:tavLst>
                                        <p:tav tm="0">
                                          <p:val>
                                            <p:strVal val="1+#ppt_w/2"/>
                                          </p:val>
                                        </p:tav>
                                        <p:tav tm="100000">
                                          <p:val>
                                            <p:strVal val="#ppt_x"/>
                                          </p:val>
                                        </p:tav>
                                      </p:tavLst>
                                    </p:anim>
                                    <p:anim calcmode="lin" valueType="num">
                                      <p:cBhvr additive="base">
                                        <p:cTn id="75" dur="500" fill="hold"/>
                                        <p:tgtEl>
                                          <p:spTgt spid="5"/>
                                        </p:tgtEl>
                                        <p:attrNameLst>
                                          <p:attrName>ppt_y</p:attrName>
                                        </p:attrNameLst>
                                      </p:cBhvr>
                                      <p:tavLst>
                                        <p:tav tm="0">
                                          <p:val>
                                            <p:strVal val="#ppt_y"/>
                                          </p:val>
                                        </p:tav>
                                        <p:tav tm="100000">
                                          <p:val>
                                            <p:strVal val="#ppt_y"/>
                                          </p:val>
                                        </p:tav>
                                      </p:tavLst>
                                    </p:anim>
                                  </p:childTnLst>
                                </p:cTn>
                              </p:par>
                            </p:childTnLst>
                          </p:cTn>
                        </p:par>
                        <p:par>
                          <p:cTn id="76" fill="hold">
                            <p:stCondLst>
                              <p:cond delay="5000"/>
                            </p:stCondLst>
                            <p:childTnLst>
                              <p:par>
                                <p:cTn id="77" presetID="18" presetClass="entr" presetSubtype="6" fill="hold" nodeType="after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strips(downRight)">
                                      <p:cBhvr>
                                        <p:cTn id="79" dur="500"/>
                                        <p:tgtEl>
                                          <p:spTgt spid="90"/>
                                        </p:tgtEl>
                                      </p:cBhvr>
                                    </p:animEffect>
                                  </p:childTnLst>
                                </p:cTn>
                              </p:par>
                              <p:par>
                                <p:cTn id="80" presetID="2" presetClass="entr" presetSubtype="2" accel="50000" decel="50000"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500" fill="hold"/>
                                        <p:tgtEl>
                                          <p:spTgt spid="9"/>
                                        </p:tgtEl>
                                        <p:attrNameLst>
                                          <p:attrName>ppt_x</p:attrName>
                                        </p:attrNameLst>
                                      </p:cBhvr>
                                      <p:tavLst>
                                        <p:tav tm="0">
                                          <p:val>
                                            <p:strVal val="1+#ppt_w/2"/>
                                          </p:val>
                                        </p:tav>
                                        <p:tav tm="100000">
                                          <p:val>
                                            <p:strVal val="#ppt_x"/>
                                          </p:val>
                                        </p:tav>
                                      </p:tavLst>
                                    </p:anim>
                                    <p:anim calcmode="lin" valueType="num">
                                      <p:cBhvr additive="base">
                                        <p:cTn id="83" dur="500" fill="hold"/>
                                        <p:tgtEl>
                                          <p:spTgt spid="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18" presetClass="entr" presetSubtype="3"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strips(upRight)">
                                      <p:cBhvr>
                                        <p:cTn id="87" dur="500"/>
                                        <p:tgtEl>
                                          <p:spTgt spid="20"/>
                                        </p:tgtEl>
                                      </p:cBhvr>
                                    </p:animEffect>
                                  </p:childTnLst>
                                </p:cTn>
                              </p:par>
                              <p:par>
                                <p:cTn id="88" presetID="2" presetClass="entr" presetSubtype="2" accel="50000" decel="50000" fill="hold" nodeType="with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500" fill="hold"/>
                                        <p:tgtEl>
                                          <p:spTgt spid="3"/>
                                        </p:tgtEl>
                                        <p:attrNameLst>
                                          <p:attrName>ppt_x</p:attrName>
                                        </p:attrNameLst>
                                      </p:cBhvr>
                                      <p:tavLst>
                                        <p:tav tm="0">
                                          <p:val>
                                            <p:strVal val="1+#ppt_w/2"/>
                                          </p:val>
                                        </p:tav>
                                        <p:tav tm="100000">
                                          <p:val>
                                            <p:strVal val="#ppt_x"/>
                                          </p:val>
                                        </p:tav>
                                      </p:tavLst>
                                    </p:anim>
                                    <p:anim calcmode="lin" valueType="num">
                                      <p:cBhvr additive="base">
                                        <p:cTn id="91" dur="500" fill="hold"/>
                                        <p:tgtEl>
                                          <p:spTgt spid="3"/>
                                        </p:tgtEl>
                                        <p:attrNameLst>
                                          <p:attrName>ppt_y</p:attrName>
                                        </p:attrNameLst>
                                      </p:cBhvr>
                                      <p:tavLst>
                                        <p:tav tm="0">
                                          <p:val>
                                            <p:strVal val="#ppt_y"/>
                                          </p:val>
                                        </p:tav>
                                        <p:tav tm="100000">
                                          <p:val>
                                            <p:strVal val="#ppt_y"/>
                                          </p:val>
                                        </p:tav>
                                      </p:tavLst>
                                    </p:anim>
                                  </p:childTnLst>
                                </p:cTn>
                              </p:par>
                            </p:childTnLst>
                          </p:cTn>
                        </p:par>
                        <p:par>
                          <p:cTn id="92" fill="hold">
                            <p:stCondLst>
                              <p:cond delay="6000"/>
                            </p:stCondLst>
                            <p:childTnLst>
                              <p:par>
                                <p:cTn id="93" presetID="18" presetClass="entr" presetSubtype="12"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strips(downLeft)">
                                      <p:cBhvr>
                                        <p:cTn id="95" dur="500"/>
                                        <p:tgtEl>
                                          <p:spTgt spid="19"/>
                                        </p:tgtEl>
                                      </p:cBhvr>
                                    </p:animEffect>
                                  </p:childTnLst>
                                </p:cTn>
                              </p:par>
                              <p:par>
                                <p:cTn id="96" presetID="2" presetClass="entr" presetSubtype="8" accel="50000" decel="50000" fill="hold"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additive="base">
                                        <p:cTn id="98" dur="500" fill="hold"/>
                                        <p:tgtEl>
                                          <p:spTgt spid="8"/>
                                        </p:tgtEl>
                                        <p:attrNameLst>
                                          <p:attrName>ppt_x</p:attrName>
                                        </p:attrNameLst>
                                      </p:cBhvr>
                                      <p:tavLst>
                                        <p:tav tm="0">
                                          <p:val>
                                            <p:strVal val="0-#ppt_w/2"/>
                                          </p:val>
                                        </p:tav>
                                        <p:tav tm="100000">
                                          <p:val>
                                            <p:strVal val="#ppt_x"/>
                                          </p:val>
                                        </p:tav>
                                      </p:tavLst>
                                    </p:anim>
                                    <p:anim calcmode="lin" valueType="num">
                                      <p:cBhvr additive="base">
                                        <p:cTn id="9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985055"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 name="椭圆 2"/>
          <p:cNvSpPr/>
          <p:nvPr/>
        </p:nvSpPr>
        <p:spPr>
          <a:xfrm>
            <a:off x="1053961" y="2091476"/>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 name="椭圆 3"/>
          <p:cNvSpPr/>
          <p:nvPr/>
        </p:nvSpPr>
        <p:spPr>
          <a:xfrm>
            <a:off x="2156629" y="1863648"/>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 name="椭圆 4"/>
          <p:cNvSpPr/>
          <p:nvPr/>
        </p:nvSpPr>
        <p:spPr>
          <a:xfrm>
            <a:off x="2222795" y="1924967"/>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6" name="椭圆 5"/>
          <p:cNvSpPr/>
          <p:nvPr/>
        </p:nvSpPr>
        <p:spPr>
          <a:xfrm flipH="1">
            <a:off x="7222204"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 name="椭圆 6"/>
          <p:cNvSpPr/>
          <p:nvPr/>
        </p:nvSpPr>
        <p:spPr>
          <a:xfrm>
            <a:off x="7285753" y="2091476"/>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8" name="椭圆 7"/>
          <p:cNvSpPr/>
          <p:nvPr/>
        </p:nvSpPr>
        <p:spPr>
          <a:xfrm flipH="1">
            <a:off x="5717735" y="1863648"/>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9" name="椭圆 8"/>
          <p:cNvSpPr/>
          <p:nvPr/>
        </p:nvSpPr>
        <p:spPr>
          <a:xfrm>
            <a:off x="5783901" y="1924967"/>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11" name="组合 10"/>
          <p:cNvGrpSpPr/>
          <p:nvPr/>
        </p:nvGrpSpPr>
        <p:grpSpPr>
          <a:xfrm>
            <a:off x="3736781" y="1656372"/>
            <a:ext cx="1670736" cy="1670736"/>
            <a:chOff x="4982374" y="2208496"/>
            <a:chExt cx="2227648" cy="2227648"/>
          </a:xfrm>
          <a:effectLst>
            <a:outerShdw blurRad="101600" dist="50800" dir="2700000" algn="tl" rotWithShape="0">
              <a:prstClr val="black">
                <a:alpha val="40000"/>
              </a:prstClr>
            </a:outerShdw>
          </a:effectLst>
        </p:grpSpPr>
        <p:sp>
          <p:nvSpPr>
            <p:cNvPr id="12" name="椭圆 11"/>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Group 35"/>
            <p:cNvGrpSpPr>
              <a:grpSpLocks noChangeAspect="1"/>
            </p:cNvGrpSpPr>
            <p:nvPr/>
          </p:nvGrpSpPr>
          <p:grpSpPr bwMode="auto">
            <a:xfrm>
              <a:off x="5112459" y="2218471"/>
              <a:ext cx="2016983" cy="1955861"/>
              <a:chOff x="3477" y="1809"/>
              <a:chExt cx="726" cy="704"/>
            </a:xfrm>
            <a:noFill/>
          </p:grpSpPr>
          <p:sp>
            <p:nvSpPr>
              <p:cNvPr id="14"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15"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16"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17"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18"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19"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0"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1"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2"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51" name="组合 50"/>
          <p:cNvGrpSpPr/>
          <p:nvPr/>
        </p:nvGrpSpPr>
        <p:grpSpPr>
          <a:xfrm>
            <a:off x="1896259" y="2468897"/>
            <a:ext cx="281456" cy="45686"/>
            <a:chOff x="2490242" y="3398543"/>
            <a:chExt cx="375275" cy="60914"/>
          </a:xfrm>
        </p:grpSpPr>
        <p:sp>
          <p:nvSpPr>
            <p:cNvPr id="52" name="椭圆 51"/>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4" name="直接连接符 53"/>
            <p:cNvCxnSpPr>
              <a:stCxn id="52" idx="6"/>
              <a:endCxn id="53"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3407278" y="2468897"/>
            <a:ext cx="281456" cy="45686"/>
            <a:chOff x="2490242" y="3398543"/>
            <a:chExt cx="375275" cy="60914"/>
          </a:xfrm>
        </p:grpSpPr>
        <p:sp>
          <p:nvSpPr>
            <p:cNvPr id="56" name="椭圆 55"/>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椭圆 56"/>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8" name="直接连接符 57"/>
            <p:cNvCxnSpPr>
              <a:stCxn id="56" idx="6"/>
              <a:endCxn id="57"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5454547" y="2468897"/>
            <a:ext cx="281456" cy="45686"/>
            <a:chOff x="2490242" y="3398543"/>
            <a:chExt cx="375275" cy="60914"/>
          </a:xfrm>
        </p:grpSpPr>
        <p:sp>
          <p:nvSpPr>
            <p:cNvPr id="60" name="椭圆 59"/>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椭圆 60"/>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2" name="直接连接符 61"/>
            <p:cNvCxnSpPr>
              <a:stCxn id="60" idx="6"/>
              <a:endCxn id="61"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6965479" y="2468897"/>
            <a:ext cx="281456" cy="45686"/>
            <a:chOff x="2490242" y="3398543"/>
            <a:chExt cx="375275" cy="60914"/>
          </a:xfrm>
        </p:grpSpPr>
        <p:sp>
          <p:nvSpPr>
            <p:cNvPr id="64" name="椭圆 63"/>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椭圆 64"/>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6" name="直接连接符 65"/>
            <p:cNvCxnSpPr>
              <a:stCxn id="64" idx="6"/>
              <a:endCxn id="65"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2035889" y="2516480"/>
            <a:ext cx="0" cy="839204"/>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7101422" y="2516480"/>
            <a:ext cx="0" cy="839204"/>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1778265" y="3360920"/>
            <a:ext cx="515159" cy="515159"/>
            <a:chOff x="1313407" y="4404486"/>
            <a:chExt cx="1245608" cy="1245608"/>
          </a:xfrm>
        </p:grpSpPr>
        <p:sp>
          <p:nvSpPr>
            <p:cNvPr id="72" name="椭圆 71"/>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椭圆 72"/>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4" name="椭圆 73"/>
          <p:cNvSpPr/>
          <p:nvPr/>
        </p:nvSpPr>
        <p:spPr>
          <a:xfrm>
            <a:off x="2015455" y="3331206"/>
            <a:ext cx="45686" cy="456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75" name="组合 74"/>
          <p:cNvGrpSpPr/>
          <p:nvPr/>
        </p:nvGrpSpPr>
        <p:grpSpPr>
          <a:xfrm>
            <a:off x="6844218" y="3360920"/>
            <a:ext cx="515159" cy="515159"/>
            <a:chOff x="1313407" y="4404486"/>
            <a:chExt cx="1245608" cy="1245608"/>
          </a:xfrm>
        </p:grpSpPr>
        <p:sp>
          <p:nvSpPr>
            <p:cNvPr id="76" name="椭圆 75"/>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椭圆 76"/>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8" name="椭圆 77"/>
          <p:cNvSpPr/>
          <p:nvPr/>
        </p:nvSpPr>
        <p:spPr>
          <a:xfrm>
            <a:off x="7081408" y="3331206"/>
            <a:ext cx="45686" cy="456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87" name="弧形 86"/>
          <p:cNvSpPr/>
          <p:nvPr/>
        </p:nvSpPr>
        <p:spPr>
          <a:xfrm>
            <a:off x="3662530" y="1588296"/>
            <a:ext cx="1812104" cy="1806888"/>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prstClr val="black"/>
              </a:solidFill>
            </a:endParaRPr>
          </a:p>
        </p:txBody>
      </p:sp>
      <p:cxnSp>
        <p:nvCxnSpPr>
          <p:cNvPr id="88" name="直接连接符 87"/>
          <p:cNvCxnSpPr>
            <a:stCxn id="87" idx="2"/>
          </p:cNvCxnSpPr>
          <p:nvPr/>
        </p:nvCxnSpPr>
        <p:spPr>
          <a:xfrm flipV="1">
            <a:off x="4572682" y="1588296"/>
            <a:ext cx="1163321" cy="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5730214" y="1347136"/>
            <a:ext cx="515159" cy="515159"/>
            <a:chOff x="1313407" y="4404486"/>
            <a:chExt cx="1245608" cy="1245608"/>
          </a:xfrm>
        </p:grpSpPr>
        <p:sp>
          <p:nvSpPr>
            <p:cNvPr id="90" name="椭圆 89"/>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椭圆 90"/>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2" name="椭圆 91"/>
          <p:cNvSpPr/>
          <p:nvPr/>
        </p:nvSpPr>
        <p:spPr>
          <a:xfrm>
            <a:off x="5702006" y="1569246"/>
            <a:ext cx="45686" cy="456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97" name="组合 96"/>
          <p:cNvGrpSpPr/>
          <p:nvPr/>
        </p:nvGrpSpPr>
        <p:grpSpPr>
          <a:xfrm>
            <a:off x="1659689" y="3360181"/>
            <a:ext cx="772886" cy="467671"/>
            <a:chOff x="5159091" y="1157793"/>
            <a:chExt cx="1030514" cy="623561"/>
          </a:xfrm>
        </p:grpSpPr>
        <p:sp>
          <p:nvSpPr>
            <p:cNvPr id="98" name="文本框 97"/>
            <p:cNvSpPr txBox="1"/>
            <p:nvPr/>
          </p:nvSpPr>
          <p:spPr>
            <a:xfrm>
              <a:off x="5249658" y="1157793"/>
              <a:ext cx="830211" cy="615553"/>
            </a:xfrm>
            <a:prstGeom prst="rect">
              <a:avLst/>
            </a:prstGeom>
            <a:noFill/>
          </p:spPr>
          <p:txBody>
            <a:bodyPr wrap="square" rtlCol="0">
              <a:spAutoFit/>
            </a:bodyPr>
            <a:lstStyle/>
            <a:p>
              <a:pPr algn="ctr"/>
              <a:r>
                <a:rPr lang="en-US" altLang="zh-CN" sz="2400" b="1" dirty="0">
                  <a:solidFill>
                    <a:srgbClr val="00B0F0"/>
                  </a:solidFill>
                  <a:latin typeface="汉仪菱心体简" panose="02010609000101010101" pitchFamily="49" charset="-122"/>
                  <a:ea typeface="汉仪菱心体简" panose="02010609000101010101" pitchFamily="49" charset="-122"/>
                </a:rPr>
                <a:t>01</a:t>
              </a:r>
              <a:endParaRPr lang="zh-CN" altLang="en-US" sz="2400" b="1" dirty="0">
                <a:solidFill>
                  <a:srgbClr val="00B0F0"/>
                </a:solidFill>
                <a:latin typeface="汉仪菱心体简" panose="02010609000101010101" pitchFamily="49" charset="-122"/>
                <a:ea typeface="汉仪菱心体简" panose="02010609000101010101" pitchFamily="49" charset="-122"/>
              </a:endParaRPr>
            </a:p>
          </p:txBody>
        </p:sp>
        <p:sp>
          <p:nvSpPr>
            <p:cNvPr id="99" name="文本框 98"/>
            <p:cNvSpPr txBox="1"/>
            <p:nvPr/>
          </p:nvSpPr>
          <p:spPr>
            <a:xfrm>
              <a:off x="5159091" y="1535133"/>
              <a:ext cx="1030514" cy="246221"/>
            </a:xfrm>
            <a:prstGeom prst="rect">
              <a:avLst/>
            </a:prstGeom>
            <a:noFill/>
          </p:spPr>
          <p:txBody>
            <a:bodyPr wrap="square" rtlCol="0">
              <a:spAutoFit/>
            </a:bodyPr>
            <a:lstStyle/>
            <a:p>
              <a:pPr algn="ctr"/>
              <a:r>
                <a:rPr lang="en-US" altLang="zh-CN" sz="600" dirty="0">
                  <a:solidFill>
                    <a:srgbClr val="00B0F0"/>
                  </a:solidFill>
                  <a:latin typeface="汉仪菱心体简" panose="02010609000101010101" pitchFamily="49" charset="-122"/>
                  <a:ea typeface="汉仪菱心体简" panose="02010609000101010101" pitchFamily="49" charset="-122"/>
                </a:rPr>
                <a:t>OPTION</a:t>
              </a:r>
              <a:endParaRPr lang="zh-CN" altLang="en-US" sz="600" dirty="0">
                <a:solidFill>
                  <a:srgbClr val="00B0F0"/>
                </a:solidFill>
                <a:latin typeface="汉仪菱心体简" panose="02010609000101010101" pitchFamily="49" charset="-122"/>
                <a:ea typeface="汉仪菱心体简" panose="02010609000101010101" pitchFamily="49" charset="-122"/>
              </a:endParaRPr>
            </a:p>
          </p:txBody>
        </p:sp>
      </p:grpSp>
      <p:grpSp>
        <p:nvGrpSpPr>
          <p:cNvPr id="100" name="组合 99"/>
          <p:cNvGrpSpPr/>
          <p:nvPr/>
        </p:nvGrpSpPr>
        <p:grpSpPr>
          <a:xfrm>
            <a:off x="5611032" y="1337561"/>
            <a:ext cx="772886" cy="467671"/>
            <a:chOff x="5159091" y="1157793"/>
            <a:chExt cx="1030514" cy="623561"/>
          </a:xfrm>
        </p:grpSpPr>
        <p:sp>
          <p:nvSpPr>
            <p:cNvPr id="101" name="文本框 100"/>
            <p:cNvSpPr txBox="1"/>
            <p:nvPr/>
          </p:nvSpPr>
          <p:spPr>
            <a:xfrm>
              <a:off x="5237300" y="1157793"/>
              <a:ext cx="830211" cy="615553"/>
            </a:xfrm>
            <a:prstGeom prst="rect">
              <a:avLst/>
            </a:prstGeom>
            <a:noFill/>
          </p:spPr>
          <p:txBody>
            <a:bodyPr wrap="square" rtlCol="0">
              <a:spAutoFit/>
            </a:bodyPr>
            <a:lstStyle/>
            <a:p>
              <a:pPr algn="ctr"/>
              <a:r>
                <a:rPr lang="en-US" altLang="zh-CN" sz="2400" b="1" dirty="0">
                  <a:solidFill>
                    <a:srgbClr val="00B0F0"/>
                  </a:solidFill>
                  <a:latin typeface="汉仪菱心体简" panose="02010609000101010101" pitchFamily="49" charset="-122"/>
                  <a:ea typeface="汉仪菱心体简" panose="02010609000101010101" pitchFamily="49" charset="-122"/>
                </a:rPr>
                <a:t>02</a:t>
              </a:r>
              <a:endParaRPr lang="zh-CN" altLang="en-US" sz="2400" b="1" dirty="0">
                <a:solidFill>
                  <a:srgbClr val="00B0F0"/>
                </a:solidFill>
                <a:latin typeface="汉仪菱心体简" panose="02010609000101010101" pitchFamily="49" charset="-122"/>
                <a:ea typeface="汉仪菱心体简" panose="02010609000101010101" pitchFamily="49" charset="-122"/>
              </a:endParaRPr>
            </a:p>
          </p:txBody>
        </p:sp>
        <p:sp>
          <p:nvSpPr>
            <p:cNvPr id="102" name="文本框 101"/>
            <p:cNvSpPr txBox="1"/>
            <p:nvPr/>
          </p:nvSpPr>
          <p:spPr>
            <a:xfrm>
              <a:off x="5159091" y="1535133"/>
              <a:ext cx="1030514" cy="246221"/>
            </a:xfrm>
            <a:prstGeom prst="rect">
              <a:avLst/>
            </a:prstGeom>
            <a:noFill/>
          </p:spPr>
          <p:txBody>
            <a:bodyPr wrap="square" rtlCol="0">
              <a:spAutoFit/>
            </a:bodyPr>
            <a:lstStyle/>
            <a:p>
              <a:pPr algn="ctr"/>
              <a:r>
                <a:rPr lang="en-US" altLang="zh-CN" sz="600" dirty="0">
                  <a:solidFill>
                    <a:srgbClr val="00B0F0"/>
                  </a:solidFill>
                  <a:latin typeface="汉仪菱心体简" panose="02010609000101010101" pitchFamily="49" charset="-122"/>
                  <a:ea typeface="汉仪菱心体简" panose="02010609000101010101" pitchFamily="49" charset="-122"/>
                </a:rPr>
                <a:t>OPTION</a:t>
              </a:r>
              <a:endParaRPr lang="zh-CN" altLang="en-US" sz="600" dirty="0">
                <a:solidFill>
                  <a:srgbClr val="00B0F0"/>
                </a:solidFill>
                <a:latin typeface="汉仪菱心体简" panose="02010609000101010101" pitchFamily="49" charset="-122"/>
                <a:ea typeface="汉仪菱心体简" panose="02010609000101010101" pitchFamily="49" charset="-122"/>
              </a:endParaRPr>
            </a:p>
          </p:txBody>
        </p:sp>
      </p:grpSp>
      <p:grpSp>
        <p:nvGrpSpPr>
          <p:cNvPr id="103" name="组合 102"/>
          <p:cNvGrpSpPr/>
          <p:nvPr/>
        </p:nvGrpSpPr>
        <p:grpSpPr>
          <a:xfrm>
            <a:off x="6740736" y="3366146"/>
            <a:ext cx="772886" cy="467671"/>
            <a:chOff x="5159091" y="1157793"/>
            <a:chExt cx="1030514" cy="623561"/>
          </a:xfrm>
        </p:grpSpPr>
        <p:sp>
          <p:nvSpPr>
            <p:cNvPr id="104" name="文本框 103"/>
            <p:cNvSpPr txBox="1"/>
            <p:nvPr/>
          </p:nvSpPr>
          <p:spPr>
            <a:xfrm>
              <a:off x="5237300" y="1157793"/>
              <a:ext cx="830211" cy="615553"/>
            </a:xfrm>
            <a:prstGeom prst="rect">
              <a:avLst/>
            </a:prstGeom>
            <a:noFill/>
          </p:spPr>
          <p:txBody>
            <a:bodyPr wrap="square" rtlCol="0">
              <a:spAutoFit/>
            </a:bodyPr>
            <a:lstStyle/>
            <a:p>
              <a:pPr algn="ctr"/>
              <a:r>
                <a:rPr lang="en-US" altLang="zh-CN" sz="2400" b="1" dirty="0">
                  <a:solidFill>
                    <a:srgbClr val="00B0F0"/>
                  </a:solidFill>
                  <a:latin typeface="汉仪菱心体简" panose="02010609000101010101" pitchFamily="49" charset="-122"/>
                  <a:ea typeface="汉仪菱心体简" panose="02010609000101010101" pitchFamily="49" charset="-122"/>
                </a:rPr>
                <a:t>03</a:t>
              </a:r>
              <a:endParaRPr lang="zh-CN" altLang="en-US" sz="2400" b="1" dirty="0">
                <a:solidFill>
                  <a:srgbClr val="00B0F0"/>
                </a:solidFill>
                <a:latin typeface="汉仪菱心体简" panose="02010609000101010101" pitchFamily="49" charset="-122"/>
                <a:ea typeface="汉仪菱心体简" panose="02010609000101010101" pitchFamily="49" charset="-122"/>
              </a:endParaRPr>
            </a:p>
          </p:txBody>
        </p:sp>
        <p:sp>
          <p:nvSpPr>
            <p:cNvPr id="105" name="文本框 104"/>
            <p:cNvSpPr txBox="1"/>
            <p:nvPr/>
          </p:nvSpPr>
          <p:spPr>
            <a:xfrm>
              <a:off x="5159091" y="1535133"/>
              <a:ext cx="1030514" cy="246221"/>
            </a:xfrm>
            <a:prstGeom prst="rect">
              <a:avLst/>
            </a:prstGeom>
            <a:noFill/>
          </p:spPr>
          <p:txBody>
            <a:bodyPr wrap="square" rtlCol="0">
              <a:spAutoFit/>
            </a:bodyPr>
            <a:lstStyle/>
            <a:p>
              <a:pPr algn="ctr"/>
              <a:r>
                <a:rPr lang="en-US" altLang="zh-CN" sz="600" dirty="0">
                  <a:solidFill>
                    <a:srgbClr val="00B0F0"/>
                  </a:solidFill>
                  <a:latin typeface="汉仪菱心体简" panose="02010609000101010101" pitchFamily="49" charset="-122"/>
                  <a:ea typeface="汉仪菱心体简" panose="02010609000101010101" pitchFamily="49" charset="-122"/>
                </a:rPr>
                <a:t>OPTION</a:t>
              </a:r>
              <a:endParaRPr lang="zh-CN" altLang="en-US" sz="600" dirty="0">
                <a:solidFill>
                  <a:srgbClr val="00B0F0"/>
                </a:solidFill>
                <a:latin typeface="汉仪菱心体简" panose="02010609000101010101" pitchFamily="49" charset="-122"/>
                <a:ea typeface="汉仪菱心体简" panose="02010609000101010101" pitchFamily="49" charset="-122"/>
              </a:endParaRPr>
            </a:p>
          </p:txBody>
        </p:sp>
      </p:grpSp>
      <p:grpSp>
        <p:nvGrpSpPr>
          <p:cNvPr id="106" name="组合 105"/>
          <p:cNvGrpSpPr/>
          <p:nvPr/>
        </p:nvGrpSpPr>
        <p:grpSpPr>
          <a:xfrm>
            <a:off x="2325958" y="3366146"/>
            <a:ext cx="2283032" cy="830409"/>
            <a:chOff x="7593226" y="1656438"/>
            <a:chExt cx="3044042" cy="1107211"/>
          </a:xfrm>
        </p:grpSpPr>
        <p:sp>
          <p:nvSpPr>
            <p:cNvPr id="107" name="文本框 106"/>
            <p:cNvSpPr txBox="1"/>
            <p:nvPr/>
          </p:nvSpPr>
          <p:spPr>
            <a:xfrm>
              <a:off x="7597257" y="1656438"/>
              <a:ext cx="1924334" cy="369332"/>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00B0F0"/>
                  </a:solidFill>
                </a:rPr>
                <a:t>在此添加标题</a:t>
              </a:r>
            </a:p>
          </p:txBody>
        </p:sp>
        <p:sp>
          <p:nvSpPr>
            <p:cNvPr id="108" name="TextBox 10"/>
            <p:cNvSpPr>
              <a:spLocks noChangeArrowheads="1"/>
            </p:cNvSpPr>
            <p:nvPr/>
          </p:nvSpPr>
          <p:spPr bwMode="auto">
            <a:xfrm>
              <a:off x="7593226" y="1901875"/>
              <a:ext cx="304404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9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9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109" name="组合 108"/>
          <p:cNvGrpSpPr/>
          <p:nvPr/>
        </p:nvGrpSpPr>
        <p:grpSpPr>
          <a:xfrm>
            <a:off x="6241804" y="1308867"/>
            <a:ext cx="2283032" cy="691909"/>
            <a:chOff x="7593226" y="1656438"/>
            <a:chExt cx="3044042" cy="922544"/>
          </a:xfrm>
        </p:grpSpPr>
        <p:sp>
          <p:nvSpPr>
            <p:cNvPr id="110" name="文本框 109"/>
            <p:cNvSpPr txBox="1"/>
            <p:nvPr/>
          </p:nvSpPr>
          <p:spPr>
            <a:xfrm>
              <a:off x="7597257" y="1656438"/>
              <a:ext cx="1924334" cy="369332"/>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00B0F0"/>
                  </a:solidFill>
                </a:rPr>
                <a:t>在此添加标题</a:t>
              </a:r>
            </a:p>
          </p:txBody>
        </p:sp>
        <p:sp>
          <p:nvSpPr>
            <p:cNvPr id="111" name="TextBox 10"/>
            <p:cNvSpPr>
              <a:spLocks noChangeArrowheads="1"/>
            </p:cNvSpPr>
            <p:nvPr/>
          </p:nvSpPr>
          <p:spPr bwMode="auto">
            <a:xfrm>
              <a:off x="7593226" y="1901875"/>
              <a:ext cx="3044042" cy="6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9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9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112" name="组合 111"/>
          <p:cNvGrpSpPr/>
          <p:nvPr/>
        </p:nvGrpSpPr>
        <p:grpSpPr>
          <a:xfrm>
            <a:off x="4558592" y="3365989"/>
            <a:ext cx="2283032" cy="830409"/>
            <a:chOff x="7593226" y="1656438"/>
            <a:chExt cx="3044042" cy="1107211"/>
          </a:xfrm>
        </p:grpSpPr>
        <p:sp>
          <p:nvSpPr>
            <p:cNvPr id="113" name="文本框 112"/>
            <p:cNvSpPr txBox="1"/>
            <p:nvPr/>
          </p:nvSpPr>
          <p:spPr>
            <a:xfrm>
              <a:off x="8705620" y="1656438"/>
              <a:ext cx="1924334" cy="369332"/>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sz="1200" dirty="0">
                  <a:solidFill>
                    <a:srgbClr val="00B0F0"/>
                  </a:solidFill>
                </a:rPr>
                <a:t>在此添加标题</a:t>
              </a:r>
            </a:p>
          </p:txBody>
        </p:sp>
        <p:sp>
          <p:nvSpPr>
            <p:cNvPr id="114" name="TextBox 10"/>
            <p:cNvSpPr>
              <a:spLocks noChangeArrowheads="1"/>
            </p:cNvSpPr>
            <p:nvPr/>
          </p:nvSpPr>
          <p:spPr bwMode="auto">
            <a:xfrm>
              <a:off x="7593226" y="1901875"/>
              <a:ext cx="304404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9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9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115" name="Group 17"/>
          <p:cNvGrpSpPr>
            <a:grpSpLocks noChangeAspect="1"/>
          </p:cNvGrpSpPr>
          <p:nvPr/>
        </p:nvGrpSpPr>
        <p:grpSpPr bwMode="auto">
          <a:xfrm>
            <a:off x="1238689" y="2243037"/>
            <a:ext cx="501608" cy="569474"/>
            <a:chOff x="1340" y="2128"/>
            <a:chExt cx="340" cy="386"/>
          </a:xfrm>
          <a:solidFill>
            <a:srgbClr val="00B0F0"/>
          </a:solidFill>
        </p:grpSpPr>
        <p:sp>
          <p:nvSpPr>
            <p:cNvPr id="116" name="Freeform 18"/>
            <p:cNvSpPr>
              <a:spLocks noEditPoints="1"/>
            </p:cNvSpPr>
            <p:nvPr/>
          </p:nvSpPr>
          <p:spPr bwMode="auto">
            <a:xfrm>
              <a:off x="1340" y="2128"/>
              <a:ext cx="340" cy="386"/>
            </a:xfrm>
            <a:custGeom>
              <a:avLst/>
              <a:gdLst/>
              <a:ahLst/>
              <a:cxnLst>
                <a:cxn ang="0">
                  <a:pos x="141" y="75"/>
                </a:cxn>
                <a:cxn ang="0">
                  <a:pos x="118" y="53"/>
                </a:cxn>
                <a:cxn ang="0">
                  <a:pos x="96" y="75"/>
                </a:cxn>
                <a:cxn ang="0">
                  <a:pos x="115" y="96"/>
                </a:cxn>
                <a:cxn ang="0">
                  <a:pos x="115" y="120"/>
                </a:cxn>
                <a:cxn ang="0">
                  <a:pos x="82" y="153"/>
                </a:cxn>
                <a:cxn ang="0">
                  <a:pos x="49" y="120"/>
                </a:cxn>
                <a:cxn ang="0">
                  <a:pos x="49" y="93"/>
                </a:cxn>
                <a:cxn ang="0">
                  <a:pos x="73" y="78"/>
                </a:cxn>
                <a:cxn ang="0">
                  <a:pos x="75" y="74"/>
                </a:cxn>
                <a:cxn ang="0">
                  <a:pos x="90" y="30"/>
                </a:cxn>
                <a:cxn ang="0">
                  <a:pos x="66" y="3"/>
                </a:cxn>
                <a:cxn ang="0">
                  <a:pos x="66" y="3"/>
                </a:cxn>
                <a:cxn ang="0">
                  <a:pos x="60" y="0"/>
                </a:cxn>
                <a:cxn ang="0">
                  <a:pos x="55" y="6"/>
                </a:cxn>
                <a:cxn ang="0">
                  <a:pos x="60" y="12"/>
                </a:cxn>
                <a:cxn ang="0">
                  <a:pos x="64" y="10"/>
                </a:cxn>
                <a:cxn ang="0">
                  <a:pos x="64" y="11"/>
                </a:cxn>
                <a:cxn ang="0">
                  <a:pos x="83" y="30"/>
                </a:cxn>
                <a:cxn ang="0">
                  <a:pos x="69" y="69"/>
                </a:cxn>
                <a:cxn ang="0">
                  <a:pos x="65" y="71"/>
                </a:cxn>
                <a:cxn ang="0">
                  <a:pos x="45" y="82"/>
                </a:cxn>
                <a:cxn ang="0">
                  <a:pos x="26" y="71"/>
                </a:cxn>
                <a:cxn ang="0">
                  <a:pos x="22" y="69"/>
                </a:cxn>
                <a:cxn ang="0">
                  <a:pos x="7" y="30"/>
                </a:cxn>
                <a:cxn ang="0">
                  <a:pos x="27" y="11"/>
                </a:cxn>
                <a:cxn ang="0">
                  <a:pos x="27" y="10"/>
                </a:cxn>
                <a:cxn ang="0">
                  <a:pos x="30" y="12"/>
                </a:cxn>
                <a:cxn ang="0">
                  <a:pos x="36" y="6"/>
                </a:cxn>
                <a:cxn ang="0">
                  <a:pos x="30" y="0"/>
                </a:cxn>
                <a:cxn ang="0">
                  <a:pos x="25" y="3"/>
                </a:cxn>
                <a:cxn ang="0">
                  <a:pos x="25" y="3"/>
                </a:cxn>
                <a:cxn ang="0">
                  <a:pos x="0" y="30"/>
                </a:cxn>
                <a:cxn ang="0">
                  <a:pos x="16" y="74"/>
                </a:cxn>
                <a:cxn ang="0">
                  <a:pos x="17" y="78"/>
                </a:cxn>
                <a:cxn ang="0">
                  <a:pos x="42" y="93"/>
                </a:cxn>
                <a:cxn ang="0">
                  <a:pos x="42" y="120"/>
                </a:cxn>
                <a:cxn ang="0">
                  <a:pos x="82" y="160"/>
                </a:cxn>
                <a:cxn ang="0">
                  <a:pos x="122" y="120"/>
                </a:cxn>
                <a:cxn ang="0">
                  <a:pos x="122" y="96"/>
                </a:cxn>
                <a:cxn ang="0">
                  <a:pos x="141" y="75"/>
                </a:cxn>
                <a:cxn ang="0">
                  <a:pos x="118" y="90"/>
                </a:cxn>
                <a:cxn ang="0">
                  <a:pos x="104" y="75"/>
                </a:cxn>
                <a:cxn ang="0">
                  <a:pos x="118" y="60"/>
                </a:cxn>
                <a:cxn ang="0">
                  <a:pos x="133" y="75"/>
                </a:cxn>
                <a:cxn ang="0">
                  <a:pos x="118" y="90"/>
                </a:cxn>
                <a:cxn ang="0">
                  <a:pos x="118" y="90"/>
                </a:cxn>
                <a:cxn ang="0">
                  <a:pos x="118" y="90"/>
                </a:cxn>
              </a:cxnLst>
              <a:rect l="0" t="0" r="r" b="b"/>
              <a:pathLst>
                <a:path w="141" h="160">
                  <a:moveTo>
                    <a:pt x="141" y="75"/>
                  </a:moveTo>
                  <a:cubicBezTo>
                    <a:pt x="141" y="62"/>
                    <a:pt x="131" y="53"/>
                    <a:pt x="118" y="53"/>
                  </a:cubicBezTo>
                  <a:cubicBezTo>
                    <a:pt x="106" y="53"/>
                    <a:pt x="96" y="62"/>
                    <a:pt x="96" y="75"/>
                  </a:cubicBezTo>
                  <a:cubicBezTo>
                    <a:pt x="96" y="86"/>
                    <a:pt x="104" y="95"/>
                    <a:pt x="115" y="96"/>
                  </a:cubicBezTo>
                  <a:cubicBezTo>
                    <a:pt x="115" y="120"/>
                    <a:pt x="115" y="120"/>
                    <a:pt x="115" y="120"/>
                  </a:cubicBezTo>
                  <a:cubicBezTo>
                    <a:pt x="115" y="138"/>
                    <a:pt x="100" y="153"/>
                    <a:pt x="82" y="153"/>
                  </a:cubicBezTo>
                  <a:cubicBezTo>
                    <a:pt x="64" y="153"/>
                    <a:pt x="49" y="138"/>
                    <a:pt x="49" y="120"/>
                  </a:cubicBezTo>
                  <a:cubicBezTo>
                    <a:pt x="49" y="93"/>
                    <a:pt x="49" y="93"/>
                    <a:pt x="49" y="93"/>
                  </a:cubicBezTo>
                  <a:cubicBezTo>
                    <a:pt x="58" y="92"/>
                    <a:pt x="66" y="87"/>
                    <a:pt x="73" y="78"/>
                  </a:cubicBezTo>
                  <a:cubicBezTo>
                    <a:pt x="74" y="77"/>
                    <a:pt x="75" y="75"/>
                    <a:pt x="75" y="74"/>
                  </a:cubicBezTo>
                  <a:cubicBezTo>
                    <a:pt x="84" y="61"/>
                    <a:pt x="90" y="43"/>
                    <a:pt x="90" y="30"/>
                  </a:cubicBezTo>
                  <a:cubicBezTo>
                    <a:pt x="90" y="9"/>
                    <a:pt x="81" y="7"/>
                    <a:pt x="66" y="3"/>
                  </a:cubicBezTo>
                  <a:cubicBezTo>
                    <a:pt x="66" y="3"/>
                    <a:pt x="66" y="3"/>
                    <a:pt x="66" y="3"/>
                  </a:cubicBezTo>
                  <a:cubicBezTo>
                    <a:pt x="65" y="1"/>
                    <a:pt x="63" y="0"/>
                    <a:pt x="60" y="0"/>
                  </a:cubicBezTo>
                  <a:cubicBezTo>
                    <a:pt x="57" y="0"/>
                    <a:pt x="55" y="3"/>
                    <a:pt x="55" y="6"/>
                  </a:cubicBezTo>
                  <a:cubicBezTo>
                    <a:pt x="55" y="9"/>
                    <a:pt x="57" y="12"/>
                    <a:pt x="60" y="12"/>
                  </a:cubicBezTo>
                  <a:cubicBezTo>
                    <a:pt x="62" y="12"/>
                    <a:pt x="63" y="11"/>
                    <a:pt x="64" y="10"/>
                  </a:cubicBezTo>
                  <a:cubicBezTo>
                    <a:pt x="64" y="11"/>
                    <a:pt x="64" y="11"/>
                    <a:pt x="64" y="11"/>
                  </a:cubicBezTo>
                  <a:cubicBezTo>
                    <a:pt x="79" y="14"/>
                    <a:pt x="83" y="15"/>
                    <a:pt x="83" y="30"/>
                  </a:cubicBezTo>
                  <a:cubicBezTo>
                    <a:pt x="83" y="42"/>
                    <a:pt x="77" y="58"/>
                    <a:pt x="69" y="69"/>
                  </a:cubicBezTo>
                  <a:cubicBezTo>
                    <a:pt x="67" y="69"/>
                    <a:pt x="66" y="70"/>
                    <a:pt x="65" y="71"/>
                  </a:cubicBezTo>
                  <a:cubicBezTo>
                    <a:pt x="61" y="76"/>
                    <a:pt x="54" y="82"/>
                    <a:pt x="45" y="82"/>
                  </a:cubicBezTo>
                  <a:cubicBezTo>
                    <a:pt x="37" y="82"/>
                    <a:pt x="30" y="76"/>
                    <a:pt x="26" y="71"/>
                  </a:cubicBezTo>
                  <a:cubicBezTo>
                    <a:pt x="25" y="70"/>
                    <a:pt x="23" y="69"/>
                    <a:pt x="22" y="69"/>
                  </a:cubicBezTo>
                  <a:cubicBezTo>
                    <a:pt x="13" y="58"/>
                    <a:pt x="7" y="42"/>
                    <a:pt x="7" y="30"/>
                  </a:cubicBezTo>
                  <a:cubicBezTo>
                    <a:pt x="7" y="15"/>
                    <a:pt x="11" y="14"/>
                    <a:pt x="27" y="11"/>
                  </a:cubicBezTo>
                  <a:cubicBezTo>
                    <a:pt x="27" y="10"/>
                    <a:pt x="27" y="10"/>
                    <a:pt x="27" y="10"/>
                  </a:cubicBezTo>
                  <a:cubicBezTo>
                    <a:pt x="28" y="11"/>
                    <a:pt x="29" y="12"/>
                    <a:pt x="30" y="12"/>
                  </a:cubicBezTo>
                  <a:cubicBezTo>
                    <a:pt x="33" y="12"/>
                    <a:pt x="36" y="9"/>
                    <a:pt x="36" y="6"/>
                  </a:cubicBezTo>
                  <a:cubicBezTo>
                    <a:pt x="36" y="3"/>
                    <a:pt x="33" y="0"/>
                    <a:pt x="30" y="0"/>
                  </a:cubicBezTo>
                  <a:cubicBezTo>
                    <a:pt x="28" y="0"/>
                    <a:pt x="26" y="1"/>
                    <a:pt x="25" y="3"/>
                  </a:cubicBezTo>
                  <a:cubicBezTo>
                    <a:pt x="25" y="3"/>
                    <a:pt x="25" y="3"/>
                    <a:pt x="25" y="3"/>
                  </a:cubicBezTo>
                  <a:cubicBezTo>
                    <a:pt x="9" y="7"/>
                    <a:pt x="0" y="9"/>
                    <a:pt x="0" y="30"/>
                  </a:cubicBezTo>
                  <a:cubicBezTo>
                    <a:pt x="0" y="43"/>
                    <a:pt x="6" y="61"/>
                    <a:pt x="16" y="74"/>
                  </a:cubicBezTo>
                  <a:cubicBezTo>
                    <a:pt x="16" y="76"/>
                    <a:pt x="16" y="77"/>
                    <a:pt x="17" y="78"/>
                  </a:cubicBezTo>
                  <a:cubicBezTo>
                    <a:pt x="25" y="87"/>
                    <a:pt x="33" y="92"/>
                    <a:pt x="42" y="93"/>
                  </a:cubicBezTo>
                  <a:cubicBezTo>
                    <a:pt x="42" y="120"/>
                    <a:pt x="42" y="120"/>
                    <a:pt x="42" y="120"/>
                  </a:cubicBezTo>
                  <a:cubicBezTo>
                    <a:pt x="42" y="142"/>
                    <a:pt x="60" y="160"/>
                    <a:pt x="82" y="160"/>
                  </a:cubicBezTo>
                  <a:cubicBezTo>
                    <a:pt x="104" y="160"/>
                    <a:pt x="122" y="142"/>
                    <a:pt x="122" y="120"/>
                  </a:cubicBezTo>
                  <a:cubicBezTo>
                    <a:pt x="122" y="96"/>
                    <a:pt x="122" y="96"/>
                    <a:pt x="122" y="96"/>
                  </a:cubicBezTo>
                  <a:cubicBezTo>
                    <a:pt x="133" y="95"/>
                    <a:pt x="141" y="86"/>
                    <a:pt x="141" y="75"/>
                  </a:cubicBezTo>
                  <a:close/>
                  <a:moveTo>
                    <a:pt x="118" y="90"/>
                  </a:moveTo>
                  <a:cubicBezTo>
                    <a:pt x="110" y="90"/>
                    <a:pt x="104" y="83"/>
                    <a:pt x="104" y="75"/>
                  </a:cubicBezTo>
                  <a:cubicBezTo>
                    <a:pt x="104" y="67"/>
                    <a:pt x="110" y="60"/>
                    <a:pt x="118" y="60"/>
                  </a:cubicBezTo>
                  <a:cubicBezTo>
                    <a:pt x="127" y="60"/>
                    <a:pt x="133" y="67"/>
                    <a:pt x="133" y="75"/>
                  </a:cubicBezTo>
                  <a:cubicBezTo>
                    <a:pt x="133" y="83"/>
                    <a:pt x="127" y="90"/>
                    <a:pt x="118" y="90"/>
                  </a:cubicBezTo>
                  <a:close/>
                  <a:moveTo>
                    <a:pt x="118" y="90"/>
                  </a:moveTo>
                  <a:cubicBezTo>
                    <a:pt x="118" y="90"/>
                    <a:pt x="118" y="90"/>
                    <a:pt x="118" y="90"/>
                  </a:cubicBezTo>
                </a:path>
              </a:pathLst>
            </a:custGeom>
            <a:grpFill/>
            <a:ln w="9525">
              <a:noFill/>
              <a:round/>
            </a:ln>
          </p:spPr>
          <p:txBody>
            <a:bodyPr vert="horz" wrap="square" lIns="91440" tIns="45720" rIns="91440" bIns="45720" numCol="1" anchor="t" anchorCtr="0" compatLnSpc="1"/>
            <a:lstStyle/>
            <a:p>
              <a:endParaRPr lang="en-US"/>
            </a:p>
          </p:txBody>
        </p:sp>
        <p:sp>
          <p:nvSpPr>
            <p:cNvPr id="117" name="Freeform 19"/>
            <p:cNvSpPr>
              <a:spLocks noEditPoints="1"/>
            </p:cNvSpPr>
            <p:nvPr/>
          </p:nvSpPr>
          <p:spPr bwMode="auto">
            <a:xfrm>
              <a:off x="1598" y="2282"/>
              <a:ext cx="56" cy="53"/>
            </a:xfrm>
            <a:custGeom>
              <a:avLst/>
              <a:gdLst/>
              <a:ahLst/>
              <a:cxnLst>
                <a:cxn ang="0">
                  <a:pos x="11" y="0"/>
                </a:cxn>
                <a:cxn ang="0">
                  <a:pos x="0" y="11"/>
                </a:cxn>
                <a:cxn ang="0">
                  <a:pos x="11" y="22"/>
                </a:cxn>
                <a:cxn ang="0">
                  <a:pos x="23" y="11"/>
                </a:cxn>
                <a:cxn ang="0">
                  <a:pos x="11" y="0"/>
                </a:cxn>
                <a:cxn ang="0">
                  <a:pos x="11" y="0"/>
                </a:cxn>
                <a:cxn ang="0">
                  <a:pos x="11" y="0"/>
                </a:cxn>
              </a:cxnLst>
              <a:rect l="0" t="0" r="r" b="b"/>
              <a:pathLst>
                <a:path w="23" h="22">
                  <a:moveTo>
                    <a:pt x="11" y="0"/>
                  </a:moveTo>
                  <a:cubicBezTo>
                    <a:pt x="5" y="0"/>
                    <a:pt x="0" y="5"/>
                    <a:pt x="0" y="11"/>
                  </a:cubicBezTo>
                  <a:cubicBezTo>
                    <a:pt x="0" y="17"/>
                    <a:pt x="5" y="22"/>
                    <a:pt x="11" y="22"/>
                  </a:cubicBezTo>
                  <a:cubicBezTo>
                    <a:pt x="18" y="22"/>
                    <a:pt x="23" y="17"/>
                    <a:pt x="23" y="11"/>
                  </a:cubicBezTo>
                  <a:cubicBezTo>
                    <a:pt x="23" y="5"/>
                    <a:pt x="18" y="0"/>
                    <a:pt x="11" y="0"/>
                  </a:cubicBezTo>
                  <a:close/>
                  <a:moveTo>
                    <a:pt x="11" y="0"/>
                  </a:moveTo>
                  <a:cubicBezTo>
                    <a:pt x="11" y="0"/>
                    <a:pt x="11" y="0"/>
                    <a:pt x="11" y="0"/>
                  </a:cubicBezTo>
                </a:path>
              </a:pathLst>
            </a:custGeom>
            <a:grpFill/>
            <a:ln w="9525">
              <a:noFill/>
              <a:round/>
            </a:ln>
          </p:spPr>
          <p:txBody>
            <a:bodyPr vert="horz" wrap="square" lIns="91440" tIns="45720" rIns="91440" bIns="45720" numCol="1" anchor="t" anchorCtr="0" compatLnSpc="1"/>
            <a:lstStyle/>
            <a:p>
              <a:endParaRPr lang="en-US"/>
            </a:p>
          </p:txBody>
        </p:sp>
      </p:grpSp>
      <p:sp>
        <p:nvSpPr>
          <p:cNvPr id="118" name="Freeform 35"/>
          <p:cNvSpPr>
            <a:spLocks noEditPoints="1"/>
          </p:cNvSpPr>
          <p:nvPr/>
        </p:nvSpPr>
        <p:spPr bwMode="auto">
          <a:xfrm>
            <a:off x="2511689" y="2143723"/>
            <a:ext cx="556982" cy="668788"/>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rgbClr val="00B0F0"/>
          </a:solidFill>
          <a:ln w="9525">
            <a:noFill/>
            <a:round/>
          </a:ln>
        </p:spPr>
        <p:txBody>
          <a:bodyPr vert="horz" wrap="square" lIns="91440" tIns="45720" rIns="91440" bIns="45720" numCol="1" anchor="t" anchorCtr="0" compatLnSpc="1"/>
          <a:lstStyle/>
          <a:p>
            <a:endParaRPr lang="en-US"/>
          </a:p>
        </p:txBody>
      </p:sp>
      <p:sp>
        <p:nvSpPr>
          <p:cNvPr id="119" name="Freeform 74"/>
          <p:cNvSpPr>
            <a:spLocks noEditPoints="1"/>
          </p:cNvSpPr>
          <p:nvPr/>
        </p:nvSpPr>
        <p:spPr bwMode="auto">
          <a:xfrm>
            <a:off x="6056906" y="2218667"/>
            <a:ext cx="588946" cy="525904"/>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00B0F0"/>
          </a:solidFill>
          <a:ln>
            <a:noFill/>
          </a:ln>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en-US"/>
          </a:p>
        </p:txBody>
      </p:sp>
      <p:grpSp>
        <p:nvGrpSpPr>
          <p:cNvPr id="120" name="Group 74"/>
          <p:cNvGrpSpPr/>
          <p:nvPr/>
        </p:nvGrpSpPr>
        <p:grpSpPr>
          <a:xfrm>
            <a:off x="7402116" y="2253742"/>
            <a:ext cx="571924" cy="472850"/>
            <a:chOff x="7309384" y="1676401"/>
            <a:chExt cx="752687" cy="622300"/>
          </a:xfrm>
          <a:solidFill>
            <a:srgbClr val="00B0F0"/>
          </a:solidFill>
        </p:grpSpPr>
        <p:sp>
          <p:nvSpPr>
            <p:cNvPr id="12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91440" tIns="45720" rIns="91440" bIns="45720" numCol="1" anchor="t" anchorCtr="0" compatLnSpc="1"/>
            <a:lstStyle/>
            <a:p>
              <a:endParaRPr lang="en-US"/>
            </a:p>
          </p:txBody>
        </p:sp>
        <p:sp>
          <p:nvSpPr>
            <p:cNvPr id="12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91440" tIns="45720" rIns="91440" bIns="45720" numCol="1" anchor="t" anchorCtr="0" compatLnSpc="1"/>
            <a:lstStyle/>
            <a:p>
              <a:endParaRPr lang="en-US"/>
            </a:p>
          </p:txBody>
        </p:sp>
        <p:sp>
          <p:nvSpPr>
            <p:cNvPr id="12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91440" tIns="45720" rIns="91440" bIns="45720" numCol="1" anchor="t" anchorCtr="0" compatLnSpc="1"/>
            <a:lstStyle/>
            <a:p>
              <a:endParaRPr lang="en-US"/>
            </a:p>
          </p:txBody>
        </p:sp>
      </p:grpSp>
      <p:sp>
        <p:nvSpPr>
          <p:cNvPr id="126" name="Title 1"/>
          <p:cNvSpPr txBox="1"/>
          <p:nvPr/>
        </p:nvSpPr>
        <p:spPr>
          <a:xfrm>
            <a:off x="1752600" y="267471"/>
            <a:ext cx="5638800" cy="353524"/>
          </a:xfrm>
          <a:prstGeom prst="rect">
            <a:avLst/>
          </a:prstGeom>
        </p:spPr>
        <p:txBody>
          <a:bodyP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latin typeface="时尚中黑简体" panose="01010104010101010101" pitchFamily="2" charset="-122"/>
                <a:ea typeface="时尚中黑简体" panose="01010104010101010101" pitchFamily="2" charset="-122"/>
              </a:rPr>
              <a:t>点击这里输入主标题</a:t>
            </a:r>
            <a:endParaRPr lang="en-US" dirty="0">
              <a:latin typeface="时尚中黑简体" panose="01010104010101010101" pitchFamily="2" charset="-122"/>
              <a:ea typeface="时尚中黑简体" panose="01010104010101010101" pitchFamily="2" charset="-122"/>
            </a:endParaRPr>
          </a:p>
        </p:txBody>
      </p:sp>
      <p:sp>
        <p:nvSpPr>
          <p:cNvPr id="129" name="Text Placeholder 3"/>
          <p:cNvSpPr txBox="1"/>
          <p:nvPr/>
        </p:nvSpPr>
        <p:spPr>
          <a:xfrm>
            <a:off x="2514600" y="497898"/>
            <a:ext cx="4114800" cy="200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dirty="0">
                <a:solidFill>
                  <a:schemeClr val="bg1">
                    <a:lumMod val="65000"/>
                  </a:schemeClr>
                </a:solidFill>
                <a:latin typeface="时尚中黑简体" panose="01010104010101010101" pitchFamily="2" charset="-122"/>
                <a:ea typeface="时尚中黑简体" panose="01010104010101010101" pitchFamily="2" charset="-122"/>
              </a:rPr>
              <a:t>点击这输入副标题</a:t>
            </a:r>
            <a:endParaRPr lang="en-US" sz="1400" dirty="0">
              <a:solidFill>
                <a:schemeClr val="bg1">
                  <a:lumMod val="65000"/>
                </a:schemeClr>
              </a:solidFill>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600"/>
                                        <p:tgtEl>
                                          <p:spTgt spid="126"/>
                                        </p:tgtEl>
                                      </p:cBhvr>
                                    </p:animEffect>
                                    <p:anim calcmode="lin" valueType="num">
                                      <p:cBhvr>
                                        <p:cTn id="8" dur="600" fill="hold"/>
                                        <p:tgtEl>
                                          <p:spTgt spid="126"/>
                                        </p:tgtEl>
                                        <p:attrNameLst>
                                          <p:attrName>ppt_x</p:attrName>
                                        </p:attrNameLst>
                                      </p:cBhvr>
                                      <p:tavLst>
                                        <p:tav tm="0">
                                          <p:val>
                                            <p:strVal val="#ppt_x"/>
                                          </p:val>
                                        </p:tav>
                                        <p:tav tm="100000">
                                          <p:val>
                                            <p:strVal val="#ppt_x"/>
                                          </p:val>
                                        </p:tav>
                                      </p:tavLst>
                                    </p:anim>
                                    <p:anim calcmode="lin" valueType="num">
                                      <p:cBhvr>
                                        <p:cTn id="9" dur="600" fill="hold"/>
                                        <p:tgtEl>
                                          <p:spTgt spid="12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600"/>
                                  </p:stCondLst>
                                  <p:childTnLst>
                                    <p:set>
                                      <p:cBhvr>
                                        <p:cTn id="11" dur="1" fill="hold">
                                          <p:stCondLst>
                                            <p:cond delay="0"/>
                                          </p:stCondLst>
                                        </p:cTn>
                                        <p:tgtEl>
                                          <p:spTgt spid="129"/>
                                        </p:tgtEl>
                                        <p:attrNameLst>
                                          <p:attrName>style.visibility</p:attrName>
                                        </p:attrNameLst>
                                      </p:cBhvr>
                                      <p:to>
                                        <p:strVal val="visible"/>
                                      </p:to>
                                    </p:set>
                                    <p:animEffect transition="in" filter="fade">
                                      <p:cBhvr>
                                        <p:cTn id="12" dur="500"/>
                                        <p:tgtEl>
                                          <p:spTgt spid="129"/>
                                        </p:tgtEl>
                                      </p:cBhvr>
                                    </p:animEffect>
                                  </p:childTnLst>
                                </p:cTn>
                              </p:par>
                              <p:par>
                                <p:cTn id="13" presetID="3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par>
                                <p:cTn id="19" presetID="21" presetClass="entr" presetSubtype="1" fill="hold" grpId="0" nodeType="withEffect">
                                  <p:stCondLst>
                                    <p:cond delay="500"/>
                                  </p:stCondLst>
                                  <p:childTnLst>
                                    <p:set>
                                      <p:cBhvr>
                                        <p:cTn id="20" dur="1" fill="hold">
                                          <p:stCondLst>
                                            <p:cond delay="0"/>
                                          </p:stCondLst>
                                        </p:cTn>
                                        <p:tgtEl>
                                          <p:spTgt spid="87"/>
                                        </p:tgtEl>
                                        <p:attrNameLst>
                                          <p:attrName>style.visibility</p:attrName>
                                        </p:attrNameLst>
                                      </p:cBhvr>
                                      <p:to>
                                        <p:strVal val="visible"/>
                                      </p:to>
                                    </p:set>
                                    <p:animEffect transition="in" filter="wheel(1)">
                                      <p:cBhvr>
                                        <p:cTn id="21" dur="1700"/>
                                        <p:tgtEl>
                                          <p:spTgt spid="87"/>
                                        </p:tgtEl>
                                      </p:cBhvr>
                                    </p:animEffect>
                                  </p:childTnLst>
                                </p:cTn>
                              </p:par>
                              <p:par>
                                <p:cTn id="22" presetID="22" presetClass="entr" presetSubtype="8" fill="hold" nodeType="withEffect">
                                  <p:stCondLst>
                                    <p:cond delay="2100"/>
                                  </p:stCondLst>
                                  <p:childTnLst>
                                    <p:set>
                                      <p:cBhvr>
                                        <p:cTn id="23" dur="1" fill="hold">
                                          <p:stCondLst>
                                            <p:cond delay="0"/>
                                          </p:stCondLst>
                                        </p:cTn>
                                        <p:tgtEl>
                                          <p:spTgt spid="88"/>
                                        </p:tgtEl>
                                        <p:attrNameLst>
                                          <p:attrName>style.visibility</p:attrName>
                                        </p:attrNameLst>
                                      </p:cBhvr>
                                      <p:to>
                                        <p:strVal val="visible"/>
                                      </p:to>
                                    </p:set>
                                    <p:animEffect transition="in" filter="wipe(left)">
                                      <p:cBhvr>
                                        <p:cTn id="24" dur="500"/>
                                        <p:tgtEl>
                                          <p:spTgt spid="88"/>
                                        </p:tgtEl>
                                      </p:cBhvr>
                                    </p:animEffect>
                                  </p:childTnLst>
                                </p:cTn>
                              </p:par>
                              <p:par>
                                <p:cTn id="25" presetID="53" presetClass="entr" presetSubtype="16" fill="hold" grpId="0" nodeType="withEffect">
                                  <p:stCondLst>
                                    <p:cond delay="2400"/>
                                  </p:stCondLst>
                                  <p:childTnLst>
                                    <p:set>
                                      <p:cBhvr>
                                        <p:cTn id="26" dur="1" fill="hold">
                                          <p:stCondLst>
                                            <p:cond delay="0"/>
                                          </p:stCondLst>
                                        </p:cTn>
                                        <p:tgtEl>
                                          <p:spTgt spid="92"/>
                                        </p:tgtEl>
                                        <p:attrNameLst>
                                          <p:attrName>style.visibility</p:attrName>
                                        </p:attrNameLst>
                                      </p:cBhvr>
                                      <p:to>
                                        <p:strVal val="visible"/>
                                      </p:to>
                                    </p:set>
                                    <p:anim calcmode="lin" valueType="num">
                                      <p:cBhvr>
                                        <p:cTn id="27" dur="500" fill="hold"/>
                                        <p:tgtEl>
                                          <p:spTgt spid="92"/>
                                        </p:tgtEl>
                                        <p:attrNameLst>
                                          <p:attrName>ppt_w</p:attrName>
                                        </p:attrNameLst>
                                      </p:cBhvr>
                                      <p:tavLst>
                                        <p:tav tm="0">
                                          <p:val>
                                            <p:fltVal val="0"/>
                                          </p:val>
                                        </p:tav>
                                        <p:tav tm="100000">
                                          <p:val>
                                            <p:strVal val="#ppt_w"/>
                                          </p:val>
                                        </p:tav>
                                      </p:tavLst>
                                    </p:anim>
                                    <p:anim calcmode="lin" valueType="num">
                                      <p:cBhvr>
                                        <p:cTn id="28" dur="500" fill="hold"/>
                                        <p:tgtEl>
                                          <p:spTgt spid="92"/>
                                        </p:tgtEl>
                                        <p:attrNameLst>
                                          <p:attrName>ppt_h</p:attrName>
                                        </p:attrNameLst>
                                      </p:cBhvr>
                                      <p:tavLst>
                                        <p:tav tm="0">
                                          <p:val>
                                            <p:fltVal val="0"/>
                                          </p:val>
                                        </p:tav>
                                        <p:tav tm="100000">
                                          <p:val>
                                            <p:strVal val="#ppt_h"/>
                                          </p:val>
                                        </p:tav>
                                      </p:tavLst>
                                    </p:anim>
                                    <p:animEffect transition="in" filter="fade">
                                      <p:cBhvr>
                                        <p:cTn id="29" dur="500"/>
                                        <p:tgtEl>
                                          <p:spTgt spid="92"/>
                                        </p:tgtEl>
                                      </p:cBhvr>
                                    </p:animEffect>
                                  </p:childTnLst>
                                </p:cTn>
                              </p:par>
                              <p:par>
                                <p:cTn id="30" presetID="53" presetClass="entr" presetSubtype="16" fill="hold" nodeType="withEffect">
                                  <p:stCondLst>
                                    <p:cond delay="2800"/>
                                  </p:stCondLst>
                                  <p:childTnLst>
                                    <p:set>
                                      <p:cBhvr>
                                        <p:cTn id="31" dur="1" fill="hold">
                                          <p:stCondLst>
                                            <p:cond delay="0"/>
                                          </p:stCondLst>
                                        </p:cTn>
                                        <p:tgtEl>
                                          <p:spTgt spid="89"/>
                                        </p:tgtEl>
                                        <p:attrNameLst>
                                          <p:attrName>style.visibility</p:attrName>
                                        </p:attrNameLst>
                                      </p:cBhvr>
                                      <p:to>
                                        <p:strVal val="visible"/>
                                      </p:to>
                                    </p:set>
                                    <p:anim calcmode="lin" valueType="num">
                                      <p:cBhvr>
                                        <p:cTn id="32" dur="500" fill="hold"/>
                                        <p:tgtEl>
                                          <p:spTgt spid="89"/>
                                        </p:tgtEl>
                                        <p:attrNameLst>
                                          <p:attrName>ppt_w</p:attrName>
                                        </p:attrNameLst>
                                      </p:cBhvr>
                                      <p:tavLst>
                                        <p:tav tm="0">
                                          <p:val>
                                            <p:fltVal val="0"/>
                                          </p:val>
                                        </p:tav>
                                        <p:tav tm="100000">
                                          <p:val>
                                            <p:strVal val="#ppt_w"/>
                                          </p:val>
                                        </p:tav>
                                      </p:tavLst>
                                    </p:anim>
                                    <p:anim calcmode="lin" valueType="num">
                                      <p:cBhvr>
                                        <p:cTn id="33" dur="500" fill="hold"/>
                                        <p:tgtEl>
                                          <p:spTgt spid="89"/>
                                        </p:tgtEl>
                                        <p:attrNameLst>
                                          <p:attrName>ppt_h</p:attrName>
                                        </p:attrNameLst>
                                      </p:cBhvr>
                                      <p:tavLst>
                                        <p:tav tm="0">
                                          <p:val>
                                            <p:fltVal val="0"/>
                                          </p:val>
                                        </p:tav>
                                        <p:tav tm="100000">
                                          <p:val>
                                            <p:strVal val="#ppt_h"/>
                                          </p:val>
                                        </p:tav>
                                      </p:tavLst>
                                    </p:anim>
                                    <p:animEffect transition="in" filter="fade">
                                      <p:cBhvr>
                                        <p:cTn id="34" dur="500"/>
                                        <p:tgtEl>
                                          <p:spTgt spid="89"/>
                                        </p:tgtEl>
                                      </p:cBhvr>
                                    </p:animEffect>
                                  </p:childTnLst>
                                </p:cTn>
                              </p:par>
                              <p:par>
                                <p:cTn id="35" presetID="53" presetClass="entr" presetSubtype="16" fill="hold" nodeType="withEffect">
                                  <p:stCondLst>
                                    <p:cond delay="3300"/>
                                  </p:stCondLst>
                                  <p:childTnLst>
                                    <p:set>
                                      <p:cBhvr>
                                        <p:cTn id="36" dur="1" fill="hold">
                                          <p:stCondLst>
                                            <p:cond delay="0"/>
                                          </p:stCondLst>
                                        </p:cTn>
                                        <p:tgtEl>
                                          <p:spTgt spid="100"/>
                                        </p:tgtEl>
                                        <p:attrNameLst>
                                          <p:attrName>style.visibility</p:attrName>
                                        </p:attrNameLst>
                                      </p:cBhvr>
                                      <p:to>
                                        <p:strVal val="visible"/>
                                      </p:to>
                                    </p:set>
                                    <p:anim calcmode="lin" valueType="num">
                                      <p:cBhvr>
                                        <p:cTn id="37" dur="500" fill="hold"/>
                                        <p:tgtEl>
                                          <p:spTgt spid="100"/>
                                        </p:tgtEl>
                                        <p:attrNameLst>
                                          <p:attrName>ppt_w</p:attrName>
                                        </p:attrNameLst>
                                      </p:cBhvr>
                                      <p:tavLst>
                                        <p:tav tm="0">
                                          <p:val>
                                            <p:fltVal val="0"/>
                                          </p:val>
                                        </p:tav>
                                        <p:tav tm="100000">
                                          <p:val>
                                            <p:strVal val="#ppt_w"/>
                                          </p:val>
                                        </p:tav>
                                      </p:tavLst>
                                    </p:anim>
                                    <p:anim calcmode="lin" valueType="num">
                                      <p:cBhvr>
                                        <p:cTn id="38" dur="500" fill="hold"/>
                                        <p:tgtEl>
                                          <p:spTgt spid="100"/>
                                        </p:tgtEl>
                                        <p:attrNameLst>
                                          <p:attrName>ppt_h</p:attrName>
                                        </p:attrNameLst>
                                      </p:cBhvr>
                                      <p:tavLst>
                                        <p:tav tm="0">
                                          <p:val>
                                            <p:fltVal val="0"/>
                                          </p:val>
                                        </p:tav>
                                        <p:tav tm="100000">
                                          <p:val>
                                            <p:strVal val="#ppt_h"/>
                                          </p:val>
                                        </p:tav>
                                      </p:tavLst>
                                    </p:anim>
                                    <p:animEffect transition="in" filter="fade">
                                      <p:cBhvr>
                                        <p:cTn id="39" dur="500"/>
                                        <p:tgtEl>
                                          <p:spTgt spid="100"/>
                                        </p:tgtEl>
                                      </p:cBhvr>
                                    </p:animEffect>
                                  </p:childTnLst>
                                </p:cTn>
                              </p:par>
                              <p:par>
                                <p:cTn id="40" presetID="22" presetClass="entr" presetSubtype="1" fill="hold" nodeType="withEffect">
                                  <p:stCondLst>
                                    <p:cond delay="3800"/>
                                  </p:stCondLst>
                                  <p:childTnLst>
                                    <p:set>
                                      <p:cBhvr>
                                        <p:cTn id="41" dur="1" fill="hold">
                                          <p:stCondLst>
                                            <p:cond delay="0"/>
                                          </p:stCondLst>
                                        </p:cTn>
                                        <p:tgtEl>
                                          <p:spTgt spid="109"/>
                                        </p:tgtEl>
                                        <p:attrNameLst>
                                          <p:attrName>style.visibility</p:attrName>
                                        </p:attrNameLst>
                                      </p:cBhvr>
                                      <p:to>
                                        <p:strVal val="visible"/>
                                      </p:to>
                                    </p:set>
                                    <p:animEffect transition="in" filter="wipe(up)">
                                      <p:cBhvr>
                                        <p:cTn id="42" dur="500"/>
                                        <p:tgtEl>
                                          <p:spTgt spid="109"/>
                                        </p:tgtEl>
                                      </p:cBhvr>
                                    </p:animEffect>
                                  </p:childTnLst>
                                </p:cTn>
                              </p:par>
                              <p:par>
                                <p:cTn id="43" presetID="22" presetClass="entr" presetSubtype="2" fill="hold" nodeType="withEffect">
                                  <p:stCondLst>
                                    <p:cond delay="1600"/>
                                  </p:stCondLst>
                                  <p:childTnLst>
                                    <p:set>
                                      <p:cBhvr>
                                        <p:cTn id="44" dur="1" fill="hold">
                                          <p:stCondLst>
                                            <p:cond delay="0"/>
                                          </p:stCondLst>
                                        </p:cTn>
                                        <p:tgtEl>
                                          <p:spTgt spid="55"/>
                                        </p:tgtEl>
                                        <p:attrNameLst>
                                          <p:attrName>style.visibility</p:attrName>
                                        </p:attrNameLst>
                                      </p:cBhvr>
                                      <p:to>
                                        <p:strVal val="visible"/>
                                      </p:to>
                                    </p:set>
                                    <p:animEffect transition="in" filter="wipe(right)">
                                      <p:cBhvr>
                                        <p:cTn id="45" dur="500"/>
                                        <p:tgtEl>
                                          <p:spTgt spid="55"/>
                                        </p:tgtEl>
                                      </p:cBhvr>
                                    </p:animEffect>
                                  </p:childTnLst>
                                </p:cTn>
                              </p:par>
                              <p:par>
                                <p:cTn id="46" presetID="16" presetClass="entr" presetSubtype="21" fill="hold" grpId="0" nodeType="withEffect">
                                  <p:stCondLst>
                                    <p:cond delay="190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par>
                                <p:cTn id="49" presetID="22" presetClass="entr" presetSubtype="2" fill="hold" nodeType="withEffect">
                                  <p:stCondLst>
                                    <p:cond delay="2400"/>
                                  </p:stCondLst>
                                  <p:childTnLst>
                                    <p:set>
                                      <p:cBhvr>
                                        <p:cTn id="50" dur="1" fill="hold">
                                          <p:stCondLst>
                                            <p:cond delay="0"/>
                                          </p:stCondLst>
                                        </p:cTn>
                                        <p:tgtEl>
                                          <p:spTgt spid="51"/>
                                        </p:tgtEl>
                                        <p:attrNameLst>
                                          <p:attrName>style.visibility</p:attrName>
                                        </p:attrNameLst>
                                      </p:cBhvr>
                                      <p:to>
                                        <p:strVal val="visible"/>
                                      </p:to>
                                    </p:set>
                                    <p:animEffect transition="in" filter="wipe(right)">
                                      <p:cBhvr>
                                        <p:cTn id="51" dur="500"/>
                                        <p:tgtEl>
                                          <p:spTgt spid="51"/>
                                        </p:tgtEl>
                                      </p:cBhvr>
                                    </p:animEffect>
                                  </p:childTnLst>
                                </p:cTn>
                              </p:par>
                              <p:par>
                                <p:cTn id="52" presetID="22" presetClass="entr" presetSubtype="1" fill="hold" nodeType="withEffect">
                                  <p:stCondLst>
                                    <p:cond delay="2800"/>
                                  </p:stCondLst>
                                  <p:childTnLst>
                                    <p:set>
                                      <p:cBhvr>
                                        <p:cTn id="53" dur="1" fill="hold">
                                          <p:stCondLst>
                                            <p:cond delay="0"/>
                                          </p:stCondLst>
                                        </p:cTn>
                                        <p:tgtEl>
                                          <p:spTgt spid="68"/>
                                        </p:tgtEl>
                                        <p:attrNameLst>
                                          <p:attrName>style.visibility</p:attrName>
                                        </p:attrNameLst>
                                      </p:cBhvr>
                                      <p:to>
                                        <p:strVal val="visible"/>
                                      </p:to>
                                    </p:set>
                                    <p:animEffect transition="in" filter="wipe(up)">
                                      <p:cBhvr>
                                        <p:cTn id="54" dur="500"/>
                                        <p:tgtEl>
                                          <p:spTgt spid="68"/>
                                        </p:tgtEl>
                                      </p:cBhvr>
                                    </p:animEffect>
                                  </p:childTnLst>
                                </p:cTn>
                              </p:par>
                              <p:par>
                                <p:cTn id="55" presetID="53" presetClass="entr" presetSubtype="16" fill="hold" grpId="0" nodeType="withEffect">
                                  <p:stCondLst>
                                    <p:cond delay="3100"/>
                                  </p:stCondLst>
                                  <p:childTnLst>
                                    <p:set>
                                      <p:cBhvr>
                                        <p:cTn id="56" dur="1" fill="hold">
                                          <p:stCondLst>
                                            <p:cond delay="0"/>
                                          </p:stCondLst>
                                        </p:cTn>
                                        <p:tgtEl>
                                          <p:spTgt spid="74"/>
                                        </p:tgtEl>
                                        <p:attrNameLst>
                                          <p:attrName>style.visibility</p:attrName>
                                        </p:attrNameLst>
                                      </p:cBhvr>
                                      <p:to>
                                        <p:strVal val="visible"/>
                                      </p:to>
                                    </p:set>
                                    <p:anim calcmode="lin" valueType="num">
                                      <p:cBhvr>
                                        <p:cTn id="57" dur="500" fill="hold"/>
                                        <p:tgtEl>
                                          <p:spTgt spid="74"/>
                                        </p:tgtEl>
                                        <p:attrNameLst>
                                          <p:attrName>ppt_w</p:attrName>
                                        </p:attrNameLst>
                                      </p:cBhvr>
                                      <p:tavLst>
                                        <p:tav tm="0">
                                          <p:val>
                                            <p:fltVal val="0"/>
                                          </p:val>
                                        </p:tav>
                                        <p:tav tm="100000">
                                          <p:val>
                                            <p:strVal val="#ppt_w"/>
                                          </p:val>
                                        </p:tav>
                                      </p:tavLst>
                                    </p:anim>
                                    <p:anim calcmode="lin" valueType="num">
                                      <p:cBhvr>
                                        <p:cTn id="58" dur="500" fill="hold"/>
                                        <p:tgtEl>
                                          <p:spTgt spid="74"/>
                                        </p:tgtEl>
                                        <p:attrNameLst>
                                          <p:attrName>ppt_h</p:attrName>
                                        </p:attrNameLst>
                                      </p:cBhvr>
                                      <p:tavLst>
                                        <p:tav tm="0">
                                          <p:val>
                                            <p:fltVal val="0"/>
                                          </p:val>
                                        </p:tav>
                                        <p:tav tm="100000">
                                          <p:val>
                                            <p:strVal val="#ppt_h"/>
                                          </p:val>
                                        </p:tav>
                                      </p:tavLst>
                                    </p:anim>
                                    <p:animEffect transition="in" filter="fade">
                                      <p:cBhvr>
                                        <p:cTn id="59" dur="500"/>
                                        <p:tgtEl>
                                          <p:spTgt spid="74"/>
                                        </p:tgtEl>
                                      </p:cBhvr>
                                    </p:animEffect>
                                  </p:childTnLst>
                                </p:cTn>
                              </p:par>
                              <p:par>
                                <p:cTn id="60" presetID="53" presetClass="entr" presetSubtype="16" fill="hold" nodeType="withEffect">
                                  <p:stCondLst>
                                    <p:cond delay="3500"/>
                                  </p:stCondLst>
                                  <p:childTnLst>
                                    <p:set>
                                      <p:cBhvr>
                                        <p:cTn id="61" dur="1" fill="hold">
                                          <p:stCondLst>
                                            <p:cond delay="0"/>
                                          </p:stCondLst>
                                        </p:cTn>
                                        <p:tgtEl>
                                          <p:spTgt spid="71"/>
                                        </p:tgtEl>
                                        <p:attrNameLst>
                                          <p:attrName>style.visibility</p:attrName>
                                        </p:attrNameLst>
                                      </p:cBhvr>
                                      <p:to>
                                        <p:strVal val="visible"/>
                                      </p:to>
                                    </p:set>
                                    <p:anim calcmode="lin" valueType="num">
                                      <p:cBhvr>
                                        <p:cTn id="62" dur="500" fill="hold"/>
                                        <p:tgtEl>
                                          <p:spTgt spid="71"/>
                                        </p:tgtEl>
                                        <p:attrNameLst>
                                          <p:attrName>ppt_w</p:attrName>
                                        </p:attrNameLst>
                                      </p:cBhvr>
                                      <p:tavLst>
                                        <p:tav tm="0">
                                          <p:val>
                                            <p:fltVal val="0"/>
                                          </p:val>
                                        </p:tav>
                                        <p:tav tm="100000">
                                          <p:val>
                                            <p:strVal val="#ppt_w"/>
                                          </p:val>
                                        </p:tav>
                                      </p:tavLst>
                                    </p:anim>
                                    <p:anim calcmode="lin" valueType="num">
                                      <p:cBhvr>
                                        <p:cTn id="63" dur="500" fill="hold"/>
                                        <p:tgtEl>
                                          <p:spTgt spid="71"/>
                                        </p:tgtEl>
                                        <p:attrNameLst>
                                          <p:attrName>ppt_h</p:attrName>
                                        </p:attrNameLst>
                                      </p:cBhvr>
                                      <p:tavLst>
                                        <p:tav tm="0">
                                          <p:val>
                                            <p:fltVal val="0"/>
                                          </p:val>
                                        </p:tav>
                                        <p:tav tm="100000">
                                          <p:val>
                                            <p:strVal val="#ppt_h"/>
                                          </p:val>
                                        </p:tav>
                                      </p:tavLst>
                                    </p:anim>
                                    <p:animEffect transition="in" filter="fade">
                                      <p:cBhvr>
                                        <p:cTn id="64" dur="500"/>
                                        <p:tgtEl>
                                          <p:spTgt spid="71"/>
                                        </p:tgtEl>
                                      </p:cBhvr>
                                    </p:animEffect>
                                  </p:childTnLst>
                                </p:cTn>
                              </p:par>
                              <p:par>
                                <p:cTn id="65" presetID="53" presetClass="entr" presetSubtype="16" fill="hold" nodeType="withEffect">
                                  <p:stCondLst>
                                    <p:cond delay="3900"/>
                                  </p:stCondLst>
                                  <p:childTnLst>
                                    <p:set>
                                      <p:cBhvr>
                                        <p:cTn id="66" dur="1" fill="hold">
                                          <p:stCondLst>
                                            <p:cond delay="0"/>
                                          </p:stCondLst>
                                        </p:cTn>
                                        <p:tgtEl>
                                          <p:spTgt spid="97"/>
                                        </p:tgtEl>
                                        <p:attrNameLst>
                                          <p:attrName>style.visibility</p:attrName>
                                        </p:attrNameLst>
                                      </p:cBhvr>
                                      <p:to>
                                        <p:strVal val="visible"/>
                                      </p:to>
                                    </p:set>
                                    <p:anim calcmode="lin" valueType="num">
                                      <p:cBhvr>
                                        <p:cTn id="67" dur="500" fill="hold"/>
                                        <p:tgtEl>
                                          <p:spTgt spid="97"/>
                                        </p:tgtEl>
                                        <p:attrNameLst>
                                          <p:attrName>ppt_w</p:attrName>
                                        </p:attrNameLst>
                                      </p:cBhvr>
                                      <p:tavLst>
                                        <p:tav tm="0">
                                          <p:val>
                                            <p:fltVal val="0"/>
                                          </p:val>
                                        </p:tav>
                                        <p:tav tm="100000">
                                          <p:val>
                                            <p:strVal val="#ppt_w"/>
                                          </p:val>
                                        </p:tav>
                                      </p:tavLst>
                                    </p:anim>
                                    <p:anim calcmode="lin" valueType="num">
                                      <p:cBhvr>
                                        <p:cTn id="68" dur="500" fill="hold"/>
                                        <p:tgtEl>
                                          <p:spTgt spid="97"/>
                                        </p:tgtEl>
                                        <p:attrNameLst>
                                          <p:attrName>ppt_h</p:attrName>
                                        </p:attrNameLst>
                                      </p:cBhvr>
                                      <p:tavLst>
                                        <p:tav tm="0">
                                          <p:val>
                                            <p:fltVal val="0"/>
                                          </p:val>
                                        </p:tav>
                                        <p:tav tm="100000">
                                          <p:val>
                                            <p:strVal val="#ppt_h"/>
                                          </p:val>
                                        </p:tav>
                                      </p:tavLst>
                                    </p:anim>
                                    <p:animEffect transition="in" filter="fade">
                                      <p:cBhvr>
                                        <p:cTn id="69" dur="500"/>
                                        <p:tgtEl>
                                          <p:spTgt spid="97"/>
                                        </p:tgtEl>
                                      </p:cBhvr>
                                    </p:animEffect>
                                  </p:childTnLst>
                                </p:cTn>
                              </p:par>
                              <p:par>
                                <p:cTn id="70" presetID="22" presetClass="entr" presetSubtype="1" fill="hold" nodeType="withEffect">
                                  <p:stCondLst>
                                    <p:cond delay="4300"/>
                                  </p:stCondLst>
                                  <p:childTnLst>
                                    <p:set>
                                      <p:cBhvr>
                                        <p:cTn id="71" dur="1" fill="hold">
                                          <p:stCondLst>
                                            <p:cond delay="0"/>
                                          </p:stCondLst>
                                        </p:cTn>
                                        <p:tgtEl>
                                          <p:spTgt spid="106"/>
                                        </p:tgtEl>
                                        <p:attrNameLst>
                                          <p:attrName>style.visibility</p:attrName>
                                        </p:attrNameLst>
                                      </p:cBhvr>
                                      <p:to>
                                        <p:strVal val="visible"/>
                                      </p:to>
                                    </p:set>
                                    <p:animEffect transition="in" filter="wipe(up)">
                                      <p:cBhvr>
                                        <p:cTn id="72" dur="500"/>
                                        <p:tgtEl>
                                          <p:spTgt spid="106"/>
                                        </p:tgtEl>
                                      </p:cBhvr>
                                    </p:animEffect>
                                  </p:childTnLst>
                                </p:cTn>
                              </p:par>
                              <p:par>
                                <p:cTn id="73" presetID="16" presetClass="entr" presetSubtype="21" fill="hold" grpId="0" nodeType="withEffect">
                                  <p:stCondLst>
                                    <p:cond delay="2600"/>
                                  </p:stCondLst>
                                  <p:childTnLst>
                                    <p:set>
                                      <p:cBhvr>
                                        <p:cTn id="74" dur="1" fill="hold">
                                          <p:stCondLst>
                                            <p:cond delay="0"/>
                                          </p:stCondLst>
                                        </p:cTn>
                                        <p:tgtEl>
                                          <p:spTgt spid="2"/>
                                        </p:tgtEl>
                                        <p:attrNameLst>
                                          <p:attrName>style.visibility</p:attrName>
                                        </p:attrNameLst>
                                      </p:cBhvr>
                                      <p:to>
                                        <p:strVal val="visible"/>
                                      </p:to>
                                    </p:set>
                                    <p:animEffect transition="in" filter="barn(inVertical)">
                                      <p:cBhvr>
                                        <p:cTn id="75" dur="500"/>
                                        <p:tgtEl>
                                          <p:spTgt spid="2"/>
                                        </p:tgtEl>
                                      </p:cBhvr>
                                    </p:animEffect>
                                  </p:childTnLst>
                                </p:cTn>
                              </p:par>
                              <p:par>
                                <p:cTn id="76" presetID="53" presetClass="entr" presetSubtype="16" fill="hold" grpId="0" nodeType="withEffect">
                                  <p:stCondLst>
                                    <p:cond delay="2800"/>
                                  </p:stCondLst>
                                  <p:childTnLst>
                                    <p:set>
                                      <p:cBhvr>
                                        <p:cTn id="77" dur="1" fill="hold">
                                          <p:stCondLst>
                                            <p:cond delay="0"/>
                                          </p:stCondLst>
                                        </p:cTn>
                                        <p:tgtEl>
                                          <p:spTgt spid="3"/>
                                        </p:tgtEl>
                                        <p:attrNameLst>
                                          <p:attrName>style.visibility</p:attrName>
                                        </p:attrNameLst>
                                      </p:cBhvr>
                                      <p:to>
                                        <p:strVal val="visible"/>
                                      </p:to>
                                    </p:set>
                                    <p:anim calcmode="lin" valueType="num">
                                      <p:cBhvr>
                                        <p:cTn id="78" dur="500" fill="hold"/>
                                        <p:tgtEl>
                                          <p:spTgt spid="3"/>
                                        </p:tgtEl>
                                        <p:attrNameLst>
                                          <p:attrName>ppt_w</p:attrName>
                                        </p:attrNameLst>
                                      </p:cBhvr>
                                      <p:tavLst>
                                        <p:tav tm="0">
                                          <p:val>
                                            <p:fltVal val="0"/>
                                          </p:val>
                                        </p:tav>
                                        <p:tav tm="100000">
                                          <p:val>
                                            <p:strVal val="#ppt_w"/>
                                          </p:val>
                                        </p:tav>
                                      </p:tavLst>
                                    </p:anim>
                                    <p:anim calcmode="lin" valueType="num">
                                      <p:cBhvr>
                                        <p:cTn id="79" dur="500" fill="hold"/>
                                        <p:tgtEl>
                                          <p:spTgt spid="3"/>
                                        </p:tgtEl>
                                        <p:attrNameLst>
                                          <p:attrName>ppt_h</p:attrName>
                                        </p:attrNameLst>
                                      </p:cBhvr>
                                      <p:tavLst>
                                        <p:tav tm="0">
                                          <p:val>
                                            <p:fltVal val="0"/>
                                          </p:val>
                                        </p:tav>
                                        <p:tav tm="100000">
                                          <p:val>
                                            <p:strVal val="#ppt_h"/>
                                          </p:val>
                                        </p:tav>
                                      </p:tavLst>
                                    </p:anim>
                                    <p:animEffect transition="in" filter="fade">
                                      <p:cBhvr>
                                        <p:cTn id="80" dur="500"/>
                                        <p:tgtEl>
                                          <p:spTgt spid="3"/>
                                        </p:tgtEl>
                                      </p:cBhvr>
                                    </p:animEffect>
                                  </p:childTnLst>
                                </p:cTn>
                              </p:par>
                              <p:par>
                                <p:cTn id="81" presetID="23" presetClass="entr" presetSubtype="16" fill="hold" grpId="0" nodeType="withEffect">
                                  <p:stCondLst>
                                    <p:cond delay="240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fltVal val="0"/>
                                          </p:val>
                                        </p:tav>
                                        <p:tav tm="100000">
                                          <p:val>
                                            <p:strVal val="#ppt_w"/>
                                          </p:val>
                                        </p:tav>
                                      </p:tavLst>
                                    </p:anim>
                                    <p:anim calcmode="lin" valueType="num">
                                      <p:cBhvr>
                                        <p:cTn id="84" dur="500" fill="hold"/>
                                        <p:tgtEl>
                                          <p:spTgt spid="5"/>
                                        </p:tgtEl>
                                        <p:attrNameLst>
                                          <p:attrName>ppt_h</p:attrName>
                                        </p:attrNameLst>
                                      </p:cBhvr>
                                      <p:tavLst>
                                        <p:tav tm="0">
                                          <p:val>
                                            <p:fltVal val="0"/>
                                          </p:val>
                                        </p:tav>
                                        <p:tav tm="100000">
                                          <p:val>
                                            <p:strVal val="#ppt_h"/>
                                          </p:val>
                                        </p:tav>
                                      </p:tavLst>
                                    </p:anim>
                                  </p:childTnLst>
                                </p:cTn>
                              </p:par>
                              <p:par>
                                <p:cTn id="85" presetID="2" presetClass="entr" presetSubtype="4" accel="50000" decel="50000" fill="hold" nodeType="withEffect">
                                  <p:stCondLst>
                                    <p:cond delay="3200"/>
                                  </p:stCondLst>
                                  <p:childTnLst>
                                    <p:set>
                                      <p:cBhvr>
                                        <p:cTn id="86" dur="1" fill="hold">
                                          <p:stCondLst>
                                            <p:cond delay="0"/>
                                          </p:stCondLst>
                                        </p:cTn>
                                        <p:tgtEl>
                                          <p:spTgt spid="115"/>
                                        </p:tgtEl>
                                        <p:attrNameLst>
                                          <p:attrName>style.visibility</p:attrName>
                                        </p:attrNameLst>
                                      </p:cBhvr>
                                      <p:to>
                                        <p:strVal val="visible"/>
                                      </p:to>
                                    </p:set>
                                    <p:anim calcmode="lin" valueType="num">
                                      <p:cBhvr additive="base">
                                        <p:cTn id="87" dur="500" fill="hold"/>
                                        <p:tgtEl>
                                          <p:spTgt spid="115"/>
                                        </p:tgtEl>
                                        <p:attrNameLst>
                                          <p:attrName>ppt_x</p:attrName>
                                        </p:attrNameLst>
                                      </p:cBhvr>
                                      <p:tavLst>
                                        <p:tav tm="0">
                                          <p:val>
                                            <p:strVal val="#ppt_x"/>
                                          </p:val>
                                        </p:tav>
                                        <p:tav tm="100000">
                                          <p:val>
                                            <p:strVal val="#ppt_x"/>
                                          </p:val>
                                        </p:tav>
                                      </p:tavLst>
                                    </p:anim>
                                    <p:anim calcmode="lin" valueType="num">
                                      <p:cBhvr additive="base">
                                        <p:cTn id="88" dur="500" fill="hold"/>
                                        <p:tgtEl>
                                          <p:spTgt spid="115"/>
                                        </p:tgtEl>
                                        <p:attrNameLst>
                                          <p:attrName>ppt_y</p:attrName>
                                        </p:attrNameLst>
                                      </p:cBhvr>
                                      <p:tavLst>
                                        <p:tav tm="0">
                                          <p:val>
                                            <p:strVal val="1+#ppt_h/2"/>
                                          </p:val>
                                        </p:tav>
                                        <p:tav tm="100000">
                                          <p:val>
                                            <p:strVal val="#ppt_y"/>
                                          </p:val>
                                        </p:tav>
                                      </p:tavLst>
                                    </p:anim>
                                  </p:childTnLst>
                                </p:cTn>
                              </p:par>
                              <p:par>
                                <p:cTn id="89" presetID="2" presetClass="entr" presetSubtype="4" accel="50000" decel="50000" fill="hold" grpId="0" nodeType="withEffect">
                                  <p:stCondLst>
                                    <p:cond delay="2800"/>
                                  </p:stCondLst>
                                  <p:childTnLst>
                                    <p:set>
                                      <p:cBhvr>
                                        <p:cTn id="90" dur="1" fill="hold">
                                          <p:stCondLst>
                                            <p:cond delay="0"/>
                                          </p:stCondLst>
                                        </p:cTn>
                                        <p:tgtEl>
                                          <p:spTgt spid="118"/>
                                        </p:tgtEl>
                                        <p:attrNameLst>
                                          <p:attrName>style.visibility</p:attrName>
                                        </p:attrNameLst>
                                      </p:cBhvr>
                                      <p:to>
                                        <p:strVal val="visible"/>
                                      </p:to>
                                    </p:set>
                                    <p:anim calcmode="lin" valueType="num">
                                      <p:cBhvr additive="base">
                                        <p:cTn id="91" dur="500" fill="hold"/>
                                        <p:tgtEl>
                                          <p:spTgt spid="118"/>
                                        </p:tgtEl>
                                        <p:attrNameLst>
                                          <p:attrName>ppt_x</p:attrName>
                                        </p:attrNameLst>
                                      </p:cBhvr>
                                      <p:tavLst>
                                        <p:tav tm="0">
                                          <p:val>
                                            <p:strVal val="#ppt_x"/>
                                          </p:val>
                                        </p:tav>
                                        <p:tav tm="100000">
                                          <p:val>
                                            <p:strVal val="#ppt_x"/>
                                          </p:val>
                                        </p:tav>
                                      </p:tavLst>
                                    </p:anim>
                                    <p:anim calcmode="lin" valueType="num">
                                      <p:cBhvr additive="base">
                                        <p:cTn id="92" dur="500" fill="hold"/>
                                        <p:tgtEl>
                                          <p:spTgt spid="118"/>
                                        </p:tgtEl>
                                        <p:attrNameLst>
                                          <p:attrName>ppt_y</p:attrName>
                                        </p:attrNameLst>
                                      </p:cBhvr>
                                      <p:tavLst>
                                        <p:tav tm="0">
                                          <p:val>
                                            <p:strVal val="1+#ppt_h/2"/>
                                          </p:val>
                                        </p:tav>
                                        <p:tav tm="100000">
                                          <p:val>
                                            <p:strVal val="#ppt_y"/>
                                          </p:val>
                                        </p:tav>
                                      </p:tavLst>
                                    </p:anim>
                                  </p:childTnLst>
                                </p:cTn>
                              </p:par>
                              <p:par>
                                <p:cTn id="93" presetID="22" presetClass="entr" presetSubtype="8" fill="hold" nodeType="withEffect">
                                  <p:stCondLst>
                                    <p:cond delay="1200"/>
                                  </p:stCondLst>
                                  <p:childTnLst>
                                    <p:set>
                                      <p:cBhvr>
                                        <p:cTn id="94" dur="1" fill="hold">
                                          <p:stCondLst>
                                            <p:cond delay="0"/>
                                          </p:stCondLst>
                                        </p:cTn>
                                        <p:tgtEl>
                                          <p:spTgt spid="59"/>
                                        </p:tgtEl>
                                        <p:attrNameLst>
                                          <p:attrName>style.visibility</p:attrName>
                                        </p:attrNameLst>
                                      </p:cBhvr>
                                      <p:to>
                                        <p:strVal val="visible"/>
                                      </p:to>
                                    </p:set>
                                    <p:animEffect transition="in" filter="wipe(left)">
                                      <p:cBhvr>
                                        <p:cTn id="95" dur="500"/>
                                        <p:tgtEl>
                                          <p:spTgt spid="59"/>
                                        </p:tgtEl>
                                      </p:cBhvr>
                                    </p:animEffect>
                                  </p:childTnLst>
                                </p:cTn>
                              </p:par>
                              <p:par>
                                <p:cTn id="96" presetID="16" presetClass="entr" presetSubtype="21" fill="hold" grpId="0" nodeType="withEffect">
                                  <p:stCondLst>
                                    <p:cond delay="1600"/>
                                  </p:stCondLst>
                                  <p:childTnLst>
                                    <p:set>
                                      <p:cBhvr>
                                        <p:cTn id="97" dur="1" fill="hold">
                                          <p:stCondLst>
                                            <p:cond delay="0"/>
                                          </p:stCondLst>
                                        </p:cTn>
                                        <p:tgtEl>
                                          <p:spTgt spid="8"/>
                                        </p:tgtEl>
                                        <p:attrNameLst>
                                          <p:attrName>style.visibility</p:attrName>
                                        </p:attrNameLst>
                                      </p:cBhvr>
                                      <p:to>
                                        <p:strVal val="visible"/>
                                      </p:to>
                                    </p:set>
                                    <p:animEffect transition="in" filter="barn(inVertical)">
                                      <p:cBhvr>
                                        <p:cTn id="98" dur="500"/>
                                        <p:tgtEl>
                                          <p:spTgt spid="8"/>
                                        </p:tgtEl>
                                      </p:cBhvr>
                                    </p:animEffect>
                                  </p:childTnLst>
                                </p:cTn>
                              </p:par>
                              <p:par>
                                <p:cTn id="99" presetID="22" presetClass="entr" presetSubtype="8" fill="hold" nodeType="withEffect">
                                  <p:stCondLst>
                                    <p:cond delay="190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par>
                                <p:cTn id="102" presetID="22" presetClass="entr" presetSubtype="1" fill="hold" nodeType="withEffect">
                                  <p:stCondLst>
                                    <p:cond delay="2300"/>
                                  </p:stCondLst>
                                  <p:childTnLst>
                                    <p:set>
                                      <p:cBhvr>
                                        <p:cTn id="103" dur="1" fill="hold">
                                          <p:stCondLst>
                                            <p:cond delay="0"/>
                                          </p:stCondLst>
                                        </p:cTn>
                                        <p:tgtEl>
                                          <p:spTgt spid="70"/>
                                        </p:tgtEl>
                                        <p:attrNameLst>
                                          <p:attrName>style.visibility</p:attrName>
                                        </p:attrNameLst>
                                      </p:cBhvr>
                                      <p:to>
                                        <p:strVal val="visible"/>
                                      </p:to>
                                    </p:set>
                                    <p:animEffect transition="in" filter="wipe(up)">
                                      <p:cBhvr>
                                        <p:cTn id="104" dur="500"/>
                                        <p:tgtEl>
                                          <p:spTgt spid="70"/>
                                        </p:tgtEl>
                                      </p:cBhvr>
                                    </p:animEffect>
                                  </p:childTnLst>
                                </p:cTn>
                              </p:par>
                              <p:par>
                                <p:cTn id="105" presetID="53" presetClass="entr" presetSubtype="16" fill="hold" grpId="0" nodeType="withEffect">
                                  <p:stCondLst>
                                    <p:cond delay="2700"/>
                                  </p:stCondLst>
                                  <p:childTnLst>
                                    <p:set>
                                      <p:cBhvr>
                                        <p:cTn id="106" dur="1" fill="hold">
                                          <p:stCondLst>
                                            <p:cond delay="0"/>
                                          </p:stCondLst>
                                        </p:cTn>
                                        <p:tgtEl>
                                          <p:spTgt spid="78"/>
                                        </p:tgtEl>
                                        <p:attrNameLst>
                                          <p:attrName>style.visibility</p:attrName>
                                        </p:attrNameLst>
                                      </p:cBhvr>
                                      <p:to>
                                        <p:strVal val="visible"/>
                                      </p:to>
                                    </p:set>
                                    <p:anim calcmode="lin" valueType="num">
                                      <p:cBhvr>
                                        <p:cTn id="107" dur="500" fill="hold"/>
                                        <p:tgtEl>
                                          <p:spTgt spid="78"/>
                                        </p:tgtEl>
                                        <p:attrNameLst>
                                          <p:attrName>ppt_w</p:attrName>
                                        </p:attrNameLst>
                                      </p:cBhvr>
                                      <p:tavLst>
                                        <p:tav tm="0">
                                          <p:val>
                                            <p:fltVal val="0"/>
                                          </p:val>
                                        </p:tav>
                                        <p:tav tm="100000">
                                          <p:val>
                                            <p:strVal val="#ppt_w"/>
                                          </p:val>
                                        </p:tav>
                                      </p:tavLst>
                                    </p:anim>
                                    <p:anim calcmode="lin" valueType="num">
                                      <p:cBhvr>
                                        <p:cTn id="108" dur="500" fill="hold"/>
                                        <p:tgtEl>
                                          <p:spTgt spid="78"/>
                                        </p:tgtEl>
                                        <p:attrNameLst>
                                          <p:attrName>ppt_h</p:attrName>
                                        </p:attrNameLst>
                                      </p:cBhvr>
                                      <p:tavLst>
                                        <p:tav tm="0">
                                          <p:val>
                                            <p:fltVal val="0"/>
                                          </p:val>
                                        </p:tav>
                                        <p:tav tm="100000">
                                          <p:val>
                                            <p:strVal val="#ppt_h"/>
                                          </p:val>
                                        </p:tav>
                                      </p:tavLst>
                                    </p:anim>
                                    <p:animEffect transition="in" filter="fade">
                                      <p:cBhvr>
                                        <p:cTn id="109" dur="500"/>
                                        <p:tgtEl>
                                          <p:spTgt spid="78"/>
                                        </p:tgtEl>
                                      </p:cBhvr>
                                    </p:animEffect>
                                  </p:childTnLst>
                                </p:cTn>
                              </p:par>
                              <p:par>
                                <p:cTn id="110" presetID="53" presetClass="entr" presetSubtype="16" fill="hold" nodeType="withEffect">
                                  <p:stCondLst>
                                    <p:cond delay="3100"/>
                                  </p:stCondLst>
                                  <p:childTnLst>
                                    <p:set>
                                      <p:cBhvr>
                                        <p:cTn id="111" dur="1" fill="hold">
                                          <p:stCondLst>
                                            <p:cond delay="0"/>
                                          </p:stCondLst>
                                        </p:cTn>
                                        <p:tgtEl>
                                          <p:spTgt spid="75"/>
                                        </p:tgtEl>
                                        <p:attrNameLst>
                                          <p:attrName>style.visibility</p:attrName>
                                        </p:attrNameLst>
                                      </p:cBhvr>
                                      <p:to>
                                        <p:strVal val="visible"/>
                                      </p:to>
                                    </p:set>
                                    <p:anim calcmode="lin" valueType="num">
                                      <p:cBhvr>
                                        <p:cTn id="112" dur="500" fill="hold"/>
                                        <p:tgtEl>
                                          <p:spTgt spid="75"/>
                                        </p:tgtEl>
                                        <p:attrNameLst>
                                          <p:attrName>ppt_w</p:attrName>
                                        </p:attrNameLst>
                                      </p:cBhvr>
                                      <p:tavLst>
                                        <p:tav tm="0">
                                          <p:val>
                                            <p:fltVal val="0"/>
                                          </p:val>
                                        </p:tav>
                                        <p:tav tm="100000">
                                          <p:val>
                                            <p:strVal val="#ppt_w"/>
                                          </p:val>
                                        </p:tav>
                                      </p:tavLst>
                                    </p:anim>
                                    <p:anim calcmode="lin" valueType="num">
                                      <p:cBhvr>
                                        <p:cTn id="113" dur="500" fill="hold"/>
                                        <p:tgtEl>
                                          <p:spTgt spid="75"/>
                                        </p:tgtEl>
                                        <p:attrNameLst>
                                          <p:attrName>ppt_h</p:attrName>
                                        </p:attrNameLst>
                                      </p:cBhvr>
                                      <p:tavLst>
                                        <p:tav tm="0">
                                          <p:val>
                                            <p:fltVal val="0"/>
                                          </p:val>
                                        </p:tav>
                                        <p:tav tm="100000">
                                          <p:val>
                                            <p:strVal val="#ppt_h"/>
                                          </p:val>
                                        </p:tav>
                                      </p:tavLst>
                                    </p:anim>
                                    <p:animEffect transition="in" filter="fade">
                                      <p:cBhvr>
                                        <p:cTn id="114" dur="500"/>
                                        <p:tgtEl>
                                          <p:spTgt spid="75"/>
                                        </p:tgtEl>
                                      </p:cBhvr>
                                    </p:animEffect>
                                  </p:childTnLst>
                                </p:cTn>
                              </p:par>
                              <p:par>
                                <p:cTn id="115" presetID="53" presetClass="entr" presetSubtype="16" fill="hold" nodeType="withEffect">
                                  <p:stCondLst>
                                    <p:cond delay="3500"/>
                                  </p:stCondLst>
                                  <p:childTnLst>
                                    <p:set>
                                      <p:cBhvr>
                                        <p:cTn id="116" dur="1" fill="hold">
                                          <p:stCondLst>
                                            <p:cond delay="0"/>
                                          </p:stCondLst>
                                        </p:cTn>
                                        <p:tgtEl>
                                          <p:spTgt spid="103"/>
                                        </p:tgtEl>
                                        <p:attrNameLst>
                                          <p:attrName>style.visibility</p:attrName>
                                        </p:attrNameLst>
                                      </p:cBhvr>
                                      <p:to>
                                        <p:strVal val="visible"/>
                                      </p:to>
                                    </p:set>
                                    <p:anim calcmode="lin" valueType="num">
                                      <p:cBhvr>
                                        <p:cTn id="117" dur="500" fill="hold"/>
                                        <p:tgtEl>
                                          <p:spTgt spid="103"/>
                                        </p:tgtEl>
                                        <p:attrNameLst>
                                          <p:attrName>ppt_w</p:attrName>
                                        </p:attrNameLst>
                                      </p:cBhvr>
                                      <p:tavLst>
                                        <p:tav tm="0">
                                          <p:val>
                                            <p:fltVal val="0"/>
                                          </p:val>
                                        </p:tav>
                                        <p:tav tm="100000">
                                          <p:val>
                                            <p:strVal val="#ppt_w"/>
                                          </p:val>
                                        </p:tav>
                                      </p:tavLst>
                                    </p:anim>
                                    <p:anim calcmode="lin" valueType="num">
                                      <p:cBhvr>
                                        <p:cTn id="118" dur="500" fill="hold"/>
                                        <p:tgtEl>
                                          <p:spTgt spid="103"/>
                                        </p:tgtEl>
                                        <p:attrNameLst>
                                          <p:attrName>ppt_h</p:attrName>
                                        </p:attrNameLst>
                                      </p:cBhvr>
                                      <p:tavLst>
                                        <p:tav tm="0">
                                          <p:val>
                                            <p:fltVal val="0"/>
                                          </p:val>
                                        </p:tav>
                                        <p:tav tm="100000">
                                          <p:val>
                                            <p:strVal val="#ppt_h"/>
                                          </p:val>
                                        </p:tav>
                                      </p:tavLst>
                                    </p:anim>
                                    <p:animEffect transition="in" filter="fade">
                                      <p:cBhvr>
                                        <p:cTn id="119" dur="500"/>
                                        <p:tgtEl>
                                          <p:spTgt spid="103"/>
                                        </p:tgtEl>
                                      </p:cBhvr>
                                    </p:animEffect>
                                  </p:childTnLst>
                                </p:cTn>
                              </p:par>
                              <p:par>
                                <p:cTn id="120" presetID="22" presetClass="entr" presetSubtype="1" fill="hold" nodeType="withEffect">
                                  <p:stCondLst>
                                    <p:cond delay="3900"/>
                                  </p:stCondLst>
                                  <p:childTnLst>
                                    <p:set>
                                      <p:cBhvr>
                                        <p:cTn id="121" dur="1" fill="hold">
                                          <p:stCondLst>
                                            <p:cond delay="0"/>
                                          </p:stCondLst>
                                        </p:cTn>
                                        <p:tgtEl>
                                          <p:spTgt spid="112"/>
                                        </p:tgtEl>
                                        <p:attrNameLst>
                                          <p:attrName>style.visibility</p:attrName>
                                        </p:attrNameLst>
                                      </p:cBhvr>
                                      <p:to>
                                        <p:strVal val="visible"/>
                                      </p:to>
                                    </p:set>
                                    <p:animEffect transition="in" filter="wipe(up)">
                                      <p:cBhvr>
                                        <p:cTn id="122" dur="500"/>
                                        <p:tgtEl>
                                          <p:spTgt spid="112"/>
                                        </p:tgtEl>
                                      </p:cBhvr>
                                    </p:animEffect>
                                  </p:childTnLst>
                                </p:cTn>
                              </p:par>
                              <p:par>
                                <p:cTn id="123" presetID="22" presetClass="entr" presetSubtype="4" fill="hold" grpId="0" nodeType="withEffect">
                                  <p:stCondLst>
                                    <p:cond delay="2200"/>
                                  </p:stCondLst>
                                  <p:childTnLst>
                                    <p:set>
                                      <p:cBhvr>
                                        <p:cTn id="124" dur="1" fill="hold">
                                          <p:stCondLst>
                                            <p:cond delay="0"/>
                                          </p:stCondLst>
                                        </p:cTn>
                                        <p:tgtEl>
                                          <p:spTgt spid="6"/>
                                        </p:tgtEl>
                                        <p:attrNameLst>
                                          <p:attrName>style.visibility</p:attrName>
                                        </p:attrNameLst>
                                      </p:cBhvr>
                                      <p:to>
                                        <p:strVal val="visible"/>
                                      </p:to>
                                    </p:set>
                                    <p:animEffect transition="in" filter="wipe(down)">
                                      <p:cBhvr>
                                        <p:cTn id="125" dur="500"/>
                                        <p:tgtEl>
                                          <p:spTgt spid="6"/>
                                        </p:tgtEl>
                                      </p:cBhvr>
                                    </p:animEffect>
                                  </p:childTnLst>
                                </p:cTn>
                              </p:par>
                              <p:par>
                                <p:cTn id="126" presetID="53" presetClass="entr" presetSubtype="16" fill="hold" grpId="0" nodeType="withEffect">
                                  <p:stCondLst>
                                    <p:cond delay="2600"/>
                                  </p:stCondLst>
                                  <p:childTnLst>
                                    <p:set>
                                      <p:cBhvr>
                                        <p:cTn id="127" dur="1" fill="hold">
                                          <p:stCondLst>
                                            <p:cond delay="0"/>
                                          </p:stCondLst>
                                        </p:cTn>
                                        <p:tgtEl>
                                          <p:spTgt spid="7"/>
                                        </p:tgtEl>
                                        <p:attrNameLst>
                                          <p:attrName>style.visibility</p:attrName>
                                        </p:attrNameLst>
                                      </p:cBhvr>
                                      <p:to>
                                        <p:strVal val="visible"/>
                                      </p:to>
                                    </p:set>
                                    <p:anim calcmode="lin" valueType="num">
                                      <p:cBhvr>
                                        <p:cTn id="128" dur="500" fill="hold"/>
                                        <p:tgtEl>
                                          <p:spTgt spid="7"/>
                                        </p:tgtEl>
                                        <p:attrNameLst>
                                          <p:attrName>ppt_w</p:attrName>
                                        </p:attrNameLst>
                                      </p:cBhvr>
                                      <p:tavLst>
                                        <p:tav tm="0">
                                          <p:val>
                                            <p:fltVal val="0"/>
                                          </p:val>
                                        </p:tav>
                                        <p:tav tm="100000">
                                          <p:val>
                                            <p:strVal val="#ppt_w"/>
                                          </p:val>
                                        </p:tav>
                                      </p:tavLst>
                                    </p:anim>
                                    <p:anim calcmode="lin" valueType="num">
                                      <p:cBhvr>
                                        <p:cTn id="129" dur="500" fill="hold"/>
                                        <p:tgtEl>
                                          <p:spTgt spid="7"/>
                                        </p:tgtEl>
                                        <p:attrNameLst>
                                          <p:attrName>ppt_h</p:attrName>
                                        </p:attrNameLst>
                                      </p:cBhvr>
                                      <p:tavLst>
                                        <p:tav tm="0">
                                          <p:val>
                                            <p:fltVal val="0"/>
                                          </p:val>
                                        </p:tav>
                                        <p:tav tm="100000">
                                          <p:val>
                                            <p:strVal val="#ppt_h"/>
                                          </p:val>
                                        </p:tav>
                                      </p:tavLst>
                                    </p:anim>
                                    <p:animEffect transition="in" filter="fade">
                                      <p:cBhvr>
                                        <p:cTn id="130" dur="500"/>
                                        <p:tgtEl>
                                          <p:spTgt spid="7"/>
                                        </p:tgtEl>
                                      </p:cBhvr>
                                    </p:animEffect>
                                  </p:childTnLst>
                                </p:cTn>
                              </p:par>
                              <p:par>
                                <p:cTn id="131" presetID="53" presetClass="entr" presetSubtype="16" fill="hold" grpId="0" nodeType="withEffect">
                                  <p:stCondLst>
                                    <p:cond delay="210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par>
                                <p:cTn id="136" presetID="2" presetClass="entr" presetSubtype="4" fill="hold" grpId="0" nodeType="withEffect">
                                  <p:stCondLst>
                                    <p:cond delay="250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ppt_x"/>
                                          </p:val>
                                        </p:tav>
                                        <p:tav tm="100000">
                                          <p:val>
                                            <p:strVal val="#ppt_x"/>
                                          </p:val>
                                        </p:tav>
                                      </p:tavLst>
                                    </p:anim>
                                    <p:anim calcmode="lin" valueType="num">
                                      <p:cBhvr additive="base">
                                        <p:cTn id="139" dur="500" fill="hold"/>
                                        <p:tgtEl>
                                          <p:spTgt spid="119"/>
                                        </p:tgtEl>
                                        <p:attrNameLst>
                                          <p:attrName>ppt_y</p:attrName>
                                        </p:attrNameLst>
                                      </p:cBhvr>
                                      <p:tavLst>
                                        <p:tav tm="0">
                                          <p:val>
                                            <p:strVal val="1+#ppt_h/2"/>
                                          </p:val>
                                        </p:tav>
                                        <p:tav tm="100000">
                                          <p:val>
                                            <p:strVal val="#ppt_y"/>
                                          </p:val>
                                        </p:tav>
                                      </p:tavLst>
                                    </p:anim>
                                  </p:childTnLst>
                                </p:cTn>
                              </p:par>
                              <p:par>
                                <p:cTn id="140" presetID="2" presetClass="entr" presetSubtype="4" fill="hold" nodeType="withEffect">
                                  <p:stCondLst>
                                    <p:cond delay="3000"/>
                                  </p:stCondLst>
                                  <p:childTnLst>
                                    <p:set>
                                      <p:cBhvr>
                                        <p:cTn id="141" dur="1" fill="hold">
                                          <p:stCondLst>
                                            <p:cond delay="0"/>
                                          </p:stCondLst>
                                        </p:cTn>
                                        <p:tgtEl>
                                          <p:spTgt spid="120"/>
                                        </p:tgtEl>
                                        <p:attrNameLst>
                                          <p:attrName>style.visibility</p:attrName>
                                        </p:attrNameLst>
                                      </p:cBhvr>
                                      <p:to>
                                        <p:strVal val="visible"/>
                                      </p:to>
                                    </p:set>
                                    <p:anim calcmode="lin" valueType="num">
                                      <p:cBhvr additive="base">
                                        <p:cTn id="142" dur="500" fill="hold"/>
                                        <p:tgtEl>
                                          <p:spTgt spid="120"/>
                                        </p:tgtEl>
                                        <p:attrNameLst>
                                          <p:attrName>ppt_x</p:attrName>
                                        </p:attrNameLst>
                                      </p:cBhvr>
                                      <p:tavLst>
                                        <p:tav tm="0">
                                          <p:val>
                                            <p:strVal val="#ppt_x"/>
                                          </p:val>
                                        </p:tav>
                                        <p:tav tm="100000">
                                          <p:val>
                                            <p:strVal val="#ppt_x"/>
                                          </p:val>
                                        </p:tav>
                                      </p:tavLst>
                                    </p:anim>
                                    <p:anim calcmode="lin" valueType="num">
                                      <p:cBhvr additive="base">
                                        <p:cTn id="143"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74" grpId="0" animBg="1"/>
      <p:bldP spid="78" grpId="0" animBg="1"/>
      <p:bldP spid="87" grpId="0" animBg="1"/>
      <p:bldP spid="92" grpId="0" animBg="1"/>
      <p:bldP spid="118" grpId="0" animBg="1"/>
      <p:bldP spid="119" grpId="0" animBg="1"/>
      <p:bldP spid="126" grpId="0"/>
      <p:bldP spid="1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p:cNvGrpSpPr/>
          <p:nvPr/>
        </p:nvGrpSpPr>
        <p:grpSpPr>
          <a:xfrm flipH="1">
            <a:off x="691782" y="2267204"/>
            <a:ext cx="3115264" cy="2197191"/>
            <a:chOff x="6035675" y="862013"/>
            <a:chExt cx="479425" cy="338138"/>
          </a:xfrm>
          <a:solidFill>
            <a:srgbClr val="00B0F0"/>
          </a:solidFill>
        </p:grpSpPr>
        <p:sp>
          <p:nvSpPr>
            <p:cNvPr id="167" name="Freeform 95"/>
            <p:cNvSpPr>
              <a:spLocks noEditPoints="1"/>
            </p:cNvSpPr>
            <p:nvPr/>
          </p:nvSpPr>
          <p:spPr bwMode="auto">
            <a:xfrm>
              <a:off x="6332538" y="977900"/>
              <a:ext cx="76200" cy="74613"/>
            </a:xfrm>
            <a:custGeom>
              <a:avLst/>
              <a:gdLst/>
              <a:ahLst/>
              <a:cxnLst>
                <a:cxn ang="0">
                  <a:pos x="31" y="0"/>
                </a:cxn>
                <a:cxn ang="0">
                  <a:pos x="17" y="0"/>
                </a:cxn>
                <a:cxn ang="0">
                  <a:pos x="17" y="16"/>
                </a:cxn>
                <a:cxn ang="0">
                  <a:pos x="0" y="16"/>
                </a:cxn>
                <a:cxn ang="0">
                  <a:pos x="0" y="29"/>
                </a:cxn>
                <a:cxn ang="0">
                  <a:pos x="17" y="29"/>
                </a:cxn>
                <a:cxn ang="0">
                  <a:pos x="17" y="47"/>
                </a:cxn>
                <a:cxn ang="0">
                  <a:pos x="31" y="47"/>
                </a:cxn>
                <a:cxn ang="0">
                  <a:pos x="31" y="29"/>
                </a:cxn>
                <a:cxn ang="0">
                  <a:pos x="48" y="29"/>
                </a:cxn>
                <a:cxn ang="0">
                  <a:pos x="48" y="16"/>
                </a:cxn>
                <a:cxn ang="0">
                  <a:pos x="31" y="16"/>
                </a:cxn>
                <a:cxn ang="0">
                  <a:pos x="31" y="0"/>
                </a:cxn>
                <a:cxn ang="0">
                  <a:pos x="31" y="0"/>
                </a:cxn>
                <a:cxn ang="0">
                  <a:pos x="31" y="0"/>
                </a:cxn>
              </a:cxnLst>
              <a:rect l="0" t="0" r="r" b="b"/>
              <a:pathLst>
                <a:path w="48" h="47">
                  <a:moveTo>
                    <a:pt x="31" y="0"/>
                  </a:moveTo>
                  <a:lnTo>
                    <a:pt x="17" y="0"/>
                  </a:lnTo>
                  <a:lnTo>
                    <a:pt x="17" y="16"/>
                  </a:lnTo>
                  <a:lnTo>
                    <a:pt x="0" y="16"/>
                  </a:lnTo>
                  <a:lnTo>
                    <a:pt x="0" y="29"/>
                  </a:lnTo>
                  <a:lnTo>
                    <a:pt x="17" y="29"/>
                  </a:lnTo>
                  <a:lnTo>
                    <a:pt x="17" y="47"/>
                  </a:lnTo>
                  <a:lnTo>
                    <a:pt x="31" y="47"/>
                  </a:lnTo>
                  <a:lnTo>
                    <a:pt x="31" y="29"/>
                  </a:lnTo>
                  <a:lnTo>
                    <a:pt x="48" y="29"/>
                  </a:lnTo>
                  <a:lnTo>
                    <a:pt x="48" y="16"/>
                  </a:lnTo>
                  <a:lnTo>
                    <a:pt x="31" y="16"/>
                  </a:lnTo>
                  <a:lnTo>
                    <a:pt x="31" y="0"/>
                  </a:lnTo>
                  <a:close/>
                  <a:moveTo>
                    <a:pt x="31" y="0"/>
                  </a:moveTo>
                  <a:lnTo>
                    <a:pt x="31" y="0"/>
                  </a:lnTo>
                  <a:close/>
                </a:path>
              </a:pathLst>
            </a:custGeom>
            <a:grpFill/>
            <a:ln w="9525">
              <a:noFill/>
              <a:round/>
            </a:ln>
          </p:spPr>
          <p:txBody>
            <a:bodyPr vert="horz" wrap="square" lIns="91440" tIns="45720" rIns="91440" bIns="45720" numCol="1" anchor="t" anchorCtr="0" compatLnSpc="1"/>
            <a:lstStyle/>
            <a:p>
              <a:endParaRPr lang="en-US"/>
            </a:p>
          </p:txBody>
        </p:sp>
        <p:sp>
          <p:nvSpPr>
            <p:cNvPr id="168" name="Freeform 96"/>
            <p:cNvSpPr>
              <a:spLocks noEditPoints="1"/>
            </p:cNvSpPr>
            <p:nvPr/>
          </p:nvSpPr>
          <p:spPr bwMode="auto">
            <a:xfrm>
              <a:off x="6332538" y="977900"/>
              <a:ext cx="76200" cy="74613"/>
            </a:xfrm>
            <a:custGeom>
              <a:avLst/>
              <a:gdLst/>
              <a:ahLst/>
              <a:cxnLst>
                <a:cxn ang="0">
                  <a:pos x="31" y="0"/>
                </a:cxn>
                <a:cxn ang="0">
                  <a:pos x="17" y="0"/>
                </a:cxn>
                <a:cxn ang="0">
                  <a:pos x="17" y="16"/>
                </a:cxn>
                <a:cxn ang="0">
                  <a:pos x="0" y="16"/>
                </a:cxn>
                <a:cxn ang="0">
                  <a:pos x="0" y="29"/>
                </a:cxn>
                <a:cxn ang="0">
                  <a:pos x="17" y="29"/>
                </a:cxn>
                <a:cxn ang="0">
                  <a:pos x="17" y="47"/>
                </a:cxn>
                <a:cxn ang="0">
                  <a:pos x="31" y="47"/>
                </a:cxn>
                <a:cxn ang="0">
                  <a:pos x="31" y="29"/>
                </a:cxn>
                <a:cxn ang="0">
                  <a:pos x="48" y="29"/>
                </a:cxn>
                <a:cxn ang="0">
                  <a:pos x="48" y="16"/>
                </a:cxn>
                <a:cxn ang="0">
                  <a:pos x="31" y="16"/>
                </a:cxn>
                <a:cxn ang="0">
                  <a:pos x="31" y="0"/>
                </a:cxn>
                <a:cxn ang="0">
                  <a:pos x="31" y="0"/>
                </a:cxn>
                <a:cxn ang="0">
                  <a:pos x="31" y="0"/>
                </a:cxn>
              </a:cxnLst>
              <a:rect l="0" t="0" r="r" b="b"/>
              <a:pathLst>
                <a:path w="48" h="47">
                  <a:moveTo>
                    <a:pt x="31" y="0"/>
                  </a:moveTo>
                  <a:lnTo>
                    <a:pt x="17" y="0"/>
                  </a:lnTo>
                  <a:lnTo>
                    <a:pt x="17" y="16"/>
                  </a:lnTo>
                  <a:lnTo>
                    <a:pt x="0" y="16"/>
                  </a:lnTo>
                  <a:lnTo>
                    <a:pt x="0" y="29"/>
                  </a:lnTo>
                  <a:lnTo>
                    <a:pt x="17" y="29"/>
                  </a:lnTo>
                  <a:lnTo>
                    <a:pt x="17" y="47"/>
                  </a:lnTo>
                  <a:lnTo>
                    <a:pt x="31" y="47"/>
                  </a:lnTo>
                  <a:lnTo>
                    <a:pt x="31" y="29"/>
                  </a:lnTo>
                  <a:lnTo>
                    <a:pt x="48" y="29"/>
                  </a:lnTo>
                  <a:lnTo>
                    <a:pt x="48" y="16"/>
                  </a:lnTo>
                  <a:lnTo>
                    <a:pt x="31" y="16"/>
                  </a:lnTo>
                  <a:lnTo>
                    <a:pt x="31" y="0"/>
                  </a:lnTo>
                  <a:moveTo>
                    <a:pt x="31" y="0"/>
                  </a:moveTo>
                  <a:lnTo>
                    <a:pt x="31" y="0"/>
                  </a:lnTo>
                </a:path>
              </a:pathLst>
            </a:custGeom>
            <a:grpFill/>
            <a:ln w="9525">
              <a:noFill/>
              <a:round/>
            </a:ln>
          </p:spPr>
          <p:txBody>
            <a:bodyPr vert="horz" wrap="square" lIns="91440" tIns="45720" rIns="91440" bIns="45720" numCol="1" anchor="t" anchorCtr="0" compatLnSpc="1"/>
            <a:lstStyle/>
            <a:p>
              <a:endParaRPr lang="en-US"/>
            </a:p>
          </p:txBody>
        </p:sp>
        <p:sp>
          <p:nvSpPr>
            <p:cNvPr id="169" name="Freeform 97"/>
            <p:cNvSpPr>
              <a:spLocks noEditPoints="1"/>
            </p:cNvSpPr>
            <p:nvPr/>
          </p:nvSpPr>
          <p:spPr bwMode="auto">
            <a:xfrm>
              <a:off x="6075363" y="1116013"/>
              <a:ext cx="84138" cy="84138"/>
            </a:xfrm>
            <a:custGeom>
              <a:avLst/>
              <a:gdLst/>
              <a:ahLst/>
              <a:cxnLst>
                <a:cxn ang="0">
                  <a:pos x="29" y="14"/>
                </a:cxn>
                <a:cxn ang="0">
                  <a:pos x="14" y="29"/>
                </a:cxn>
                <a:cxn ang="0">
                  <a:pos x="0" y="14"/>
                </a:cxn>
                <a:cxn ang="0">
                  <a:pos x="14" y="0"/>
                </a:cxn>
                <a:cxn ang="0">
                  <a:pos x="29" y="14"/>
                </a:cxn>
                <a:cxn ang="0">
                  <a:pos x="29" y="14"/>
                </a:cxn>
                <a:cxn ang="0">
                  <a:pos x="29" y="14"/>
                </a:cxn>
              </a:cxnLst>
              <a:rect l="0" t="0" r="r" b="b"/>
              <a:pathLst>
                <a:path w="29" h="29">
                  <a:moveTo>
                    <a:pt x="29" y="14"/>
                  </a:moveTo>
                  <a:cubicBezTo>
                    <a:pt x="29" y="22"/>
                    <a:pt x="22" y="29"/>
                    <a:pt x="14" y="29"/>
                  </a:cubicBezTo>
                  <a:cubicBezTo>
                    <a:pt x="6" y="29"/>
                    <a:pt x="0" y="22"/>
                    <a:pt x="0" y="14"/>
                  </a:cubicBezTo>
                  <a:cubicBezTo>
                    <a:pt x="0" y="6"/>
                    <a:pt x="6" y="0"/>
                    <a:pt x="14" y="0"/>
                  </a:cubicBezTo>
                  <a:cubicBezTo>
                    <a:pt x="22" y="0"/>
                    <a:pt x="29" y="6"/>
                    <a:pt x="29" y="14"/>
                  </a:cubicBezTo>
                  <a:close/>
                  <a:moveTo>
                    <a:pt x="29" y="14"/>
                  </a:moveTo>
                  <a:cubicBezTo>
                    <a:pt x="29" y="14"/>
                    <a:pt x="29" y="14"/>
                    <a:pt x="29" y="14"/>
                  </a:cubicBezTo>
                </a:path>
              </a:pathLst>
            </a:custGeom>
            <a:grpFill/>
            <a:ln w="9525">
              <a:noFill/>
              <a:round/>
            </a:ln>
          </p:spPr>
          <p:txBody>
            <a:bodyPr vert="horz" wrap="square" lIns="91440" tIns="45720" rIns="91440" bIns="45720" numCol="1" anchor="t" anchorCtr="0" compatLnSpc="1"/>
            <a:lstStyle/>
            <a:p>
              <a:endParaRPr lang="en-US"/>
            </a:p>
          </p:txBody>
        </p:sp>
        <p:sp>
          <p:nvSpPr>
            <p:cNvPr id="170" name="Freeform 98"/>
            <p:cNvSpPr>
              <a:spLocks noEditPoints="1"/>
            </p:cNvSpPr>
            <p:nvPr/>
          </p:nvSpPr>
          <p:spPr bwMode="auto">
            <a:xfrm>
              <a:off x="6370638" y="1116013"/>
              <a:ext cx="84138" cy="84138"/>
            </a:xfrm>
            <a:custGeom>
              <a:avLst/>
              <a:gdLst/>
              <a:ahLst/>
              <a:cxnLst>
                <a:cxn ang="0">
                  <a:pos x="29" y="14"/>
                </a:cxn>
                <a:cxn ang="0">
                  <a:pos x="15" y="29"/>
                </a:cxn>
                <a:cxn ang="0">
                  <a:pos x="0" y="14"/>
                </a:cxn>
                <a:cxn ang="0">
                  <a:pos x="15" y="0"/>
                </a:cxn>
                <a:cxn ang="0">
                  <a:pos x="29" y="14"/>
                </a:cxn>
                <a:cxn ang="0">
                  <a:pos x="29" y="14"/>
                </a:cxn>
                <a:cxn ang="0">
                  <a:pos x="29" y="14"/>
                </a:cxn>
              </a:cxnLst>
              <a:rect l="0" t="0" r="r" b="b"/>
              <a:pathLst>
                <a:path w="29" h="29">
                  <a:moveTo>
                    <a:pt x="29" y="14"/>
                  </a:moveTo>
                  <a:cubicBezTo>
                    <a:pt x="29" y="22"/>
                    <a:pt x="23" y="29"/>
                    <a:pt x="15" y="29"/>
                  </a:cubicBezTo>
                  <a:cubicBezTo>
                    <a:pt x="7" y="29"/>
                    <a:pt x="0" y="22"/>
                    <a:pt x="0" y="14"/>
                  </a:cubicBezTo>
                  <a:cubicBezTo>
                    <a:pt x="0" y="6"/>
                    <a:pt x="7" y="0"/>
                    <a:pt x="15" y="0"/>
                  </a:cubicBezTo>
                  <a:cubicBezTo>
                    <a:pt x="23" y="0"/>
                    <a:pt x="29" y="6"/>
                    <a:pt x="29" y="14"/>
                  </a:cubicBezTo>
                  <a:close/>
                  <a:moveTo>
                    <a:pt x="29" y="14"/>
                  </a:moveTo>
                  <a:cubicBezTo>
                    <a:pt x="29" y="14"/>
                    <a:pt x="29" y="14"/>
                    <a:pt x="29" y="14"/>
                  </a:cubicBezTo>
                </a:path>
              </a:pathLst>
            </a:custGeom>
            <a:grpFill/>
            <a:ln w="9525">
              <a:noFill/>
              <a:round/>
            </a:ln>
          </p:spPr>
          <p:txBody>
            <a:bodyPr vert="horz" wrap="square" lIns="91440" tIns="45720" rIns="91440" bIns="45720" numCol="1" anchor="t" anchorCtr="0" compatLnSpc="1"/>
            <a:lstStyle/>
            <a:p>
              <a:endParaRPr lang="en-US"/>
            </a:p>
          </p:txBody>
        </p:sp>
        <p:sp>
          <p:nvSpPr>
            <p:cNvPr id="175" name="Freeform 103"/>
            <p:cNvSpPr>
              <a:spLocks noEditPoints="1"/>
            </p:cNvSpPr>
            <p:nvPr/>
          </p:nvSpPr>
          <p:spPr bwMode="auto">
            <a:xfrm>
              <a:off x="6035675" y="862013"/>
              <a:ext cx="479425" cy="280988"/>
            </a:xfrm>
            <a:custGeom>
              <a:avLst/>
              <a:gdLst/>
              <a:ahLst/>
              <a:cxnLst>
                <a:cxn ang="0">
                  <a:pos x="153" y="8"/>
                </a:cxn>
                <a:cxn ang="0">
                  <a:pos x="78" y="8"/>
                </a:cxn>
                <a:cxn ang="0">
                  <a:pos x="67" y="0"/>
                </a:cxn>
                <a:cxn ang="0">
                  <a:pos x="57" y="8"/>
                </a:cxn>
                <a:cxn ang="0">
                  <a:pos x="52" y="8"/>
                </a:cxn>
                <a:cxn ang="0">
                  <a:pos x="46" y="17"/>
                </a:cxn>
                <a:cxn ang="0">
                  <a:pos x="46" y="26"/>
                </a:cxn>
                <a:cxn ang="0">
                  <a:pos x="40" y="26"/>
                </a:cxn>
                <a:cxn ang="0">
                  <a:pos x="25" y="36"/>
                </a:cxn>
                <a:cxn ang="0">
                  <a:pos x="8" y="56"/>
                </a:cxn>
                <a:cxn ang="0">
                  <a:pos x="0" y="78"/>
                </a:cxn>
                <a:cxn ang="0">
                  <a:pos x="0" y="84"/>
                </a:cxn>
                <a:cxn ang="0">
                  <a:pos x="6" y="97"/>
                </a:cxn>
                <a:cxn ang="0">
                  <a:pos x="12" y="97"/>
                </a:cxn>
                <a:cxn ang="0">
                  <a:pos x="29" y="85"/>
                </a:cxn>
                <a:cxn ang="0">
                  <a:pos x="45" y="97"/>
                </a:cxn>
                <a:cxn ang="0">
                  <a:pos x="114" y="97"/>
                </a:cxn>
                <a:cxn ang="0">
                  <a:pos x="131" y="85"/>
                </a:cxn>
                <a:cxn ang="0">
                  <a:pos x="148" y="97"/>
                </a:cxn>
                <a:cxn ang="0">
                  <a:pos x="157" y="97"/>
                </a:cxn>
                <a:cxn ang="0">
                  <a:pos x="166" y="84"/>
                </a:cxn>
                <a:cxn ang="0">
                  <a:pos x="166" y="21"/>
                </a:cxn>
                <a:cxn ang="0">
                  <a:pos x="153" y="8"/>
                </a:cxn>
                <a:cxn ang="0">
                  <a:pos x="47" y="53"/>
                </a:cxn>
                <a:cxn ang="0">
                  <a:pos x="40" y="60"/>
                </a:cxn>
                <a:cxn ang="0">
                  <a:pos x="26" y="60"/>
                </a:cxn>
                <a:cxn ang="0">
                  <a:pos x="24" y="55"/>
                </a:cxn>
                <a:cxn ang="0">
                  <a:pos x="34" y="44"/>
                </a:cxn>
                <a:cxn ang="0">
                  <a:pos x="43" y="40"/>
                </a:cxn>
                <a:cxn ang="0">
                  <a:pos x="47" y="46"/>
                </a:cxn>
                <a:cxn ang="0">
                  <a:pos x="47" y="53"/>
                </a:cxn>
                <a:cxn ang="0">
                  <a:pos x="139" y="56"/>
                </a:cxn>
                <a:cxn ang="0">
                  <a:pos x="117" y="78"/>
                </a:cxn>
                <a:cxn ang="0">
                  <a:pos x="94" y="56"/>
                </a:cxn>
                <a:cxn ang="0">
                  <a:pos x="88" y="44"/>
                </a:cxn>
                <a:cxn ang="0">
                  <a:pos x="104" y="28"/>
                </a:cxn>
                <a:cxn ang="0">
                  <a:pos x="116" y="33"/>
                </a:cxn>
                <a:cxn ang="0">
                  <a:pos x="128" y="28"/>
                </a:cxn>
                <a:cxn ang="0">
                  <a:pos x="144" y="44"/>
                </a:cxn>
                <a:cxn ang="0">
                  <a:pos x="139" y="56"/>
                </a:cxn>
                <a:cxn ang="0">
                  <a:pos x="139" y="56"/>
                </a:cxn>
                <a:cxn ang="0">
                  <a:pos x="139" y="56"/>
                </a:cxn>
              </a:cxnLst>
              <a:rect l="0" t="0" r="r" b="b"/>
              <a:pathLst>
                <a:path w="166" h="97">
                  <a:moveTo>
                    <a:pt x="153" y="8"/>
                  </a:moveTo>
                  <a:cubicBezTo>
                    <a:pt x="78" y="8"/>
                    <a:pt x="78" y="8"/>
                    <a:pt x="78" y="8"/>
                  </a:cubicBezTo>
                  <a:cubicBezTo>
                    <a:pt x="76" y="3"/>
                    <a:pt x="72" y="0"/>
                    <a:pt x="67" y="0"/>
                  </a:cubicBezTo>
                  <a:cubicBezTo>
                    <a:pt x="63" y="0"/>
                    <a:pt x="58" y="3"/>
                    <a:pt x="57" y="8"/>
                  </a:cubicBezTo>
                  <a:cubicBezTo>
                    <a:pt x="52" y="8"/>
                    <a:pt x="52" y="8"/>
                    <a:pt x="52" y="8"/>
                  </a:cubicBezTo>
                  <a:cubicBezTo>
                    <a:pt x="49" y="8"/>
                    <a:pt x="46" y="12"/>
                    <a:pt x="46" y="17"/>
                  </a:cubicBezTo>
                  <a:cubicBezTo>
                    <a:pt x="46" y="26"/>
                    <a:pt x="46" y="26"/>
                    <a:pt x="46" y="26"/>
                  </a:cubicBezTo>
                  <a:cubicBezTo>
                    <a:pt x="40" y="26"/>
                    <a:pt x="40" y="26"/>
                    <a:pt x="40" y="26"/>
                  </a:cubicBezTo>
                  <a:cubicBezTo>
                    <a:pt x="37" y="26"/>
                    <a:pt x="30" y="31"/>
                    <a:pt x="25" y="36"/>
                  </a:cubicBezTo>
                  <a:cubicBezTo>
                    <a:pt x="8" y="56"/>
                    <a:pt x="8" y="56"/>
                    <a:pt x="8" y="56"/>
                  </a:cubicBezTo>
                  <a:cubicBezTo>
                    <a:pt x="4" y="61"/>
                    <a:pt x="0" y="71"/>
                    <a:pt x="0" y="78"/>
                  </a:cubicBezTo>
                  <a:cubicBezTo>
                    <a:pt x="0" y="84"/>
                    <a:pt x="0" y="84"/>
                    <a:pt x="0" y="84"/>
                  </a:cubicBezTo>
                  <a:cubicBezTo>
                    <a:pt x="0" y="91"/>
                    <a:pt x="3" y="97"/>
                    <a:pt x="6" y="97"/>
                  </a:cubicBezTo>
                  <a:cubicBezTo>
                    <a:pt x="12" y="97"/>
                    <a:pt x="12" y="97"/>
                    <a:pt x="12" y="97"/>
                  </a:cubicBezTo>
                  <a:cubicBezTo>
                    <a:pt x="14" y="90"/>
                    <a:pt x="21" y="85"/>
                    <a:pt x="29" y="85"/>
                  </a:cubicBezTo>
                  <a:cubicBezTo>
                    <a:pt x="36" y="85"/>
                    <a:pt x="43" y="90"/>
                    <a:pt x="45" y="97"/>
                  </a:cubicBezTo>
                  <a:cubicBezTo>
                    <a:pt x="114" y="97"/>
                    <a:pt x="114" y="97"/>
                    <a:pt x="114" y="97"/>
                  </a:cubicBezTo>
                  <a:cubicBezTo>
                    <a:pt x="116" y="90"/>
                    <a:pt x="123" y="85"/>
                    <a:pt x="131" y="85"/>
                  </a:cubicBezTo>
                  <a:cubicBezTo>
                    <a:pt x="139" y="85"/>
                    <a:pt x="145" y="90"/>
                    <a:pt x="148" y="97"/>
                  </a:cubicBezTo>
                  <a:cubicBezTo>
                    <a:pt x="157" y="97"/>
                    <a:pt x="157" y="97"/>
                    <a:pt x="157" y="97"/>
                  </a:cubicBezTo>
                  <a:cubicBezTo>
                    <a:pt x="162" y="97"/>
                    <a:pt x="166" y="91"/>
                    <a:pt x="166" y="84"/>
                  </a:cubicBezTo>
                  <a:cubicBezTo>
                    <a:pt x="166" y="21"/>
                    <a:pt x="166" y="21"/>
                    <a:pt x="166" y="21"/>
                  </a:cubicBezTo>
                  <a:cubicBezTo>
                    <a:pt x="166" y="14"/>
                    <a:pt x="160" y="8"/>
                    <a:pt x="153" y="8"/>
                  </a:cubicBezTo>
                  <a:close/>
                  <a:moveTo>
                    <a:pt x="47" y="53"/>
                  </a:moveTo>
                  <a:cubicBezTo>
                    <a:pt x="47" y="57"/>
                    <a:pt x="44" y="60"/>
                    <a:pt x="40" y="60"/>
                  </a:cubicBezTo>
                  <a:cubicBezTo>
                    <a:pt x="26" y="60"/>
                    <a:pt x="26" y="60"/>
                    <a:pt x="26" y="60"/>
                  </a:cubicBezTo>
                  <a:cubicBezTo>
                    <a:pt x="22" y="60"/>
                    <a:pt x="22" y="57"/>
                    <a:pt x="24" y="55"/>
                  </a:cubicBezTo>
                  <a:cubicBezTo>
                    <a:pt x="34" y="44"/>
                    <a:pt x="34" y="44"/>
                    <a:pt x="34" y="44"/>
                  </a:cubicBezTo>
                  <a:cubicBezTo>
                    <a:pt x="36" y="42"/>
                    <a:pt x="40" y="40"/>
                    <a:pt x="43" y="40"/>
                  </a:cubicBezTo>
                  <a:cubicBezTo>
                    <a:pt x="45" y="40"/>
                    <a:pt x="47" y="43"/>
                    <a:pt x="47" y="46"/>
                  </a:cubicBezTo>
                  <a:lnTo>
                    <a:pt x="47" y="53"/>
                  </a:lnTo>
                  <a:close/>
                  <a:moveTo>
                    <a:pt x="139" y="56"/>
                  </a:moveTo>
                  <a:cubicBezTo>
                    <a:pt x="117" y="78"/>
                    <a:pt x="117" y="78"/>
                    <a:pt x="117" y="78"/>
                  </a:cubicBezTo>
                  <a:cubicBezTo>
                    <a:pt x="94" y="56"/>
                    <a:pt x="94" y="56"/>
                    <a:pt x="94" y="56"/>
                  </a:cubicBezTo>
                  <a:cubicBezTo>
                    <a:pt x="90" y="53"/>
                    <a:pt x="88" y="49"/>
                    <a:pt x="88" y="44"/>
                  </a:cubicBezTo>
                  <a:cubicBezTo>
                    <a:pt x="88" y="35"/>
                    <a:pt x="95" y="28"/>
                    <a:pt x="104" y="28"/>
                  </a:cubicBezTo>
                  <a:cubicBezTo>
                    <a:pt x="109" y="28"/>
                    <a:pt x="113" y="30"/>
                    <a:pt x="116" y="33"/>
                  </a:cubicBezTo>
                  <a:cubicBezTo>
                    <a:pt x="119" y="30"/>
                    <a:pt x="123" y="28"/>
                    <a:pt x="128" y="28"/>
                  </a:cubicBezTo>
                  <a:cubicBezTo>
                    <a:pt x="137" y="28"/>
                    <a:pt x="144" y="35"/>
                    <a:pt x="144" y="44"/>
                  </a:cubicBezTo>
                  <a:cubicBezTo>
                    <a:pt x="144" y="49"/>
                    <a:pt x="142" y="53"/>
                    <a:pt x="139" y="56"/>
                  </a:cubicBezTo>
                  <a:close/>
                  <a:moveTo>
                    <a:pt x="139" y="56"/>
                  </a:moveTo>
                  <a:cubicBezTo>
                    <a:pt x="139" y="56"/>
                    <a:pt x="139" y="56"/>
                    <a:pt x="139" y="56"/>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207" name="Group 206"/>
          <p:cNvGrpSpPr/>
          <p:nvPr/>
        </p:nvGrpSpPr>
        <p:grpSpPr>
          <a:xfrm>
            <a:off x="2431120" y="1338013"/>
            <a:ext cx="508812" cy="663306"/>
            <a:chOff x="5135563" y="1020763"/>
            <a:chExt cx="873125" cy="1138237"/>
          </a:xfrm>
          <a:solidFill>
            <a:srgbClr val="00B0F0"/>
          </a:solidFill>
        </p:grpSpPr>
        <p:sp>
          <p:nvSpPr>
            <p:cNvPr id="208" name="Freeform 64"/>
            <p:cNvSpPr>
              <a:spLocks noEditPoints="1"/>
            </p:cNvSpPr>
            <p:nvPr/>
          </p:nvSpPr>
          <p:spPr bwMode="auto">
            <a:xfrm>
              <a:off x="5135563" y="1439863"/>
              <a:ext cx="534988" cy="557213"/>
            </a:xfrm>
            <a:custGeom>
              <a:avLst/>
              <a:gdLst/>
              <a:ahLst/>
              <a:cxnLst>
                <a:cxn ang="0">
                  <a:pos x="167" y="164"/>
                </a:cxn>
                <a:cxn ang="0">
                  <a:pos x="145" y="138"/>
                </a:cxn>
                <a:cxn ang="0">
                  <a:pos x="145" y="138"/>
                </a:cxn>
                <a:cxn ang="0">
                  <a:pos x="140" y="125"/>
                </a:cxn>
                <a:cxn ang="0">
                  <a:pos x="145" y="118"/>
                </a:cxn>
                <a:cxn ang="0">
                  <a:pos x="185" y="3"/>
                </a:cxn>
                <a:cxn ang="0">
                  <a:pos x="176" y="0"/>
                </a:cxn>
                <a:cxn ang="0">
                  <a:pos x="157" y="19"/>
                </a:cxn>
                <a:cxn ang="0">
                  <a:pos x="138" y="0"/>
                </a:cxn>
                <a:cxn ang="0">
                  <a:pos x="138" y="0"/>
                </a:cxn>
                <a:cxn ang="0">
                  <a:pos x="88" y="26"/>
                </a:cxn>
                <a:cxn ang="0">
                  <a:pos x="59" y="50"/>
                </a:cxn>
                <a:cxn ang="0">
                  <a:pos x="4" y="142"/>
                </a:cxn>
                <a:cxn ang="0">
                  <a:pos x="7" y="176"/>
                </a:cxn>
                <a:cxn ang="0">
                  <a:pos x="75" y="192"/>
                </a:cxn>
                <a:cxn ang="0">
                  <a:pos x="140" y="192"/>
                </a:cxn>
                <a:cxn ang="0">
                  <a:pos x="167" y="164"/>
                </a:cxn>
                <a:cxn ang="0">
                  <a:pos x="107" y="183"/>
                </a:cxn>
                <a:cxn ang="0">
                  <a:pos x="85" y="184"/>
                </a:cxn>
                <a:cxn ang="0">
                  <a:pos x="77" y="184"/>
                </a:cxn>
                <a:cxn ang="0">
                  <a:pos x="75" y="184"/>
                </a:cxn>
                <a:cxn ang="0">
                  <a:pos x="75" y="184"/>
                </a:cxn>
                <a:cxn ang="0">
                  <a:pos x="13" y="171"/>
                </a:cxn>
                <a:cxn ang="0">
                  <a:pos x="12" y="144"/>
                </a:cxn>
                <a:cxn ang="0">
                  <a:pos x="65" y="55"/>
                </a:cxn>
                <a:cxn ang="0">
                  <a:pos x="93" y="32"/>
                </a:cxn>
                <a:cxn ang="0">
                  <a:pos x="94" y="31"/>
                </a:cxn>
                <a:cxn ang="0">
                  <a:pos x="137" y="140"/>
                </a:cxn>
                <a:cxn ang="0">
                  <a:pos x="143" y="146"/>
                </a:cxn>
                <a:cxn ang="0">
                  <a:pos x="159" y="164"/>
                </a:cxn>
                <a:cxn ang="0">
                  <a:pos x="140" y="183"/>
                </a:cxn>
                <a:cxn ang="0">
                  <a:pos x="107" y="183"/>
                </a:cxn>
                <a:cxn ang="0">
                  <a:pos x="107" y="183"/>
                </a:cxn>
                <a:cxn ang="0">
                  <a:pos x="107" y="183"/>
                </a:cxn>
              </a:cxnLst>
              <a:rect l="0" t="0" r="r" b="b"/>
              <a:pathLst>
                <a:path w="185" h="192">
                  <a:moveTo>
                    <a:pt x="167" y="164"/>
                  </a:moveTo>
                  <a:cubicBezTo>
                    <a:pt x="167" y="151"/>
                    <a:pt x="158" y="140"/>
                    <a:pt x="145" y="138"/>
                  </a:cubicBezTo>
                  <a:cubicBezTo>
                    <a:pt x="145" y="138"/>
                    <a:pt x="145" y="138"/>
                    <a:pt x="145" y="138"/>
                  </a:cubicBezTo>
                  <a:cubicBezTo>
                    <a:pt x="140" y="125"/>
                    <a:pt x="140" y="125"/>
                    <a:pt x="140" y="125"/>
                  </a:cubicBezTo>
                  <a:cubicBezTo>
                    <a:pt x="145" y="118"/>
                    <a:pt x="145" y="118"/>
                    <a:pt x="145" y="118"/>
                  </a:cubicBezTo>
                  <a:cubicBezTo>
                    <a:pt x="185" y="3"/>
                    <a:pt x="185" y="3"/>
                    <a:pt x="185" y="3"/>
                  </a:cubicBezTo>
                  <a:cubicBezTo>
                    <a:pt x="182" y="2"/>
                    <a:pt x="179" y="1"/>
                    <a:pt x="176" y="0"/>
                  </a:cubicBezTo>
                  <a:cubicBezTo>
                    <a:pt x="157" y="19"/>
                    <a:pt x="157" y="19"/>
                    <a:pt x="157" y="19"/>
                  </a:cubicBezTo>
                  <a:cubicBezTo>
                    <a:pt x="138" y="0"/>
                    <a:pt x="138" y="0"/>
                    <a:pt x="138" y="0"/>
                  </a:cubicBezTo>
                  <a:cubicBezTo>
                    <a:pt x="138" y="0"/>
                    <a:pt x="138" y="0"/>
                    <a:pt x="138" y="0"/>
                  </a:cubicBezTo>
                  <a:cubicBezTo>
                    <a:pt x="116" y="6"/>
                    <a:pt x="88" y="26"/>
                    <a:pt x="88" y="26"/>
                  </a:cubicBezTo>
                  <a:cubicBezTo>
                    <a:pt x="78" y="33"/>
                    <a:pt x="68" y="41"/>
                    <a:pt x="59" y="50"/>
                  </a:cubicBezTo>
                  <a:cubicBezTo>
                    <a:pt x="34" y="75"/>
                    <a:pt x="16" y="104"/>
                    <a:pt x="4" y="142"/>
                  </a:cubicBezTo>
                  <a:cubicBezTo>
                    <a:pt x="1" y="152"/>
                    <a:pt x="0" y="167"/>
                    <a:pt x="7" y="176"/>
                  </a:cubicBezTo>
                  <a:cubicBezTo>
                    <a:pt x="15" y="186"/>
                    <a:pt x="20" y="192"/>
                    <a:pt x="75" y="192"/>
                  </a:cubicBezTo>
                  <a:cubicBezTo>
                    <a:pt x="75" y="192"/>
                    <a:pt x="140" y="192"/>
                    <a:pt x="140" y="192"/>
                  </a:cubicBezTo>
                  <a:cubicBezTo>
                    <a:pt x="155" y="191"/>
                    <a:pt x="167" y="179"/>
                    <a:pt x="167" y="164"/>
                  </a:cubicBezTo>
                  <a:close/>
                  <a:moveTo>
                    <a:pt x="107" y="183"/>
                  </a:moveTo>
                  <a:cubicBezTo>
                    <a:pt x="99" y="183"/>
                    <a:pt x="91" y="184"/>
                    <a:pt x="85" y="184"/>
                  </a:cubicBezTo>
                  <a:cubicBezTo>
                    <a:pt x="82" y="184"/>
                    <a:pt x="79" y="184"/>
                    <a:pt x="77" y="184"/>
                  </a:cubicBezTo>
                  <a:cubicBezTo>
                    <a:pt x="77" y="184"/>
                    <a:pt x="76" y="184"/>
                    <a:pt x="75" y="184"/>
                  </a:cubicBezTo>
                  <a:cubicBezTo>
                    <a:pt x="75" y="184"/>
                    <a:pt x="75" y="184"/>
                    <a:pt x="75" y="184"/>
                  </a:cubicBezTo>
                  <a:cubicBezTo>
                    <a:pt x="24" y="184"/>
                    <a:pt x="20" y="179"/>
                    <a:pt x="13" y="171"/>
                  </a:cubicBezTo>
                  <a:cubicBezTo>
                    <a:pt x="9" y="165"/>
                    <a:pt x="9" y="153"/>
                    <a:pt x="12" y="144"/>
                  </a:cubicBezTo>
                  <a:cubicBezTo>
                    <a:pt x="23" y="109"/>
                    <a:pt x="40" y="81"/>
                    <a:pt x="65" y="55"/>
                  </a:cubicBezTo>
                  <a:cubicBezTo>
                    <a:pt x="73" y="48"/>
                    <a:pt x="82" y="40"/>
                    <a:pt x="93" y="32"/>
                  </a:cubicBezTo>
                  <a:cubicBezTo>
                    <a:pt x="94" y="31"/>
                    <a:pt x="94" y="31"/>
                    <a:pt x="94" y="31"/>
                  </a:cubicBezTo>
                  <a:cubicBezTo>
                    <a:pt x="137" y="140"/>
                    <a:pt x="137" y="140"/>
                    <a:pt x="137" y="140"/>
                  </a:cubicBezTo>
                  <a:cubicBezTo>
                    <a:pt x="138" y="143"/>
                    <a:pt x="140" y="145"/>
                    <a:pt x="143" y="146"/>
                  </a:cubicBezTo>
                  <a:cubicBezTo>
                    <a:pt x="153" y="147"/>
                    <a:pt x="159" y="155"/>
                    <a:pt x="159" y="164"/>
                  </a:cubicBezTo>
                  <a:cubicBezTo>
                    <a:pt x="159" y="175"/>
                    <a:pt x="151" y="183"/>
                    <a:pt x="140" y="183"/>
                  </a:cubicBezTo>
                  <a:cubicBezTo>
                    <a:pt x="140" y="183"/>
                    <a:pt x="124" y="183"/>
                    <a:pt x="107" y="183"/>
                  </a:cubicBezTo>
                  <a:close/>
                  <a:moveTo>
                    <a:pt x="107" y="183"/>
                  </a:moveTo>
                  <a:cubicBezTo>
                    <a:pt x="107" y="183"/>
                    <a:pt x="107" y="183"/>
                    <a:pt x="107" y="183"/>
                  </a:cubicBezTo>
                </a:path>
              </a:pathLst>
            </a:custGeom>
            <a:grpFill/>
            <a:ln w="9525">
              <a:noFill/>
              <a:round/>
            </a:ln>
          </p:spPr>
          <p:txBody>
            <a:bodyPr vert="horz" wrap="square" lIns="91440" tIns="45720" rIns="91440" bIns="45720" numCol="1" anchor="t" anchorCtr="0" compatLnSpc="1"/>
            <a:lstStyle/>
            <a:p>
              <a:endParaRPr lang="en-US"/>
            </a:p>
          </p:txBody>
        </p:sp>
        <p:sp>
          <p:nvSpPr>
            <p:cNvPr id="209" name="Freeform 65"/>
            <p:cNvSpPr>
              <a:spLocks noEditPoints="1"/>
            </p:cNvSpPr>
            <p:nvPr/>
          </p:nvSpPr>
          <p:spPr bwMode="auto">
            <a:xfrm>
              <a:off x="5360988" y="1457325"/>
              <a:ext cx="647700" cy="701675"/>
            </a:xfrm>
            <a:custGeom>
              <a:avLst/>
              <a:gdLst/>
              <a:ahLst/>
              <a:cxnLst>
                <a:cxn ang="0">
                  <a:pos x="177" y="54"/>
                </a:cxn>
                <a:cxn ang="0">
                  <a:pos x="115" y="0"/>
                </a:cxn>
                <a:cxn ang="0">
                  <a:pos x="93" y="141"/>
                </a:cxn>
                <a:cxn ang="0">
                  <a:pos x="96" y="158"/>
                </a:cxn>
                <a:cxn ang="0">
                  <a:pos x="62" y="193"/>
                </a:cxn>
                <a:cxn ang="0">
                  <a:pos x="0" y="193"/>
                </a:cxn>
                <a:cxn ang="0">
                  <a:pos x="0" y="230"/>
                </a:cxn>
                <a:cxn ang="0">
                  <a:pos x="1" y="242"/>
                </a:cxn>
                <a:cxn ang="0">
                  <a:pos x="156" y="242"/>
                </a:cxn>
                <a:cxn ang="0">
                  <a:pos x="157" y="230"/>
                </a:cxn>
                <a:cxn ang="0">
                  <a:pos x="157" y="134"/>
                </a:cxn>
                <a:cxn ang="0">
                  <a:pos x="170" y="236"/>
                </a:cxn>
                <a:cxn ang="0">
                  <a:pos x="170" y="242"/>
                </a:cxn>
                <a:cxn ang="0">
                  <a:pos x="224" y="242"/>
                </a:cxn>
                <a:cxn ang="0">
                  <a:pos x="224" y="236"/>
                </a:cxn>
                <a:cxn ang="0">
                  <a:pos x="177" y="54"/>
                </a:cxn>
                <a:cxn ang="0">
                  <a:pos x="177" y="54"/>
                </a:cxn>
                <a:cxn ang="0">
                  <a:pos x="177" y="54"/>
                </a:cxn>
              </a:cxnLst>
              <a:rect l="0" t="0" r="r" b="b"/>
              <a:pathLst>
                <a:path w="224" h="242">
                  <a:moveTo>
                    <a:pt x="177" y="54"/>
                  </a:moveTo>
                  <a:cubicBezTo>
                    <a:pt x="164" y="37"/>
                    <a:pt x="144" y="15"/>
                    <a:pt x="115" y="0"/>
                  </a:cubicBezTo>
                  <a:cubicBezTo>
                    <a:pt x="93" y="141"/>
                    <a:pt x="93" y="141"/>
                    <a:pt x="93" y="141"/>
                  </a:cubicBezTo>
                  <a:cubicBezTo>
                    <a:pt x="93" y="141"/>
                    <a:pt x="96" y="152"/>
                    <a:pt x="96" y="158"/>
                  </a:cubicBezTo>
                  <a:cubicBezTo>
                    <a:pt x="96" y="177"/>
                    <a:pt x="81" y="193"/>
                    <a:pt x="62" y="193"/>
                  </a:cubicBezTo>
                  <a:cubicBezTo>
                    <a:pt x="0" y="193"/>
                    <a:pt x="0" y="193"/>
                    <a:pt x="0" y="193"/>
                  </a:cubicBezTo>
                  <a:cubicBezTo>
                    <a:pt x="0" y="230"/>
                    <a:pt x="0" y="230"/>
                    <a:pt x="0" y="230"/>
                  </a:cubicBezTo>
                  <a:cubicBezTo>
                    <a:pt x="0" y="234"/>
                    <a:pt x="0" y="238"/>
                    <a:pt x="1" y="242"/>
                  </a:cubicBezTo>
                  <a:cubicBezTo>
                    <a:pt x="156" y="242"/>
                    <a:pt x="156" y="242"/>
                    <a:pt x="156" y="242"/>
                  </a:cubicBezTo>
                  <a:cubicBezTo>
                    <a:pt x="157" y="238"/>
                    <a:pt x="157" y="234"/>
                    <a:pt x="157" y="230"/>
                  </a:cubicBezTo>
                  <a:cubicBezTo>
                    <a:pt x="157" y="134"/>
                    <a:pt x="157" y="134"/>
                    <a:pt x="157" y="134"/>
                  </a:cubicBezTo>
                  <a:cubicBezTo>
                    <a:pt x="164" y="157"/>
                    <a:pt x="170" y="190"/>
                    <a:pt x="170" y="236"/>
                  </a:cubicBezTo>
                  <a:cubicBezTo>
                    <a:pt x="170" y="238"/>
                    <a:pt x="170" y="240"/>
                    <a:pt x="170" y="242"/>
                  </a:cubicBezTo>
                  <a:cubicBezTo>
                    <a:pt x="224" y="242"/>
                    <a:pt x="224" y="242"/>
                    <a:pt x="224" y="242"/>
                  </a:cubicBezTo>
                  <a:cubicBezTo>
                    <a:pt x="224" y="240"/>
                    <a:pt x="224" y="238"/>
                    <a:pt x="224" y="236"/>
                  </a:cubicBezTo>
                  <a:cubicBezTo>
                    <a:pt x="224" y="131"/>
                    <a:pt x="197" y="79"/>
                    <a:pt x="177" y="54"/>
                  </a:cubicBezTo>
                  <a:close/>
                  <a:moveTo>
                    <a:pt x="177" y="54"/>
                  </a:moveTo>
                  <a:cubicBezTo>
                    <a:pt x="177" y="54"/>
                    <a:pt x="177" y="54"/>
                    <a:pt x="177" y="54"/>
                  </a:cubicBezTo>
                </a:path>
              </a:pathLst>
            </a:custGeom>
            <a:grpFill/>
            <a:ln w="9525">
              <a:noFill/>
              <a:round/>
            </a:ln>
          </p:spPr>
          <p:txBody>
            <a:bodyPr vert="horz" wrap="square" lIns="91440" tIns="45720" rIns="91440" bIns="45720" numCol="1" anchor="t" anchorCtr="0" compatLnSpc="1"/>
            <a:lstStyle/>
            <a:p>
              <a:endParaRPr lang="en-US"/>
            </a:p>
          </p:txBody>
        </p:sp>
        <p:sp>
          <p:nvSpPr>
            <p:cNvPr id="210" name="Freeform 66"/>
            <p:cNvSpPr>
              <a:spLocks noEditPoints="1"/>
            </p:cNvSpPr>
            <p:nvPr/>
          </p:nvSpPr>
          <p:spPr bwMode="auto">
            <a:xfrm>
              <a:off x="5381625" y="1020763"/>
              <a:ext cx="414338" cy="414338"/>
            </a:xfrm>
            <a:custGeom>
              <a:avLst/>
              <a:gdLst/>
              <a:ahLst/>
              <a:cxnLst>
                <a:cxn ang="0">
                  <a:pos x="143" y="71"/>
                </a:cxn>
                <a:cxn ang="0">
                  <a:pos x="72" y="143"/>
                </a:cxn>
                <a:cxn ang="0">
                  <a:pos x="0" y="71"/>
                </a:cxn>
                <a:cxn ang="0">
                  <a:pos x="72" y="0"/>
                </a:cxn>
                <a:cxn ang="0">
                  <a:pos x="143" y="71"/>
                </a:cxn>
                <a:cxn ang="0">
                  <a:pos x="143" y="71"/>
                </a:cxn>
                <a:cxn ang="0">
                  <a:pos x="143" y="71"/>
                </a:cxn>
              </a:cxnLst>
              <a:rect l="0" t="0" r="r" b="b"/>
              <a:pathLst>
                <a:path w="143" h="143">
                  <a:moveTo>
                    <a:pt x="143" y="71"/>
                  </a:moveTo>
                  <a:cubicBezTo>
                    <a:pt x="143" y="111"/>
                    <a:pt x="111" y="143"/>
                    <a:pt x="72" y="143"/>
                  </a:cubicBezTo>
                  <a:cubicBezTo>
                    <a:pt x="32" y="143"/>
                    <a:pt x="0" y="111"/>
                    <a:pt x="0" y="71"/>
                  </a:cubicBezTo>
                  <a:cubicBezTo>
                    <a:pt x="0" y="32"/>
                    <a:pt x="32" y="0"/>
                    <a:pt x="72" y="0"/>
                  </a:cubicBezTo>
                  <a:cubicBezTo>
                    <a:pt x="111" y="0"/>
                    <a:pt x="143" y="32"/>
                    <a:pt x="143" y="71"/>
                  </a:cubicBezTo>
                  <a:close/>
                  <a:moveTo>
                    <a:pt x="143" y="71"/>
                  </a:moveTo>
                  <a:cubicBezTo>
                    <a:pt x="143" y="71"/>
                    <a:pt x="143" y="71"/>
                    <a:pt x="143" y="71"/>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217" name="Group 216"/>
          <p:cNvGrpSpPr/>
          <p:nvPr/>
        </p:nvGrpSpPr>
        <p:grpSpPr>
          <a:xfrm>
            <a:off x="3177813" y="1341657"/>
            <a:ext cx="530082" cy="656019"/>
            <a:chOff x="1685925" y="982663"/>
            <a:chExt cx="735013" cy="909638"/>
          </a:xfrm>
          <a:solidFill>
            <a:srgbClr val="00B0F0"/>
          </a:solidFill>
        </p:grpSpPr>
        <p:sp>
          <p:nvSpPr>
            <p:cNvPr id="218" name="Freeform 20"/>
            <p:cNvSpPr>
              <a:spLocks noEditPoints="1"/>
            </p:cNvSpPr>
            <p:nvPr/>
          </p:nvSpPr>
          <p:spPr bwMode="auto">
            <a:xfrm>
              <a:off x="1685925" y="1417638"/>
              <a:ext cx="277813" cy="234950"/>
            </a:xfrm>
            <a:custGeom>
              <a:avLst/>
              <a:gdLst/>
              <a:ahLst/>
              <a:cxnLst>
                <a:cxn ang="0">
                  <a:pos x="10" y="33"/>
                </a:cxn>
                <a:cxn ang="0">
                  <a:pos x="11" y="33"/>
                </a:cxn>
                <a:cxn ang="0">
                  <a:pos x="11" y="57"/>
                </a:cxn>
                <a:cxn ang="0">
                  <a:pos x="32" y="57"/>
                </a:cxn>
                <a:cxn ang="0">
                  <a:pos x="94" y="81"/>
                </a:cxn>
                <a:cxn ang="0">
                  <a:pos x="94" y="74"/>
                </a:cxn>
                <a:cxn ang="0">
                  <a:pos x="49" y="57"/>
                </a:cxn>
                <a:cxn ang="0">
                  <a:pos x="94" y="57"/>
                </a:cxn>
                <a:cxn ang="0">
                  <a:pos x="94" y="50"/>
                </a:cxn>
                <a:cxn ang="0">
                  <a:pos x="18" y="50"/>
                </a:cxn>
                <a:cxn ang="0">
                  <a:pos x="18" y="33"/>
                </a:cxn>
                <a:cxn ang="0">
                  <a:pos x="96" y="33"/>
                </a:cxn>
                <a:cxn ang="0">
                  <a:pos x="96" y="18"/>
                </a:cxn>
                <a:cxn ang="0">
                  <a:pos x="89" y="19"/>
                </a:cxn>
                <a:cxn ang="0">
                  <a:pos x="87" y="19"/>
                </a:cxn>
                <a:cxn ang="0">
                  <a:pos x="67" y="2"/>
                </a:cxn>
                <a:cxn ang="0">
                  <a:pos x="67" y="0"/>
                </a:cxn>
                <a:cxn ang="0">
                  <a:pos x="10" y="0"/>
                </a:cxn>
                <a:cxn ang="0">
                  <a:pos x="0" y="10"/>
                </a:cxn>
                <a:cxn ang="0">
                  <a:pos x="0" y="23"/>
                </a:cxn>
                <a:cxn ang="0">
                  <a:pos x="10" y="33"/>
                </a:cxn>
                <a:cxn ang="0">
                  <a:pos x="10" y="33"/>
                </a:cxn>
                <a:cxn ang="0">
                  <a:pos x="10" y="33"/>
                </a:cxn>
              </a:cxnLst>
              <a:rect l="0" t="0" r="r" b="b"/>
              <a:pathLst>
                <a:path w="96" h="81">
                  <a:moveTo>
                    <a:pt x="10" y="33"/>
                  </a:moveTo>
                  <a:cubicBezTo>
                    <a:pt x="11" y="33"/>
                    <a:pt x="11" y="33"/>
                    <a:pt x="11" y="33"/>
                  </a:cubicBezTo>
                  <a:cubicBezTo>
                    <a:pt x="11" y="57"/>
                    <a:pt x="11" y="57"/>
                    <a:pt x="11" y="57"/>
                  </a:cubicBezTo>
                  <a:cubicBezTo>
                    <a:pt x="32" y="57"/>
                    <a:pt x="32" y="57"/>
                    <a:pt x="32" y="57"/>
                  </a:cubicBezTo>
                  <a:cubicBezTo>
                    <a:pt x="94" y="81"/>
                    <a:pt x="94" y="81"/>
                    <a:pt x="94" y="81"/>
                  </a:cubicBezTo>
                  <a:cubicBezTo>
                    <a:pt x="94" y="74"/>
                    <a:pt x="94" y="74"/>
                    <a:pt x="94" y="74"/>
                  </a:cubicBezTo>
                  <a:cubicBezTo>
                    <a:pt x="49" y="57"/>
                    <a:pt x="49" y="57"/>
                    <a:pt x="49" y="57"/>
                  </a:cubicBezTo>
                  <a:cubicBezTo>
                    <a:pt x="94" y="57"/>
                    <a:pt x="94" y="57"/>
                    <a:pt x="94" y="57"/>
                  </a:cubicBezTo>
                  <a:cubicBezTo>
                    <a:pt x="94" y="50"/>
                    <a:pt x="94" y="50"/>
                    <a:pt x="94" y="50"/>
                  </a:cubicBezTo>
                  <a:cubicBezTo>
                    <a:pt x="18" y="50"/>
                    <a:pt x="18" y="50"/>
                    <a:pt x="18" y="50"/>
                  </a:cubicBezTo>
                  <a:cubicBezTo>
                    <a:pt x="18" y="33"/>
                    <a:pt x="18" y="33"/>
                    <a:pt x="18" y="33"/>
                  </a:cubicBezTo>
                  <a:cubicBezTo>
                    <a:pt x="96" y="33"/>
                    <a:pt x="96" y="33"/>
                    <a:pt x="96" y="33"/>
                  </a:cubicBezTo>
                  <a:cubicBezTo>
                    <a:pt x="96" y="18"/>
                    <a:pt x="96" y="18"/>
                    <a:pt x="96" y="18"/>
                  </a:cubicBezTo>
                  <a:cubicBezTo>
                    <a:pt x="94" y="19"/>
                    <a:pt x="90" y="19"/>
                    <a:pt x="89" y="19"/>
                  </a:cubicBezTo>
                  <a:cubicBezTo>
                    <a:pt x="88" y="19"/>
                    <a:pt x="87" y="19"/>
                    <a:pt x="87" y="19"/>
                  </a:cubicBezTo>
                  <a:cubicBezTo>
                    <a:pt x="70" y="19"/>
                    <a:pt x="68" y="12"/>
                    <a:pt x="67" y="2"/>
                  </a:cubicBezTo>
                  <a:cubicBezTo>
                    <a:pt x="67" y="1"/>
                    <a:pt x="67" y="0"/>
                    <a:pt x="67" y="0"/>
                  </a:cubicBezTo>
                  <a:cubicBezTo>
                    <a:pt x="10" y="0"/>
                    <a:pt x="10" y="0"/>
                    <a:pt x="10" y="0"/>
                  </a:cubicBezTo>
                  <a:cubicBezTo>
                    <a:pt x="5" y="0"/>
                    <a:pt x="0" y="4"/>
                    <a:pt x="0" y="10"/>
                  </a:cubicBezTo>
                  <a:cubicBezTo>
                    <a:pt x="0" y="23"/>
                    <a:pt x="0" y="23"/>
                    <a:pt x="0" y="23"/>
                  </a:cubicBezTo>
                  <a:cubicBezTo>
                    <a:pt x="0" y="28"/>
                    <a:pt x="5" y="33"/>
                    <a:pt x="10" y="33"/>
                  </a:cubicBezTo>
                  <a:close/>
                  <a:moveTo>
                    <a:pt x="10" y="33"/>
                  </a:moveTo>
                  <a:cubicBezTo>
                    <a:pt x="10" y="33"/>
                    <a:pt x="10" y="33"/>
                    <a:pt x="10" y="33"/>
                  </a:cubicBezTo>
                </a:path>
              </a:pathLst>
            </a:custGeom>
            <a:grpFill/>
            <a:ln w="9525">
              <a:noFill/>
              <a:round/>
            </a:ln>
          </p:spPr>
          <p:txBody>
            <a:bodyPr vert="horz" wrap="square" lIns="91440" tIns="45720" rIns="91440" bIns="45720" numCol="1" anchor="t" anchorCtr="0" compatLnSpc="1"/>
            <a:lstStyle/>
            <a:p>
              <a:endParaRPr lang="en-US"/>
            </a:p>
          </p:txBody>
        </p:sp>
        <p:sp>
          <p:nvSpPr>
            <p:cNvPr id="219" name="Freeform 21"/>
            <p:cNvSpPr>
              <a:spLocks noEditPoints="1"/>
            </p:cNvSpPr>
            <p:nvPr/>
          </p:nvSpPr>
          <p:spPr bwMode="auto">
            <a:xfrm>
              <a:off x="2160588" y="1417638"/>
              <a:ext cx="260350" cy="228600"/>
            </a:xfrm>
            <a:custGeom>
              <a:avLst/>
              <a:gdLst/>
              <a:ahLst/>
              <a:cxnLst>
                <a:cxn ang="0">
                  <a:pos x="80" y="0"/>
                </a:cxn>
                <a:cxn ang="0">
                  <a:pos x="27" y="0"/>
                </a:cxn>
                <a:cxn ang="0">
                  <a:pos x="27" y="1"/>
                </a:cxn>
                <a:cxn ang="0">
                  <a:pos x="7" y="18"/>
                </a:cxn>
                <a:cxn ang="0">
                  <a:pos x="0" y="17"/>
                </a:cxn>
                <a:cxn ang="0">
                  <a:pos x="0" y="33"/>
                </a:cxn>
                <a:cxn ang="0">
                  <a:pos x="72" y="33"/>
                </a:cxn>
                <a:cxn ang="0">
                  <a:pos x="72" y="50"/>
                </a:cxn>
                <a:cxn ang="0">
                  <a:pos x="1" y="50"/>
                </a:cxn>
                <a:cxn ang="0">
                  <a:pos x="1" y="57"/>
                </a:cxn>
                <a:cxn ang="0">
                  <a:pos x="41" y="57"/>
                </a:cxn>
                <a:cxn ang="0">
                  <a:pos x="1" y="72"/>
                </a:cxn>
                <a:cxn ang="0">
                  <a:pos x="1" y="79"/>
                </a:cxn>
                <a:cxn ang="0">
                  <a:pos x="58" y="57"/>
                </a:cxn>
                <a:cxn ang="0">
                  <a:pos x="79" y="57"/>
                </a:cxn>
                <a:cxn ang="0">
                  <a:pos x="79" y="33"/>
                </a:cxn>
                <a:cxn ang="0">
                  <a:pos x="80" y="33"/>
                </a:cxn>
                <a:cxn ang="0">
                  <a:pos x="90" y="23"/>
                </a:cxn>
                <a:cxn ang="0">
                  <a:pos x="90" y="10"/>
                </a:cxn>
                <a:cxn ang="0">
                  <a:pos x="80" y="0"/>
                </a:cxn>
                <a:cxn ang="0">
                  <a:pos x="80" y="0"/>
                </a:cxn>
                <a:cxn ang="0">
                  <a:pos x="80" y="0"/>
                </a:cxn>
              </a:cxnLst>
              <a:rect l="0" t="0" r="r" b="b"/>
              <a:pathLst>
                <a:path w="90" h="79">
                  <a:moveTo>
                    <a:pt x="80" y="0"/>
                  </a:moveTo>
                  <a:cubicBezTo>
                    <a:pt x="27" y="0"/>
                    <a:pt x="27" y="0"/>
                    <a:pt x="27" y="0"/>
                  </a:cubicBezTo>
                  <a:cubicBezTo>
                    <a:pt x="27" y="0"/>
                    <a:pt x="27" y="0"/>
                    <a:pt x="27" y="1"/>
                  </a:cubicBezTo>
                  <a:cubicBezTo>
                    <a:pt x="26" y="11"/>
                    <a:pt x="22" y="20"/>
                    <a:pt x="7" y="18"/>
                  </a:cubicBezTo>
                  <a:cubicBezTo>
                    <a:pt x="5" y="18"/>
                    <a:pt x="1" y="18"/>
                    <a:pt x="0" y="17"/>
                  </a:cubicBezTo>
                  <a:cubicBezTo>
                    <a:pt x="0" y="33"/>
                    <a:pt x="0" y="33"/>
                    <a:pt x="0" y="33"/>
                  </a:cubicBezTo>
                  <a:cubicBezTo>
                    <a:pt x="72" y="33"/>
                    <a:pt x="72" y="33"/>
                    <a:pt x="72" y="33"/>
                  </a:cubicBezTo>
                  <a:cubicBezTo>
                    <a:pt x="72" y="50"/>
                    <a:pt x="72" y="50"/>
                    <a:pt x="72" y="50"/>
                  </a:cubicBezTo>
                  <a:cubicBezTo>
                    <a:pt x="1" y="50"/>
                    <a:pt x="1" y="50"/>
                    <a:pt x="1" y="50"/>
                  </a:cubicBezTo>
                  <a:cubicBezTo>
                    <a:pt x="1" y="57"/>
                    <a:pt x="1" y="57"/>
                    <a:pt x="1" y="57"/>
                  </a:cubicBezTo>
                  <a:cubicBezTo>
                    <a:pt x="41" y="57"/>
                    <a:pt x="41" y="57"/>
                    <a:pt x="41" y="57"/>
                  </a:cubicBezTo>
                  <a:cubicBezTo>
                    <a:pt x="1" y="72"/>
                    <a:pt x="1" y="72"/>
                    <a:pt x="1" y="72"/>
                  </a:cubicBezTo>
                  <a:cubicBezTo>
                    <a:pt x="1" y="79"/>
                    <a:pt x="1" y="79"/>
                    <a:pt x="1" y="79"/>
                  </a:cubicBezTo>
                  <a:cubicBezTo>
                    <a:pt x="58" y="57"/>
                    <a:pt x="58" y="57"/>
                    <a:pt x="58" y="57"/>
                  </a:cubicBezTo>
                  <a:cubicBezTo>
                    <a:pt x="79" y="57"/>
                    <a:pt x="79" y="57"/>
                    <a:pt x="79" y="57"/>
                  </a:cubicBezTo>
                  <a:cubicBezTo>
                    <a:pt x="79" y="33"/>
                    <a:pt x="79" y="33"/>
                    <a:pt x="79" y="33"/>
                  </a:cubicBezTo>
                  <a:cubicBezTo>
                    <a:pt x="80" y="33"/>
                    <a:pt x="80" y="33"/>
                    <a:pt x="80" y="33"/>
                  </a:cubicBezTo>
                  <a:cubicBezTo>
                    <a:pt x="85" y="33"/>
                    <a:pt x="90" y="28"/>
                    <a:pt x="90" y="23"/>
                  </a:cubicBezTo>
                  <a:cubicBezTo>
                    <a:pt x="90" y="10"/>
                    <a:pt x="90" y="10"/>
                    <a:pt x="90" y="10"/>
                  </a:cubicBezTo>
                  <a:cubicBezTo>
                    <a:pt x="90" y="4"/>
                    <a:pt x="85" y="0"/>
                    <a:pt x="80" y="0"/>
                  </a:cubicBezTo>
                  <a:close/>
                  <a:moveTo>
                    <a:pt x="80" y="0"/>
                  </a:moveTo>
                  <a:cubicBezTo>
                    <a:pt x="80" y="0"/>
                    <a:pt x="80" y="0"/>
                    <a:pt x="80" y="0"/>
                  </a:cubicBezTo>
                </a:path>
              </a:pathLst>
            </a:custGeom>
            <a:grpFill/>
            <a:ln w="9525">
              <a:noFill/>
              <a:round/>
            </a:ln>
          </p:spPr>
          <p:txBody>
            <a:bodyPr vert="horz" wrap="square" lIns="91440" tIns="45720" rIns="91440" bIns="45720" numCol="1" anchor="t" anchorCtr="0" compatLnSpc="1"/>
            <a:lstStyle/>
            <a:p>
              <a:endParaRPr lang="en-US"/>
            </a:p>
          </p:txBody>
        </p:sp>
        <p:sp>
          <p:nvSpPr>
            <p:cNvPr id="220" name="Freeform 22"/>
            <p:cNvSpPr>
              <a:spLocks noEditPoints="1"/>
            </p:cNvSpPr>
            <p:nvPr/>
          </p:nvSpPr>
          <p:spPr bwMode="auto">
            <a:xfrm>
              <a:off x="1685925" y="1706563"/>
              <a:ext cx="722313" cy="185738"/>
            </a:xfrm>
            <a:custGeom>
              <a:avLst/>
              <a:gdLst/>
              <a:ahLst/>
              <a:cxnLst>
                <a:cxn ang="0">
                  <a:pos x="245" y="44"/>
                </a:cxn>
                <a:cxn ang="0">
                  <a:pos x="245" y="40"/>
                </a:cxn>
                <a:cxn ang="0">
                  <a:pos x="250" y="40"/>
                </a:cxn>
                <a:cxn ang="0">
                  <a:pos x="250" y="33"/>
                </a:cxn>
                <a:cxn ang="0">
                  <a:pos x="244" y="33"/>
                </a:cxn>
                <a:cxn ang="0">
                  <a:pos x="163" y="1"/>
                </a:cxn>
                <a:cxn ang="0">
                  <a:pos x="159" y="7"/>
                </a:cxn>
                <a:cxn ang="0">
                  <a:pos x="227" y="33"/>
                </a:cxn>
                <a:cxn ang="0">
                  <a:pos x="27" y="33"/>
                </a:cxn>
                <a:cxn ang="0">
                  <a:pos x="99" y="5"/>
                </a:cxn>
                <a:cxn ang="0">
                  <a:pos x="96" y="0"/>
                </a:cxn>
                <a:cxn ang="0">
                  <a:pos x="10" y="33"/>
                </a:cxn>
                <a:cxn ang="0">
                  <a:pos x="4" y="33"/>
                </a:cxn>
                <a:cxn ang="0">
                  <a:pos x="4" y="40"/>
                </a:cxn>
                <a:cxn ang="0">
                  <a:pos x="6" y="40"/>
                </a:cxn>
                <a:cxn ang="0">
                  <a:pos x="6" y="44"/>
                </a:cxn>
                <a:cxn ang="0">
                  <a:pos x="0" y="53"/>
                </a:cxn>
                <a:cxn ang="0">
                  <a:pos x="11" y="64"/>
                </a:cxn>
                <a:cxn ang="0">
                  <a:pos x="22" y="53"/>
                </a:cxn>
                <a:cxn ang="0">
                  <a:pos x="16" y="44"/>
                </a:cxn>
                <a:cxn ang="0">
                  <a:pos x="16" y="40"/>
                </a:cxn>
                <a:cxn ang="0">
                  <a:pos x="234" y="40"/>
                </a:cxn>
                <a:cxn ang="0">
                  <a:pos x="234" y="44"/>
                </a:cxn>
                <a:cxn ang="0">
                  <a:pos x="229" y="53"/>
                </a:cxn>
                <a:cxn ang="0">
                  <a:pos x="240" y="64"/>
                </a:cxn>
                <a:cxn ang="0">
                  <a:pos x="250" y="53"/>
                </a:cxn>
                <a:cxn ang="0">
                  <a:pos x="245" y="44"/>
                </a:cxn>
                <a:cxn ang="0">
                  <a:pos x="245" y="44"/>
                </a:cxn>
                <a:cxn ang="0">
                  <a:pos x="245" y="44"/>
                </a:cxn>
              </a:cxnLst>
              <a:rect l="0" t="0" r="r" b="b"/>
              <a:pathLst>
                <a:path w="250" h="64">
                  <a:moveTo>
                    <a:pt x="245" y="44"/>
                  </a:moveTo>
                  <a:cubicBezTo>
                    <a:pt x="245" y="40"/>
                    <a:pt x="245" y="40"/>
                    <a:pt x="245" y="40"/>
                  </a:cubicBezTo>
                  <a:cubicBezTo>
                    <a:pt x="250" y="40"/>
                    <a:pt x="250" y="40"/>
                    <a:pt x="250" y="40"/>
                  </a:cubicBezTo>
                  <a:cubicBezTo>
                    <a:pt x="250" y="33"/>
                    <a:pt x="250" y="33"/>
                    <a:pt x="250" y="33"/>
                  </a:cubicBezTo>
                  <a:cubicBezTo>
                    <a:pt x="244" y="33"/>
                    <a:pt x="244" y="33"/>
                    <a:pt x="244" y="33"/>
                  </a:cubicBezTo>
                  <a:cubicBezTo>
                    <a:pt x="163" y="1"/>
                    <a:pt x="163" y="1"/>
                    <a:pt x="163" y="1"/>
                  </a:cubicBezTo>
                  <a:cubicBezTo>
                    <a:pt x="162" y="3"/>
                    <a:pt x="160" y="5"/>
                    <a:pt x="159" y="7"/>
                  </a:cubicBezTo>
                  <a:cubicBezTo>
                    <a:pt x="227" y="33"/>
                    <a:pt x="227" y="33"/>
                    <a:pt x="227" y="33"/>
                  </a:cubicBezTo>
                  <a:cubicBezTo>
                    <a:pt x="27" y="33"/>
                    <a:pt x="27" y="33"/>
                    <a:pt x="27" y="33"/>
                  </a:cubicBezTo>
                  <a:cubicBezTo>
                    <a:pt x="99" y="5"/>
                    <a:pt x="99" y="5"/>
                    <a:pt x="99" y="5"/>
                  </a:cubicBezTo>
                  <a:cubicBezTo>
                    <a:pt x="98" y="3"/>
                    <a:pt x="96" y="2"/>
                    <a:pt x="96" y="0"/>
                  </a:cubicBezTo>
                  <a:cubicBezTo>
                    <a:pt x="10" y="33"/>
                    <a:pt x="10" y="33"/>
                    <a:pt x="10" y="33"/>
                  </a:cubicBezTo>
                  <a:cubicBezTo>
                    <a:pt x="4" y="33"/>
                    <a:pt x="4" y="33"/>
                    <a:pt x="4" y="33"/>
                  </a:cubicBezTo>
                  <a:cubicBezTo>
                    <a:pt x="4" y="40"/>
                    <a:pt x="4" y="40"/>
                    <a:pt x="4" y="40"/>
                  </a:cubicBezTo>
                  <a:cubicBezTo>
                    <a:pt x="6" y="40"/>
                    <a:pt x="6" y="40"/>
                    <a:pt x="6" y="40"/>
                  </a:cubicBezTo>
                  <a:cubicBezTo>
                    <a:pt x="6" y="44"/>
                    <a:pt x="6" y="44"/>
                    <a:pt x="6" y="44"/>
                  </a:cubicBezTo>
                  <a:cubicBezTo>
                    <a:pt x="2" y="46"/>
                    <a:pt x="0" y="49"/>
                    <a:pt x="0" y="53"/>
                  </a:cubicBezTo>
                  <a:cubicBezTo>
                    <a:pt x="0" y="59"/>
                    <a:pt x="5" y="64"/>
                    <a:pt x="11" y="64"/>
                  </a:cubicBezTo>
                  <a:cubicBezTo>
                    <a:pt x="17" y="64"/>
                    <a:pt x="22" y="59"/>
                    <a:pt x="22" y="53"/>
                  </a:cubicBezTo>
                  <a:cubicBezTo>
                    <a:pt x="22" y="49"/>
                    <a:pt x="19" y="46"/>
                    <a:pt x="16" y="44"/>
                  </a:cubicBezTo>
                  <a:cubicBezTo>
                    <a:pt x="16" y="40"/>
                    <a:pt x="16" y="40"/>
                    <a:pt x="16" y="40"/>
                  </a:cubicBezTo>
                  <a:cubicBezTo>
                    <a:pt x="234" y="40"/>
                    <a:pt x="234" y="40"/>
                    <a:pt x="234" y="40"/>
                  </a:cubicBezTo>
                  <a:cubicBezTo>
                    <a:pt x="234" y="44"/>
                    <a:pt x="234" y="44"/>
                    <a:pt x="234" y="44"/>
                  </a:cubicBezTo>
                  <a:cubicBezTo>
                    <a:pt x="231" y="46"/>
                    <a:pt x="229" y="49"/>
                    <a:pt x="229" y="53"/>
                  </a:cubicBezTo>
                  <a:cubicBezTo>
                    <a:pt x="229" y="59"/>
                    <a:pt x="233" y="64"/>
                    <a:pt x="240" y="64"/>
                  </a:cubicBezTo>
                  <a:cubicBezTo>
                    <a:pt x="246" y="64"/>
                    <a:pt x="250" y="59"/>
                    <a:pt x="250" y="53"/>
                  </a:cubicBezTo>
                  <a:cubicBezTo>
                    <a:pt x="250" y="49"/>
                    <a:pt x="248" y="46"/>
                    <a:pt x="245" y="44"/>
                  </a:cubicBezTo>
                  <a:close/>
                  <a:moveTo>
                    <a:pt x="245" y="44"/>
                  </a:moveTo>
                  <a:cubicBezTo>
                    <a:pt x="245" y="44"/>
                    <a:pt x="245" y="44"/>
                    <a:pt x="245" y="44"/>
                  </a:cubicBezTo>
                </a:path>
              </a:pathLst>
            </a:custGeom>
            <a:grpFill/>
            <a:ln w="9525">
              <a:noFill/>
              <a:round/>
            </a:ln>
          </p:spPr>
          <p:txBody>
            <a:bodyPr vert="horz" wrap="square" lIns="91440" tIns="45720" rIns="91440" bIns="45720" numCol="1" anchor="t" anchorCtr="0" compatLnSpc="1"/>
            <a:lstStyle/>
            <a:p>
              <a:endParaRPr lang="en-US"/>
            </a:p>
          </p:txBody>
        </p:sp>
        <p:sp>
          <p:nvSpPr>
            <p:cNvPr id="221" name="Freeform 23"/>
            <p:cNvSpPr>
              <a:spLocks noEditPoints="1"/>
            </p:cNvSpPr>
            <p:nvPr/>
          </p:nvSpPr>
          <p:spPr bwMode="auto">
            <a:xfrm>
              <a:off x="2062163" y="1420813"/>
              <a:ext cx="80963" cy="306388"/>
            </a:xfrm>
            <a:custGeom>
              <a:avLst/>
              <a:gdLst/>
              <a:ahLst/>
              <a:cxnLst>
                <a:cxn ang="0">
                  <a:pos x="14" y="0"/>
                </a:cxn>
                <a:cxn ang="0">
                  <a:pos x="0" y="14"/>
                </a:cxn>
                <a:cxn ang="0">
                  <a:pos x="0" y="92"/>
                </a:cxn>
                <a:cxn ang="0">
                  <a:pos x="14" y="106"/>
                </a:cxn>
                <a:cxn ang="0">
                  <a:pos x="28" y="92"/>
                </a:cxn>
                <a:cxn ang="0">
                  <a:pos x="28" y="14"/>
                </a:cxn>
                <a:cxn ang="0">
                  <a:pos x="14" y="0"/>
                </a:cxn>
                <a:cxn ang="0">
                  <a:pos x="14" y="0"/>
                </a:cxn>
                <a:cxn ang="0">
                  <a:pos x="14" y="0"/>
                </a:cxn>
              </a:cxnLst>
              <a:rect l="0" t="0" r="r" b="b"/>
              <a:pathLst>
                <a:path w="28" h="106">
                  <a:moveTo>
                    <a:pt x="14" y="0"/>
                  </a:moveTo>
                  <a:cubicBezTo>
                    <a:pt x="6" y="0"/>
                    <a:pt x="0" y="6"/>
                    <a:pt x="0" y="14"/>
                  </a:cubicBezTo>
                  <a:cubicBezTo>
                    <a:pt x="0" y="92"/>
                    <a:pt x="0" y="92"/>
                    <a:pt x="0" y="92"/>
                  </a:cubicBezTo>
                  <a:cubicBezTo>
                    <a:pt x="0" y="100"/>
                    <a:pt x="6" y="106"/>
                    <a:pt x="14" y="106"/>
                  </a:cubicBezTo>
                  <a:cubicBezTo>
                    <a:pt x="21" y="106"/>
                    <a:pt x="28" y="100"/>
                    <a:pt x="28" y="92"/>
                  </a:cubicBezTo>
                  <a:cubicBezTo>
                    <a:pt x="28" y="14"/>
                    <a:pt x="28" y="14"/>
                    <a:pt x="28" y="14"/>
                  </a:cubicBezTo>
                  <a:cubicBezTo>
                    <a:pt x="28" y="6"/>
                    <a:pt x="21" y="0"/>
                    <a:pt x="14" y="0"/>
                  </a:cubicBezTo>
                  <a:close/>
                  <a:moveTo>
                    <a:pt x="14" y="0"/>
                  </a:moveTo>
                  <a:cubicBezTo>
                    <a:pt x="14" y="0"/>
                    <a:pt x="14" y="0"/>
                    <a:pt x="14" y="0"/>
                  </a:cubicBezTo>
                </a:path>
              </a:pathLst>
            </a:custGeom>
            <a:grpFill/>
            <a:ln w="9525">
              <a:noFill/>
              <a:round/>
            </a:ln>
          </p:spPr>
          <p:txBody>
            <a:bodyPr vert="horz" wrap="square" lIns="91440" tIns="45720" rIns="91440" bIns="45720" numCol="1" anchor="t" anchorCtr="0" compatLnSpc="1"/>
            <a:lstStyle/>
            <a:p>
              <a:endParaRPr lang="en-US"/>
            </a:p>
          </p:txBody>
        </p:sp>
        <p:sp>
          <p:nvSpPr>
            <p:cNvPr id="222" name="Freeform 24"/>
            <p:cNvSpPr>
              <a:spLocks noEditPoints="1"/>
            </p:cNvSpPr>
            <p:nvPr/>
          </p:nvSpPr>
          <p:spPr bwMode="auto">
            <a:xfrm>
              <a:off x="1978025" y="1420813"/>
              <a:ext cx="77788" cy="306388"/>
            </a:xfrm>
            <a:custGeom>
              <a:avLst/>
              <a:gdLst/>
              <a:ahLst/>
              <a:cxnLst>
                <a:cxn ang="0">
                  <a:pos x="13" y="0"/>
                </a:cxn>
                <a:cxn ang="0">
                  <a:pos x="0" y="14"/>
                </a:cxn>
                <a:cxn ang="0">
                  <a:pos x="0" y="92"/>
                </a:cxn>
                <a:cxn ang="0">
                  <a:pos x="13" y="106"/>
                </a:cxn>
                <a:cxn ang="0">
                  <a:pos x="27" y="92"/>
                </a:cxn>
                <a:cxn ang="0">
                  <a:pos x="27" y="14"/>
                </a:cxn>
                <a:cxn ang="0">
                  <a:pos x="13" y="0"/>
                </a:cxn>
                <a:cxn ang="0">
                  <a:pos x="13" y="0"/>
                </a:cxn>
                <a:cxn ang="0">
                  <a:pos x="13" y="0"/>
                </a:cxn>
              </a:cxnLst>
              <a:rect l="0" t="0" r="r" b="b"/>
              <a:pathLst>
                <a:path w="27" h="106">
                  <a:moveTo>
                    <a:pt x="13" y="0"/>
                  </a:moveTo>
                  <a:cubicBezTo>
                    <a:pt x="6" y="0"/>
                    <a:pt x="0" y="6"/>
                    <a:pt x="0" y="14"/>
                  </a:cubicBezTo>
                  <a:cubicBezTo>
                    <a:pt x="0" y="92"/>
                    <a:pt x="0" y="92"/>
                    <a:pt x="0" y="92"/>
                  </a:cubicBezTo>
                  <a:cubicBezTo>
                    <a:pt x="0" y="100"/>
                    <a:pt x="6" y="106"/>
                    <a:pt x="13" y="106"/>
                  </a:cubicBezTo>
                  <a:cubicBezTo>
                    <a:pt x="21" y="106"/>
                    <a:pt x="27" y="100"/>
                    <a:pt x="27" y="92"/>
                  </a:cubicBezTo>
                  <a:cubicBezTo>
                    <a:pt x="27" y="14"/>
                    <a:pt x="27" y="14"/>
                    <a:pt x="27" y="14"/>
                  </a:cubicBezTo>
                  <a:cubicBezTo>
                    <a:pt x="27" y="6"/>
                    <a:pt x="21" y="0"/>
                    <a:pt x="13" y="0"/>
                  </a:cubicBezTo>
                  <a:close/>
                  <a:moveTo>
                    <a:pt x="13" y="0"/>
                  </a:moveTo>
                  <a:cubicBezTo>
                    <a:pt x="13" y="0"/>
                    <a:pt x="13" y="0"/>
                    <a:pt x="13" y="0"/>
                  </a:cubicBezTo>
                </a:path>
              </a:pathLst>
            </a:custGeom>
            <a:grpFill/>
            <a:ln w="9525">
              <a:noFill/>
              <a:round/>
            </a:ln>
          </p:spPr>
          <p:txBody>
            <a:bodyPr vert="horz" wrap="square" lIns="91440" tIns="45720" rIns="91440" bIns="45720" numCol="1" anchor="t" anchorCtr="0" compatLnSpc="1"/>
            <a:lstStyle/>
            <a:p>
              <a:endParaRPr lang="en-US"/>
            </a:p>
          </p:txBody>
        </p:sp>
        <p:sp>
          <p:nvSpPr>
            <p:cNvPr id="223" name="Freeform 25"/>
            <p:cNvSpPr>
              <a:spLocks noEditPoints="1"/>
            </p:cNvSpPr>
            <p:nvPr/>
          </p:nvSpPr>
          <p:spPr bwMode="auto">
            <a:xfrm>
              <a:off x="1971675" y="982663"/>
              <a:ext cx="174625" cy="174625"/>
            </a:xfrm>
            <a:custGeom>
              <a:avLst/>
              <a:gdLst/>
              <a:ahLst/>
              <a:cxnLst>
                <a:cxn ang="0">
                  <a:pos x="60" y="30"/>
                </a:cxn>
                <a:cxn ang="0">
                  <a:pos x="30" y="60"/>
                </a:cxn>
                <a:cxn ang="0">
                  <a:pos x="0" y="30"/>
                </a:cxn>
                <a:cxn ang="0">
                  <a:pos x="30" y="0"/>
                </a:cxn>
                <a:cxn ang="0">
                  <a:pos x="60" y="30"/>
                </a:cxn>
                <a:cxn ang="0">
                  <a:pos x="60" y="30"/>
                </a:cxn>
                <a:cxn ang="0">
                  <a:pos x="60" y="30"/>
                </a:cxn>
              </a:cxnLst>
              <a:rect l="0" t="0" r="r" b="b"/>
              <a:pathLst>
                <a:path w="60" h="60">
                  <a:moveTo>
                    <a:pt x="60" y="30"/>
                  </a:moveTo>
                  <a:cubicBezTo>
                    <a:pt x="60" y="46"/>
                    <a:pt x="47" y="60"/>
                    <a:pt x="30" y="60"/>
                  </a:cubicBezTo>
                  <a:cubicBezTo>
                    <a:pt x="14" y="60"/>
                    <a:pt x="0" y="46"/>
                    <a:pt x="0" y="30"/>
                  </a:cubicBezTo>
                  <a:cubicBezTo>
                    <a:pt x="0" y="13"/>
                    <a:pt x="14" y="0"/>
                    <a:pt x="30" y="0"/>
                  </a:cubicBezTo>
                  <a:cubicBezTo>
                    <a:pt x="47" y="0"/>
                    <a:pt x="60" y="13"/>
                    <a:pt x="60" y="30"/>
                  </a:cubicBezTo>
                  <a:close/>
                  <a:moveTo>
                    <a:pt x="60" y="30"/>
                  </a:moveTo>
                  <a:cubicBezTo>
                    <a:pt x="60" y="30"/>
                    <a:pt x="60" y="30"/>
                    <a:pt x="60" y="30"/>
                  </a:cubicBezTo>
                </a:path>
              </a:pathLst>
            </a:custGeom>
            <a:grpFill/>
            <a:ln w="9525">
              <a:noFill/>
              <a:round/>
            </a:ln>
          </p:spPr>
          <p:txBody>
            <a:bodyPr vert="horz" wrap="square" lIns="91440" tIns="45720" rIns="91440" bIns="45720" numCol="1" anchor="t" anchorCtr="0" compatLnSpc="1"/>
            <a:lstStyle/>
            <a:p>
              <a:endParaRPr lang="en-US"/>
            </a:p>
          </p:txBody>
        </p:sp>
        <p:sp>
          <p:nvSpPr>
            <p:cNvPr id="224" name="Freeform 26"/>
            <p:cNvSpPr>
              <a:spLocks noEditPoints="1"/>
            </p:cNvSpPr>
            <p:nvPr/>
          </p:nvSpPr>
          <p:spPr bwMode="auto">
            <a:xfrm>
              <a:off x="1873250" y="1162050"/>
              <a:ext cx="365125" cy="298450"/>
            </a:xfrm>
            <a:custGeom>
              <a:avLst/>
              <a:gdLst/>
              <a:ahLst/>
              <a:cxnLst>
                <a:cxn ang="0">
                  <a:pos x="19" y="103"/>
                </a:cxn>
                <a:cxn ang="0">
                  <a:pos x="20" y="102"/>
                </a:cxn>
                <a:cxn ang="0">
                  <a:pos x="31" y="90"/>
                </a:cxn>
                <a:cxn ang="0">
                  <a:pos x="33" y="51"/>
                </a:cxn>
                <a:cxn ang="0">
                  <a:pos x="33" y="92"/>
                </a:cxn>
                <a:cxn ang="0">
                  <a:pos x="34" y="94"/>
                </a:cxn>
                <a:cxn ang="0">
                  <a:pos x="50" y="84"/>
                </a:cxn>
                <a:cxn ang="0">
                  <a:pos x="62" y="89"/>
                </a:cxn>
                <a:cxn ang="0">
                  <a:pos x="64" y="92"/>
                </a:cxn>
                <a:cxn ang="0">
                  <a:pos x="79" y="84"/>
                </a:cxn>
                <a:cxn ang="0">
                  <a:pos x="95" y="93"/>
                </a:cxn>
                <a:cxn ang="0">
                  <a:pos x="95" y="92"/>
                </a:cxn>
                <a:cxn ang="0">
                  <a:pos x="95" y="50"/>
                </a:cxn>
                <a:cxn ang="0">
                  <a:pos x="98" y="89"/>
                </a:cxn>
                <a:cxn ang="0">
                  <a:pos x="108" y="101"/>
                </a:cxn>
                <a:cxn ang="0">
                  <a:pos x="109" y="101"/>
                </a:cxn>
                <a:cxn ang="0">
                  <a:pos x="121" y="91"/>
                </a:cxn>
                <a:cxn ang="0">
                  <a:pos x="71" y="0"/>
                </a:cxn>
                <a:cxn ang="0">
                  <a:pos x="64" y="8"/>
                </a:cxn>
                <a:cxn ang="0">
                  <a:pos x="57" y="0"/>
                </a:cxn>
                <a:cxn ang="0">
                  <a:pos x="57" y="0"/>
                </a:cxn>
                <a:cxn ang="0">
                  <a:pos x="8" y="92"/>
                </a:cxn>
                <a:cxn ang="0">
                  <a:pos x="19" y="103"/>
                </a:cxn>
                <a:cxn ang="0">
                  <a:pos x="19" y="103"/>
                </a:cxn>
                <a:cxn ang="0">
                  <a:pos x="19" y="103"/>
                </a:cxn>
              </a:cxnLst>
              <a:rect l="0" t="0" r="r" b="b"/>
              <a:pathLst>
                <a:path w="126" h="103">
                  <a:moveTo>
                    <a:pt x="19" y="103"/>
                  </a:moveTo>
                  <a:cubicBezTo>
                    <a:pt x="20" y="103"/>
                    <a:pt x="20" y="102"/>
                    <a:pt x="20" y="102"/>
                  </a:cubicBezTo>
                  <a:cubicBezTo>
                    <a:pt x="27" y="102"/>
                    <a:pt x="31" y="96"/>
                    <a:pt x="31" y="90"/>
                  </a:cubicBezTo>
                  <a:cubicBezTo>
                    <a:pt x="29" y="72"/>
                    <a:pt x="30" y="60"/>
                    <a:pt x="33" y="51"/>
                  </a:cubicBezTo>
                  <a:cubicBezTo>
                    <a:pt x="33" y="92"/>
                    <a:pt x="33" y="92"/>
                    <a:pt x="33" y="92"/>
                  </a:cubicBezTo>
                  <a:cubicBezTo>
                    <a:pt x="33" y="93"/>
                    <a:pt x="34" y="94"/>
                    <a:pt x="34" y="94"/>
                  </a:cubicBezTo>
                  <a:cubicBezTo>
                    <a:pt x="36" y="88"/>
                    <a:pt x="43" y="84"/>
                    <a:pt x="50" y="84"/>
                  </a:cubicBezTo>
                  <a:cubicBezTo>
                    <a:pt x="55" y="84"/>
                    <a:pt x="59" y="86"/>
                    <a:pt x="62" y="89"/>
                  </a:cubicBezTo>
                  <a:cubicBezTo>
                    <a:pt x="63" y="90"/>
                    <a:pt x="64" y="91"/>
                    <a:pt x="64" y="92"/>
                  </a:cubicBezTo>
                  <a:cubicBezTo>
                    <a:pt x="68" y="87"/>
                    <a:pt x="73" y="84"/>
                    <a:pt x="79" y="84"/>
                  </a:cubicBezTo>
                  <a:cubicBezTo>
                    <a:pt x="86" y="84"/>
                    <a:pt x="91" y="88"/>
                    <a:pt x="95" y="93"/>
                  </a:cubicBezTo>
                  <a:cubicBezTo>
                    <a:pt x="95" y="93"/>
                    <a:pt x="95" y="92"/>
                    <a:pt x="95" y="92"/>
                  </a:cubicBezTo>
                  <a:cubicBezTo>
                    <a:pt x="95" y="50"/>
                    <a:pt x="95" y="50"/>
                    <a:pt x="95" y="50"/>
                  </a:cubicBezTo>
                  <a:cubicBezTo>
                    <a:pt x="98" y="59"/>
                    <a:pt x="99" y="71"/>
                    <a:pt x="98" y="89"/>
                  </a:cubicBezTo>
                  <a:cubicBezTo>
                    <a:pt x="97" y="95"/>
                    <a:pt x="102" y="101"/>
                    <a:pt x="108" y="101"/>
                  </a:cubicBezTo>
                  <a:cubicBezTo>
                    <a:pt x="109" y="101"/>
                    <a:pt x="109" y="101"/>
                    <a:pt x="109" y="101"/>
                  </a:cubicBezTo>
                  <a:cubicBezTo>
                    <a:pt x="115" y="101"/>
                    <a:pt x="120" y="97"/>
                    <a:pt x="121" y="91"/>
                  </a:cubicBezTo>
                  <a:cubicBezTo>
                    <a:pt x="126" y="39"/>
                    <a:pt x="101" y="7"/>
                    <a:pt x="71" y="0"/>
                  </a:cubicBezTo>
                  <a:cubicBezTo>
                    <a:pt x="64" y="8"/>
                    <a:pt x="64" y="8"/>
                    <a:pt x="64" y="8"/>
                  </a:cubicBezTo>
                  <a:cubicBezTo>
                    <a:pt x="57" y="0"/>
                    <a:pt x="57" y="0"/>
                    <a:pt x="57" y="0"/>
                  </a:cubicBezTo>
                  <a:cubicBezTo>
                    <a:pt x="57" y="0"/>
                    <a:pt x="57" y="0"/>
                    <a:pt x="57" y="0"/>
                  </a:cubicBezTo>
                  <a:cubicBezTo>
                    <a:pt x="47" y="3"/>
                    <a:pt x="0" y="20"/>
                    <a:pt x="8" y="92"/>
                  </a:cubicBezTo>
                  <a:cubicBezTo>
                    <a:pt x="8" y="98"/>
                    <a:pt x="13" y="103"/>
                    <a:pt x="19" y="103"/>
                  </a:cubicBezTo>
                  <a:close/>
                  <a:moveTo>
                    <a:pt x="19" y="103"/>
                  </a:moveTo>
                  <a:cubicBezTo>
                    <a:pt x="19" y="103"/>
                    <a:pt x="19" y="103"/>
                    <a:pt x="19" y="103"/>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225" name="Group 224"/>
          <p:cNvGrpSpPr/>
          <p:nvPr/>
        </p:nvGrpSpPr>
        <p:grpSpPr>
          <a:xfrm>
            <a:off x="675823" y="1304396"/>
            <a:ext cx="715107" cy="730541"/>
            <a:chOff x="-9525" y="3198813"/>
            <a:chExt cx="882650" cy="901700"/>
          </a:xfrm>
          <a:solidFill>
            <a:srgbClr val="00B0F0"/>
          </a:solidFill>
        </p:grpSpPr>
        <p:sp>
          <p:nvSpPr>
            <p:cNvPr id="226" name="Freeform 15"/>
            <p:cNvSpPr>
              <a:spLocks noEditPoints="1"/>
            </p:cNvSpPr>
            <p:nvPr/>
          </p:nvSpPr>
          <p:spPr bwMode="auto">
            <a:xfrm>
              <a:off x="249238" y="3581400"/>
              <a:ext cx="254000" cy="109538"/>
            </a:xfrm>
            <a:custGeom>
              <a:avLst/>
              <a:gdLst/>
              <a:ahLst/>
              <a:cxnLst>
                <a:cxn ang="0">
                  <a:pos x="73" y="13"/>
                </a:cxn>
                <a:cxn ang="0">
                  <a:pos x="20" y="4"/>
                </a:cxn>
                <a:cxn ang="0">
                  <a:pos x="4" y="4"/>
                </a:cxn>
                <a:cxn ang="0">
                  <a:pos x="4" y="20"/>
                </a:cxn>
                <a:cxn ang="0">
                  <a:pos x="55" y="38"/>
                </a:cxn>
                <a:cxn ang="0">
                  <a:pos x="78" y="36"/>
                </a:cxn>
                <a:cxn ang="0">
                  <a:pos x="86" y="22"/>
                </a:cxn>
                <a:cxn ang="0">
                  <a:pos x="73" y="13"/>
                </a:cxn>
                <a:cxn ang="0">
                  <a:pos x="73" y="13"/>
                </a:cxn>
                <a:cxn ang="0">
                  <a:pos x="73" y="13"/>
                </a:cxn>
              </a:cxnLst>
              <a:rect l="0" t="0" r="r" b="b"/>
              <a:pathLst>
                <a:path w="88" h="38">
                  <a:moveTo>
                    <a:pt x="73" y="13"/>
                  </a:moveTo>
                  <a:cubicBezTo>
                    <a:pt x="38" y="21"/>
                    <a:pt x="21" y="5"/>
                    <a:pt x="20" y="4"/>
                  </a:cubicBezTo>
                  <a:cubicBezTo>
                    <a:pt x="16" y="0"/>
                    <a:pt x="9" y="0"/>
                    <a:pt x="4" y="4"/>
                  </a:cubicBezTo>
                  <a:cubicBezTo>
                    <a:pt x="0" y="8"/>
                    <a:pt x="0" y="15"/>
                    <a:pt x="4" y="20"/>
                  </a:cubicBezTo>
                  <a:cubicBezTo>
                    <a:pt x="5" y="21"/>
                    <a:pt x="22" y="38"/>
                    <a:pt x="55" y="38"/>
                  </a:cubicBezTo>
                  <a:cubicBezTo>
                    <a:pt x="62" y="38"/>
                    <a:pt x="70" y="37"/>
                    <a:pt x="78" y="36"/>
                  </a:cubicBezTo>
                  <a:cubicBezTo>
                    <a:pt x="84" y="34"/>
                    <a:pt x="88" y="28"/>
                    <a:pt x="86" y="22"/>
                  </a:cubicBezTo>
                  <a:cubicBezTo>
                    <a:pt x="85" y="16"/>
                    <a:pt x="79" y="12"/>
                    <a:pt x="73" y="13"/>
                  </a:cubicBezTo>
                  <a:close/>
                  <a:moveTo>
                    <a:pt x="73" y="13"/>
                  </a:moveTo>
                  <a:cubicBezTo>
                    <a:pt x="73" y="13"/>
                    <a:pt x="73" y="13"/>
                    <a:pt x="73" y="13"/>
                  </a:cubicBezTo>
                </a:path>
              </a:pathLst>
            </a:custGeom>
            <a:grpFill/>
            <a:ln w="9525">
              <a:noFill/>
              <a:round/>
            </a:ln>
          </p:spPr>
          <p:txBody>
            <a:bodyPr vert="horz" wrap="square" lIns="91440" tIns="45720" rIns="91440" bIns="45720" numCol="1" anchor="t" anchorCtr="0" compatLnSpc="1"/>
            <a:lstStyle/>
            <a:p>
              <a:endParaRPr lang="en-US"/>
            </a:p>
          </p:txBody>
        </p:sp>
        <p:sp>
          <p:nvSpPr>
            <p:cNvPr id="227" name="Freeform 16"/>
            <p:cNvSpPr>
              <a:spLocks noEditPoints="1"/>
            </p:cNvSpPr>
            <p:nvPr/>
          </p:nvSpPr>
          <p:spPr bwMode="auto">
            <a:xfrm>
              <a:off x="88900" y="3462338"/>
              <a:ext cx="147638" cy="144463"/>
            </a:xfrm>
            <a:custGeom>
              <a:avLst/>
              <a:gdLst/>
              <a:ahLst/>
              <a:cxnLst>
                <a:cxn ang="0">
                  <a:pos x="51" y="25"/>
                </a:cxn>
                <a:cxn ang="0">
                  <a:pos x="25" y="50"/>
                </a:cxn>
                <a:cxn ang="0">
                  <a:pos x="0" y="25"/>
                </a:cxn>
                <a:cxn ang="0">
                  <a:pos x="25" y="0"/>
                </a:cxn>
                <a:cxn ang="0">
                  <a:pos x="51" y="25"/>
                </a:cxn>
                <a:cxn ang="0">
                  <a:pos x="51" y="25"/>
                </a:cxn>
                <a:cxn ang="0">
                  <a:pos x="51" y="25"/>
                </a:cxn>
              </a:cxnLst>
              <a:rect l="0" t="0" r="r" b="b"/>
              <a:pathLst>
                <a:path w="51" h="50">
                  <a:moveTo>
                    <a:pt x="51" y="25"/>
                  </a:moveTo>
                  <a:cubicBezTo>
                    <a:pt x="51" y="39"/>
                    <a:pt x="40" y="50"/>
                    <a:pt x="25" y="50"/>
                  </a:cubicBezTo>
                  <a:cubicBezTo>
                    <a:pt x="11" y="50"/>
                    <a:pt x="0" y="39"/>
                    <a:pt x="0" y="25"/>
                  </a:cubicBezTo>
                  <a:cubicBezTo>
                    <a:pt x="0" y="11"/>
                    <a:pt x="11" y="0"/>
                    <a:pt x="25" y="0"/>
                  </a:cubicBezTo>
                  <a:cubicBezTo>
                    <a:pt x="40" y="0"/>
                    <a:pt x="51" y="11"/>
                    <a:pt x="51" y="25"/>
                  </a:cubicBezTo>
                  <a:close/>
                  <a:moveTo>
                    <a:pt x="51" y="25"/>
                  </a:moveTo>
                  <a:cubicBezTo>
                    <a:pt x="51" y="25"/>
                    <a:pt x="51" y="25"/>
                    <a:pt x="51" y="25"/>
                  </a:cubicBezTo>
                </a:path>
              </a:pathLst>
            </a:custGeom>
            <a:grpFill/>
            <a:ln w="9525">
              <a:noFill/>
              <a:round/>
            </a:ln>
          </p:spPr>
          <p:txBody>
            <a:bodyPr vert="horz" wrap="square" lIns="91440" tIns="45720" rIns="91440" bIns="45720" numCol="1" anchor="t" anchorCtr="0" compatLnSpc="1"/>
            <a:lstStyle/>
            <a:p>
              <a:endParaRPr lang="en-US"/>
            </a:p>
          </p:txBody>
        </p:sp>
        <p:sp>
          <p:nvSpPr>
            <p:cNvPr id="228" name="Freeform 17"/>
            <p:cNvSpPr>
              <a:spLocks noEditPoints="1"/>
            </p:cNvSpPr>
            <p:nvPr/>
          </p:nvSpPr>
          <p:spPr bwMode="auto">
            <a:xfrm>
              <a:off x="-9525" y="3549650"/>
              <a:ext cx="882650" cy="550863"/>
            </a:xfrm>
            <a:custGeom>
              <a:avLst/>
              <a:gdLst/>
              <a:ahLst/>
              <a:cxnLst>
                <a:cxn ang="0">
                  <a:pos x="295" y="99"/>
                </a:cxn>
                <a:cxn ang="0">
                  <a:pos x="247" y="80"/>
                </a:cxn>
                <a:cxn ang="0">
                  <a:pos x="242" y="79"/>
                </a:cxn>
                <a:cxn ang="0">
                  <a:pos x="230" y="79"/>
                </a:cxn>
                <a:cxn ang="0">
                  <a:pos x="230" y="76"/>
                </a:cxn>
                <a:cxn ang="0">
                  <a:pos x="229" y="73"/>
                </a:cxn>
                <a:cxn ang="0">
                  <a:pos x="274" y="85"/>
                </a:cxn>
                <a:cxn ang="0">
                  <a:pos x="277" y="85"/>
                </a:cxn>
                <a:cxn ang="0">
                  <a:pos x="290" y="75"/>
                </a:cxn>
                <a:cxn ang="0">
                  <a:pos x="281" y="59"/>
                </a:cxn>
                <a:cxn ang="0">
                  <a:pos x="222" y="43"/>
                </a:cxn>
                <a:cxn ang="0">
                  <a:pos x="218" y="42"/>
                </a:cxn>
                <a:cxn ang="0">
                  <a:pos x="178" y="42"/>
                </a:cxn>
                <a:cxn ang="0">
                  <a:pos x="167" y="51"/>
                </a:cxn>
                <a:cxn ang="0">
                  <a:pos x="147" y="54"/>
                </a:cxn>
                <a:cxn ang="0">
                  <a:pos x="91" y="35"/>
                </a:cxn>
                <a:cxn ang="0">
                  <a:pos x="85" y="25"/>
                </a:cxn>
                <a:cxn ang="0">
                  <a:pos x="88" y="14"/>
                </a:cxn>
                <a:cxn ang="0">
                  <a:pos x="100" y="8"/>
                </a:cxn>
                <a:cxn ang="0">
                  <a:pos x="110" y="11"/>
                </a:cxn>
                <a:cxn ang="0">
                  <a:pos x="133" y="21"/>
                </a:cxn>
                <a:cxn ang="0">
                  <a:pos x="108" y="5"/>
                </a:cxn>
                <a:cxn ang="0">
                  <a:pos x="82" y="10"/>
                </a:cxn>
                <a:cxn ang="0">
                  <a:pos x="79" y="14"/>
                </a:cxn>
                <a:cxn ang="0">
                  <a:pos x="76" y="19"/>
                </a:cxn>
                <a:cxn ang="0">
                  <a:pos x="76" y="19"/>
                </a:cxn>
                <a:cxn ang="0">
                  <a:pos x="83" y="45"/>
                </a:cxn>
                <a:cxn ang="0">
                  <a:pos x="130" y="75"/>
                </a:cxn>
                <a:cxn ang="0">
                  <a:pos x="132" y="76"/>
                </a:cxn>
                <a:cxn ang="0">
                  <a:pos x="132" y="76"/>
                </a:cxn>
                <a:cxn ang="0">
                  <a:pos x="132" y="79"/>
                </a:cxn>
                <a:cxn ang="0">
                  <a:pos x="118" y="79"/>
                </a:cxn>
                <a:cxn ang="0">
                  <a:pos x="55" y="35"/>
                </a:cxn>
                <a:cxn ang="0">
                  <a:pos x="56" y="34"/>
                </a:cxn>
                <a:cxn ang="0">
                  <a:pos x="54" y="23"/>
                </a:cxn>
                <a:cxn ang="0">
                  <a:pos x="32" y="10"/>
                </a:cxn>
                <a:cxn ang="0">
                  <a:pos x="22" y="12"/>
                </a:cxn>
                <a:cxn ang="0">
                  <a:pos x="4" y="17"/>
                </a:cxn>
                <a:cxn ang="0">
                  <a:pos x="8" y="36"/>
                </a:cxn>
                <a:cxn ang="0">
                  <a:pos x="106" y="104"/>
                </a:cxn>
                <a:cxn ang="0">
                  <a:pos x="114" y="107"/>
                </a:cxn>
                <a:cxn ang="0">
                  <a:pos x="132" y="107"/>
                </a:cxn>
                <a:cxn ang="0">
                  <a:pos x="140" y="112"/>
                </a:cxn>
                <a:cxn ang="0">
                  <a:pos x="157" y="112"/>
                </a:cxn>
                <a:cxn ang="0">
                  <a:pos x="157" y="177"/>
                </a:cxn>
                <a:cxn ang="0">
                  <a:pos x="149" y="177"/>
                </a:cxn>
                <a:cxn ang="0">
                  <a:pos x="142" y="184"/>
                </a:cxn>
                <a:cxn ang="0">
                  <a:pos x="149" y="190"/>
                </a:cxn>
                <a:cxn ang="0">
                  <a:pos x="214" y="190"/>
                </a:cxn>
                <a:cxn ang="0">
                  <a:pos x="220" y="184"/>
                </a:cxn>
                <a:cxn ang="0">
                  <a:pos x="214" y="177"/>
                </a:cxn>
                <a:cxn ang="0">
                  <a:pos x="204" y="177"/>
                </a:cxn>
                <a:cxn ang="0">
                  <a:pos x="204" y="112"/>
                </a:cxn>
                <a:cxn ang="0">
                  <a:pos x="221" y="112"/>
                </a:cxn>
                <a:cxn ang="0">
                  <a:pos x="229" y="107"/>
                </a:cxn>
                <a:cxn ang="0">
                  <a:pos x="239" y="107"/>
                </a:cxn>
                <a:cxn ang="0">
                  <a:pos x="284" y="125"/>
                </a:cxn>
                <a:cxn ang="0">
                  <a:pos x="289" y="126"/>
                </a:cxn>
                <a:cxn ang="0">
                  <a:pos x="302" y="117"/>
                </a:cxn>
                <a:cxn ang="0">
                  <a:pos x="295" y="99"/>
                </a:cxn>
                <a:cxn ang="0">
                  <a:pos x="295" y="99"/>
                </a:cxn>
                <a:cxn ang="0">
                  <a:pos x="295" y="99"/>
                </a:cxn>
              </a:cxnLst>
              <a:rect l="0" t="0" r="r" b="b"/>
              <a:pathLst>
                <a:path w="305" h="190">
                  <a:moveTo>
                    <a:pt x="295" y="99"/>
                  </a:moveTo>
                  <a:cubicBezTo>
                    <a:pt x="247" y="80"/>
                    <a:pt x="247" y="80"/>
                    <a:pt x="247" y="80"/>
                  </a:cubicBezTo>
                  <a:cubicBezTo>
                    <a:pt x="245" y="79"/>
                    <a:pt x="244" y="79"/>
                    <a:pt x="242" y="79"/>
                  </a:cubicBezTo>
                  <a:cubicBezTo>
                    <a:pt x="230" y="79"/>
                    <a:pt x="230" y="79"/>
                    <a:pt x="230" y="79"/>
                  </a:cubicBezTo>
                  <a:cubicBezTo>
                    <a:pt x="230" y="76"/>
                    <a:pt x="230" y="76"/>
                    <a:pt x="230" y="76"/>
                  </a:cubicBezTo>
                  <a:cubicBezTo>
                    <a:pt x="230" y="75"/>
                    <a:pt x="229" y="74"/>
                    <a:pt x="229" y="73"/>
                  </a:cubicBezTo>
                  <a:cubicBezTo>
                    <a:pt x="274" y="85"/>
                    <a:pt x="274" y="85"/>
                    <a:pt x="274" y="85"/>
                  </a:cubicBezTo>
                  <a:cubicBezTo>
                    <a:pt x="275" y="85"/>
                    <a:pt x="276" y="85"/>
                    <a:pt x="277" y="85"/>
                  </a:cubicBezTo>
                  <a:cubicBezTo>
                    <a:pt x="283" y="85"/>
                    <a:pt x="289" y="81"/>
                    <a:pt x="290" y="75"/>
                  </a:cubicBezTo>
                  <a:cubicBezTo>
                    <a:pt x="292" y="68"/>
                    <a:pt x="288" y="61"/>
                    <a:pt x="281" y="59"/>
                  </a:cubicBezTo>
                  <a:cubicBezTo>
                    <a:pt x="222" y="43"/>
                    <a:pt x="222" y="43"/>
                    <a:pt x="222" y="43"/>
                  </a:cubicBezTo>
                  <a:cubicBezTo>
                    <a:pt x="220" y="42"/>
                    <a:pt x="219" y="42"/>
                    <a:pt x="218" y="42"/>
                  </a:cubicBezTo>
                  <a:cubicBezTo>
                    <a:pt x="178" y="42"/>
                    <a:pt x="178" y="42"/>
                    <a:pt x="178" y="42"/>
                  </a:cubicBezTo>
                  <a:cubicBezTo>
                    <a:pt x="176" y="47"/>
                    <a:pt x="172" y="50"/>
                    <a:pt x="167" y="51"/>
                  </a:cubicBezTo>
                  <a:cubicBezTo>
                    <a:pt x="160" y="53"/>
                    <a:pt x="153" y="54"/>
                    <a:pt x="147" y="54"/>
                  </a:cubicBezTo>
                  <a:cubicBezTo>
                    <a:pt x="114" y="54"/>
                    <a:pt x="92" y="36"/>
                    <a:pt x="91" y="35"/>
                  </a:cubicBezTo>
                  <a:cubicBezTo>
                    <a:pt x="87" y="33"/>
                    <a:pt x="85" y="29"/>
                    <a:pt x="85" y="25"/>
                  </a:cubicBezTo>
                  <a:cubicBezTo>
                    <a:pt x="85" y="21"/>
                    <a:pt x="86" y="17"/>
                    <a:pt x="88" y="14"/>
                  </a:cubicBezTo>
                  <a:cubicBezTo>
                    <a:pt x="91" y="10"/>
                    <a:pt x="96" y="8"/>
                    <a:pt x="100" y="8"/>
                  </a:cubicBezTo>
                  <a:cubicBezTo>
                    <a:pt x="104" y="8"/>
                    <a:pt x="107" y="9"/>
                    <a:pt x="110" y="11"/>
                  </a:cubicBezTo>
                  <a:cubicBezTo>
                    <a:pt x="110" y="12"/>
                    <a:pt x="119" y="18"/>
                    <a:pt x="133" y="21"/>
                  </a:cubicBezTo>
                  <a:cubicBezTo>
                    <a:pt x="108" y="5"/>
                    <a:pt x="108" y="5"/>
                    <a:pt x="108" y="5"/>
                  </a:cubicBezTo>
                  <a:cubicBezTo>
                    <a:pt x="99" y="0"/>
                    <a:pt x="89" y="4"/>
                    <a:pt x="82" y="10"/>
                  </a:cubicBezTo>
                  <a:cubicBezTo>
                    <a:pt x="82" y="10"/>
                    <a:pt x="80" y="11"/>
                    <a:pt x="79" y="14"/>
                  </a:cubicBezTo>
                  <a:cubicBezTo>
                    <a:pt x="77" y="16"/>
                    <a:pt x="76" y="19"/>
                    <a:pt x="76" y="19"/>
                  </a:cubicBezTo>
                  <a:cubicBezTo>
                    <a:pt x="76" y="19"/>
                    <a:pt x="76" y="19"/>
                    <a:pt x="76" y="19"/>
                  </a:cubicBezTo>
                  <a:cubicBezTo>
                    <a:pt x="73" y="27"/>
                    <a:pt x="74" y="39"/>
                    <a:pt x="83" y="45"/>
                  </a:cubicBezTo>
                  <a:cubicBezTo>
                    <a:pt x="130" y="75"/>
                    <a:pt x="130" y="75"/>
                    <a:pt x="130" y="75"/>
                  </a:cubicBezTo>
                  <a:cubicBezTo>
                    <a:pt x="131" y="75"/>
                    <a:pt x="131" y="76"/>
                    <a:pt x="132" y="76"/>
                  </a:cubicBezTo>
                  <a:cubicBezTo>
                    <a:pt x="132" y="76"/>
                    <a:pt x="132" y="76"/>
                    <a:pt x="132" y="76"/>
                  </a:cubicBezTo>
                  <a:cubicBezTo>
                    <a:pt x="132" y="79"/>
                    <a:pt x="132" y="79"/>
                    <a:pt x="132" y="79"/>
                  </a:cubicBezTo>
                  <a:cubicBezTo>
                    <a:pt x="118" y="79"/>
                    <a:pt x="118" y="79"/>
                    <a:pt x="118" y="79"/>
                  </a:cubicBezTo>
                  <a:cubicBezTo>
                    <a:pt x="55" y="35"/>
                    <a:pt x="55" y="35"/>
                    <a:pt x="55" y="35"/>
                  </a:cubicBezTo>
                  <a:cubicBezTo>
                    <a:pt x="56" y="35"/>
                    <a:pt x="56" y="35"/>
                    <a:pt x="56" y="34"/>
                  </a:cubicBezTo>
                  <a:cubicBezTo>
                    <a:pt x="59" y="31"/>
                    <a:pt x="58" y="26"/>
                    <a:pt x="54" y="23"/>
                  </a:cubicBezTo>
                  <a:cubicBezTo>
                    <a:pt x="32" y="10"/>
                    <a:pt x="32" y="10"/>
                    <a:pt x="32" y="10"/>
                  </a:cubicBezTo>
                  <a:cubicBezTo>
                    <a:pt x="29" y="8"/>
                    <a:pt x="24" y="9"/>
                    <a:pt x="22" y="12"/>
                  </a:cubicBezTo>
                  <a:cubicBezTo>
                    <a:pt x="16" y="9"/>
                    <a:pt x="8" y="11"/>
                    <a:pt x="4" y="17"/>
                  </a:cubicBezTo>
                  <a:cubicBezTo>
                    <a:pt x="0" y="23"/>
                    <a:pt x="2" y="32"/>
                    <a:pt x="8" y="36"/>
                  </a:cubicBezTo>
                  <a:cubicBezTo>
                    <a:pt x="106" y="104"/>
                    <a:pt x="106" y="104"/>
                    <a:pt x="106" y="104"/>
                  </a:cubicBezTo>
                  <a:cubicBezTo>
                    <a:pt x="108" y="106"/>
                    <a:pt x="111" y="107"/>
                    <a:pt x="114" y="107"/>
                  </a:cubicBezTo>
                  <a:cubicBezTo>
                    <a:pt x="132" y="107"/>
                    <a:pt x="132" y="107"/>
                    <a:pt x="132" y="107"/>
                  </a:cubicBezTo>
                  <a:cubicBezTo>
                    <a:pt x="133" y="110"/>
                    <a:pt x="136" y="112"/>
                    <a:pt x="140" y="112"/>
                  </a:cubicBezTo>
                  <a:cubicBezTo>
                    <a:pt x="157" y="112"/>
                    <a:pt x="157" y="112"/>
                    <a:pt x="157" y="112"/>
                  </a:cubicBezTo>
                  <a:cubicBezTo>
                    <a:pt x="157" y="177"/>
                    <a:pt x="157" y="177"/>
                    <a:pt x="157" y="177"/>
                  </a:cubicBezTo>
                  <a:cubicBezTo>
                    <a:pt x="149" y="177"/>
                    <a:pt x="149" y="177"/>
                    <a:pt x="149" y="177"/>
                  </a:cubicBezTo>
                  <a:cubicBezTo>
                    <a:pt x="145" y="177"/>
                    <a:pt x="142" y="180"/>
                    <a:pt x="142" y="184"/>
                  </a:cubicBezTo>
                  <a:cubicBezTo>
                    <a:pt x="142" y="187"/>
                    <a:pt x="145" y="190"/>
                    <a:pt x="149" y="190"/>
                  </a:cubicBezTo>
                  <a:cubicBezTo>
                    <a:pt x="214" y="190"/>
                    <a:pt x="214" y="190"/>
                    <a:pt x="214" y="190"/>
                  </a:cubicBezTo>
                  <a:cubicBezTo>
                    <a:pt x="217" y="190"/>
                    <a:pt x="220" y="187"/>
                    <a:pt x="220" y="184"/>
                  </a:cubicBezTo>
                  <a:cubicBezTo>
                    <a:pt x="220" y="180"/>
                    <a:pt x="217" y="177"/>
                    <a:pt x="214" y="177"/>
                  </a:cubicBezTo>
                  <a:cubicBezTo>
                    <a:pt x="204" y="177"/>
                    <a:pt x="204" y="177"/>
                    <a:pt x="204" y="177"/>
                  </a:cubicBezTo>
                  <a:cubicBezTo>
                    <a:pt x="204" y="112"/>
                    <a:pt x="204" y="112"/>
                    <a:pt x="204" y="112"/>
                  </a:cubicBezTo>
                  <a:cubicBezTo>
                    <a:pt x="221" y="112"/>
                    <a:pt x="221" y="112"/>
                    <a:pt x="221" y="112"/>
                  </a:cubicBezTo>
                  <a:cubicBezTo>
                    <a:pt x="225" y="112"/>
                    <a:pt x="228" y="110"/>
                    <a:pt x="229" y="107"/>
                  </a:cubicBezTo>
                  <a:cubicBezTo>
                    <a:pt x="239" y="107"/>
                    <a:pt x="239" y="107"/>
                    <a:pt x="239" y="107"/>
                  </a:cubicBezTo>
                  <a:cubicBezTo>
                    <a:pt x="284" y="125"/>
                    <a:pt x="284" y="125"/>
                    <a:pt x="284" y="125"/>
                  </a:cubicBezTo>
                  <a:cubicBezTo>
                    <a:pt x="286" y="126"/>
                    <a:pt x="288" y="126"/>
                    <a:pt x="289" y="126"/>
                  </a:cubicBezTo>
                  <a:cubicBezTo>
                    <a:pt x="295" y="126"/>
                    <a:pt x="300" y="123"/>
                    <a:pt x="302" y="117"/>
                  </a:cubicBezTo>
                  <a:cubicBezTo>
                    <a:pt x="305" y="110"/>
                    <a:pt x="302" y="102"/>
                    <a:pt x="295" y="99"/>
                  </a:cubicBezTo>
                  <a:close/>
                  <a:moveTo>
                    <a:pt x="295" y="99"/>
                  </a:moveTo>
                  <a:cubicBezTo>
                    <a:pt x="295" y="99"/>
                    <a:pt x="295" y="99"/>
                    <a:pt x="295" y="99"/>
                  </a:cubicBezTo>
                </a:path>
              </a:pathLst>
            </a:custGeom>
            <a:grpFill/>
            <a:ln w="9525">
              <a:noFill/>
              <a:round/>
            </a:ln>
          </p:spPr>
          <p:txBody>
            <a:bodyPr vert="horz" wrap="square" lIns="91440" tIns="45720" rIns="91440" bIns="45720" numCol="1" anchor="t" anchorCtr="0" compatLnSpc="1"/>
            <a:lstStyle/>
            <a:p>
              <a:endParaRPr lang="en-US"/>
            </a:p>
          </p:txBody>
        </p:sp>
        <p:sp>
          <p:nvSpPr>
            <p:cNvPr id="229" name="Freeform 18"/>
            <p:cNvSpPr>
              <a:spLocks noEditPoints="1"/>
            </p:cNvSpPr>
            <p:nvPr/>
          </p:nvSpPr>
          <p:spPr bwMode="auto">
            <a:xfrm>
              <a:off x="295275" y="3370263"/>
              <a:ext cx="415925" cy="295275"/>
            </a:xfrm>
            <a:custGeom>
              <a:avLst/>
              <a:gdLst/>
              <a:ahLst/>
              <a:cxnLst>
                <a:cxn ang="0">
                  <a:pos x="11" y="62"/>
                </a:cxn>
                <a:cxn ang="0">
                  <a:pos x="59" y="47"/>
                </a:cxn>
                <a:cxn ang="0">
                  <a:pos x="59" y="65"/>
                </a:cxn>
                <a:cxn ang="0">
                  <a:pos x="55" y="83"/>
                </a:cxn>
                <a:cxn ang="0">
                  <a:pos x="57" y="82"/>
                </a:cxn>
                <a:cxn ang="0">
                  <a:pos x="60" y="82"/>
                </a:cxn>
                <a:cxn ang="0">
                  <a:pos x="75" y="94"/>
                </a:cxn>
                <a:cxn ang="0">
                  <a:pos x="75" y="100"/>
                </a:cxn>
                <a:cxn ang="0">
                  <a:pos x="114" y="100"/>
                </a:cxn>
                <a:cxn ang="0">
                  <a:pos x="118" y="101"/>
                </a:cxn>
                <a:cxn ang="0">
                  <a:pos x="124" y="102"/>
                </a:cxn>
                <a:cxn ang="0">
                  <a:pos x="116" y="65"/>
                </a:cxn>
                <a:cxn ang="0">
                  <a:pos x="116" y="44"/>
                </a:cxn>
                <a:cxn ang="0">
                  <a:pos x="122" y="84"/>
                </a:cxn>
                <a:cxn ang="0">
                  <a:pos x="133" y="95"/>
                </a:cxn>
                <a:cxn ang="0">
                  <a:pos x="133" y="95"/>
                </a:cxn>
                <a:cxn ang="0">
                  <a:pos x="144" y="84"/>
                </a:cxn>
                <a:cxn ang="0">
                  <a:pos x="94" y="0"/>
                </a:cxn>
                <a:cxn ang="0">
                  <a:pos x="94" y="0"/>
                </a:cxn>
                <a:cxn ang="0">
                  <a:pos x="87" y="7"/>
                </a:cxn>
                <a:cxn ang="0">
                  <a:pos x="80" y="0"/>
                </a:cxn>
                <a:cxn ang="0">
                  <a:pos x="69" y="5"/>
                </a:cxn>
                <a:cxn ang="0">
                  <a:pos x="53" y="21"/>
                </a:cxn>
                <a:cxn ang="0">
                  <a:pos x="11" y="41"/>
                </a:cxn>
                <a:cxn ang="0">
                  <a:pos x="0" y="51"/>
                </a:cxn>
                <a:cxn ang="0">
                  <a:pos x="11" y="62"/>
                </a:cxn>
                <a:cxn ang="0">
                  <a:pos x="11" y="62"/>
                </a:cxn>
                <a:cxn ang="0">
                  <a:pos x="11" y="62"/>
                </a:cxn>
              </a:cxnLst>
              <a:rect l="0" t="0" r="r" b="b"/>
              <a:pathLst>
                <a:path w="144" h="102">
                  <a:moveTo>
                    <a:pt x="11" y="62"/>
                  </a:moveTo>
                  <a:cubicBezTo>
                    <a:pt x="36" y="62"/>
                    <a:pt x="50" y="55"/>
                    <a:pt x="59" y="47"/>
                  </a:cubicBezTo>
                  <a:cubicBezTo>
                    <a:pt x="59" y="65"/>
                    <a:pt x="59" y="65"/>
                    <a:pt x="59" y="65"/>
                  </a:cubicBezTo>
                  <a:cubicBezTo>
                    <a:pt x="58" y="68"/>
                    <a:pt x="57" y="75"/>
                    <a:pt x="55" y="83"/>
                  </a:cubicBezTo>
                  <a:cubicBezTo>
                    <a:pt x="55" y="83"/>
                    <a:pt x="56" y="82"/>
                    <a:pt x="57" y="82"/>
                  </a:cubicBezTo>
                  <a:cubicBezTo>
                    <a:pt x="58" y="82"/>
                    <a:pt x="59" y="82"/>
                    <a:pt x="60" y="82"/>
                  </a:cubicBezTo>
                  <a:cubicBezTo>
                    <a:pt x="67" y="82"/>
                    <a:pt x="74" y="87"/>
                    <a:pt x="75" y="94"/>
                  </a:cubicBezTo>
                  <a:cubicBezTo>
                    <a:pt x="76" y="96"/>
                    <a:pt x="76" y="98"/>
                    <a:pt x="75" y="100"/>
                  </a:cubicBezTo>
                  <a:cubicBezTo>
                    <a:pt x="114" y="100"/>
                    <a:pt x="114" y="100"/>
                    <a:pt x="114" y="100"/>
                  </a:cubicBezTo>
                  <a:cubicBezTo>
                    <a:pt x="115" y="100"/>
                    <a:pt x="117" y="100"/>
                    <a:pt x="118" y="101"/>
                  </a:cubicBezTo>
                  <a:cubicBezTo>
                    <a:pt x="124" y="102"/>
                    <a:pt x="124" y="102"/>
                    <a:pt x="124" y="102"/>
                  </a:cubicBezTo>
                  <a:cubicBezTo>
                    <a:pt x="121" y="86"/>
                    <a:pt x="117" y="71"/>
                    <a:pt x="116" y="65"/>
                  </a:cubicBezTo>
                  <a:cubicBezTo>
                    <a:pt x="116" y="44"/>
                    <a:pt x="116" y="44"/>
                    <a:pt x="116" y="44"/>
                  </a:cubicBezTo>
                  <a:cubicBezTo>
                    <a:pt x="120" y="53"/>
                    <a:pt x="122" y="65"/>
                    <a:pt x="122" y="84"/>
                  </a:cubicBezTo>
                  <a:cubicBezTo>
                    <a:pt x="122" y="90"/>
                    <a:pt x="127" y="95"/>
                    <a:pt x="133" y="95"/>
                  </a:cubicBezTo>
                  <a:cubicBezTo>
                    <a:pt x="133" y="95"/>
                    <a:pt x="133" y="95"/>
                    <a:pt x="133" y="95"/>
                  </a:cubicBezTo>
                  <a:cubicBezTo>
                    <a:pt x="139" y="95"/>
                    <a:pt x="144" y="90"/>
                    <a:pt x="144" y="84"/>
                  </a:cubicBezTo>
                  <a:cubicBezTo>
                    <a:pt x="144" y="33"/>
                    <a:pt x="119" y="9"/>
                    <a:pt x="94" y="0"/>
                  </a:cubicBezTo>
                  <a:cubicBezTo>
                    <a:pt x="94" y="0"/>
                    <a:pt x="94" y="0"/>
                    <a:pt x="94" y="0"/>
                  </a:cubicBezTo>
                  <a:cubicBezTo>
                    <a:pt x="87" y="7"/>
                    <a:pt x="87" y="7"/>
                    <a:pt x="87" y="7"/>
                  </a:cubicBezTo>
                  <a:cubicBezTo>
                    <a:pt x="80" y="0"/>
                    <a:pt x="80" y="0"/>
                    <a:pt x="80" y="0"/>
                  </a:cubicBezTo>
                  <a:cubicBezTo>
                    <a:pt x="76" y="1"/>
                    <a:pt x="73" y="3"/>
                    <a:pt x="69" y="5"/>
                  </a:cubicBezTo>
                  <a:cubicBezTo>
                    <a:pt x="69" y="5"/>
                    <a:pt x="60" y="12"/>
                    <a:pt x="53" y="21"/>
                  </a:cubicBezTo>
                  <a:cubicBezTo>
                    <a:pt x="46" y="32"/>
                    <a:pt x="39" y="41"/>
                    <a:pt x="11" y="41"/>
                  </a:cubicBezTo>
                  <a:cubicBezTo>
                    <a:pt x="5" y="41"/>
                    <a:pt x="0" y="45"/>
                    <a:pt x="0" y="51"/>
                  </a:cubicBezTo>
                  <a:cubicBezTo>
                    <a:pt x="0" y="57"/>
                    <a:pt x="5" y="62"/>
                    <a:pt x="11" y="62"/>
                  </a:cubicBezTo>
                  <a:close/>
                  <a:moveTo>
                    <a:pt x="11" y="62"/>
                  </a:moveTo>
                  <a:cubicBezTo>
                    <a:pt x="11" y="62"/>
                    <a:pt x="11" y="62"/>
                    <a:pt x="11" y="62"/>
                  </a:cubicBezTo>
                </a:path>
              </a:pathLst>
            </a:custGeom>
            <a:grpFill/>
            <a:ln w="9525">
              <a:noFill/>
              <a:round/>
            </a:ln>
          </p:spPr>
          <p:txBody>
            <a:bodyPr vert="horz" wrap="square" lIns="91440" tIns="45720" rIns="91440" bIns="45720" numCol="1" anchor="t" anchorCtr="0" compatLnSpc="1"/>
            <a:lstStyle/>
            <a:p>
              <a:endParaRPr lang="en-US"/>
            </a:p>
          </p:txBody>
        </p:sp>
        <p:sp>
          <p:nvSpPr>
            <p:cNvPr id="230" name="Freeform 19"/>
            <p:cNvSpPr>
              <a:spLocks noEditPoints="1"/>
            </p:cNvSpPr>
            <p:nvPr/>
          </p:nvSpPr>
          <p:spPr bwMode="auto">
            <a:xfrm>
              <a:off x="474663" y="3198813"/>
              <a:ext cx="149225" cy="165100"/>
            </a:xfrm>
            <a:custGeom>
              <a:avLst/>
              <a:gdLst/>
              <a:ahLst/>
              <a:cxnLst>
                <a:cxn ang="0">
                  <a:pos x="26" y="57"/>
                </a:cxn>
                <a:cxn ang="0">
                  <a:pos x="52" y="31"/>
                </a:cxn>
                <a:cxn ang="0">
                  <a:pos x="46" y="15"/>
                </a:cxn>
                <a:cxn ang="0">
                  <a:pos x="38" y="15"/>
                </a:cxn>
                <a:cxn ang="0">
                  <a:pos x="38" y="11"/>
                </a:cxn>
                <a:cxn ang="0">
                  <a:pos x="42" y="11"/>
                </a:cxn>
                <a:cxn ang="0">
                  <a:pos x="37" y="7"/>
                </a:cxn>
                <a:cxn ang="0">
                  <a:pos x="26" y="0"/>
                </a:cxn>
                <a:cxn ang="0">
                  <a:pos x="14" y="7"/>
                </a:cxn>
                <a:cxn ang="0">
                  <a:pos x="9" y="11"/>
                </a:cxn>
                <a:cxn ang="0">
                  <a:pos x="14" y="11"/>
                </a:cxn>
                <a:cxn ang="0">
                  <a:pos x="14" y="15"/>
                </a:cxn>
                <a:cxn ang="0">
                  <a:pos x="5" y="15"/>
                </a:cxn>
                <a:cxn ang="0">
                  <a:pos x="0" y="31"/>
                </a:cxn>
                <a:cxn ang="0">
                  <a:pos x="26" y="57"/>
                </a:cxn>
                <a:cxn ang="0">
                  <a:pos x="26" y="5"/>
                </a:cxn>
                <a:cxn ang="0">
                  <a:pos x="33" y="12"/>
                </a:cxn>
                <a:cxn ang="0">
                  <a:pos x="26" y="20"/>
                </a:cxn>
                <a:cxn ang="0">
                  <a:pos x="19" y="12"/>
                </a:cxn>
                <a:cxn ang="0">
                  <a:pos x="26" y="5"/>
                </a:cxn>
                <a:cxn ang="0">
                  <a:pos x="26" y="5"/>
                </a:cxn>
                <a:cxn ang="0">
                  <a:pos x="26" y="5"/>
                </a:cxn>
              </a:cxnLst>
              <a:rect l="0" t="0" r="r" b="b"/>
              <a:pathLst>
                <a:path w="52" h="57">
                  <a:moveTo>
                    <a:pt x="26" y="57"/>
                  </a:moveTo>
                  <a:cubicBezTo>
                    <a:pt x="40" y="57"/>
                    <a:pt x="52" y="45"/>
                    <a:pt x="52" y="31"/>
                  </a:cubicBezTo>
                  <a:cubicBezTo>
                    <a:pt x="52" y="25"/>
                    <a:pt x="50" y="19"/>
                    <a:pt x="46" y="15"/>
                  </a:cubicBezTo>
                  <a:cubicBezTo>
                    <a:pt x="38" y="15"/>
                    <a:pt x="38" y="15"/>
                    <a:pt x="38" y="15"/>
                  </a:cubicBezTo>
                  <a:cubicBezTo>
                    <a:pt x="38" y="11"/>
                    <a:pt x="38" y="11"/>
                    <a:pt x="38" y="11"/>
                  </a:cubicBezTo>
                  <a:cubicBezTo>
                    <a:pt x="42" y="11"/>
                    <a:pt x="42" y="11"/>
                    <a:pt x="42" y="11"/>
                  </a:cubicBezTo>
                  <a:cubicBezTo>
                    <a:pt x="41" y="9"/>
                    <a:pt x="39" y="8"/>
                    <a:pt x="37" y="7"/>
                  </a:cubicBezTo>
                  <a:cubicBezTo>
                    <a:pt x="35" y="3"/>
                    <a:pt x="31" y="0"/>
                    <a:pt x="26" y="0"/>
                  </a:cubicBezTo>
                  <a:cubicBezTo>
                    <a:pt x="21" y="0"/>
                    <a:pt x="16" y="3"/>
                    <a:pt x="14" y="7"/>
                  </a:cubicBezTo>
                  <a:cubicBezTo>
                    <a:pt x="12" y="8"/>
                    <a:pt x="11" y="9"/>
                    <a:pt x="9" y="11"/>
                  </a:cubicBezTo>
                  <a:cubicBezTo>
                    <a:pt x="14" y="11"/>
                    <a:pt x="14" y="11"/>
                    <a:pt x="14" y="11"/>
                  </a:cubicBezTo>
                  <a:cubicBezTo>
                    <a:pt x="14" y="15"/>
                    <a:pt x="14" y="15"/>
                    <a:pt x="14" y="15"/>
                  </a:cubicBezTo>
                  <a:cubicBezTo>
                    <a:pt x="5" y="15"/>
                    <a:pt x="5" y="15"/>
                    <a:pt x="5" y="15"/>
                  </a:cubicBezTo>
                  <a:cubicBezTo>
                    <a:pt x="2" y="19"/>
                    <a:pt x="0" y="25"/>
                    <a:pt x="0" y="31"/>
                  </a:cubicBezTo>
                  <a:cubicBezTo>
                    <a:pt x="0" y="45"/>
                    <a:pt x="11" y="57"/>
                    <a:pt x="26" y="57"/>
                  </a:cubicBezTo>
                  <a:close/>
                  <a:moveTo>
                    <a:pt x="26" y="5"/>
                  </a:moveTo>
                  <a:cubicBezTo>
                    <a:pt x="30" y="5"/>
                    <a:pt x="33" y="9"/>
                    <a:pt x="33" y="12"/>
                  </a:cubicBezTo>
                  <a:cubicBezTo>
                    <a:pt x="33" y="16"/>
                    <a:pt x="30" y="20"/>
                    <a:pt x="26" y="20"/>
                  </a:cubicBezTo>
                  <a:cubicBezTo>
                    <a:pt x="22" y="20"/>
                    <a:pt x="19" y="16"/>
                    <a:pt x="19" y="12"/>
                  </a:cubicBezTo>
                  <a:cubicBezTo>
                    <a:pt x="19" y="9"/>
                    <a:pt x="22" y="5"/>
                    <a:pt x="26" y="5"/>
                  </a:cubicBezTo>
                  <a:close/>
                  <a:moveTo>
                    <a:pt x="26" y="5"/>
                  </a:moveTo>
                  <a:cubicBezTo>
                    <a:pt x="26" y="5"/>
                    <a:pt x="26" y="5"/>
                    <a:pt x="26" y="5"/>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232" name="Group 231"/>
          <p:cNvGrpSpPr/>
          <p:nvPr/>
        </p:nvGrpSpPr>
        <p:grpSpPr>
          <a:xfrm>
            <a:off x="1628811" y="1322194"/>
            <a:ext cx="564428" cy="694945"/>
            <a:chOff x="6259513" y="2459038"/>
            <a:chExt cx="782637" cy="963612"/>
          </a:xfrm>
          <a:solidFill>
            <a:srgbClr val="00B0F0"/>
          </a:solidFill>
        </p:grpSpPr>
        <p:sp>
          <p:nvSpPr>
            <p:cNvPr id="3094" name="Freeform 22"/>
            <p:cNvSpPr>
              <a:spLocks noEditPoints="1"/>
            </p:cNvSpPr>
            <p:nvPr/>
          </p:nvSpPr>
          <p:spPr bwMode="auto">
            <a:xfrm>
              <a:off x="6473825" y="2678113"/>
              <a:ext cx="568325" cy="744537"/>
            </a:xfrm>
            <a:custGeom>
              <a:avLst/>
              <a:gdLst/>
              <a:ahLst/>
              <a:cxnLst>
                <a:cxn ang="0">
                  <a:pos x="99" y="114"/>
                </a:cxn>
                <a:cxn ang="0">
                  <a:pos x="76" y="60"/>
                </a:cxn>
                <a:cxn ang="0">
                  <a:pos x="64" y="55"/>
                </a:cxn>
                <a:cxn ang="0">
                  <a:pos x="60" y="55"/>
                </a:cxn>
                <a:cxn ang="0">
                  <a:pos x="64" y="40"/>
                </a:cxn>
                <a:cxn ang="0">
                  <a:pos x="34" y="7"/>
                </a:cxn>
                <a:cxn ang="0">
                  <a:pos x="32" y="5"/>
                </a:cxn>
                <a:cxn ang="0">
                  <a:pos x="26" y="2"/>
                </a:cxn>
                <a:cxn ang="0">
                  <a:pos x="7" y="13"/>
                </a:cxn>
                <a:cxn ang="0">
                  <a:pos x="1" y="59"/>
                </a:cxn>
                <a:cxn ang="0">
                  <a:pos x="1" y="61"/>
                </a:cxn>
                <a:cxn ang="0">
                  <a:pos x="10" y="75"/>
                </a:cxn>
                <a:cxn ang="0">
                  <a:pos x="61" y="75"/>
                </a:cxn>
                <a:cxn ang="0">
                  <a:pos x="81" y="123"/>
                </a:cxn>
                <a:cxn ang="0">
                  <a:pos x="99" y="114"/>
                </a:cxn>
                <a:cxn ang="0">
                  <a:pos x="33" y="55"/>
                </a:cxn>
                <a:cxn ang="0">
                  <a:pos x="35" y="36"/>
                </a:cxn>
                <a:cxn ang="0">
                  <a:pos x="51" y="53"/>
                </a:cxn>
                <a:cxn ang="0">
                  <a:pos x="54" y="55"/>
                </a:cxn>
                <a:cxn ang="0">
                  <a:pos x="33" y="55"/>
                </a:cxn>
                <a:cxn ang="0">
                  <a:pos x="33" y="55"/>
                </a:cxn>
                <a:cxn ang="0">
                  <a:pos x="33" y="55"/>
                </a:cxn>
              </a:cxnLst>
              <a:rect l="0" t="0" r="r" b="b"/>
              <a:pathLst>
                <a:path w="103" h="136">
                  <a:moveTo>
                    <a:pt x="99" y="114"/>
                  </a:moveTo>
                  <a:cubicBezTo>
                    <a:pt x="92" y="96"/>
                    <a:pt x="85" y="77"/>
                    <a:pt x="76" y="60"/>
                  </a:cubicBezTo>
                  <a:cubicBezTo>
                    <a:pt x="73" y="55"/>
                    <a:pt x="68" y="54"/>
                    <a:pt x="64" y="55"/>
                  </a:cubicBezTo>
                  <a:cubicBezTo>
                    <a:pt x="63" y="55"/>
                    <a:pt x="62" y="55"/>
                    <a:pt x="60" y="55"/>
                  </a:cubicBezTo>
                  <a:cubicBezTo>
                    <a:pt x="66" y="53"/>
                    <a:pt x="70" y="45"/>
                    <a:pt x="64" y="40"/>
                  </a:cubicBezTo>
                  <a:cubicBezTo>
                    <a:pt x="53" y="30"/>
                    <a:pt x="43" y="19"/>
                    <a:pt x="34" y="7"/>
                  </a:cubicBezTo>
                  <a:cubicBezTo>
                    <a:pt x="33" y="6"/>
                    <a:pt x="33" y="6"/>
                    <a:pt x="32" y="5"/>
                  </a:cubicBezTo>
                  <a:cubicBezTo>
                    <a:pt x="31" y="4"/>
                    <a:pt x="29" y="3"/>
                    <a:pt x="26" y="2"/>
                  </a:cubicBezTo>
                  <a:cubicBezTo>
                    <a:pt x="19" y="0"/>
                    <a:pt x="8" y="5"/>
                    <a:pt x="7" y="13"/>
                  </a:cubicBezTo>
                  <a:cubicBezTo>
                    <a:pt x="4" y="28"/>
                    <a:pt x="2" y="44"/>
                    <a:pt x="1" y="59"/>
                  </a:cubicBezTo>
                  <a:cubicBezTo>
                    <a:pt x="1" y="60"/>
                    <a:pt x="1" y="61"/>
                    <a:pt x="1" y="61"/>
                  </a:cubicBezTo>
                  <a:cubicBezTo>
                    <a:pt x="0" y="67"/>
                    <a:pt x="3" y="75"/>
                    <a:pt x="10" y="75"/>
                  </a:cubicBezTo>
                  <a:cubicBezTo>
                    <a:pt x="27" y="77"/>
                    <a:pt x="44" y="76"/>
                    <a:pt x="61" y="75"/>
                  </a:cubicBezTo>
                  <a:cubicBezTo>
                    <a:pt x="68" y="91"/>
                    <a:pt x="75" y="107"/>
                    <a:pt x="81" y="123"/>
                  </a:cubicBezTo>
                  <a:cubicBezTo>
                    <a:pt x="85" y="136"/>
                    <a:pt x="103" y="126"/>
                    <a:pt x="99" y="114"/>
                  </a:cubicBezTo>
                  <a:close/>
                  <a:moveTo>
                    <a:pt x="33" y="55"/>
                  </a:moveTo>
                  <a:cubicBezTo>
                    <a:pt x="33" y="49"/>
                    <a:pt x="34" y="42"/>
                    <a:pt x="35" y="36"/>
                  </a:cubicBezTo>
                  <a:cubicBezTo>
                    <a:pt x="40" y="42"/>
                    <a:pt x="46" y="48"/>
                    <a:pt x="51" y="53"/>
                  </a:cubicBezTo>
                  <a:cubicBezTo>
                    <a:pt x="52" y="54"/>
                    <a:pt x="53" y="55"/>
                    <a:pt x="54" y="55"/>
                  </a:cubicBezTo>
                  <a:cubicBezTo>
                    <a:pt x="47" y="55"/>
                    <a:pt x="40" y="55"/>
                    <a:pt x="33" y="55"/>
                  </a:cubicBezTo>
                  <a:close/>
                  <a:moveTo>
                    <a:pt x="33" y="55"/>
                  </a:moveTo>
                  <a:cubicBezTo>
                    <a:pt x="33" y="55"/>
                    <a:pt x="33" y="55"/>
                    <a:pt x="33" y="55"/>
                  </a:cubicBezTo>
                </a:path>
              </a:pathLst>
            </a:custGeom>
            <a:grpFill/>
            <a:ln w="9525">
              <a:noFill/>
              <a:round/>
            </a:ln>
          </p:spPr>
          <p:txBody>
            <a:bodyPr vert="horz" wrap="square" lIns="91440" tIns="45720" rIns="91440" bIns="45720" numCol="1" anchor="t" anchorCtr="0" compatLnSpc="1"/>
            <a:lstStyle/>
            <a:p>
              <a:endParaRPr lang="en-US"/>
            </a:p>
          </p:txBody>
        </p:sp>
        <p:sp>
          <p:nvSpPr>
            <p:cNvPr id="3095" name="Freeform 23"/>
            <p:cNvSpPr>
              <a:spLocks noEditPoints="1"/>
            </p:cNvSpPr>
            <p:nvPr/>
          </p:nvSpPr>
          <p:spPr bwMode="auto">
            <a:xfrm>
              <a:off x="6524625" y="2459038"/>
              <a:ext cx="196850" cy="196850"/>
            </a:xfrm>
            <a:custGeom>
              <a:avLst/>
              <a:gdLst/>
              <a:ahLst/>
              <a:cxnLst>
                <a:cxn ang="0">
                  <a:pos x="36" y="18"/>
                </a:cxn>
                <a:cxn ang="0">
                  <a:pos x="18" y="36"/>
                </a:cxn>
                <a:cxn ang="0">
                  <a:pos x="0" y="18"/>
                </a:cxn>
                <a:cxn ang="0">
                  <a:pos x="18" y="0"/>
                </a:cxn>
                <a:cxn ang="0">
                  <a:pos x="36" y="18"/>
                </a:cxn>
                <a:cxn ang="0">
                  <a:pos x="36" y="18"/>
                </a:cxn>
                <a:cxn ang="0">
                  <a:pos x="36" y="18"/>
                </a:cxn>
              </a:cxnLst>
              <a:rect l="0" t="0" r="r" b="b"/>
              <a:pathLst>
                <a:path w="36" h="36">
                  <a:moveTo>
                    <a:pt x="36" y="18"/>
                  </a:moveTo>
                  <a:cubicBezTo>
                    <a:pt x="36" y="28"/>
                    <a:pt x="28" y="36"/>
                    <a:pt x="18" y="36"/>
                  </a:cubicBezTo>
                  <a:cubicBezTo>
                    <a:pt x="8" y="36"/>
                    <a:pt x="0" y="28"/>
                    <a:pt x="0" y="18"/>
                  </a:cubicBezTo>
                  <a:cubicBezTo>
                    <a:pt x="0" y="8"/>
                    <a:pt x="8" y="0"/>
                    <a:pt x="18" y="0"/>
                  </a:cubicBezTo>
                  <a:cubicBezTo>
                    <a:pt x="28" y="0"/>
                    <a:pt x="36" y="8"/>
                    <a:pt x="36" y="18"/>
                  </a:cubicBezTo>
                  <a:close/>
                  <a:moveTo>
                    <a:pt x="36" y="18"/>
                  </a:moveTo>
                  <a:cubicBezTo>
                    <a:pt x="36" y="18"/>
                    <a:pt x="36" y="18"/>
                    <a:pt x="36" y="18"/>
                  </a:cubicBezTo>
                </a:path>
              </a:pathLst>
            </a:custGeom>
            <a:grpFill/>
            <a:ln w="9525">
              <a:noFill/>
              <a:round/>
            </a:ln>
          </p:spPr>
          <p:txBody>
            <a:bodyPr vert="horz" wrap="square" lIns="91440" tIns="45720" rIns="91440" bIns="45720" numCol="1" anchor="t" anchorCtr="0" compatLnSpc="1"/>
            <a:lstStyle/>
            <a:p>
              <a:endParaRPr lang="en-US"/>
            </a:p>
          </p:txBody>
        </p:sp>
        <p:sp>
          <p:nvSpPr>
            <p:cNvPr id="3096" name="Freeform 24"/>
            <p:cNvSpPr>
              <a:spLocks noEditPoints="1"/>
            </p:cNvSpPr>
            <p:nvPr/>
          </p:nvSpPr>
          <p:spPr bwMode="auto">
            <a:xfrm>
              <a:off x="6259513" y="2738438"/>
              <a:ext cx="622300" cy="684212"/>
            </a:xfrm>
            <a:custGeom>
              <a:avLst/>
              <a:gdLst/>
              <a:ahLst/>
              <a:cxnLst>
                <a:cxn ang="0">
                  <a:pos x="111" y="96"/>
                </a:cxn>
                <a:cxn ang="0">
                  <a:pos x="106" y="97"/>
                </a:cxn>
                <a:cxn ang="0">
                  <a:pos x="68" y="118"/>
                </a:cxn>
                <a:cxn ang="0">
                  <a:pos x="24" y="74"/>
                </a:cxn>
                <a:cxn ang="0">
                  <a:pos x="37" y="43"/>
                </a:cxn>
                <a:cxn ang="0">
                  <a:pos x="37" y="38"/>
                </a:cxn>
                <a:cxn ang="0">
                  <a:pos x="33" y="37"/>
                </a:cxn>
                <a:cxn ang="0">
                  <a:pos x="32" y="14"/>
                </a:cxn>
                <a:cxn ang="0">
                  <a:pos x="30" y="11"/>
                </a:cxn>
                <a:cxn ang="0">
                  <a:pos x="5" y="1"/>
                </a:cxn>
                <a:cxn ang="0">
                  <a:pos x="0" y="3"/>
                </a:cxn>
                <a:cxn ang="0">
                  <a:pos x="2" y="8"/>
                </a:cxn>
                <a:cxn ang="0">
                  <a:pos x="25" y="17"/>
                </a:cxn>
                <a:cxn ang="0">
                  <a:pos x="26" y="44"/>
                </a:cxn>
                <a:cxn ang="0">
                  <a:pos x="17" y="74"/>
                </a:cxn>
                <a:cxn ang="0">
                  <a:pos x="68" y="125"/>
                </a:cxn>
                <a:cxn ang="0">
                  <a:pos x="112" y="101"/>
                </a:cxn>
                <a:cxn ang="0">
                  <a:pos x="111" y="96"/>
                </a:cxn>
                <a:cxn ang="0">
                  <a:pos x="111" y="96"/>
                </a:cxn>
                <a:cxn ang="0">
                  <a:pos x="111" y="96"/>
                </a:cxn>
              </a:cxnLst>
              <a:rect l="0" t="0" r="r" b="b"/>
              <a:pathLst>
                <a:path w="113" h="125">
                  <a:moveTo>
                    <a:pt x="111" y="96"/>
                  </a:moveTo>
                  <a:cubicBezTo>
                    <a:pt x="109" y="95"/>
                    <a:pt x="107" y="96"/>
                    <a:pt x="106" y="97"/>
                  </a:cubicBezTo>
                  <a:cubicBezTo>
                    <a:pt x="97" y="110"/>
                    <a:pt x="83" y="118"/>
                    <a:pt x="68" y="118"/>
                  </a:cubicBezTo>
                  <a:cubicBezTo>
                    <a:pt x="44" y="118"/>
                    <a:pt x="24" y="98"/>
                    <a:pt x="24" y="74"/>
                  </a:cubicBezTo>
                  <a:cubicBezTo>
                    <a:pt x="24" y="62"/>
                    <a:pt x="29" y="51"/>
                    <a:pt x="37" y="43"/>
                  </a:cubicBezTo>
                  <a:cubicBezTo>
                    <a:pt x="39" y="41"/>
                    <a:pt x="39" y="39"/>
                    <a:pt x="37" y="38"/>
                  </a:cubicBezTo>
                  <a:cubicBezTo>
                    <a:pt x="36" y="37"/>
                    <a:pt x="35" y="36"/>
                    <a:pt x="33" y="37"/>
                  </a:cubicBezTo>
                  <a:cubicBezTo>
                    <a:pt x="32" y="14"/>
                    <a:pt x="32" y="14"/>
                    <a:pt x="32" y="14"/>
                  </a:cubicBezTo>
                  <a:cubicBezTo>
                    <a:pt x="32" y="13"/>
                    <a:pt x="31" y="12"/>
                    <a:pt x="30" y="11"/>
                  </a:cubicBezTo>
                  <a:cubicBezTo>
                    <a:pt x="5" y="1"/>
                    <a:pt x="5" y="1"/>
                    <a:pt x="5" y="1"/>
                  </a:cubicBezTo>
                  <a:cubicBezTo>
                    <a:pt x="3" y="0"/>
                    <a:pt x="1" y="1"/>
                    <a:pt x="0" y="3"/>
                  </a:cubicBezTo>
                  <a:cubicBezTo>
                    <a:pt x="0" y="5"/>
                    <a:pt x="0" y="7"/>
                    <a:pt x="2" y="8"/>
                  </a:cubicBezTo>
                  <a:cubicBezTo>
                    <a:pt x="25" y="17"/>
                    <a:pt x="25" y="17"/>
                    <a:pt x="25" y="17"/>
                  </a:cubicBezTo>
                  <a:cubicBezTo>
                    <a:pt x="26" y="44"/>
                    <a:pt x="26" y="44"/>
                    <a:pt x="26" y="44"/>
                  </a:cubicBezTo>
                  <a:cubicBezTo>
                    <a:pt x="20" y="53"/>
                    <a:pt x="17" y="63"/>
                    <a:pt x="17" y="74"/>
                  </a:cubicBezTo>
                  <a:cubicBezTo>
                    <a:pt x="17" y="102"/>
                    <a:pt x="40" y="125"/>
                    <a:pt x="68" y="125"/>
                  </a:cubicBezTo>
                  <a:cubicBezTo>
                    <a:pt x="86" y="125"/>
                    <a:pt x="102" y="116"/>
                    <a:pt x="112" y="101"/>
                  </a:cubicBezTo>
                  <a:cubicBezTo>
                    <a:pt x="113" y="99"/>
                    <a:pt x="112" y="97"/>
                    <a:pt x="111" y="96"/>
                  </a:cubicBezTo>
                  <a:close/>
                  <a:moveTo>
                    <a:pt x="111" y="96"/>
                  </a:moveTo>
                  <a:cubicBezTo>
                    <a:pt x="111" y="96"/>
                    <a:pt x="111" y="96"/>
                    <a:pt x="111" y="96"/>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233" name="Group 232"/>
          <p:cNvGrpSpPr/>
          <p:nvPr/>
        </p:nvGrpSpPr>
        <p:grpSpPr>
          <a:xfrm>
            <a:off x="5260812" y="1440760"/>
            <a:ext cx="3228464" cy="728550"/>
            <a:chOff x="1315499" y="1155348"/>
            <a:chExt cx="3228464" cy="728550"/>
          </a:xfrm>
        </p:grpSpPr>
        <p:sp>
          <p:nvSpPr>
            <p:cNvPr id="234" name="Text Placeholder 3"/>
            <p:cNvSpPr txBox="1"/>
            <p:nvPr/>
          </p:nvSpPr>
          <p:spPr>
            <a:xfrm>
              <a:off x="1315499" y="1155348"/>
              <a:ext cx="538609"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i="0" u="none" strike="noStrike" kern="1200" cap="none" spc="0" normalizeH="0" baseline="0" noProof="0" dirty="0">
                  <a:ln>
                    <a:noFill/>
                  </a:ln>
                  <a:solidFill>
                    <a:srgbClr val="00B0F0"/>
                  </a:solidFill>
                  <a:effectLst/>
                  <a:uLnTx/>
                  <a:uFillTx/>
                  <a:latin typeface="时尚中黑简体" panose="01010104010101010101" pitchFamily="2" charset="-122"/>
                  <a:ea typeface="时尚中黑简体" panose="01010104010101010101" pitchFamily="2" charset="-122"/>
                </a:rPr>
                <a:t>数据一</a:t>
              </a:r>
              <a:endParaRPr kumimoji="0" lang="en-US" i="0" u="none" strike="noStrike" kern="1200" cap="none" spc="0" normalizeH="0" baseline="0" noProof="0" dirty="0">
                <a:ln>
                  <a:noFill/>
                </a:ln>
                <a:solidFill>
                  <a:srgbClr val="00B0F0"/>
                </a:solidFill>
                <a:effectLst/>
                <a:uLnTx/>
                <a:uFillTx/>
                <a:latin typeface="时尚中黑简体" panose="01010104010101010101" pitchFamily="2" charset="-122"/>
                <a:ea typeface="时尚中黑简体" panose="01010104010101010101" pitchFamily="2" charset="-122"/>
              </a:endParaRPr>
            </a:p>
          </p:txBody>
        </p:sp>
        <p:sp>
          <p:nvSpPr>
            <p:cNvPr id="235" name="Text Placeholder 3"/>
            <p:cNvSpPr txBox="1"/>
            <p:nvPr/>
          </p:nvSpPr>
          <p:spPr>
            <a:xfrm>
              <a:off x="1315499" y="1422233"/>
              <a:ext cx="3228464"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236" name="Text Placeholder 3"/>
          <p:cNvSpPr txBox="1"/>
          <p:nvPr/>
        </p:nvSpPr>
        <p:spPr>
          <a:xfrm>
            <a:off x="4053537" y="1362003"/>
            <a:ext cx="1130118"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a:ln>
                  <a:noFill/>
                </a:ln>
                <a:solidFill>
                  <a:srgbClr val="00B0F0"/>
                </a:solidFill>
                <a:effectLst/>
                <a:uLnTx/>
                <a:uFillTx/>
                <a:latin typeface="+mn-lt"/>
                <a:ea typeface="+mn-ea"/>
                <a:cs typeface="+mn-cs"/>
              </a:rPr>
              <a:t>50%</a:t>
            </a:r>
          </a:p>
        </p:txBody>
      </p:sp>
      <p:grpSp>
        <p:nvGrpSpPr>
          <p:cNvPr id="249" name="Group 248"/>
          <p:cNvGrpSpPr/>
          <p:nvPr/>
        </p:nvGrpSpPr>
        <p:grpSpPr>
          <a:xfrm>
            <a:off x="5260812" y="2251983"/>
            <a:ext cx="3228464" cy="723825"/>
            <a:chOff x="1315499" y="1155348"/>
            <a:chExt cx="3228464" cy="723825"/>
          </a:xfrm>
        </p:grpSpPr>
        <p:sp>
          <p:nvSpPr>
            <p:cNvPr id="250" name="Text Placeholder 3"/>
            <p:cNvSpPr txBox="1"/>
            <p:nvPr/>
          </p:nvSpPr>
          <p:spPr>
            <a:xfrm>
              <a:off x="1315499" y="1155348"/>
              <a:ext cx="538609"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dirty="0">
                  <a:solidFill>
                    <a:schemeClr val="bg2">
                      <a:lumMod val="65000"/>
                    </a:schemeClr>
                  </a:solidFill>
                  <a:latin typeface="时尚中黑简体" panose="01010104010101010101" pitchFamily="2" charset="-122"/>
                  <a:ea typeface="时尚中黑简体" panose="01010104010101010101" pitchFamily="2" charset="-122"/>
                </a:rPr>
                <a:t>数据二</a:t>
              </a:r>
              <a:endParaRPr lang="en-US" altLang="zh-CN" dirty="0">
                <a:solidFill>
                  <a:schemeClr val="bg2">
                    <a:lumMod val="65000"/>
                  </a:schemeClr>
                </a:solidFill>
                <a:latin typeface="时尚中黑简体" panose="01010104010101010101" pitchFamily="2" charset="-122"/>
                <a:ea typeface="时尚中黑简体" panose="01010104010101010101" pitchFamily="2" charset="-122"/>
              </a:endParaRPr>
            </a:p>
          </p:txBody>
        </p:sp>
        <p:sp>
          <p:nvSpPr>
            <p:cNvPr id="251" name="Text Placeholder 3"/>
            <p:cNvSpPr txBox="1"/>
            <p:nvPr/>
          </p:nvSpPr>
          <p:spPr>
            <a:xfrm>
              <a:off x="1315499" y="1417508"/>
              <a:ext cx="3228464"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252" name="Text Placeholder 3"/>
          <p:cNvSpPr txBox="1"/>
          <p:nvPr/>
        </p:nvSpPr>
        <p:spPr>
          <a:xfrm>
            <a:off x="4053537" y="2173226"/>
            <a:ext cx="1130118"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a:ln>
                  <a:noFill/>
                </a:ln>
                <a:solidFill>
                  <a:schemeClr val="bg2">
                    <a:lumMod val="65000"/>
                  </a:schemeClr>
                </a:solidFill>
                <a:effectLst/>
                <a:uLnTx/>
                <a:uFillTx/>
                <a:latin typeface="+mn-lt"/>
                <a:ea typeface="+mn-ea"/>
                <a:cs typeface="+mn-cs"/>
              </a:rPr>
              <a:t>60%</a:t>
            </a:r>
          </a:p>
        </p:txBody>
      </p:sp>
      <p:grpSp>
        <p:nvGrpSpPr>
          <p:cNvPr id="253" name="Group 252"/>
          <p:cNvGrpSpPr/>
          <p:nvPr/>
        </p:nvGrpSpPr>
        <p:grpSpPr>
          <a:xfrm>
            <a:off x="5260812" y="3063206"/>
            <a:ext cx="3228464" cy="719100"/>
            <a:chOff x="1315499" y="1155348"/>
            <a:chExt cx="3228464" cy="719100"/>
          </a:xfrm>
        </p:grpSpPr>
        <p:sp>
          <p:nvSpPr>
            <p:cNvPr id="254" name="Text Placeholder 3"/>
            <p:cNvSpPr txBox="1"/>
            <p:nvPr/>
          </p:nvSpPr>
          <p:spPr>
            <a:xfrm>
              <a:off x="1315499" y="1155348"/>
              <a:ext cx="538609"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dirty="0">
                  <a:solidFill>
                    <a:srgbClr val="00B0F0"/>
                  </a:solidFill>
                  <a:latin typeface="时尚中黑简体" panose="01010104010101010101" pitchFamily="2" charset="-122"/>
                  <a:ea typeface="时尚中黑简体" panose="01010104010101010101" pitchFamily="2" charset="-122"/>
                </a:rPr>
                <a:t>数据三</a:t>
              </a:r>
              <a:endParaRPr lang="en-US" altLang="zh-CN" dirty="0">
                <a:solidFill>
                  <a:srgbClr val="00B0F0"/>
                </a:solidFill>
                <a:latin typeface="时尚中黑简体" panose="01010104010101010101" pitchFamily="2" charset="-122"/>
                <a:ea typeface="时尚中黑简体" panose="01010104010101010101" pitchFamily="2" charset="-122"/>
              </a:endParaRPr>
            </a:p>
          </p:txBody>
        </p:sp>
        <p:sp>
          <p:nvSpPr>
            <p:cNvPr id="255" name="Text Placeholder 3"/>
            <p:cNvSpPr txBox="1"/>
            <p:nvPr/>
          </p:nvSpPr>
          <p:spPr>
            <a:xfrm>
              <a:off x="1315499" y="1412783"/>
              <a:ext cx="3228464"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256" name="Text Placeholder 3"/>
          <p:cNvSpPr txBox="1"/>
          <p:nvPr/>
        </p:nvSpPr>
        <p:spPr>
          <a:xfrm>
            <a:off x="4053537" y="2984449"/>
            <a:ext cx="1130118"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a:ln>
                  <a:noFill/>
                </a:ln>
                <a:solidFill>
                  <a:srgbClr val="00B0F0"/>
                </a:solidFill>
                <a:effectLst/>
                <a:uLnTx/>
                <a:uFillTx/>
                <a:latin typeface="+mn-lt"/>
                <a:ea typeface="+mn-ea"/>
                <a:cs typeface="+mn-cs"/>
              </a:rPr>
              <a:t>80%</a:t>
            </a:r>
          </a:p>
        </p:txBody>
      </p:sp>
      <p:grpSp>
        <p:nvGrpSpPr>
          <p:cNvPr id="257" name="Group 256"/>
          <p:cNvGrpSpPr/>
          <p:nvPr/>
        </p:nvGrpSpPr>
        <p:grpSpPr>
          <a:xfrm>
            <a:off x="5260812" y="3874430"/>
            <a:ext cx="3228464" cy="714374"/>
            <a:chOff x="1315499" y="1155348"/>
            <a:chExt cx="3228464" cy="714374"/>
          </a:xfrm>
        </p:grpSpPr>
        <p:sp>
          <p:nvSpPr>
            <p:cNvPr id="258" name="Text Placeholder 3"/>
            <p:cNvSpPr txBox="1"/>
            <p:nvPr/>
          </p:nvSpPr>
          <p:spPr>
            <a:xfrm>
              <a:off x="1315499" y="1155348"/>
              <a:ext cx="538609"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dirty="0">
                  <a:solidFill>
                    <a:schemeClr val="bg2">
                      <a:lumMod val="65000"/>
                    </a:schemeClr>
                  </a:solidFill>
                  <a:latin typeface="时尚中黑简体" panose="01010104010101010101" pitchFamily="2" charset="-122"/>
                  <a:ea typeface="时尚中黑简体" panose="01010104010101010101" pitchFamily="2" charset="-122"/>
                </a:rPr>
                <a:t>数据四</a:t>
              </a:r>
              <a:endParaRPr lang="en-US" altLang="zh-CN" dirty="0">
                <a:solidFill>
                  <a:schemeClr val="bg2">
                    <a:lumMod val="65000"/>
                  </a:schemeClr>
                </a:solidFill>
                <a:latin typeface="时尚中黑简体" panose="01010104010101010101" pitchFamily="2" charset="-122"/>
                <a:ea typeface="时尚中黑简体" panose="01010104010101010101" pitchFamily="2" charset="-122"/>
              </a:endParaRPr>
            </a:p>
          </p:txBody>
        </p:sp>
        <p:sp>
          <p:nvSpPr>
            <p:cNvPr id="259" name="Text Placeholder 3"/>
            <p:cNvSpPr txBox="1"/>
            <p:nvPr/>
          </p:nvSpPr>
          <p:spPr>
            <a:xfrm>
              <a:off x="1315499" y="1408057"/>
              <a:ext cx="3228464"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260" name="Text Placeholder 3"/>
          <p:cNvSpPr txBox="1"/>
          <p:nvPr/>
        </p:nvSpPr>
        <p:spPr>
          <a:xfrm>
            <a:off x="4053537" y="3795673"/>
            <a:ext cx="1130118"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a:ln>
                  <a:noFill/>
                </a:ln>
                <a:solidFill>
                  <a:schemeClr val="bg2">
                    <a:lumMod val="65000"/>
                  </a:schemeClr>
                </a:solidFill>
                <a:effectLst/>
                <a:uLnTx/>
                <a:uFillTx/>
                <a:latin typeface="+mn-lt"/>
                <a:ea typeface="+mn-ea"/>
                <a:cs typeface="+mn-cs"/>
              </a:rPr>
              <a:t>90%</a:t>
            </a:r>
          </a:p>
        </p:txBody>
      </p:sp>
      <p:sp>
        <p:nvSpPr>
          <p:cNvPr id="50"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51"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base">
                                        <p:cTn id="7" dur="500" fill="hold"/>
                                        <p:tgtEl>
                                          <p:spTgt spid="176"/>
                                        </p:tgtEl>
                                        <p:attrNameLst>
                                          <p:attrName>ppt_x</p:attrName>
                                        </p:attrNameLst>
                                      </p:cBhvr>
                                      <p:tavLst>
                                        <p:tav tm="0">
                                          <p:val>
                                            <p:strVal val="0-#ppt_w/2"/>
                                          </p:val>
                                        </p:tav>
                                        <p:tav tm="100000">
                                          <p:val>
                                            <p:strVal val="#ppt_x"/>
                                          </p:val>
                                        </p:tav>
                                      </p:tavLst>
                                    </p:anim>
                                    <p:anim calcmode="lin" valueType="num">
                                      <p:cBhvr additive="base">
                                        <p:cTn id="8" dur="500" fill="hold"/>
                                        <p:tgtEl>
                                          <p:spTgt spid="1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225"/>
                                        </p:tgtEl>
                                        <p:attrNameLst>
                                          <p:attrName>style.visibility</p:attrName>
                                        </p:attrNameLst>
                                      </p:cBhvr>
                                      <p:to>
                                        <p:strVal val="visible"/>
                                      </p:to>
                                    </p:set>
                                    <p:anim calcmode="lin" valueType="num">
                                      <p:cBhvr additive="base">
                                        <p:cTn id="12" dur="500" fill="hold"/>
                                        <p:tgtEl>
                                          <p:spTgt spid="225"/>
                                        </p:tgtEl>
                                        <p:attrNameLst>
                                          <p:attrName>ppt_x</p:attrName>
                                        </p:attrNameLst>
                                      </p:cBhvr>
                                      <p:tavLst>
                                        <p:tav tm="0">
                                          <p:val>
                                            <p:strVal val="#ppt_x"/>
                                          </p:val>
                                        </p:tav>
                                        <p:tav tm="100000">
                                          <p:val>
                                            <p:strVal val="#ppt_x"/>
                                          </p:val>
                                        </p:tav>
                                      </p:tavLst>
                                    </p:anim>
                                    <p:anim calcmode="lin" valueType="num">
                                      <p:cBhvr additive="base">
                                        <p:cTn id="13" dur="500" fill="hold"/>
                                        <p:tgtEl>
                                          <p:spTgt spid="22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nodeType="afterEffect">
                                  <p:stCondLst>
                                    <p:cond delay="0"/>
                                  </p:stCondLst>
                                  <p:childTnLst>
                                    <p:set>
                                      <p:cBhvr>
                                        <p:cTn id="16" dur="1" fill="hold">
                                          <p:stCondLst>
                                            <p:cond delay="0"/>
                                          </p:stCondLst>
                                        </p:cTn>
                                        <p:tgtEl>
                                          <p:spTgt spid="232"/>
                                        </p:tgtEl>
                                        <p:attrNameLst>
                                          <p:attrName>style.visibility</p:attrName>
                                        </p:attrNameLst>
                                      </p:cBhvr>
                                      <p:to>
                                        <p:strVal val="visible"/>
                                      </p:to>
                                    </p:set>
                                    <p:anim calcmode="lin" valueType="num">
                                      <p:cBhvr additive="base">
                                        <p:cTn id="17" dur="500" fill="hold"/>
                                        <p:tgtEl>
                                          <p:spTgt spid="232"/>
                                        </p:tgtEl>
                                        <p:attrNameLst>
                                          <p:attrName>ppt_x</p:attrName>
                                        </p:attrNameLst>
                                      </p:cBhvr>
                                      <p:tavLst>
                                        <p:tav tm="0">
                                          <p:val>
                                            <p:strVal val="#ppt_x"/>
                                          </p:val>
                                        </p:tav>
                                        <p:tav tm="100000">
                                          <p:val>
                                            <p:strVal val="#ppt_x"/>
                                          </p:val>
                                        </p:tav>
                                      </p:tavLst>
                                    </p:anim>
                                    <p:anim calcmode="lin" valueType="num">
                                      <p:cBhvr additive="base">
                                        <p:cTn id="18" dur="500" fill="hold"/>
                                        <p:tgtEl>
                                          <p:spTgt spid="23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207"/>
                                        </p:tgtEl>
                                        <p:attrNameLst>
                                          <p:attrName>style.visibility</p:attrName>
                                        </p:attrNameLst>
                                      </p:cBhvr>
                                      <p:to>
                                        <p:strVal val="visible"/>
                                      </p:to>
                                    </p:set>
                                    <p:anim calcmode="lin" valueType="num">
                                      <p:cBhvr additive="base">
                                        <p:cTn id="22" dur="500" fill="hold"/>
                                        <p:tgtEl>
                                          <p:spTgt spid="207"/>
                                        </p:tgtEl>
                                        <p:attrNameLst>
                                          <p:attrName>ppt_x</p:attrName>
                                        </p:attrNameLst>
                                      </p:cBhvr>
                                      <p:tavLst>
                                        <p:tav tm="0">
                                          <p:val>
                                            <p:strVal val="#ppt_x"/>
                                          </p:val>
                                        </p:tav>
                                        <p:tav tm="100000">
                                          <p:val>
                                            <p:strVal val="#ppt_x"/>
                                          </p:val>
                                        </p:tav>
                                      </p:tavLst>
                                    </p:anim>
                                    <p:anim calcmode="lin" valueType="num">
                                      <p:cBhvr additive="base">
                                        <p:cTn id="23" dur="500" fill="hold"/>
                                        <p:tgtEl>
                                          <p:spTgt spid="20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nodeType="afterEffect">
                                  <p:stCondLst>
                                    <p:cond delay="0"/>
                                  </p:stCondLst>
                                  <p:childTnLst>
                                    <p:set>
                                      <p:cBhvr>
                                        <p:cTn id="26" dur="1" fill="hold">
                                          <p:stCondLst>
                                            <p:cond delay="0"/>
                                          </p:stCondLst>
                                        </p:cTn>
                                        <p:tgtEl>
                                          <p:spTgt spid="217"/>
                                        </p:tgtEl>
                                        <p:attrNameLst>
                                          <p:attrName>style.visibility</p:attrName>
                                        </p:attrNameLst>
                                      </p:cBhvr>
                                      <p:to>
                                        <p:strVal val="visible"/>
                                      </p:to>
                                    </p:set>
                                    <p:anim calcmode="lin" valueType="num">
                                      <p:cBhvr additive="base">
                                        <p:cTn id="27" dur="500" fill="hold"/>
                                        <p:tgtEl>
                                          <p:spTgt spid="217"/>
                                        </p:tgtEl>
                                        <p:attrNameLst>
                                          <p:attrName>ppt_x</p:attrName>
                                        </p:attrNameLst>
                                      </p:cBhvr>
                                      <p:tavLst>
                                        <p:tav tm="0">
                                          <p:val>
                                            <p:strVal val="#ppt_x"/>
                                          </p:val>
                                        </p:tav>
                                        <p:tav tm="100000">
                                          <p:val>
                                            <p:strVal val="#ppt_x"/>
                                          </p:val>
                                        </p:tav>
                                      </p:tavLst>
                                    </p:anim>
                                    <p:anim calcmode="lin" valueType="num">
                                      <p:cBhvr additive="base">
                                        <p:cTn id="28" dur="500" fill="hold"/>
                                        <p:tgtEl>
                                          <p:spTgt spid="217"/>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2" accel="50000" decel="50000" fill="hold" nodeType="afterEffect">
                                  <p:stCondLst>
                                    <p:cond delay="0"/>
                                  </p:stCondLst>
                                  <p:childTnLst>
                                    <p:set>
                                      <p:cBhvr>
                                        <p:cTn id="31" dur="1" fill="hold">
                                          <p:stCondLst>
                                            <p:cond delay="0"/>
                                          </p:stCondLst>
                                        </p:cTn>
                                        <p:tgtEl>
                                          <p:spTgt spid="233"/>
                                        </p:tgtEl>
                                        <p:attrNameLst>
                                          <p:attrName>style.visibility</p:attrName>
                                        </p:attrNameLst>
                                      </p:cBhvr>
                                      <p:to>
                                        <p:strVal val="visible"/>
                                      </p:to>
                                    </p:set>
                                    <p:anim calcmode="lin" valueType="num">
                                      <p:cBhvr additive="base">
                                        <p:cTn id="32" dur="500" fill="hold"/>
                                        <p:tgtEl>
                                          <p:spTgt spid="233"/>
                                        </p:tgtEl>
                                        <p:attrNameLst>
                                          <p:attrName>ppt_x</p:attrName>
                                        </p:attrNameLst>
                                      </p:cBhvr>
                                      <p:tavLst>
                                        <p:tav tm="0">
                                          <p:val>
                                            <p:strVal val="1+#ppt_w/2"/>
                                          </p:val>
                                        </p:tav>
                                        <p:tav tm="100000">
                                          <p:val>
                                            <p:strVal val="#ppt_x"/>
                                          </p:val>
                                        </p:tav>
                                      </p:tavLst>
                                    </p:anim>
                                    <p:anim calcmode="lin" valueType="num">
                                      <p:cBhvr additive="base">
                                        <p:cTn id="33" dur="500" fill="hold"/>
                                        <p:tgtEl>
                                          <p:spTgt spid="233"/>
                                        </p:tgtEl>
                                        <p:attrNameLst>
                                          <p:attrName>ppt_y</p:attrName>
                                        </p:attrNameLst>
                                      </p:cBhvr>
                                      <p:tavLst>
                                        <p:tav tm="0">
                                          <p:val>
                                            <p:strVal val="#ppt_y"/>
                                          </p:val>
                                        </p:tav>
                                        <p:tav tm="100000">
                                          <p:val>
                                            <p:strVal val="#ppt_y"/>
                                          </p:val>
                                        </p:tav>
                                      </p:tavLst>
                                    </p:anim>
                                  </p:childTnLst>
                                </p:cTn>
                              </p:par>
                              <p:par>
                                <p:cTn id="34" presetID="2" presetClass="entr" presetSubtype="4" accel="50000" decel="50000" fill="hold" grpId="0" nodeType="withEffect">
                                  <p:stCondLst>
                                    <p:cond delay="0"/>
                                  </p:stCondLst>
                                  <p:childTnLst>
                                    <p:set>
                                      <p:cBhvr>
                                        <p:cTn id="35" dur="1" fill="hold">
                                          <p:stCondLst>
                                            <p:cond delay="0"/>
                                          </p:stCondLst>
                                        </p:cTn>
                                        <p:tgtEl>
                                          <p:spTgt spid="236"/>
                                        </p:tgtEl>
                                        <p:attrNameLst>
                                          <p:attrName>style.visibility</p:attrName>
                                        </p:attrNameLst>
                                      </p:cBhvr>
                                      <p:to>
                                        <p:strVal val="visible"/>
                                      </p:to>
                                    </p:set>
                                    <p:anim calcmode="lin" valueType="num">
                                      <p:cBhvr additive="base">
                                        <p:cTn id="36" dur="500" fill="hold"/>
                                        <p:tgtEl>
                                          <p:spTgt spid="236"/>
                                        </p:tgtEl>
                                        <p:attrNameLst>
                                          <p:attrName>ppt_x</p:attrName>
                                        </p:attrNameLst>
                                      </p:cBhvr>
                                      <p:tavLst>
                                        <p:tav tm="0">
                                          <p:val>
                                            <p:strVal val="#ppt_x"/>
                                          </p:val>
                                        </p:tav>
                                        <p:tav tm="100000">
                                          <p:val>
                                            <p:strVal val="#ppt_x"/>
                                          </p:val>
                                        </p:tav>
                                      </p:tavLst>
                                    </p:anim>
                                    <p:anim calcmode="lin" valueType="num">
                                      <p:cBhvr additive="base">
                                        <p:cTn id="37" dur="500" fill="hold"/>
                                        <p:tgtEl>
                                          <p:spTgt spid="236"/>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249"/>
                                        </p:tgtEl>
                                        <p:attrNameLst>
                                          <p:attrName>style.visibility</p:attrName>
                                        </p:attrNameLst>
                                      </p:cBhvr>
                                      <p:to>
                                        <p:strVal val="visible"/>
                                      </p:to>
                                    </p:set>
                                    <p:anim calcmode="lin" valueType="num">
                                      <p:cBhvr additive="base">
                                        <p:cTn id="41" dur="500" fill="hold"/>
                                        <p:tgtEl>
                                          <p:spTgt spid="249"/>
                                        </p:tgtEl>
                                        <p:attrNameLst>
                                          <p:attrName>ppt_x</p:attrName>
                                        </p:attrNameLst>
                                      </p:cBhvr>
                                      <p:tavLst>
                                        <p:tav tm="0">
                                          <p:val>
                                            <p:strVal val="1+#ppt_w/2"/>
                                          </p:val>
                                        </p:tav>
                                        <p:tav tm="100000">
                                          <p:val>
                                            <p:strVal val="#ppt_x"/>
                                          </p:val>
                                        </p:tav>
                                      </p:tavLst>
                                    </p:anim>
                                    <p:anim calcmode="lin" valueType="num">
                                      <p:cBhvr additive="base">
                                        <p:cTn id="42" dur="500" fill="hold"/>
                                        <p:tgtEl>
                                          <p:spTgt spid="249"/>
                                        </p:tgtEl>
                                        <p:attrNameLst>
                                          <p:attrName>ppt_y</p:attrName>
                                        </p:attrNameLst>
                                      </p:cBhvr>
                                      <p:tavLst>
                                        <p:tav tm="0">
                                          <p:val>
                                            <p:strVal val="#ppt_y"/>
                                          </p:val>
                                        </p:tav>
                                        <p:tav tm="100000">
                                          <p:val>
                                            <p:strVal val="#ppt_y"/>
                                          </p:val>
                                        </p:tav>
                                      </p:tavLst>
                                    </p:anim>
                                  </p:childTnLst>
                                </p:cTn>
                              </p:par>
                              <p:par>
                                <p:cTn id="43" presetID="2" presetClass="entr" presetSubtype="4" accel="50000" decel="50000" fill="hold" grpId="0" nodeType="withEffect">
                                  <p:stCondLst>
                                    <p:cond delay="0"/>
                                  </p:stCondLst>
                                  <p:childTnLst>
                                    <p:set>
                                      <p:cBhvr>
                                        <p:cTn id="44" dur="1" fill="hold">
                                          <p:stCondLst>
                                            <p:cond delay="0"/>
                                          </p:stCondLst>
                                        </p:cTn>
                                        <p:tgtEl>
                                          <p:spTgt spid="252"/>
                                        </p:tgtEl>
                                        <p:attrNameLst>
                                          <p:attrName>style.visibility</p:attrName>
                                        </p:attrNameLst>
                                      </p:cBhvr>
                                      <p:to>
                                        <p:strVal val="visible"/>
                                      </p:to>
                                    </p:set>
                                    <p:anim calcmode="lin" valueType="num">
                                      <p:cBhvr additive="base">
                                        <p:cTn id="45" dur="500" fill="hold"/>
                                        <p:tgtEl>
                                          <p:spTgt spid="252"/>
                                        </p:tgtEl>
                                        <p:attrNameLst>
                                          <p:attrName>ppt_x</p:attrName>
                                        </p:attrNameLst>
                                      </p:cBhvr>
                                      <p:tavLst>
                                        <p:tav tm="0">
                                          <p:val>
                                            <p:strVal val="#ppt_x"/>
                                          </p:val>
                                        </p:tav>
                                        <p:tav tm="100000">
                                          <p:val>
                                            <p:strVal val="#ppt_x"/>
                                          </p:val>
                                        </p:tav>
                                      </p:tavLst>
                                    </p:anim>
                                    <p:anim calcmode="lin" valueType="num">
                                      <p:cBhvr additive="base">
                                        <p:cTn id="46" dur="500" fill="hold"/>
                                        <p:tgtEl>
                                          <p:spTgt spid="252"/>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2" accel="50000" decel="50000" fill="hold" nodeType="afterEffect">
                                  <p:stCondLst>
                                    <p:cond delay="0"/>
                                  </p:stCondLst>
                                  <p:childTnLst>
                                    <p:set>
                                      <p:cBhvr>
                                        <p:cTn id="49" dur="1" fill="hold">
                                          <p:stCondLst>
                                            <p:cond delay="0"/>
                                          </p:stCondLst>
                                        </p:cTn>
                                        <p:tgtEl>
                                          <p:spTgt spid="253"/>
                                        </p:tgtEl>
                                        <p:attrNameLst>
                                          <p:attrName>style.visibility</p:attrName>
                                        </p:attrNameLst>
                                      </p:cBhvr>
                                      <p:to>
                                        <p:strVal val="visible"/>
                                      </p:to>
                                    </p:set>
                                    <p:anim calcmode="lin" valueType="num">
                                      <p:cBhvr additive="base">
                                        <p:cTn id="50" dur="500" fill="hold"/>
                                        <p:tgtEl>
                                          <p:spTgt spid="253"/>
                                        </p:tgtEl>
                                        <p:attrNameLst>
                                          <p:attrName>ppt_x</p:attrName>
                                        </p:attrNameLst>
                                      </p:cBhvr>
                                      <p:tavLst>
                                        <p:tav tm="0">
                                          <p:val>
                                            <p:strVal val="1+#ppt_w/2"/>
                                          </p:val>
                                        </p:tav>
                                        <p:tav tm="100000">
                                          <p:val>
                                            <p:strVal val="#ppt_x"/>
                                          </p:val>
                                        </p:tav>
                                      </p:tavLst>
                                    </p:anim>
                                    <p:anim calcmode="lin" valueType="num">
                                      <p:cBhvr additive="base">
                                        <p:cTn id="51" dur="500" fill="hold"/>
                                        <p:tgtEl>
                                          <p:spTgt spid="253"/>
                                        </p:tgtEl>
                                        <p:attrNameLst>
                                          <p:attrName>ppt_y</p:attrName>
                                        </p:attrNameLst>
                                      </p:cBhvr>
                                      <p:tavLst>
                                        <p:tav tm="0">
                                          <p:val>
                                            <p:strVal val="#ppt_y"/>
                                          </p:val>
                                        </p:tav>
                                        <p:tav tm="100000">
                                          <p:val>
                                            <p:strVal val="#ppt_y"/>
                                          </p:val>
                                        </p:tav>
                                      </p:tavLst>
                                    </p:anim>
                                  </p:childTnLst>
                                </p:cTn>
                              </p:par>
                              <p:par>
                                <p:cTn id="52" presetID="2" presetClass="entr" presetSubtype="4" accel="50000" decel="50000" fill="hold" grpId="0" nodeType="withEffect">
                                  <p:stCondLst>
                                    <p:cond delay="0"/>
                                  </p:stCondLst>
                                  <p:childTnLst>
                                    <p:set>
                                      <p:cBhvr>
                                        <p:cTn id="53" dur="1" fill="hold">
                                          <p:stCondLst>
                                            <p:cond delay="0"/>
                                          </p:stCondLst>
                                        </p:cTn>
                                        <p:tgtEl>
                                          <p:spTgt spid="256"/>
                                        </p:tgtEl>
                                        <p:attrNameLst>
                                          <p:attrName>style.visibility</p:attrName>
                                        </p:attrNameLst>
                                      </p:cBhvr>
                                      <p:to>
                                        <p:strVal val="visible"/>
                                      </p:to>
                                    </p:set>
                                    <p:anim calcmode="lin" valueType="num">
                                      <p:cBhvr additive="base">
                                        <p:cTn id="54" dur="500" fill="hold"/>
                                        <p:tgtEl>
                                          <p:spTgt spid="256"/>
                                        </p:tgtEl>
                                        <p:attrNameLst>
                                          <p:attrName>ppt_x</p:attrName>
                                        </p:attrNameLst>
                                      </p:cBhvr>
                                      <p:tavLst>
                                        <p:tav tm="0">
                                          <p:val>
                                            <p:strVal val="#ppt_x"/>
                                          </p:val>
                                        </p:tav>
                                        <p:tav tm="100000">
                                          <p:val>
                                            <p:strVal val="#ppt_x"/>
                                          </p:val>
                                        </p:tav>
                                      </p:tavLst>
                                    </p:anim>
                                    <p:anim calcmode="lin" valueType="num">
                                      <p:cBhvr additive="base">
                                        <p:cTn id="55" dur="500" fill="hold"/>
                                        <p:tgtEl>
                                          <p:spTgt spid="256"/>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2" presetClass="entr" presetSubtype="2" accel="50000" decel="50000" fill="hold" nodeType="afterEffect">
                                  <p:stCondLst>
                                    <p:cond delay="0"/>
                                  </p:stCondLst>
                                  <p:childTnLst>
                                    <p:set>
                                      <p:cBhvr>
                                        <p:cTn id="58" dur="1" fill="hold">
                                          <p:stCondLst>
                                            <p:cond delay="0"/>
                                          </p:stCondLst>
                                        </p:cTn>
                                        <p:tgtEl>
                                          <p:spTgt spid="257"/>
                                        </p:tgtEl>
                                        <p:attrNameLst>
                                          <p:attrName>style.visibility</p:attrName>
                                        </p:attrNameLst>
                                      </p:cBhvr>
                                      <p:to>
                                        <p:strVal val="visible"/>
                                      </p:to>
                                    </p:set>
                                    <p:anim calcmode="lin" valueType="num">
                                      <p:cBhvr additive="base">
                                        <p:cTn id="59" dur="500" fill="hold"/>
                                        <p:tgtEl>
                                          <p:spTgt spid="257"/>
                                        </p:tgtEl>
                                        <p:attrNameLst>
                                          <p:attrName>ppt_x</p:attrName>
                                        </p:attrNameLst>
                                      </p:cBhvr>
                                      <p:tavLst>
                                        <p:tav tm="0">
                                          <p:val>
                                            <p:strVal val="1+#ppt_w/2"/>
                                          </p:val>
                                        </p:tav>
                                        <p:tav tm="100000">
                                          <p:val>
                                            <p:strVal val="#ppt_x"/>
                                          </p:val>
                                        </p:tav>
                                      </p:tavLst>
                                    </p:anim>
                                    <p:anim calcmode="lin" valueType="num">
                                      <p:cBhvr additive="base">
                                        <p:cTn id="60" dur="500" fill="hold"/>
                                        <p:tgtEl>
                                          <p:spTgt spid="257"/>
                                        </p:tgtEl>
                                        <p:attrNameLst>
                                          <p:attrName>ppt_y</p:attrName>
                                        </p:attrNameLst>
                                      </p:cBhvr>
                                      <p:tavLst>
                                        <p:tav tm="0">
                                          <p:val>
                                            <p:strVal val="#ppt_y"/>
                                          </p:val>
                                        </p:tav>
                                        <p:tav tm="100000">
                                          <p:val>
                                            <p:strVal val="#ppt_y"/>
                                          </p:val>
                                        </p:tav>
                                      </p:tavLst>
                                    </p:anim>
                                  </p:childTnLst>
                                </p:cTn>
                              </p:par>
                              <p:par>
                                <p:cTn id="61" presetID="2" presetClass="entr" presetSubtype="4" accel="50000" decel="50000" fill="hold" grpId="0" nodeType="withEffect">
                                  <p:stCondLst>
                                    <p:cond delay="0"/>
                                  </p:stCondLst>
                                  <p:childTnLst>
                                    <p:set>
                                      <p:cBhvr>
                                        <p:cTn id="62" dur="1" fill="hold">
                                          <p:stCondLst>
                                            <p:cond delay="0"/>
                                          </p:stCondLst>
                                        </p:cTn>
                                        <p:tgtEl>
                                          <p:spTgt spid="260"/>
                                        </p:tgtEl>
                                        <p:attrNameLst>
                                          <p:attrName>style.visibility</p:attrName>
                                        </p:attrNameLst>
                                      </p:cBhvr>
                                      <p:to>
                                        <p:strVal val="visible"/>
                                      </p:to>
                                    </p:set>
                                    <p:anim calcmode="lin" valueType="num">
                                      <p:cBhvr additive="base">
                                        <p:cTn id="63" dur="500" fill="hold"/>
                                        <p:tgtEl>
                                          <p:spTgt spid="260"/>
                                        </p:tgtEl>
                                        <p:attrNameLst>
                                          <p:attrName>ppt_x</p:attrName>
                                        </p:attrNameLst>
                                      </p:cBhvr>
                                      <p:tavLst>
                                        <p:tav tm="0">
                                          <p:val>
                                            <p:strVal val="#ppt_x"/>
                                          </p:val>
                                        </p:tav>
                                        <p:tav tm="100000">
                                          <p:val>
                                            <p:strVal val="#ppt_x"/>
                                          </p:val>
                                        </p:tav>
                                      </p:tavLst>
                                    </p:anim>
                                    <p:anim calcmode="lin" valueType="num">
                                      <p:cBhvr additive="base">
                                        <p:cTn id="64" dur="500" fill="hold"/>
                                        <p:tgtEl>
                                          <p:spTgt spid="2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52" grpId="0"/>
      <p:bldP spid="256" grpId="0"/>
      <p:bldP spid="2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122"/>
          <p:cNvSpPr/>
          <p:nvPr/>
        </p:nvSpPr>
        <p:spPr>
          <a:xfrm>
            <a:off x="654724" y="1113922"/>
            <a:ext cx="3889191" cy="1457030"/>
          </a:xfrm>
          <a:prstGeom prst="roundRect">
            <a:avLst>
              <a:gd name="adj" fmla="val 5737"/>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grpSp>
        <p:nvGrpSpPr>
          <p:cNvPr id="3" name="Group 121"/>
          <p:cNvGrpSpPr/>
          <p:nvPr/>
        </p:nvGrpSpPr>
        <p:grpSpPr>
          <a:xfrm>
            <a:off x="734829" y="1362172"/>
            <a:ext cx="1175138" cy="1034121"/>
            <a:chOff x="3592681" y="1822859"/>
            <a:chExt cx="1440175" cy="1267354"/>
          </a:xfrm>
          <a:solidFill>
            <a:schemeClr val="bg1"/>
          </a:solidFill>
        </p:grpSpPr>
        <p:sp>
          <p:nvSpPr>
            <p:cNvPr id="98" name="Heart 97"/>
            <p:cNvSpPr/>
            <p:nvPr/>
          </p:nvSpPr>
          <p:spPr>
            <a:xfrm>
              <a:off x="3592681" y="1822859"/>
              <a:ext cx="1440175" cy="1267354"/>
            </a:xfrm>
            <a:prstGeom prst="hear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grpSp>
          <p:nvGrpSpPr>
            <p:cNvPr id="4" name="Group 119"/>
            <p:cNvGrpSpPr/>
            <p:nvPr/>
          </p:nvGrpSpPr>
          <p:grpSpPr>
            <a:xfrm>
              <a:off x="3719009" y="2089802"/>
              <a:ext cx="1110985" cy="806498"/>
              <a:chOff x="1403615" y="1822859"/>
              <a:chExt cx="1110985" cy="806498"/>
            </a:xfrm>
            <a:grpFill/>
          </p:grpSpPr>
          <p:cxnSp>
            <p:nvCxnSpPr>
              <p:cNvPr id="101" name="Straight Connector 100"/>
              <p:cNvCxnSpPr/>
              <p:nvPr/>
            </p:nvCxnSpPr>
            <p:spPr>
              <a:xfrm>
                <a:off x="1403615" y="2283715"/>
                <a:ext cx="172821" cy="0"/>
              </a:xfrm>
              <a:prstGeom prst="line">
                <a:avLst/>
              </a:prstGeom>
              <a:grpFill/>
              <a:ln w="381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1576436" y="1822859"/>
                <a:ext cx="0" cy="460856"/>
              </a:xfrm>
              <a:prstGeom prst="line">
                <a:avLst/>
              </a:prstGeom>
              <a:grpFill/>
              <a:ln w="381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576436" y="1822859"/>
                <a:ext cx="345642" cy="806498"/>
              </a:xfrm>
              <a:prstGeom prst="line">
                <a:avLst/>
              </a:prstGeom>
              <a:grpFill/>
              <a:ln w="381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1922078" y="2053287"/>
                <a:ext cx="115214" cy="576070"/>
              </a:xfrm>
              <a:prstGeom prst="line">
                <a:avLst/>
              </a:prstGeom>
              <a:grpFill/>
              <a:ln w="381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037292" y="2053287"/>
                <a:ext cx="115214" cy="345642"/>
              </a:xfrm>
              <a:prstGeom prst="line">
                <a:avLst/>
              </a:prstGeom>
              <a:grpFill/>
              <a:ln w="381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2152506" y="2168501"/>
                <a:ext cx="115214" cy="230428"/>
              </a:xfrm>
              <a:prstGeom prst="line">
                <a:avLst/>
              </a:prstGeom>
              <a:grpFill/>
              <a:ln w="381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267720" y="2168501"/>
                <a:ext cx="57607" cy="57607"/>
              </a:xfrm>
              <a:prstGeom prst="line">
                <a:avLst/>
              </a:prstGeom>
              <a:grpFill/>
              <a:ln w="381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25327" y="2226108"/>
                <a:ext cx="189273" cy="0"/>
              </a:xfrm>
              <a:prstGeom prst="line">
                <a:avLst/>
              </a:prstGeom>
              <a:grpFill/>
              <a:ln w="38100" cap="rnd">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5" name="Group 58"/>
          <p:cNvGrpSpPr/>
          <p:nvPr/>
        </p:nvGrpSpPr>
        <p:grpSpPr>
          <a:xfrm>
            <a:off x="1933852" y="1364031"/>
            <a:ext cx="2476501" cy="1325021"/>
            <a:chOff x="7148776" y="1352592"/>
            <a:chExt cx="2476501" cy="1325021"/>
          </a:xfrm>
        </p:grpSpPr>
        <p:sp>
          <p:nvSpPr>
            <p:cNvPr id="125" name="TextBox 124"/>
            <p:cNvSpPr txBox="1"/>
            <p:nvPr/>
          </p:nvSpPr>
          <p:spPr>
            <a:xfrm>
              <a:off x="7174424" y="1600395"/>
              <a:ext cx="2450853" cy="1077218"/>
            </a:xfrm>
            <a:prstGeom prst="rect">
              <a:avLst/>
            </a:prstGeom>
            <a:noFill/>
          </p:spPr>
          <p:txBody>
            <a:bodyPr wrap="square" lIns="0" tIns="0" rIns="0" bIns="0" rtlCol="0">
              <a:spAutoFit/>
            </a:bodyPr>
            <a:lstStyle/>
            <a:p>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a:p>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26" name="Rectangle 125"/>
            <p:cNvSpPr/>
            <p:nvPr/>
          </p:nvSpPr>
          <p:spPr>
            <a:xfrm>
              <a:off x="7148776" y="1352592"/>
              <a:ext cx="1256754" cy="215444"/>
            </a:xfrm>
            <a:prstGeom prst="rect">
              <a:avLst/>
            </a:prstGeom>
          </p:spPr>
          <p:txBody>
            <a:bodyPr wrap="none" lIns="0" tIns="0" rIns="0" bIns="0">
              <a:spAutoFit/>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rPr>
                <a:t>这里输入关键词</a:t>
              </a:r>
              <a:endParaRPr lang="en-US" altLang="zh-CN" sz="1400" dirty="0">
                <a:solidFill>
                  <a:schemeClr val="bg1"/>
                </a:solidFill>
                <a:latin typeface="时尚中黑简体" panose="01010104010101010101" pitchFamily="2" charset="-122"/>
                <a:ea typeface="时尚中黑简体" panose="01010104010101010101" pitchFamily="2" charset="-122"/>
              </a:endParaRPr>
            </a:p>
          </p:txBody>
        </p:sp>
      </p:grpSp>
      <p:sp>
        <p:nvSpPr>
          <p:cNvPr id="128" name="TextBox 127"/>
          <p:cNvSpPr txBox="1"/>
          <p:nvPr/>
        </p:nvSpPr>
        <p:spPr>
          <a:xfrm>
            <a:off x="4694514" y="1430602"/>
            <a:ext cx="3841888" cy="2154436"/>
          </a:xfrm>
          <a:prstGeom prst="rect">
            <a:avLst/>
          </a:prstGeom>
          <a:noFill/>
        </p:spPr>
        <p:txBody>
          <a:bodyPr wrap="square" lIns="0" tIns="0" rIns="0" bIns="0" rtlCol="0" anchor="t">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29" name="Rectangle 128"/>
          <p:cNvSpPr/>
          <p:nvPr/>
        </p:nvSpPr>
        <p:spPr>
          <a:xfrm>
            <a:off x="4687214" y="1130777"/>
            <a:ext cx="1256755" cy="215444"/>
          </a:xfrm>
          <a:prstGeom prst="rect">
            <a:avLst/>
          </a:prstGeom>
        </p:spPr>
        <p:txBody>
          <a:bodyPr wrap="none" lIns="0" tIns="0" rIns="0" bIns="0" anchor="ctr">
            <a:spAutoFit/>
          </a:bodyPr>
          <a:lstStyle/>
          <a:p>
            <a:pPr algn="ctr"/>
            <a:r>
              <a:rPr lang="zh-CN" altLang="en-US" sz="1400" dirty="0">
                <a:solidFill>
                  <a:schemeClr val="bg2">
                    <a:lumMod val="50000"/>
                  </a:schemeClr>
                </a:solidFill>
                <a:latin typeface="时尚中黑简体" panose="01010104010101010101" pitchFamily="2" charset="-122"/>
                <a:ea typeface="时尚中黑简体" panose="01010104010101010101" pitchFamily="2" charset="-122"/>
              </a:rPr>
              <a:t>这里输入关键词</a:t>
            </a:r>
            <a:endParaRPr lang="en-US" altLang="zh-CN" sz="1400" dirty="0">
              <a:solidFill>
                <a:schemeClr val="bg2">
                  <a:lumMod val="50000"/>
                </a:schemeClr>
              </a:solidFill>
              <a:latin typeface="时尚中黑简体" panose="01010104010101010101" pitchFamily="2" charset="-122"/>
              <a:ea typeface="时尚中黑简体" panose="01010104010101010101" pitchFamily="2" charset="-122"/>
            </a:endParaRPr>
          </a:p>
        </p:txBody>
      </p:sp>
      <p:grpSp>
        <p:nvGrpSpPr>
          <p:cNvPr id="7" name="Group 145"/>
          <p:cNvGrpSpPr/>
          <p:nvPr/>
        </p:nvGrpSpPr>
        <p:grpSpPr>
          <a:xfrm>
            <a:off x="2670619" y="2915472"/>
            <a:ext cx="607448" cy="587063"/>
            <a:chOff x="8048625" y="3005138"/>
            <a:chExt cx="473076" cy="457200"/>
          </a:xfrm>
          <a:solidFill>
            <a:srgbClr val="00B0F0"/>
          </a:solidFill>
        </p:grpSpPr>
        <p:sp>
          <p:nvSpPr>
            <p:cNvPr id="147"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ln>
          </p:spPr>
          <p:txBody>
            <a:bodyPr vert="horz" wrap="square" lIns="91440" tIns="45720" rIns="91440" bIns="45720" numCol="1" anchor="t" anchorCtr="0" compatLnSpc="1"/>
            <a:lstStyle/>
            <a:p>
              <a:endParaRPr lang="en-US"/>
            </a:p>
          </p:txBody>
        </p:sp>
        <p:sp>
          <p:nvSpPr>
            <p:cNvPr id="148"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ln>
          </p:spPr>
          <p:txBody>
            <a:bodyPr vert="horz" wrap="square" lIns="91440" tIns="45720" rIns="91440" bIns="45720" numCol="1" anchor="t" anchorCtr="0" compatLnSpc="1"/>
            <a:lstStyle/>
            <a:p>
              <a:endParaRPr lang="en-US"/>
            </a:p>
          </p:txBody>
        </p:sp>
        <p:sp>
          <p:nvSpPr>
            <p:cNvPr id="149"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ln>
          </p:spPr>
          <p:txBody>
            <a:bodyPr vert="horz" wrap="square" lIns="91440" tIns="45720" rIns="91440" bIns="45720" numCol="1" anchor="t" anchorCtr="0" compatLnSpc="1"/>
            <a:lstStyle/>
            <a:p>
              <a:endParaRPr lang="en-US"/>
            </a:p>
          </p:txBody>
        </p:sp>
        <p:sp>
          <p:nvSpPr>
            <p:cNvPr id="150"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ln>
          </p:spPr>
          <p:txBody>
            <a:bodyPr vert="horz" wrap="square" lIns="91440" tIns="45720" rIns="91440" bIns="45720" numCol="1" anchor="t" anchorCtr="0" compatLnSpc="1"/>
            <a:lstStyle/>
            <a:p>
              <a:endParaRPr lang="en-US"/>
            </a:p>
          </p:txBody>
        </p:sp>
        <p:sp>
          <p:nvSpPr>
            <p:cNvPr id="151"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8" name="Group 151"/>
          <p:cNvGrpSpPr/>
          <p:nvPr/>
        </p:nvGrpSpPr>
        <p:grpSpPr>
          <a:xfrm>
            <a:off x="4229284" y="2867735"/>
            <a:ext cx="705885" cy="682536"/>
            <a:chOff x="5659438" y="2249488"/>
            <a:chExt cx="623887" cy="603250"/>
          </a:xfrm>
          <a:solidFill>
            <a:srgbClr val="00B0F0"/>
          </a:solidFill>
        </p:grpSpPr>
        <p:sp>
          <p:nvSpPr>
            <p:cNvPr id="153"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vert="horz" wrap="square" lIns="91440" tIns="45720" rIns="91440" bIns="45720" numCol="1" anchor="t" anchorCtr="0" compatLnSpc="1"/>
            <a:lstStyle/>
            <a:p>
              <a:endParaRPr lang="en-US"/>
            </a:p>
          </p:txBody>
        </p:sp>
        <p:sp>
          <p:nvSpPr>
            <p:cNvPr id="154"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vert="horz" wrap="square" lIns="91440" tIns="45720" rIns="91440" bIns="45720" numCol="1" anchor="t" anchorCtr="0" compatLnSpc="1"/>
            <a:lstStyle/>
            <a:p>
              <a:endParaRPr lang="en-US"/>
            </a:p>
          </p:txBody>
        </p:sp>
        <p:sp>
          <p:nvSpPr>
            <p:cNvPr id="155"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vert="horz" wrap="square" lIns="91440" tIns="45720" rIns="91440" bIns="45720" numCol="1" anchor="t" anchorCtr="0" compatLnSpc="1"/>
            <a:lstStyle/>
            <a:p>
              <a:endParaRPr lang="en-US"/>
            </a:p>
          </p:txBody>
        </p:sp>
        <p:sp>
          <p:nvSpPr>
            <p:cNvPr id="156"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vert="horz" wrap="square" lIns="91440" tIns="45720" rIns="91440" bIns="45720" numCol="1" anchor="t" anchorCtr="0" compatLnSpc="1"/>
            <a:lstStyle/>
            <a:p>
              <a:endParaRPr lang="en-US"/>
            </a:p>
          </p:txBody>
        </p:sp>
      </p:grpSp>
      <p:sp>
        <p:nvSpPr>
          <p:cNvPr id="158" name="Freeform 14"/>
          <p:cNvSpPr>
            <a:spLocks noEditPoints="1"/>
          </p:cNvSpPr>
          <p:nvPr/>
        </p:nvSpPr>
        <p:spPr bwMode="auto">
          <a:xfrm>
            <a:off x="1131388" y="2882485"/>
            <a:ext cx="470145" cy="653036"/>
          </a:xfrm>
          <a:custGeom>
            <a:avLst/>
            <a:gdLst/>
            <a:ahLst/>
            <a:cxnLst>
              <a:cxn ang="0">
                <a:pos x="570" y="331"/>
              </a:cxn>
              <a:cxn ang="0">
                <a:pos x="542" y="277"/>
              </a:cxn>
              <a:cxn ang="0">
                <a:pos x="485" y="225"/>
              </a:cxn>
              <a:cxn ang="0">
                <a:pos x="477" y="216"/>
              </a:cxn>
              <a:cxn ang="0">
                <a:pos x="476" y="215"/>
              </a:cxn>
              <a:cxn ang="0">
                <a:pos x="475" y="214"/>
              </a:cxn>
              <a:cxn ang="0">
                <a:pos x="475" y="213"/>
              </a:cxn>
              <a:cxn ang="0">
                <a:pos x="465" y="183"/>
              </a:cxn>
              <a:cxn ang="0">
                <a:pos x="465" y="151"/>
              </a:cxn>
              <a:cxn ang="0">
                <a:pos x="480" y="151"/>
              </a:cxn>
              <a:cxn ang="0">
                <a:pos x="519" y="116"/>
              </a:cxn>
              <a:cxn ang="0">
                <a:pos x="519" y="35"/>
              </a:cxn>
              <a:cxn ang="0">
                <a:pos x="480" y="0"/>
              </a:cxn>
              <a:cxn ang="0">
                <a:pos x="90" y="0"/>
              </a:cxn>
              <a:cxn ang="0">
                <a:pos x="51" y="35"/>
              </a:cxn>
              <a:cxn ang="0">
                <a:pos x="51" y="116"/>
              </a:cxn>
              <a:cxn ang="0">
                <a:pos x="90" y="151"/>
              </a:cxn>
              <a:cxn ang="0">
                <a:pos x="105" y="151"/>
              </a:cxn>
              <a:cxn ang="0">
                <a:pos x="105" y="183"/>
              </a:cxn>
              <a:cxn ang="0">
                <a:pos x="95" y="213"/>
              </a:cxn>
              <a:cxn ang="0">
                <a:pos x="95" y="214"/>
              </a:cxn>
              <a:cxn ang="0">
                <a:pos x="94" y="215"/>
              </a:cxn>
              <a:cxn ang="0">
                <a:pos x="93" y="216"/>
              </a:cxn>
              <a:cxn ang="0">
                <a:pos x="85" y="225"/>
              </a:cxn>
              <a:cxn ang="0">
                <a:pos x="28" y="277"/>
              </a:cxn>
              <a:cxn ang="0">
                <a:pos x="28" y="277"/>
              </a:cxn>
              <a:cxn ang="0">
                <a:pos x="0" y="331"/>
              </a:cxn>
              <a:cxn ang="0">
                <a:pos x="0" y="331"/>
              </a:cxn>
              <a:cxn ang="0">
                <a:pos x="0" y="718"/>
              </a:cxn>
              <a:cxn ang="0">
                <a:pos x="75" y="793"/>
              </a:cxn>
              <a:cxn ang="0">
                <a:pos x="283" y="793"/>
              </a:cxn>
              <a:cxn ang="0">
                <a:pos x="285" y="793"/>
              </a:cxn>
              <a:cxn ang="0">
                <a:pos x="285" y="793"/>
              </a:cxn>
              <a:cxn ang="0">
                <a:pos x="286" y="793"/>
              </a:cxn>
              <a:cxn ang="0">
                <a:pos x="495" y="793"/>
              </a:cxn>
              <a:cxn ang="0">
                <a:pos x="570" y="718"/>
              </a:cxn>
              <a:cxn ang="0">
                <a:pos x="570" y="331"/>
              </a:cxn>
              <a:cxn ang="0">
                <a:pos x="570" y="331"/>
              </a:cxn>
              <a:cxn ang="0">
                <a:pos x="491" y="630"/>
              </a:cxn>
              <a:cxn ang="0">
                <a:pos x="452" y="670"/>
              </a:cxn>
              <a:cxn ang="0">
                <a:pos x="118" y="670"/>
              </a:cxn>
              <a:cxn ang="0">
                <a:pos x="79" y="630"/>
              </a:cxn>
              <a:cxn ang="0">
                <a:pos x="79" y="453"/>
              </a:cxn>
              <a:cxn ang="0">
                <a:pos x="118" y="414"/>
              </a:cxn>
              <a:cxn ang="0">
                <a:pos x="452" y="414"/>
              </a:cxn>
              <a:cxn ang="0">
                <a:pos x="491" y="453"/>
              </a:cxn>
              <a:cxn ang="0">
                <a:pos x="491" y="630"/>
              </a:cxn>
              <a:cxn ang="0">
                <a:pos x="491" y="630"/>
              </a:cxn>
              <a:cxn ang="0">
                <a:pos x="491" y="630"/>
              </a:cxn>
            </a:cxnLst>
            <a:rect l="0" t="0" r="r" b="b"/>
            <a:pathLst>
              <a:path w="570" h="793">
                <a:moveTo>
                  <a:pt x="570" y="331"/>
                </a:moveTo>
                <a:cubicBezTo>
                  <a:pt x="569" y="309"/>
                  <a:pt x="558" y="289"/>
                  <a:pt x="542" y="277"/>
                </a:cubicBezTo>
                <a:cubicBezTo>
                  <a:pt x="523" y="260"/>
                  <a:pt x="504" y="245"/>
                  <a:pt x="485" y="225"/>
                </a:cubicBezTo>
                <a:cubicBezTo>
                  <a:pt x="482" y="221"/>
                  <a:pt x="479" y="218"/>
                  <a:pt x="477" y="216"/>
                </a:cubicBezTo>
                <a:cubicBezTo>
                  <a:pt x="477" y="215"/>
                  <a:pt x="476" y="215"/>
                  <a:pt x="476" y="215"/>
                </a:cubicBezTo>
                <a:cubicBezTo>
                  <a:pt x="476" y="214"/>
                  <a:pt x="476" y="214"/>
                  <a:pt x="475" y="214"/>
                </a:cubicBezTo>
                <a:cubicBezTo>
                  <a:pt x="475" y="213"/>
                  <a:pt x="475" y="213"/>
                  <a:pt x="475" y="213"/>
                </a:cubicBezTo>
                <a:cubicBezTo>
                  <a:pt x="466" y="201"/>
                  <a:pt x="465" y="194"/>
                  <a:pt x="465" y="183"/>
                </a:cubicBezTo>
                <a:cubicBezTo>
                  <a:pt x="465" y="151"/>
                  <a:pt x="465" y="151"/>
                  <a:pt x="465" y="151"/>
                </a:cubicBezTo>
                <a:cubicBezTo>
                  <a:pt x="480" y="151"/>
                  <a:pt x="480" y="151"/>
                  <a:pt x="480" y="151"/>
                </a:cubicBezTo>
                <a:cubicBezTo>
                  <a:pt x="502" y="151"/>
                  <a:pt x="519" y="136"/>
                  <a:pt x="519" y="116"/>
                </a:cubicBezTo>
                <a:cubicBezTo>
                  <a:pt x="519" y="35"/>
                  <a:pt x="519" y="35"/>
                  <a:pt x="519" y="35"/>
                </a:cubicBezTo>
                <a:cubicBezTo>
                  <a:pt x="519" y="16"/>
                  <a:pt x="502" y="0"/>
                  <a:pt x="480" y="0"/>
                </a:cubicBezTo>
                <a:cubicBezTo>
                  <a:pt x="90" y="0"/>
                  <a:pt x="90" y="0"/>
                  <a:pt x="90" y="0"/>
                </a:cubicBezTo>
                <a:cubicBezTo>
                  <a:pt x="68" y="0"/>
                  <a:pt x="51" y="16"/>
                  <a:pt x="51" y="35"/>
                </a:cubicBezTo>
                <a:cubicBezTo>
                  <a:pt x="51" y="116"/>
                  <a:pt x="51" y="116"/>
                  <a:pt x="51" y="116"/>
                </a:cubicBezTo>
                <a:cubicBezTo>
                  <a:pt x="51" y="136"/>
                  <a:pt x="68" y="151"/>
                  <a:pt x="90" y="151"/>
                </a:cubicBezTo>
                <a:cubicBezTo>
                  <a:pt x="105" y="151"/>
                  <a:pt x="105" y="151"/>
                  <a:pt x="105" y="151"/>
                </a:cubicBezTo>
                <a:cubicBezTo>
                  <a:pt x="105" y="183"/>
                  <a:pt x="105" y="183"/>
                  <a:pt x="105" y="183"/>
                </a:cubicBezTo>
                <a:cubicBezTo>
                  <a:pt x="105" y="194"/>
                  <a:pt x="104" y="201"/>
                  <a:pt x="95" y="213"/>
                </a:cubicBezTo>
                <a:cubicBezTo>
                  <a:pt x="95" y="213"/>
                  <a:pt x="95" y="213"/>
                  <a:pt x="95" y="214"/>
                </a:cubicBezTo>
                <a:cubicBezTo>
                  <a:pt x="94" y="214"/>
                  <a:pt x="94" y="214"/>
                  <a:pt x="94" y="215"/>
                </a:cubicBezTo>
                <a:cubicBezTo>
                  <a:pt x="93" y="215"/>
                  <a:pt x="93" y="215"/>
                  <a:pt x="93" y="216"/>
                </a:cubicBezTo>
                <a:cubicBezTo>
                  <a:pt x="91" y="218"/>
                  <a:pt x="88" y="221"/>
                  <a:pt x="85" y="225"/>
                </a:cubicBezTo>
                <a:cubicBezTo>
                  <a:pt x="66" y="245"/>
                  <a:pt x="46" y="260"/>
                  <a:pt x="28" y="277"/>
                </a:cubicBezTo>
                <a:cubicBezTo>
                  <a:pt x="28" y="277"/>
                  <a:pt x="28" y="277"/>
                  <a:pt x="28" y="277"/>
                </a:cubicBezTo>
                <a:cubicBezTo>
                  <a:pt x="12" y="289"/>
                  <a:pt x="1" y="309"/>
                  <a:pt x="0" y="331"/>
                </a:cubicBezTo>
                <a:cubicBezTo>
                  <a:pt x="0" y="331"/>
                  <a:pt x="0" y="331"/>
                  <a:pt x="0" y="331"/>
                </a:cubicBezTo>
                <a:cubicBezTo>
                  <a:pt x="0" y="718"/>
                  <a:pt x="0" y="718"/>
                  <a:pt x="0" y="718"/>
                </a:cubicBezTo>
                <a:cubicBezTo>
                  <a:pt x="0" y="756"/>
                  <a:pt x="28" y="793"/>
                  <a:pt x="75" y="793"/>
                </a:cubicBezTo>
                <a:cubicBezTo>
                  <a:pt x="283" y="793"/>
                  <a:pt x="283" y="793"/>
                  <a:pt x="283" y="793"/>
                </a:cubicBezTo>
                <a:cubicBezTo>
                  <a:pt x="283" y="793"/>
                  <a:pt x="284" y="793"/>
                  <a:pt x="285" y="793"/>
                </a:cubicBezTo>
                <a:cubicBezTo>
                  <a:pt x="285" y="793"/>
                  <a:pt x="285" y="793"/>
                  <a:pt x="285" y="793"/>
                </a:cubicBezTo>
                <a:cubicBezTo>
                  <a:pt x="286" y="793"/>
                  <a:pt x="286" y="793"/>
                  <a:pt x="286" y="793"/>
                </a:cubicBezTo>
                <a:cubicBezTo>
                  <a:pt x="495" y="793"/>
                  <a:pt x="495" y="793"/>
                  <a:pt x="495" y="793"/>
                </a:cubicBezTo>
                <a:cubicBezTo>
                  <a:pt x="542" y="793"/>
                  <a:pt x="570" y="756"/>
                  <a:pt x="570" y="718"/>
                </a:cubicBezTo>
                <a:cubicBezTo>
                  <a:pt x="570" y="331"/>
                  <a:pt x="570" y="331"/>
                  <a:pt x="570" y="331"/>
                </a:cubicBezTo>
                <a:cubicBezTo>
                  <a:pt x="570" y="331"/>
                  <a:pt x="570" y="331"/>
                  <a:pt x="570" y="331"/>
                </a:cubicBezTo>
                <a:close/>
                <a:moveTo>
                  <a:pt x="491" y="630"/>
                </a:moveTo>
                <a:cubicBezTo>
                  <a:pt x="491" y="652"/>
                  <a:pt x="473" y="670"/>
                  <a:pt x="452" y="670"/>
                </a:cubicBezTo>
                <a:cubicBezTo>
                  <a:pt x="118" y="670"/>
                  <a:pt x="118" y="670"/>
                  <a:pt x="118" y="670"/>
                </a:cubicBezTo>
                <a:cubicBezTo>
                  <a:pt x="96" y="670"/>
                  <a:pt x="79" y="652"/>
                  <a:pt x="79" y="630"/>
                </a:cubicBezTo>
                <a:cubicBezTo>
                  <a:pt x="79" y="453"/>
                  <a:pt x="79" y="453"/>
                  <a:pt x="79" y="453"/>
                </a:cubicBezTo>
                <a:cubicBezTo>
                  <a:pt x="79" y="431"/>
                  <a:pt x="96" y="414"/>
                  <a:pt x="118" y="414"/>
                </a:cubicBezTo>
                <a:cubicBezTo>
                  <a:pt x="452" y="414"/>
                  <a:pt x="452" y="414"/>
                  <a:pt x="452" y="414"/>
                </a:cubicBezTo>
                <a:cubicBezTo>
                  <a:pt x="473" y="414"/>
                  <a:pt x="491" y="431"/>
                  <a:pt x="491" y="453"/>
                </a:cubicBezTo>
                <a:lnTo>
                  <a:pt x="491" y="630"/>
                </a:lnTo>
                <a:close/>
                <a:moveTo>
                  <a:pt x="491" y="630"/>
                </a:moveTo>
                <a:cubicBezTo>
                  <a:pt x="491" y="630"/>
                  <a:pt x="491" y="630"/>
                  <a:pt x="491" y="630"/>
                </a:cubicBezTo>
              </a:path>
            </a:pathLst>
          </a:custGeom>
          <a:solidFill>
            <a:srgbClr val="00B0F0"/>
          </a:solidFill>
          <a:ln w="9525">
            <a:noFill/>
            <a:round/>
          </a:ln>
        </p:spPr>
        <p:txBody>
          <a:bodyPr vert="horz" wrap="square" lIns="91440" tIns="45720" rIns="91440" bIns="45720" numCol="1" anchor="t" anchorCtr="0" compatLnSpc="1"/>
          <a:lstStyle/>
          <a:p>
            <a:endParaRPr lang="en-US"/>
          </a:p>
        </p:txBody>
      </p:sp>
      <p:sp>
        <p:nvSpPr>
          <p:cNvPr id="160" name="Freeform 18"/>
          <p:cNvSpPr>
            <a:spLocks noEditPoints="1"/>
          </p:cNvSpPr>
          <p:nvPr/>
        </p:nvSpPr>
        <p:spPr bwMode="auto">
          <a:xfrm>
            <a:off x="5828632" y="2932778"/>
            <a:ext cx="722955" cy="675100"/>
          </a:xfrm>
          <a:custGeom>
            <a:avLst/>
            <a:gdLst/>
            <a:ahLst/>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l="0" t="0" r="r" b="b"/>
            <a:pathLst>
              <a:path w="176" h="164">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solidFill>
            <a:srgbClr val="00B0F0"/>
          </a:solidFill>
          <a:ln w="9525">
            <a:noFill/>
            <a:round/>
          </a:ln>
        </p:spPr>
        <p:txBody>
          <a:bodyPr vert="horz" wrap="square" lIns="91440" tIns="45720" rIns="91440" bIns="45720" numCol="1" anchor="t" anchorCtr="0" compatLnSpc="1"/>
          <a:lstStyle/>
          <a:p>
            <a:endParaRPr lang="en-US"/>
          </a:p>
        </p:txBody>
      </p:sp>
      <p:sp>
        <p:nvSpPr>
          <p:cNvPr id="161" name="TextBox 160"/>
          <p:cNvSpPr txBox="1"/>
          <p:nvPr/>
        </p:nvSpPr>
        <p:spPr>
          <a:xfrm>
            <a:off x="559963" y="3656779"/>
            <a:ext cx="1612995" cy="1200329"/>
          </a:xfrm>
          <a:prstGeom prst="rect">
            <a:avLst/>
          </a:prstGeom>
          <a:noFill/>
        </p:spPr>
        <p:txBody>
          <a:bodyPr wrap="square" rtlCol="0">
            <a:spAutoFit/>
          </a:bodyPr>
          <a:lstStyle/>
          <a:p>
            <a:pPr algn="ctr"/>
            <a:r>
              <a:rPr lang="zh-CN" altLang="en-US" sz="1200" dirty="0">
                <a:solidFill>
                  <a:schemeClr val="bg2">
                    <a:lumMod val="50000"/>
                  </a:schemeClr>
                </a:solidFill>
                <a:latin typeface="时尚中黑简体" panose="01010104010101010101" pitchFamily="2" charset="-122"/>
                <a:ea typeface="时尚中黑简体" panose="01010104010101010101" pitchFamily="2" charset="-122"/>
              </a:rPr>
              <a:t>输入关键词</a:t>
            </a:r>
            <a:endParaRPr lang="en-US" altLang="zh-CN" sz="1200" dirty="0">
              <a:solidFill>
                <a:schemeClr val="bg2">
                  <a:lumMod val="50000"/>
                </a:schemeClr>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62" name="TextBox 161"/>
          <p:cNvSpPr txBox="1"/>
          <p:nvPr/>
        </p:nvSpPr>
        <p:spPr>
          <a:xfrm>
            <a:off x="2167846" y="3656779"/>
            <a:ext cx="1612995" cy="1200329"/>
          </a:xfrm>
          <a:prstGeom prst="rect">
            <a:avLst/>
          </a:prstGeom>
          <a:noFill/>
        </p:spPr>
        <p:txBody>
          <a:bodyPr wrap="square" rtlCol="0">
            <a:spAutoFit/>
          </a:bodyPr>
          <a:lstStyle/>
          <a:p>
            <a:pPr algn="ctr"/>
            <a:r>
              <a:rPr lang="zh-CN" altLang="en-US" sz="1200" dirty="0">
                <a:solidFill>
                  <a:schemeClr val="bg2">
                    <a:lumMod val="50000"/>
                  </a:schemeClr>
                </a:solidFill>
                <a:latin typeface="时尚中黑简体" panose="01010104010101010101" pitchFamily="2" charset="-122"/>
                <a:ea typeface="时尚中黑简体" panose="01010104010101010101" pitchFamily="2" charset="-122"/>
              </a:rPr>
              <a:t>输入关键词</a:t>
            </a:r>
            <a:endParaRPr lang="en-US" altLang="zh-CN" sz="1200" dirty="0">
              <a:solidFill>
                <a:schemeClr val="bg2">
                  <a:lumMod val="50000"/>
                </a:schemeClr>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65" name="TextBox 164"/>
          <p:cNvSpPr txBox="1"/>
          <p:nvPr/>
        </p:nvSpPr>
        <p:spPr>
          <a:xfrm>
            <a:off x="3775729" y="3656779"/>
            <a:ext cx="1612995" cy="1200329"/>
          </a:xfrm>
          <a:prstGeom prst="rect">
            <a:avLst/>
          </a:prstGeom>
          <a:noFill/>
        </p:spPr>
        <p:txBody>
          <a:bodyPr wrap="square" rtlCol="0">
            <a:spAutoFit/>
          </a:bodyPr>
          <a:lstStyle/>
          <a:p>
            <a:pPr algn="ctr"/>
            <a:r>
              <a:rPr lang="zh-CN" altLang="en-US" sz="1200" dirty="0">
                <a:solidFill>
                  <a:schemeClr val="bg2">
                    <a:lumMod val="50000"/>
                  </a:schemeClr>
                </a:solidFill>
                <a:latin typeface="时尚中黑简体" panose="01010104010101010101" pitchFamily="2" charset="-122"/>
                <a:ea typeface="时尚中黑简体" panose="01010104010101010101" pitchFamily="2" charset="-122"/>
              </a:rPr>
              <a:t>输入关键词</a:t>
            </a:r>
            <a:endParaRPr lang="en-US" altLang="zh-CN" sz="1200" dirty="0">
              <a:solidFill>
                <a:schemeClr val="bg2">
                  <a:lumMod val="50000"/>
                </a:schemeClr>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66" name="TextBox 165"/>
          <p:cNvSpPr txBox="1"/>
          <p:nvPr/>
        </p:nvSpPr>
        <p:spPr>
          <a:xfrm>
            <a:off x="5383612" y="3656779"/>
            <a:ext cx="1612995" cy="1200329"/>
          </a:xfrm>
          <a:prstGeom prst="rect">
            <a:avLst/>
          </a:prstGeom>
          <a:noFill/>
        </p:spPr>
        <p:txBody>
          <a:bodyPr wrap="square" rtlCol="0">
            <a:spAutoFit/>
          </a:bodyPr>
          <a:lstStyle/>
          <a:p>
            <a:pPr algn="ctr"/>
            <a:r>
              <a:rPr lang="zh-CN" altLang="en-US" sz="1200" dirty="0">
                <a:solidFill>
                  <a:schemeClr val="bg2">
                    <a:lumMod val="50000"/>
                  </a:schemeClr>
                </a:solidFill>
                <a:latin typeface="时尚中黑简体" panose="01010104010101010101" pitchFamily="2" charset="-122"/>
                <a:ea typeface="时尚中黑简体" panose="01010104010101010101" pitchFamily="2" charset="-122"/>
              </a:rPr>
              <a:t>输入关键词</a:t>
            </a:r>
            <a:endParaRPr lang="en-US" altLang="zh-CN" sz="1200" dirty="0">
              <a:solidFill>
                <a:schemeClr val="bg2">
                  <a:lumMod val="50000"/>
                </a:schemeClr>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8" name="TextBox 47"/>
          <p:cNvSpPr txBox="1"/>
          <p:nvPr/>
        </p:nvSpPr>
        <p:spPr>
          <a:xfrm>
            <a:off x="6991495" y="3672562"/>
            <a:ext cx="1612995" cy="1200329"/>
          </a:xfrm>
          <a:prstGeom prst="rect">
            <a:avLst/>
          </a:prstGeom>
          <a:noFill/>
        </p:spPr>
        <p:txBody>
          <a:bodyPr wrap="square" rtlCol="0">
            <a:spAutoFit/>
          </a:bodyPr>
          <a:lstStyle/>
          <a:p>
            <a:pPr algn="ctr"/>
            <a:r>
              <a:rPr lang="zh-CN" altLang="en-US" sz="1200" dirty="0">
                <a:solidFill>
                  <a:schemeClr val="bg2">
                    <a:lumMod val="50000"/>
                  </a:schemeClr>
                </a:solidFill>
                <a:latin typeface="时尚中黑简体" panose="01010104010101010101" pitchFamily="2" charset="-122"/>
                <a:ea typeface="时尚中黑简体" panose="01010104010101010101" pitchFamily="2" charset="-122"/>
              </a:rPr>
              <a:t>输入关键词</a:t>
            </a:r>
            <a:endParaRPr lang="en-US" altLang="zh-CN" sz="1200" dirty="0">
              <a:solidFill>
                <a:schemeClr val="bg2">
                  <a:lumMod val="50000"/>
                </a:schemeClr>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50" name="Group 49"/>
          <p:cNvGrpSpPr/>
          <p:nvPr/>
        </p:nvGrpSpPr>
        <p:grpSpPr>
          <a:xfrm>
            <a:off x="7497366" y="3031808"/>
            <a:ext cx="601252" cy="594752"/>
            <a:chOff x="1504950" y="3868738"/>
            <a:chExt cx="293688" cy="290513"/>
          </a:xfrm>
          <a:solidFill>
            <a:srgbClr val="00B0F0"/>
          </a:solidFill>
        </p:grpSpPr>
        <p:sp>
          <p:nvSpPr>
            <p:cNvPr id="51" name="Freeform 33"/>
            <p:cNvSpPr/>
            <p:nvPr/>
          </p:nvSpPr>
          <p:spPr bwMode="auto">
            <a:xfrm>
              <a:off x="1504950" y="3868738"/>
              <a:ext cx="138113" cy="134938"/>
            </a:xfrm>
            <a:custGeom>
              <a:avLst/>
              <a:gdLst/>
              <a:ahLst/>
              <a:cxnLst>
                <a:cxn ang="0">
                  <a:pos x="9" y="8"/>
                </a:cxn>
                <a:cxn ang="0">
                  <a:pos x="9" y="37"/>
                </a:cxn>
                <a:cxn ang="0">
                  <a:pos x="17" y="46"/>
                </a:cxn>
                <a:cxn ang="0">
                  <a:pos x="47" y="17"/>
                </a:cxn>
                <a:cxn ang="0">
                  <a:pos x="38" y="8"/>
                </a:cxn>
                <a:cxn ang="0">
                  <a:pos x="9" y="8"/>
                </a:cxn>
              </a:cxnLst>
              <a:rect l="0" t="0" r="r" b="b"/>
              <a:pathLst>
                <a:path w="47" h="46">
                  <a:moveTo>
                    <a:pt x="9" y="8"/>
                  </a:moveTo>
                  <a:cubicBezTo>
                    <a:pt x="1" y="16"/>
                    <a:pt x="0" y="29"/>
                    <a:pt x="9" y="37"/>
                  </a:cubicBezTo>
                  <a:cubicBezTo>
                    <a:pt x="17" y="46"/>
                    <a:pt x="17" y="46"/>
                    <a:pt x="17" y="46"/>
                  </a:cubicBezTo>
                  <a:cubicBezTo>
                    <a:pt x="47" y="17"/>
                    <a:pt x="47" y="17"/>
                    <a:pt x="47" y="17"/>
                  </a:cubicBezTo>
                  <a:cubicBezTo>
                    <a:pt x="38" y="8"/>
                    <a:pt x="38" y="8"/>
                    <a:pt x="38" y="8"/>
                  </a:cubicBezTo>
                  <a:cubicBezTo>
                    <a:pt x="30" y="0"/>
                    <a:pt x="17" y="0"/>
                    <a:pt x="9" y="8"/>
                  </a:cubicBezTo>
                </a:path>
              </a:pathLst>
            </a:custGeom>
            <a:grpFill/>
            <a:ln w="9525">
              <a:noFill/>
              <a:round/>
            </a:ln>
          </p:spPr>
          <p:txBody>
            <a:bodyPr vert="horz" wrap="square" lIns="91440" tIns="45720" rIns="91440" bIns="45720" numCol="1" anchor="t" anchorCtr="0" compatLnSpc="1"/>
            <a:lstStyle/>
            <a:p>
              <a:endParaRPr lang="en-US"/>
            </a:p>
          </p:txBody>
        </p:sp>
        <p:sp>
          <p:nvSpPr>
            <p:cNvPr id="52" name="Freeform 34"/>
            <p:cNvSpPr/>
            <p:nvPr/>
          </p:nvSpPr>
          <p:spPr bwMode="auto">
            <a:xfrm>
              <a:off x="1654175" y="4021138"/>
              <a:ext cx="131763" cy="138113"/>
            </a:xfrm>
            <a:custGeom>
              <a:avLst/>
              <a:gdLst/>
              <a:ahLst/>
              <a:cxnLst>
                <a:cxn ang="0">
                  <a:pos x="30" y="0"/>
                </a:cxn>
                <a:cxn ang="0">
                  <a:pos x="0" y="29"/>
                </a:cxn>
                <a:cxn ang="0">
                  <a:pos x="10" y="38"/>
                </a:cxn>
                <a:cxn ang="0">
                  <a:pos x="39" y="39"/>
                </a:cxn>
                <a:cxn ang="0">
                  <a:pos x="45" y="24"/>
                </a:cxn>
                <a:cxn ang="0">
                  <a:pos x="39" y="9"/>
                </a:cxn>
                <a:cxn ang="0">
                  <a:pos x="30" y="0"/>
                </a:cxn>
              </a:cxnLst>
              <a:rect l="0" t="0" r="r" b="b"/>
              <a:pathLst>
                <a:path w="45" h="47">
                  <a:moveTo>
                    <a:pt x="30" y="0"/>
                  </a:moveTo>
                  <a:cubicBezTo>
                    <a:pt x="0" y="29"/>
                    <a:pt x="0" y="29"/>
                    <a:pt x="0" y="29"/>
                  </a:cubicBezTo>
                  <a:cubicBezTo>
                    <a:pt x="10" y="38"/>
                    <a:pt x="10" y="38"/>
                    <a:pt x="10" y="38"/>
                  </a:cubicBezTo>
                  <a:cubicBezTo>
                    <a:pt x="18" y="47"/>
                    <a:pt x="31" y="47"/>
                    <a:pt x="39" y="39"/>
                  </a:cubicBezTo>
                  <a:cubicBezTo>
                    <a:pt x="43" y="35"/>
                    <a:pt x="45" y="29"/>
                    <a:pt x="45" y="24"/>
                  </a:cubicBezTo>
                  <a:cubicBezTo>
                    <a:pt x="45" y="19"/>
                    <a:pt x="43" y="13"/>
                    <a:pt x="39" y="9"/>
                  </a:cubicBezTo>
                  <a:lnTo>
                    <a:pt x="30" y="0"/>
                  </a:lnTo>
                  <a:close/>
                </a:path>
              </a:pathLst>
            </a:custGeom>
            <a:grpFill/>
            <a:ln w="9525">
              <a:noFill/>
              <a:round/>
            </a:ln>
          </p:spPr>
          <p:txBody>
            <a:bodyPr vert="horz" wrap="square" lIns="91440" tIns="45720" rIns="91440" bIns="45720" numCol="1" anchor="t" anchorCtr="0" compatLnSpc="1"/>
            <a:lstStyle/>
            <a:p>
              <a:endParaRPr lang="en-US"/>
            </a:p>
          </p:txBody>
        </p:sp>
        <p:sp>
          <p:nvSpPr>
            <p:cNvPr id="53" name="Freeform 35"/>
            <p:cNvSpPr>
              <a:spLocks noEditPoints="1"/>
            </p:cNvSpPr>
            <p:nvPr/>
          </p:nvSpPr>
          <p:spPr bwMode="auto">
            <a:xfrm>
              <a:off x="1504950" y="3868738"/>
              <a:ext cx="293688" cy="279400"/>
            </a:xfrm>
            <a:custGeom>
              <a:avLst/>
              <a:gdLst/>
              <a:ahLst/>
              <a:cxnLst>
                <a:cxn ang="0">
                  <a:pos x="9" y="60"/>
                </a:cxn>
                <a:cxn ang="0">
                  <a:pos x="23" y="95"/>
                </a:cxn>
                <a:cxn ang="0">
                  <a:pos x="91" y="37"/>
                </a:cxn>
                <a:cxn ang="0">
                  <a:pos x="62" y="8"/>
                </a:cxn>
                <a:cxn ang="0">
                  <a:pos x="68" y="20"/>
                </a:cxn>
                <a:cxn ang="0">
                  <a:pos x="62" y="20"/>
                </a:cxn>
                <a:cxn ang="0">
                  <a:pos x="14" y="85"/>
                </a:cxn>
                <a:cxn ang="0">
                  <a:pos x="14" y="80"/>
                </a:cxn>
                <a:cxn ang="0">
                  <a:pos x="14" y="85"/>
                </a:cxn>
                <a:cxn ang="0">
                  <a:pos x="15" y="74"/>
                </a:cxn>
                <a:cxn ang="0">
                  <a:pos x="20" y="75"/>
                </a:cxn>
                <a:cxn ang="0">
                  <a:pos x="19" y="68"/>
                </a:cxn>
                <a:cxn ang="0">
                  <a:pos x="19" y="63"/>
                </a:cxn>
                <a:cxn ang="0">
                  <a:pos x="19" y="68"/>
                </a:cxn>
                <a:cxn ang="0">
                  <a:pos x="21" y="82"/>
                </a:cxn>
                <a:cxn ang="0">
                  <a:pos x="27" y="82"/>
                </a:cxn>
                <a:cxn ang="0">
                  <a:pos x="26" y="75"/>
                </a:cxn>
                <a:cxn ang="0">
                  <a:pos x="26" y="70"/>
                </a:cxn>
                <a:cxn ang="0">
                  <a:pos x="26" y="75"/>
                </a:cxn>
                <a:cxn ang="0">
                  <a:pos x="30" y="80"/>
                </a:cxn>
                <a:cxn ang="0">
                  <a:pos x="35" y="80"/>
                </a:cxn>
                <a:cxn ang="0">
                  <a:pos x="65" y="53"/>
                </a:cxn>
                <a:cxn ang="0">
                  <a:pos x="36" y="62"/>
                </a:cxn>
                <a:cxn ang="0">
                  <a:pos x="36" y="43"/>
                </a:cxn>
                <a:cxn ang="0">
                  <a:pos x="64" y="34"/>
                </a:cxn>
                <a:cxn ang="0">
                  <a:pos x="65" y="53"/>
                </a:cxn>
                <a:cxn ang="0">
                  <a:pos x="69" y="27"/>
                </a:cxn>
                <a:cxn ang="0">
                  <a:pos x="74" y="27"/>
                </a:cxn>
                <a:cxn ang="0">
                  <a:pos x="72" y="19"/>
                </a:cxn>
                <a:cxn ang="0">
                  <a:pos x="77" y="19"/>
                </a:cxn>
                <a:cxn ang="0">
                  <a:pos x="72" y="19"/>
                </a:cxn>
                <a:cxn ang="0">
                  <a:pos x="76" y="34"/>
                </a:cxn>
                <a:cxn ang="0">
                  <a:pos x="81" y="34"/>
                </a:cxn>
                <a:cxn ang="0">
                  <a:pos x="81" y="28"/>
                </a:cxn>
                <a:cxn ang="0">
                  <a:pos x="81" y="23"/>
                </a:cxn>
                <a:cxn ang="0">
                  <a:pos x="81" y="28"/>
                </a:cxn>
                <a:cxn ang="0">
                  <a:pos x="80" y="16"/>
                </a:cxn>
                <a:cxn ang="0">
                  <a:pos x="86" y="16"/>
                </a:cxn>
              </a:cxnLst>
              <a:rect l="0" t="0" r="r" b="b"/>
              <a:pathLst>
                <a:path w="100" h="95">
                  <a:moveTo>
                    <a:pt x="62" y="8"/>
                  </a:moveTo>
                  <a:cubicBezTo>
                    <a:pt x="9" y="60"/>
                    <a:pt x="9" y="60"/>
                    <a:pt x="9" y="60"/>
                  </a:cubicBezTo>
                  <a:cubicBezTo>
                    <a:pt x="1" y="68"/>
                    <a:pt x="0" y="81"/>
                    <a:pt x="9" y="89"/>
                  </a:cubicBezTo>
                  <a:cubicBezTo>
                    <a:pt x="13" y="93"/>
                    <a:pt x="18" y="95"/>
                    <a:pt x="23" y="95"/>
                  </a:cubicBezTo>
                  <a:cubicBezTo>
                    <a:pt x="29" y="95"/>
                    <a:pt x="34" y="93"/>
                    <a:pt x="38" y="90"/>
                  </a:cubicBezTo>
                  <a:cubicBezTo>
                    <a:pt x="91" y="37"/>
                    <a:pt x="91" y="37"/>
                    <a:pt x="91" y="37"/>
                  </a:cubicBezTo>
                  <a:cubicBezTo>
                    <a:pt x="100" y="29"/>
                    <a:pt x="100" y="16"/>
                    <a:pt x="92" y="8"/>
                  </a:cubicBezTo>
                  <a:cubicBezTo>
                    <a:pt x="84" y="0"/>
                    <a:pt x="70" y="0"/>
                    <a:pt x="62" y="8"/>
                  </a:cubicBezTo>
                  <a:moveTo>
                    <a:pt x="65" y="17"/>
                  </a:moveTo>
                  <a:cubicBezTo>
                    <a:pt x="66" y="17"/>
                    <a:pt x="68" y="18"/>
                    <a:pt x="68" y="20"/>
                  </a:cubicBezTo>
                  <a:cubicBezTo>
                    <a:pt x="68" y="21"/>
                    <a:pt x="66" y="22"/>
                    <a:pt x="65" y="22"/>
                  </a:cubicBezTo>
                  <a:cubicBezTo>
                    <a:pt x="64" y="22"/>
                    <a:pt x="62" y="21"/>
                    <a:pt x="62" y="20"/>
                  </a:cubicBezTo>
                  <a:cubicBezTo>
                    <a:pt x="62" y="18"/>
                    <a:pt x="64" y="17"/>
                    <a:pt x="65" y="17"/>
                  </a:cubicBezTo>
                  <a:moveTo>
                    <a:pt x="14" y="85"/>
                  </a:moveTo>
                  <a:cubicBezTo>
                    <a:pt x="12" y="85"/>
                    <a:pt x="11" y="84"/>
                    <a:pt x="11" y="82"/>
                  </a:cubicBezTo>
                  <a:cubicBezTo>
                    <a:pt x="12" y="81"/>
                    <a:pt x="13" y="80"/>
                    <a:pt x="14" y="80"/>
                  </a:cubicBezTo>
                  <a:cubicBezTo>
                    <a:pt x="16" y="80"/>
                    <a:pt x="17" y="81"/>
                    <a:pt x="17" y="83"/>
                  </a:cubicBezTo>
                  <a:cubicBezTo>
                    <a:pt x="17" y="84"/>
                    <a:pt x="15" y="85"/>
                    <a:pt x="14" y="85"/>
                  </a:cubicBezTo>
                  <a:moveTo>
                    <a:pt x="17" y="77"/>
                  </a:moveTo>
                  <a:cubicBezTo>
                    <a:pt x="16" y="77"/>
                    <a:pt x="15" y="76"/>
                    <a:pt x="15" y="74"/>
                  </a:cubicBezTo>
                  <a:cubicBezTo>
                    <a:pt x="15" y="73"/>
                    <a:pt x="16" y="72"/>
                    <a:pt x="18" y="72"/>
                  </a:cubicBezTo>
                  <a:cubicBezTo>
                    <a:pt x="19" y="72"/>
                    <a:pt x="20" y="73"/>
                    <a:pt x="20" y="75"/>
                  </a:cubicBezTo>
                  <a:cubicBezTo>
                    <a:pt x="20" y="76"/>
                    <a:pt x="19" y="77"/>
                    <a:pt x="17" y="77"/>
                  </a:cubicBezTo>
                  <a:moveTo>
                    <a:pt x="19" y="68"/>
                  </a:moveTo>
                  <a:cubicBezTo>
                    <a:pt x="18" y="68"/>
                    <a:pt x="16" y="66"/>
                    <a:pt x="17" y="65"/>
                  </a:cubicBezTo>
                  <a:cubicBezTo>
                    <a:pt x="17" y="63"/>
                    <a:pt x="18" y="62"/>
                    <a:pt x="19" y="63"/>
                  </a:cubicBezTo>
                  <a:cubicBezTo>
                    <a:pt x="21" y="63"/>
                    <a:pt x="22" y="64"/>
                    <a:pt x="22" y="65"/>
                  </a:cubicBezTo>
                  <a:cubicBezTo>
                    <a:pt x="22" y="67"/>
                    <a:pt x="20" y="68"/>
                    <a:pt x="19" y="68"/>
                  </a:cubicBezTo>
                  <a:moveTo>
                    <a:pt x="24" y="85"/>
                  </a:moveTo>
                  <a:cubicBezTo>
                    <a:pt x="22" y="84"/>
                    <a:pt x="21" y="83"/>
                    <a:pt x="21" y="82"/>
                  </a:cubicBezTo>
                  <a:cubicBezTo>
                    <a:pt x="22" y="80"/>
                    <a:pt x="23" y="79"/>
                    <a:pt x="24" y="79"/>
                  </a:cubicBezTo>
                  <a:cubicBezTo>
                    <a:pt x="26" y="79"/>
                    <a:pt x="27" y="81"/>
                    <a:pt x="27" y="82"/>
                  </a:cubicBezTo>
                  <a:cubicBezTo>
                    <a:pt x="27" y="84"/>
                    <a:pt x="25" y="85"/>
                    <a:pt x="24" y="85"/>
                  </a:cubicBezTo>
                  <a:moveTo>
                    <a:pt x="26" y="75"/>
                  </a:moveTo>
                  <a:cubicBezTo>
                    <a:pt x="24" y="75"/>
                    <a:pt x="23" y="74"/>
                    <a:pt x="23" y="72"/>
                  </a:cubicBezTo>
                  <a:cubicBezTo>
                    <a:pt x="23" y="71"/>
                    <a:pt x="25" y="70"/>
                    <a:pt x="26" y="70"/>
                  </a:cubicBezTo>
                  <a:cubicBezTo>
                    <a:pt x="28" y="70"/>
                    <a:pt x="29" y="71"/>
                    <a:pt x="28" y="73"/>
                  </a:cubicBezTo>
                  <a:cubicBezTo>
                    <a:pt x="28" y="74"/>
                    <a:pt x="27" y="75"/>
                    <a:pt x="26" y="75"/>
                  </a:cubicBezTo>
                  <a:moveTo>
                    <a:pt x="32" y="83"/>
                  </a:moveTo>
                  <a:cubicBezTo>
                    <a:pt x="31" y="83"/>
                    <a:pt x="30" y="81"/>
                    <a:pt x="30" y="80"/>
                  </a:cubicBezTo>
                  <a:cubicBezTo>
                    <a:pt x="30" y="78"/>
                    <a:pt x="31" y="77"/>
                    <a:pt x="32" y="78"/>
                  </a:cubicBezTo>
                  <a:cubicBezTo>
                    <a:pt x="34" y="78"/>
                    <a:pt x="35" y="79"/>
                    <a:pt x="35" y="80"/>
                  </a:cubicBezTo>
                  <a:cubicBezTo>
                    <a:pt x="35" y="82"/>
                    <a:pt x="33" y="83"/>
                    <a:pt x="32" y="83"/>
                  </a:cubicBezTo>
                  <a:moveTo>
                    <a:pt x="65" y="53"/>
                  </a:moveTo>
                  <a:cubicBezTo>
                    <a:pt x="54" y="63"/>
                    <a:pt x="54" y="63"/>
                    <a:pt x="54" y="63"/>
                  </a:cubicBezTo>
                  <a:cubicBezTo>
                    <a:pt x="49" y="68"/>
                    <a:pt x="41" y="67"/>
                    <a:pt x="36" y="62"/>
                  </a:cubicBezTo>
                  <a:cubicBezTo>
                    <a:pt x="36" y="62"/>
                    <a:pt x="36" y="62"/>
                    <a:pt x="36" y="62"/>
                  </a:cubicBezTo>
                  <a:cubicBezTo>
                    <a:pt x="31" y="56"/>
                    <a:pt x="31" y="48"/>
                    <a:pt x="36" y="43"/>
                  </a:cubicBezTo>
                  <a:cubicBezTo>
                    <a:pt x="47" y="33"/>
                    <a:pt x="47" y="33"/>
                    <a:pt x="47" y="33"/>
                  </a:cubicBezTo>
                  <a:cubicBezTo>
                    <a:pt x="52" y="28"/>
                    <a:pt x="60" y="28"/>
                    <a:pt x="64" y="34"/>
                  </a:cubicBezTo>
                  <a:cubicBezTo>
                    <a:pt x="66" y="35"/>
                    <a:pt x="66" y="35"/>
                    <a:pt x="66" y="35"/>
                  </a:cubicBezTo>
                  <a:cubicBezTo>
                    <a:pt x="70" y="40"/>
                    <a:pt x="70" y="48"/>
                    <a:pt x="65" y="53"/>
                  </a:cubicBezTo>
                  <a:moveTo>
                    <a:pt x="72" y="29"/>
                  </a:moveTo>
                  <a:cubicBezTo>
                    <a:pt x="70" y="29"/>
                    <a:pt x="69" y="28"/>
                    <a:pt x="69" y="27"/>
                  </a:cubicBezTo>
                  <a:cubicBezTo>
                    <a:pt x="69" y="25"/>
                    <a:pt x="70" y="24"/>
                    <a:pt x="72" y="24"/>
                  </a:cubicBezTo>
                  <a:cubicBezTo>
                    <a:pt x="73" y="24"/>
                    <a:pt x="74" y="25"/>
                    <a:pt x="74" y="27"/>
                  </a:cubicBezTo>
                  <a:cubicBezTo>
                    <a:pt x="74" y="28"/>
                    <a:pt x="73" y="29"/>
                    <a:pt x="72" y="29"/>
                  </a:cubicBezTo>
                  <a:moveTo>
                    <a:pt x="72" y="19"/>
                  </a:moveTo>
                  <a:cubicBezTo>
                    <a:pt x="72" y="17"/>
                    <a:pt x="73" y="16"/>
                    <a:pt x="74" y="16"/>
                  </a:cubicBezTo>
                  <a:cubicBezTo>
                    <a:pt x="76" y="16"/>
                    <a:pt x="77" y="17"/>
                    <a:pt x="77" y="19"/>
                  </a:cubicBezTo>
                  <a:cubicBezTo>
                    <a:pt x="77" y="20"/>
                    <a:pt x="76" y="21"/>
                    <a:pt x="74" y="21"/>
                  </a:cubicBezTo>
                  <a:cubicBezTo>
                    <a:pt x="73" y="21"/>
                    <a:pt x="72" y="20"/>
                    <a:pt x="72" y="19"/>
                  </a:cubicBezTo>
                  <a:moveTo>
                    <a:pt x="79" y="36"/>
                  </a:moveTo>
                  <a:cubicBezTo>
                    <a:pt x="77" y="36"/>
                    <a:pt x="76" y="35"/>
                    <a:pt x="76" y="34"/>
                  </a:cubicBezTo>
                  <a:cubicBezTo>
                    <a:pt x="76" y="32"/>
                    <a:pt x="77" y="31"/>
                    <a:pt x="79" y="31"/>
                  </a:cubicBezTo>
                  <a:cubicBezTo>
                    <a:pt x="80" y="31"/>
                    <a:pt x="81" y="32"/>
                    <a:pt x="81" y="34"/>
                  </a:cubicBezTo>
                  <a:cubicBezTo>
                    <a:pt x="81" y="35"/>
                    <a:pt x="80" y="36"/>
                    <a:pt x="79" y="36"/>
                  </a:cubicBezTo>
                  <a:moveTo>
                    <a:pt x="81" y="28"/>
                  </a:moveTo>
                  <a:cubicBezTo>
                    <a:pt x="80" y="28"/>
                    <a:pt x="79" y="27"/>
                    <a:pt x="79" y="26"/>
                  </a:cubicBezTo>
                  <a:cubicBezTo>
                    <a:pt x="79" y="24"/>
                    <a:pt x="80" y="23"/>
                    <a:pt x="81" y="23"/>
                  </a:cubicBezTo>
                  <a:cubicBezTo>
                    <a:pt x="83" y="23"/>
                    <a:pt x="84" y="24"/>
                    <a:pt x="84" y="26"/>
                  </a:cubicBezTo>
                  <a:cubicBezTo>
                    <a:pt x="84" y="27"/>
                    <a:pt x="83" y="28"/>
                    <a:pt x="81" y="28"/>
                  </a:cubicBezTo>
                  <a:moveTo>
                    <a:pt x="83" y="19"/>
                  </a:moveTo>
                  <a:cubicBezTo>
                    <a:pt x="81" y="19"/>
                    <a:pt x="80" y="17"/>
                    <a:pt x="80" y="16"/>
                  </a:cubicBezTo>
                  <a:cubicBezTo>
                    <a:pt x="80" y="14"/>
                    <a:pt x="81" y="13"/>
                    <a:pt x="83" y="13"/>
                  </a:cubicBezTo>
                  <a:cubicBezTo>
                    <a:pt x="84" y="13"/>
                    <a:pt x="86" y="14"/>
                    <a:pt x="86" y="16"/>
                  </a:cubicBezTo>
                  <a:cubicBezTo>
                    <a:pt x="86" y="17"/>
                    <a:pt x="84" y="19"/>
                    <a:pt x="83" y="19"/>
                  </a:cubicBezTo>
                </a:path>
              </a:pathLst>
            </a:custGeom>
            <a:grpFill/>
            <a:ln w="9525">
              <a:noFill/>
              <a:round/>
            </a:ln>
          </p:spPr>
          <p:txBody>
            <a:bodyPr vert="horz" wrap="square" lIns="91440" tIns="45720" rIns="91440" bIns="45720" numCol="1" anchor="t" anchorCtr="0" compatLnSpc="1"/>
            <a:lstStyle/>
            <a:p>
              <a:endParaRPr lang="en-US"/>
            </a:p>
          </p:txBody>
        </p:sp>
      </p:grpSp>
      <p:sp>
        <p:nvSpPr>
          <p:cNvPr id="45"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46"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fill="hold"/>
                                        <p:tgtEl>
                                          <p:spTgt spid="123"/>
                                        </p:tgtEl>
                                        <p:attrNameLst>
                                          <p:attrName>ppt_x</p:attrName>
                                        </p:attrNameLst>
                                      </p:cBhvr>
                                      <p:tavLst>
                                        <p:tav tm="0">
                                          <p:val>
                                            <p:strVal val="#ppt_x"/>
                                          </p:val>
                                        </p:tav>
                                        <p:tav tm="100000">
                                          <p:val>
                                            <p:strVal val="#ppt_x"/>
                                          </p:val>
                                        </p:tav>
                                      </p:tavLst>
                                    </p:anim>
                                    <p:anim calcmode="lin" valueType="num">
                                      <p:cBhvr additive="base">
                                        <p:cTn id="8" dur="500" fill="hold"/>
                                        <p:tgtEl>
                                          <p:spTgt spid="1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129"/>
                                        </p:tgtEl>
                                        <p:attrNameLst>
                                          <p:attrName>style.visibility</p:attrName>
                                        </p:attrNameLst>
                                      </p:cBhvr>
                                      <p:to>
                                        <p:strVal val="visible"/>
                                      </p:to>
                                    </p:set>
                                    <p:anim calcmode="lin" valueType="num">
                                      <p:cBhvr additive="base">
                                        <p:cTn id="21" dur="500" fill="hold"/>
                                        <p:tgtEl>
                                          <p:spTgt spid="129"/>
                                        </p:tgtEl>
                                        <p:attrNameLst>
                                          <p:attrName>ppt_x</p:attrName>
                                        </p:attrNameLst>
                                      </p:cBhvr>
                                      <p:tavLst>
                                        <p:tav tm="0">
                                          <p:val>
                                            <p:strVal val="#ppt_x"/>
                                          </p:val>
                                        </p:tav>
                                        <p:tav tm="100000">
                                          <p:val>
                                            <p:strVal val="#ppt_x"/>
                                          </p:val>
                                        </p:tav>
                                      </p:tavLst>
                                    </p:anim>
                                    <p:anim calcmode="lin" valueType="num">
                                      <p:cBhvr additive="base">
                                        <p:cTn id="22" dur="500" fill="hold"/>
                                        <p:tgtEl>
                                          <p:spTgt spid="12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2" accel="50000" decel="50000" fill="hold" grpId="0" nodeType="afterEffect">
                                  <p:stCondLst>
                                    <p:cond delay="0"/>
                                  </p:stCondLst>
                                  <p:childTnLst>
                                    <p:set>
                                      <p:cBhvr>
                                        <p:cTn id="25" dur="1" fill="hold">
                                          <p:stCondLst>
                                            <p:cond delay="0"/>
                                          </p:stCondLst>
                                        </p:cTn>
                                        <p:tgtEl>
                                          <p:spTgt spid="128"/>
                                        </p:tgtEl>
                                        <p:attrNameLst>
                                          <p:attrName>style.visibility</p:attrName>
                                        </p:attrNameLst>
                                      </p:cBhvr>
                                      <p:to>
                                        <p:strVal val="visible"/>
                                      </p:to>
                                    </p:set>
                                    <p:anim calcmode="lin" valueType="num">
                                      <p:cBhvr additive="base">
                                        <p:cTn id="26" dur="500" fill="hold"/>
                                        <p:tgtEl>
                                          <p:spTgt spid="128"/>
                                        </p:tgtEl>
                                        <p:attrNameLst>
                                          <p:attrName>ppt_x</p:attrName>
                                        </p:attrNameLst>
                                      </p:cBhvr>
                                      <p:tavLst>
                                        <p:tav tm="0">
                                          <p:val>
                                            <p:strVal val="1+#ppt_w/2"/>
                                          </p:val>
                                        </p:tav>
                                        <p:tav tm="100000">
                                          <p:val>
                                            <p:strVal val="#ppt_x"/>
                                          </p:val>
                                        </p:tav>
                                      </p:tavLst>
                                    </p:anim>
                                    <p:anim calcmode="lin" valueType="num">
                                      <p:cBhvr additive="base">
                                        <p:cTn id="27" dur="500" fill="hold"/>
                                        <p:tgtEl>
                                          <p:spTgt spid="128"/>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58"/>
                                        </p:tgtEl>
                                        <p:attrNameLst>
                                          <p:attrName>style.visibility</p:attrName>
                                        </p:attrNameLst>
                                      </p:cBhvr>
                                      <p:to>
                                        <p:strVal val="visible"/>
                                      </p:to>
                                    </p:set>
                                    <p:anim calcmode="lin" valueType="num">
                                      <p:cBhvr>
                                        <p:cTn id="31" dur="500" fill="hold"/>
                                        <p:tgtEl>
                                          <p:spTgt spid="158"/>
                                        </p:tgtEl>
                                        <p:attrNameLst>
                                          <p:attrName>ppt_w</p:attrName>
                                        </p:attrNameLst>
                                      </p:cBhvr>
                                      <p:tavLst>
                                        <p:tav tm="0">
                                          <p:val>
                                            <p:fltVal val="0"/>
                                          </p:val>
                                        </p:tav>
                                        <p:tav tm="100000">
                                          <p:val>
                                            <p:strVal val="#ppt_w"/>
                                          </p:val>
                                        </p:tav>
                                      </p:tavLst>
                                    </p:anim>
                                    <p:anim calcmode="lin" valueType="num">
                                      <p:cBhvr>
                                        <p:cTn id="32" dur="500" fill="hold"/>
                                        <p:tgtEl>
                                          <p:spTgt spid="158"/>
                                        </p:tgtEl>
                                        <p:attrNameLst>
                                          <p:attrName>ppt_h</p:attrName>
                                        </p:attrNameLst>
                                      </p:cBhvr>
                                      <p:tavLst>
                                        <p:tav tm="0">
                                          <p:val>
                                            <p:fltVal val="0"/>
                                          </p:val>
                                        </p:tav>
                                        <p:tav tm="100000">
                                          <p:val>
                                            <p:strVal val="#ppt_h"/>
                                          </p:val>
                                        </p:tav>
                                      </p:tavLst>
                                    </p:anim>
                                    <p:animEffect transition="in" filter="fade">
                                      <p:cBhvr>
                                        <p:cTn id="33" dur="500"/>
                                        <p:tgtEl>
                                          <p:spTgt spid="158"/>
                                        </p:tgtEl>
                                      </p:cBhvr>
                                    </p:animEffect>
                                  </p:childTnLst>
                                </p:cTn>
                              </p:par>
                              <p:par>
                                <p:cTn id="34" presetID="2" presetClass="entr" presetSubtype="4" accel="50000" decel="50000" fill="hold" grpId="0" nodeType="withEffect">
                                  <p:stCondLst>
                                    <p:cond delay="0"/>
                                  </p:stCondLst>
                                  <p:childTnLst>
                                    <p:set>
                                      <p:cBhvr>
                                        <p:cTn id="35" dur="1" fill="hold">
                                          <p:stCondLst>
                                            <p:cond delay="0"/>
                                          </p:stCondLst>
                                        </p:cTn>
                                        <p:tgtEl>
                                          <p:spTgt spid="161"/>
                                        </p:tgtEl>
                                        <p:attrNameLst>
                                          <p:attrName>style.visibility</p:attrName>
                                        </p:attrNameLst>
                                      </p:cBhvr>
                                      <p:to>
                                        <p:strVal val="visible"/>
                                      </p:to>
                                    </p:set>
                                    <p:anim calcmode="lin" valueType="num">
                                      <p:cBhvr additive="base">
                                        <p:cTn id="36" dur="500" fill="hold"/>
                                        <p:tgtEl>
                                          <p:spTgt spid="161"/>
                                        </p:tgtEl>
                                        <p:attrNameLst>
                                          <p:attrName>ppt_x</p:attrName>
                                        </p:attrNameLst>
                                      </p:cBhvr>
                                      <p:tavLst>
                                        <p:tav tm="0">
                                          <p:val>
                                            <p:strVal val="#ppt_x"/>
                                          </p:val>
                                        </p:tav>
                                        <p:tav tm="100000">
                                          <p:val>
                                            <p:strVal val="#ppt_x"/>
                                          </p:val>
                                        </p:tav>
                                      </p:tavLst>
                                    </p:anim>
                                    <p:anim calcmode="lin" valueType="num">
                                      <p:cBhvr additive="base">
                                        <p:cTn id="37" dur="500" fill="hold"/>
                                        <p:tgtEl>
                                          <p:spTgt spid="161"/>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162"/>
                                        </p:tgtEl>
                                        <p:attrNameLst>
                                          <p:attrName>style.visibility</p:attrName>
                                        </p:attrNameLst>
                                      </p:cBhvr>
                                      <p:to>
                                        <p:strVal val="visible"/>
                                      </p:to>
                                    </p:set>
                                    <p:anim calcmode="lin" valueType="num">
                                      <p:cBhvr additive="base">
                                        <p:cTn id="46" dur="500" fill="hold"/>
                                        <p:tgtEl>
                                          <p:spTgt spid="162"/>
                                        </p:tgtEl>
                                        <p:attrNameLst>
                                          <p:attrName>ppt_x</p:attrName>
                                        </p:attrNameLst>
                                      </p:cBhvr>
                                      <p:tavLst>
                                        <p:tav tm="0">
                                          <p:val>
                                            <p:strVal val="#ppt_x"/>
                                          </p:val>
                                        </p:tav>
                                        <p:tav tm="100000">
                                          <p:val>
                                            <p:strVal val="#ppt_x"/>
                                          </p:val>
                                        </p:tav>
                                      </p:tavLst>
                                    </p:anim>
                                    <p:anim calcmode="lin" valueType="num">
                                      <p:cBhvr additive="base">
                                        <p:cTn id="47" dur="500" fill="hold"/>
                                        <p:tgtEl>
                                          <p:spTgt spid="162"/>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par>
                                <p:cTn id="54" presetID="2" presetClass="entr" presetSubtype="4" accel="50000" decel="50000" fill="hold" grpId="0" nodeType="withEffect">
                                  <p:stCondLst>
                                    <p:cond delay="0"/>
                                  </p:stCondLst>
                                  <p:childTnLst>
                                    <p:set>
                                      <p:cBhvr>
                                        <p:cTn id="55" dur="1" fill="hold">
                                          <p:stCondLst>
                                            <p:cond delay="0"/>
                                          </p:stCondLst>
                                        </p:cTn>
                                        <p:tgtEl>
                                          <p:spTgt spid="165"/>
                                        </p:tgtEl>
                                        <p:attrNameLst>
                                          <p:attrName>style.visibility</p:attrName>
                                        </p:attrNameLst>
                                      </p:cBhvr>
                                      <p:to>
                                        <p:strVal val="visible"/>
                                      </p:to>
                                    </p:set>
                                    <p:anim calcmode="lin" valueType="num">
                                      <p:cBhvr additive="base">
                                        <p:cTn id="56" dur="500" fill="hold"/>
                                        <p:tgtEl>
                                          <p:spTgt spid="165"/>
                                        </p:tgtEl>
                                        <p:attrNameLst>
                                          <p:attrName>ppt_x</p:attrName>
                                        </p:attrNameLst>
                                      </p:cBhvr>
                                      <p:tavLst>
                                        <p:tav tm="0">
                                          <p:val>
                                            <p:strVal val="#ppt_x"/>
                                          </p:val>
                                        </p:tav>
                                        <p:tav tm="100000">
                                          <p:val>
                                            <p:strVal val="#ppt_x"/>
                                          </p:val>
                                        </p:tav>
                                      </p:tavLst>
                                    </p:anim>
                                    <p:anim calcmode="lin" valueType="num">
                                      <p:cBhvr additive="base">
                                        <p:cTn id="57" dur="500" fill="hold"/>
                                        <p:tgtEl>
                                          <p:spTgt spid="165"/>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60"/>
                                        </p:tgtEl>
                                        <p:attrNameLst>
                                          <p:attrName>style.visibility</p:attrName>
                                        </p:attrNameLst>
                                      </p:cBhvr>
                                      <p:to>
                                        <p:strVal val="visible"/>
                                      </p:to>
                                    </p:set>
                                    <p:anim calcmode="lin" valueType="num">
                                      <p:cBhvr>
                                        <p:cTn id="61" dur="500" fill="hold"/>
                                        <p:tgtEl>
                                          <p:spTgt spid="160"/>
                                        </p:tgtEl>
                                        <p:attrNameLst>
                                          <p:attrName>ppt_w</p:attrName>
                                        </p:attrNameLst>
                                      </p:cBhvr>
                                      <p:tavLst>
                                        <p:tav tm="0">
                                          <p:val>
                                            <p:fltVal val="0"/>
                                          </p:val>
                                        </p:tav>
                                        <p:tav tm="100000">
                                          <p:val>
                                            <p:strVal val="#ppt_w"/>
                                          </p:val>
                                        </p:tav>
                                      </p:tavLst>
                                    </p:anim>
                                    <p:anim calcmode="lin" valueType="num">
                                      <p:cBhvr>
                                        <p:cTn id="62" dur="500" fill="hold"/>
                                        <p:tgtEl>
                                          <p:spTgt spid="160"/>
                                        </p:tgtEl>
                                        <p:attrNameLst>
                                          <p:attrName>ppt_h</p:attrName>
                                        </p:attrNameLst>
                                      </p:cBhvr>
                                      <p:tavLst>
                                        <p:tav tm="0">
                                          <p:val>
                                            <p:fltVal val="0"/>
                                          </p:val>
                                        </p:tav>
                                        <p:tav tm="100000">
                                          <p:val>
                                            <p:strVal val="#ppt_h"/>
                                          </p:val>
                                        </p:tav>
                                      </p:tavLst>
                                    </p:anim>
                                    <p:animEffect transition="in" filter="fade">
                                      <p:cBhvr>
                                        <p:cTn id="63" dur="500"/>
                                        <p:tgtEl>
                                          <p:spTgt spid="160"/>
                                        </p:tgtEl>
                                      </p:cBhvr>
                                    </p:animEffect>
                                  </p:childTnLst>
                                </p:cTn>
                              </p:par>
                              <p:par>
                                <p:cTn id="64" presetID="2" presetClass="entr" presetSubtype="4" accel="50000" decel="50000" fill="hold" grpId="0" nodeType="withEffect">
                                  <p:stCondLst>
                                    <p:cond delay="0"/>
                                  </p:stCondLst>
                                  <p:childTnLst>
                                    <p:set>
                                      <p:cBhvr>
                                        <p:cTn id="65" dur="1" fill="hold">
                                          <p:stCondLst>
                                            <p:cond delay="0"/>
                                          </p:stCondLst>
                                        </p:cTn>
                                        <p:tgtEl>
                                          <p:spTgt spid="166"/>
                                        </p:tgtEl>
                                        <p:attrNameLst>
                                          <p:attrName>style.visibility</p:attrName>
                                        </p:attrNameLst>
                                      </p:cBhvr>
                                      <p:to>
                                        <p:strVal val="visible"/>
                                      </p:to>
                                    </p:set>
                                    <p:anim calcmode="lin" valueType="num">
                                      <p:cBhvr additive="base">
                                        <p:cTn id="66" dur="500" fill="hold"/>
                                        <p:tgtEl>
                                          <p:spTgt spid="166"/>
                                        </p:tgtEl>
                                        <p:attrNameLst>
                                          <p:attrName>ppt_x</p:attrName>
                                        </p:attrNameLst>
                                      </p:cBhvr>
                                      <p:tavLst>
                                        <p:tav tm="0">
                                          <p:val>
                                            <p:strVal val="#ppt_x"/>
                                          </p:val>
                                        </p:tav>
                                        <p:tav tm="100000">
                                          <p:val>
                                            <p:strVal val="#ppt_x"/>
                                          </p:val>
                                        </p:tav>
                                      </p:tavLst>
                                    </p:anim>
                                    <p:anim calcmode="lin" valueType="num">
                                      <p:cBhvr additive="base">
                                        <p:cTn id="67" dur="500" fill="hold"/>
                                        <p:tgtEl>
                                          <p:spTgt spid="1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53" presetClass="entr" presetSubtype="16"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par>
                                <p:cTn id="74" presetID="2" presetClass="entr" presetSubtype="4" accel="50000" decel="5000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additive="base">
                                        <p:cTn id="76" dur="500" fill="hold"/>
                                        <p:tgtEl>
                                          <p:spTgt spid="48"/>
                                        </p:tgtEl>
                                        <p:attrNameLst>
                                          <p:attrName>ppt_x</p:attrName>
                                        </p:attrNameLst>
                                      </p:cBhvr>
                                      <p:tavLst>
                                        <p:tav tm="0">
                                          <p:val>
                                            <p:strVal val="#ppt_x"/>
                                          </p:val>
                                        </p:tav>
                                        <p:tav tm="100000">
                                          <p:val>
                                            <p:strVal val="#ppt_x"/>
                                          </p:val>
                                        </p:tav>
                                      </p:tavLst>
                                    </p:anim>
                                    <p:anim calcmode="lin" valueType="num">
                                      <p:cBhvr additive="base">
                                        <p:cTn id="7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8" grpId="0"/>
      <p:bldP spid="129" grpId="0"/>
      <p:bldP spid="158" grpId="0" animBg="1"/>
      <p:bldP spid="160" grpId="0" animBg="1"/>
      <p:bldP spid="161" grpId="0"/>
      <p:bldP spid="162" grpId="0"/>
      <p:bldP spid="165" grpId="0"/>
      <p:bldP spid="166"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597117" y="1254044"/>
            <a:ext cx="2510234" cy="3333951"/>
          </a:xfrm>
          <a:prstGeom prst="roundRect">
            <a:avLst>
              <a:gd name="adj" fmla="val 5737"/>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grpSp>
        <p:nvGrpSpPr>
          <p:cNvPr id="54" name="Group 58"/>
          <p:cNvGrpSpPr/>
          <p:nvPr/>
        </p:nvGrpSpPr>
        <p:grpSpPr>
          <a:xfrm>
            <a:off x="729786" y="3287943"/>
            <a:ext cx="2244897" cy="2094462"/>
            <a:chOff x="7174424" y="1352592"/>
            <a:chExt cx="2244897" cy="2094462"/>
          </a:xfrm>
        </p:grpSpPr>
        <p:sp>
          <p:nvSpPr>
            <p:cNvPr id="55" name="TextBox 54"/>
            <p:cNvSpPr txBox="1"/>
            <p:nvPr/>
          </p:nvSpPr>
          <p:spPr>
            <a:xfrm>
              <a:off x="7174424" y="1600395"/>
              <a:ext cx="2244897" cy="1846659"/>
            </a:xfrm>
            <a:prstGeom prst="rect">
              <a:avLst/>
            </a:prstGeom>
            <a:noFill/>
          </p:spPr>
          <p:txBody>
            <a:bodyPr wrap="square" lIns="0" tIns="0" rIns="0" bIns="0" rtlCol="0">
              <a:spAutoFit/>
            </a:bodyPr>
            <a:lstStyle/>
            <a:p>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ct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ct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ctr"/>
              <a:endParaRPr lang="en-US" altLang="zh-CN" sz="1000" dirty="0">
                <a:solidFill>
                  <a:schemeClr val="tx1">
                    <a:lumMod val="50000"/>
                    <a:lumOff val="50000"/>
                  </a:schemeClr>
                </a:solidFill>
              </a:endParaRPr>
            </a:p>
            <a:p>
              <a:pPr algn="ctr"/>
              <a:endParaRPr lang="en-US" altLang="zh-CN" sz="1000" dirty="0">
                <a:solidFill>
                  <a:schemeClr val="tx1">
                    <a:lumMod val="50000"/>
                    <a:lumOff val="50000"/>
                  </a:schemeClr>
                </a:solidFill>
              </a:endParaRPr>
            </a:p>
          </p:txBody>
        </p:sp>
        <p:sp>
          <p:nvSpPr>
            <p:cNvPr id="56" name="Rectangle 55"/>
            <p:cNvSpPr/>
            <p:nvPr/>
          </p:nvSpPr>
          <p:spPr>
            <a:xfrm>
              <a:off x="7681705" y="1352592"/>
              <a:ext cx="1436292" cy="215444"/>
            </a:xfrm>
            <a:prstGeom prst="rect">
              <a:avLst/>
            </a:prstGeom>
          </p:spPr>
          <p:txBody>
            <a:bodyPr wrap="none" lIns="0" tIns="0" rIns="0" bIns="0">
              <a:spAutoFit/>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rPr>
                <a:t>在这里输入关键词</a:t>
              </a:r>
              <a:endParaRPr lang="en-US" altLang="zh-CN" sz="1400" dirty="0">
                <a:solidFill>
                  <a:schemeClr val="bg1"/>
                </a:solidFill>
                <a:latin typeface="时尚中黑简体" panose="01010104010101010101" pitchFamily="2" charset="-122"/>
                <a:ea typeface="时尚中黑简体" panose="01010104010101010101" pitchFamily="2" charset="-122"/>
              </a:endParaRPr>
            </a:p>
          </p:txBody>
        </p:sp>
      </p:grpSp>
      <p:grpSp>
        <p:nvGrpSpPr>
          <p:cNvPr id="48" name="Group 47"/>
          <p:cNvGrpSpPr/>
          <p:nvPr/>
        </p:nvGrpSpPr>
        <p:grpSpPr>
          <a:xfrm>
            <a:off x="1197448" y="1525096"/>
            <a:ext cx="1309573" cy="1533442"/>
            <a:chOff x="1116013" y="1550988"/>
            <a:chExt cx="1606550" cy="1881187"/>
          </a:xfrm>
          <a:solidFill>
            <a:schemeClr val="bg1"/>
          </a:solidFill>
        </p:grpSpPr>
        <p:sp>
          <p:nvSpPr>
            <p:cNvPr id="1029" name="Freeform 5"/>
            <p:cNvSpPr>
              <a:spLocks noEditPoints="1"/>
            </p:cNvSpPr>
            <p:nvPr/>
          </p:nvSpPr>
          <p:spPr bwMode="auto">
            <a:xfrm>
              <a:off x="1890713" y="1714500"/>
              <a:ext cx="176213" cy="233362"/>
            </a:xfrm>
            <a:custGeom>
              <a:avLst/>
              <a:gdLst/>
              <a:ahLst/>
              <a:cxnLst>
                <a:cxn ang="0">
                  <a:pos x="4" y="35"/>
                </a:cxn>
                <a:cxn ang="0">
                  <a:pos x="14" y="33"/>
                </a:cxn>
                <a:cxn ang="0">
                  <a:pos x="15" y="27"/>
                </a:cxn>
                <a:cxn ang="0">
                  <a:pos x="28" y="0"/>
                </a:cxn>
                <a:cxn ang="0">
                  <a:pos x="7" y="22"/>
                </a:cxn>
                <a:cxn ang="0">
                  <a:pos x="2" y="25"/>
                </a:cxn>
                <a:cxn ang="0">
                  <a:pos x="4" y="35"/>
                </a:cxn>
                <a:cxn ang="0">
                  <a:pos x="4" y="35"/>
                </a:cxn>
                <a:cxn ang="0">
                  <a:pos x="4" y="35"/>
                </a:cxn>
              </a:cxnLst>
              <a:rect l="0" t="0" r="r" b="b"/>
              <a:pathLst>
                <a:path w="28" h="37">
                  <a:moveTo>
                    <a:pt x="4" y="35"/>
                  </a:moveTo>
                  <a:cubicBezTo>
                    <a:pt x="7" y="37"/>
                    <a:pt x="11" y="36"/>
                    <a:pt x="14" y="33"/>
                  </a:cubicBezTo>
                  <a:cubicBezTo>
                    <a:pt x="15" y="31"/>
                    <a:pt x="15" y="29"/>
                    <a:pt x="15" y="27"/>
                  </a:cubicBezTo>
                  <a:cubicBezTo>
                    <a:pt x="28" y="0"/>
                    <a:pt x="28" y="0"/>
                    <a:pt x="28" y="0"/>
                  </a:cubicBezTo>
                  <a:cubicBezTo>
                    <a:pt x="7" y="22"/>
                    <a:pt x="7" y="22"/>
                    <a:pt x="7" y="22"/>
                  </a:cubicBezTo>
                  <a:cubicBezTo>
                    <a:pt x="5" y="22"/>
                    <a:pt x="3" y="23"/>
                    <a:pt x="2" y="25"/>
                  </a:cubicBezTo>
                  <a:cubicBezTo>
                    <a:pt x="0" y="28"/>
                    <a:pt x="0" y="33"/>
                    <a:pt x="4" y="35"/>
                  </a:cubicBezTo>
                  <a:close/>
                  <a:moveTo>
                    <a:pt x="4" y="35"/>
                  </a:moveTo>
                  <a:cubicBezTo>
                    <a:pt x="4" y="35"/>
                    <a:pt x="4" y="35"/>
                    <a:pt x="4" y="35"/>
                  </a:cubicBezTo>
                </a:path>
              </a:pathLst>
            </a:custGeom>
            <a:grpFill/>
            <a:ln w="9525">
              <a:noFill/>
              <a:round/>
            </a:ln>
          </p:spPr>
          <p:txBody>
            <a:bodyPr vert="horz" wrap="square" lIns="91440" tIns="45720" rIns="91440" bIns="45720" numCol="1" anchor="t" anchorCtr="0" compatLnSpc="1"/>
            <a:lstStyle/>
            <a:p>
              <a:endParaRPr lang="en-US"/>
            </a:p>
          </p:txBody>
        </p:sp>
        <p:sp>
          <p:nvSpPr>
            <p:cNvPr id="1030" name="Freeform 6"/>
            <p:cNvSpPr>
              <a:spLocks noEditPoints="1"/>
            </p:cNvSpPr>
            <p:nvPr/>
          </p:nvSpPr>
          <p:spPr bwMode="auto">
            <a:xfrm>
              <a:off x="1116013" y="1550988"/>
              <a:ext cx="1606550" cy="1881187"/>
            </a:xfrm>
            <a:custGeom>
              <a:avLst/>
              <a:gdLst/>
              <a:ahLst/>
              <a:cxnLst>
                <a:cxn ang="0">
                  <a:pos x="69" y="210"/>
                </a:cxn>
                <a:cxn ang="0">
                  <a:pos x="208" y="210"/>
                </a:cxn>
                <a:cxn ang="0">
                  <a:pos x="255" y="163"/>
                </a:cxn>
                <a:cxn ang="0">
                  <a:pos x="208" y="115"/>
                </a:cxn>
                <a:cxn ang="0">
                  <a:pos x="195" y="115"/>
                </a:cxn>
                <a:cxn ang="0">
                  <a:pos x="195" y="69"/>
                </a:cxn>
                <a:cxn ang="0">
                  <a:pos x="183" y="54"/>
                </a:cxn>
                <a:cxn ang="0">
                  <a:pos x="183" y="53"/>
                </a:cxn>
                <a:cxn ang="0">
                  <a:pos x="131" y="0"/>
                </a:cxn>
                <a:cxn ang="0">
                  <a:pos x="78" y="53"/>
                </a:cxn>
                <a:cxn ang="0">
                  <a:pos x="16" y="53"/>
                </a:cxn>
                <a:cxn ang="0">
                  <a:pos x="0" y="69"/>
                </a:cxn>
                <a:cxn ang="0">
                  <a:pos x="0" y="152"/>
                </a:cxn>
                <a:cxn ang="0">
                  <a:pos x="16" y="168"/>
                </a:cxn>
                <a:cxn ang="0">
                  <a:pos x="179" y="168"/>
                </a:cxn>
                <a:cxn ang="0">
                  <a:pos x="195" y="152"/>
                </a:cxn>
                <a:cxn ang="0">
                  <a:pos x="195" y="137"/>
                </a:cxn>
                <a:cxn ang="0">
                  <a:pos x="208" y="137"/>
                </a:cxn>
                <a:cxn ang="0">
                  <a:pos x="233" y="163"/>
                </a:cxn>
                <a:cxn ang="0">
                  <a:pos x="208" y="188"/>
                </a:cxn>
                <a:cxn ang="0">
                  <a:pos x="69" y="188"/>
                </a:cxn>
                <a:cxn ang="0">
                  <a:pos x="21" y="236"/>
                </a:cxn>
                <a:cxn ang="0">
                  <a:pos x="69" y="283"/>
                </a:cxn>
                <a:cxn ang="0">
                  <a:pos x="148" y="283"/>
                </a:cxn>
                <a:cxn ang="0">
                  <a:pos x="172" y="299"/>
                </a:cxn>
                <a:cxn ang="0">
                  <a:pos x="191" y="299"/>
                </a:cxn>
                <a:cxn ang="0">
                  <a:pos x="219" y="271"/>
                </a:cxn>
                <a:cxn ang="0">
                  <a:pos x="191" y="244"/>
                </a:cxn>
                <a:cxn ang="0">
                  <a:pos x="172" y="244"/>
                </a:cxn>
                <a:cxn ang="0">
                  <a:pos x="147" y="261"/>
                </a:cxn>
                <a:cxn ang="0">
                  <a:pos x="69" y="261"/>
                </a:cxn>
                <a:cxn ang="0">
                  <a:pos x="44" y="236"/>
                </a:cxn>
                <a:cxn ang="0">
                  <a:pos x="69" y="210"/>
                </a:cxn>
                <a:cxn ang="0">
                  <a:pos x="131" y="16"/>
                </a:cxn>
                <a:cxn ang="0">
                  <a:pos x="169" y="54"/>
                </a:cxn>
                <a:cxn ang="0">
                  <a:pos x="131" y="93"/>
                </a:cxn>
                <a:cxn ang="0">
                  <a:pos x="92" y="54"/>
                </a:cxn>
                <a:cxn ang="0">
                  <a:pos x="131" y="16"/>
                </a:cxn>
                <a:cxn ang="0">
                  <a:pos x="131" y="16"/>
                </a:cxn>
                <a:cxn ang="0">
                  <a:pos x="131" y="16"/>
                </a:cxn>
              </a:cxnLst>
              <a:rect l="0" t="0" r="r" b="b"/>
              <a:pathLst>
                <a:path w="255" h="299">
                  <a:moveTo>
                    <a:pt x="69" y="210"/>
                  </a:moveTo>
                  <a:cubicBezTo>
                    <a:pt x="208" y="210"/>
                    <a:pt x="208" y="210"/>
                    <a:pt x="208" y="210"/>
                  </a:cubicBezTo>
                  <a:cubicBezTo>
                    <a:pt x="234" y="210"/>
                    <a:pt x="255" y="189"/>
                    <a:pt x="255" y="163"/>
                  </a:cubicBezTo>
                  <a:cubicBezTo>
                    <a:pt x="255" y="136"/>
                    <a:pt x="234" y="115"/>
                    <a:pt x="208" y="115"/>
                  </a:cubicBezTo>
                  <a:cubicBezTo>
                    <a:pt x="195" y="115"/>
                    <a:pt x="195" y="115"/>
                    <a:pt x="195" y="115"/>
                  </a:cubicBezTo>
                  <a:cubicBezTo>
                    <a:pt x="195" y="69"/>
                    <a:pt x="195" y="69"/>
                    <a:pt x="195" y="69"/>
                  </a:cubicBezTo>
                  <a:cubicBezTo>
                    <a:pt x="195" y="62"/>
                    <a:pt x="190" y="56"/>
                    <a:pt x="183" y="54"/>
                  </a:cubicBezTo>
                  <a:cubicBezTo>
                    <a:pt x="183" y="53"/>
                    <a:pt x="183" y="53"/>
                    <a:pt x="183" y="53"/>
                  </a:cubicBezTo>
                  <a:cubicBezTo>
                    <a:pt x="183" y="24"/>
                    <a:pt x="160" y="0"/>
                    <a:pt x="131" y="0"/>
                  </a:cubicBezTo>
                  <a:cubicBezTo>
                    <a:pt x="101" y="0"/>
                    <a:pt x="78" y="24"/>
                    <a:pt x="78" y="53"/>
                  </a:cubicBezTo>
                  <a:cubicBezTo>
                    <a:pt x="16" y="53"/>
                    <a:pt x="16" y="53"/>
                    <a:pt x="16" y="53"/>
                  </a:cubicBezTo>
                  <a:cubicBezTo>
                    <a:pt x="7" y="53"/>
                    <a:pt x="0" y="60"/>
                    <a:pt x="0" y="69"/>
                  </a:cubicBezTo>
                  <a:cubicBezTo>
                    <a:pt x="0" y="152"/>
                    <a:pt x="0" y="152"/>
                    <a:pt x="0" y="152"/>
                  </a:cubicBezTo>
                  <a:cubicBezTo>
                    <a:pt x="0" y="161"/>
                    <a:pt x="7" y="168"/>
                    <a:pt x="16" y="168"/>
                  </a:cubicBezTo>
                  <a:cubicBezTo>
                    <a:pt x="179" y="168"/>
                    <a:pt x="179" y="168"/>
                    <a:pt x="179" y="168"/>
                  </a:cubicBezTo>
                  <a:cubicBezTo>
                    <a:pt x="188" y="168"/>
                    <a:pt x="195" y="161"/>
                    <a:pt x="195" y="152"/>
                  </a:cubicBezTo>
                  <a:cubicBezTo>
                    <a:pt x="195" y="137"/>
                    <a:pt x="195" y="137"/>
                    <a:pt x="195" y="137"/>
                  </a:cubicBezTo>
                  <a:cubicBezTo>
                    <a:pt x="208" y="137"/>
                    <a:pt x="208" y="137"/>
                    <a:pt x="208" y="137"/>
                  </a:cubicBezTo>
                  <a:cubicBezTo>
                    <a:pt x="222" y="137"/>
                    <a:pt x="233" y="149"/>
                    <a:pt x="233" y="163"/>
                  </a:cubicBezTo>
                  <a:cubicBezTo>
                    <a:pt x="233" y="177"/>
                    <a:pt x="222" y="188"/>
                    <a:pt x="208" y="188"/>
                  </a:cubicBezTo>
                  <a:cubicBezTo>
                    <a:pt x="69" y="188"/>
                    <a:pt x="69" y="188"/>
                    <a:pt x="69" y="188"/>
                  </a:cubicBezTo>
                  <a:cubicBezTo>
                    <a:pt x="43" y="188"/>
                    <a:pt x="21" y="209"/>
                    <a:pt x="21" y="236"/>
                  </a:cubicBezTo>
                  <a:cubicBezTo>
                    <a:pt x="21" y="262"/>
                    <a:pt x="43" y="283"/>
                    <a:pt x="69" y="283"/>
                  </a:cubicBezTo>
                  <a:cubicBezTo>
                    <a:pt x="148" y="283"/>
                    <a:pt x="148" y="283"/>
                    <a:pt x="148" y="283"/>
                  </a:cubicBezTo>
                  <a:cubicBezTo>
                    <a:pt x="152" y="292"/>
                    <a:pt x="161" y="299"/>
                    <a:pt x="172" y="299"/>
                  </a:cubicBezTo>
                  <a:cubicBezTo>
                    <a:pt x="191" y="299"/>
                    <a:pt x="191" y="299"/>
                    <a:pt x="191" y="299"/>
                  </a:cubicBezTo>
                  <a:cubicBezTo>
                    <a:pt x="206" y="299"/>
                    <a:pt x="219" y="286"/>
                    <a:pt x="219" y="271"/>
                  </a:cubicBezTo>
                  <a:cubicBezTo>
                    <a:pt x="219" y="256"/>
                    <a:pt x="206" y="244"/>
                    <a:pt x="191" y="244"/>
                  </a:cubicBezTo>
                  <a:cubicBezTo>
                    <a:pt x="172" y="244"/>
                    <a:pt x="172" y="244"/>
                    <a:pt x="172" y="244"/>
                  </a:cubicBezTo>
                  <a:cubicBezTo>
                    <a:pt x="161" y="244"/>
                    <a:pt x="151" y="251"/>
                    <a:pt x="147" y="261"/>
                  </a:cubicBezTo>
                  <a:cubicBezTo>
                    <a:pt x="69" y="261"/>
                    <a:pt x="69" y="261"/>
                    <a:pt x="69" y="261"/>
                  </a:cubicBezTo>
                  <a:cubicBezTo>
                    <a:pt x="55" y="261"/>
                    <a:pt x="44" y="250"/>
                    <a:pt x="44" y="236"/>
                  </a:cubicBezTo>
                  <a:cubicBezTo>
                    <a:pt x="44" y="222"/>
                    <a:pt x="55" y="210"/>
                    <a:pt x="69" y="210"/>
                  </a:cubicBezTo>
                  <a:close/>
                  <a:moveTo>
                    <a:pt x="131" y="16"/>
                  </a:moveTo>
                  <a:cubicBezTo>
                    <a:pt x="152" y="16"/>
                    <a:pt x="169" y="33"/>
                    <a:pt x="169" y="54"/>
                  </a:cubicBezTo>
                  <a:cubicBezTo>
                    <a:pt x="169" y="76"/>
                    <a:pt x="152" y="93"/>
                    <a:pt x="131" y="93"/>
                  </a:cubicBezTo>
                  <a:cubicBezTo>
                    <a:pt x="109" y="93"/>
                    <a:pt x="92" y="76"/>
                    <a:pt x="92" y="54"/>
                  </a:cubicBezTo>
                  <a:cubicBezTo>
                    <a:pt x="92" y="33"/>
                    <a:pt x="109" y="16"/>
                    <a:pt x="131" y="16"/>
                  </a:cubicBezTo>
                  <a:close/>
                  <a:moveTo>
                    <a:pt x="131" y="16"/>
                  </a:moveTo>
                  <a:cubicBezTo>
                    <a:pt x="131" y="16"/>
                    <a:pt x="131" y="16"/>
                    <a:pt x="131" y="16"/>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25" name="Group 24"/>
          <p:cNvGrpSpPr/>
          <p:nvPr/>
        </p:nvGrpSpPr>
        <p:grpSpPr>
          <a:xfrm>
            <a:off x="3820988" y="1189182"/>
            <a:ext cx="730405" cy="730405"/>
            <a:chOff x="3998913" y="1998663"/>
            <a:chExt cx="1149350" cy="1149350"/>
          </a:xfrm>
          <a:solidFill>
            <a:srgbClr val="00B0F0"/>
          </a:solidFill>
        </p:grpSpPr>
        <p:sp>
          <p:nvSpPr>
            <p:cNvPr id="1034" name="Rectangle 10"/>
            <p:cNvSpPr>
              <a:spLocks noChangeArrowheads="1"/>
            </p:cNvSpPr>
            <p:nvPr/>
          </p:nvSpPr>
          <p:spPr bwMode="auto">
            <a:xfrm>
              <a:off x="4808538" y="2584451"/>
              <a:ext cx="117475" cy="111125"/>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1035" name="Freeform 11"/>
            <p:cNvSpPr>
              <a:spLocks noEditPoints="1"/>
            </p:cNvSpPr>
            <p:nvPr/>
          </p:nvSpPr>
          <p:spPr bwMode="auto">
            <a:xfrm>
              <a:off x="4725988" y="2266951"/>
              <a:ext cx="131763" cy="300038"/>
            </a:xfrm>
            <a:custGeom>
              <a:avLst/>
              <a:gdLst/>
              <a:ahLst/>
              <a:cxnLst>
                <a:cxn ang="0">
                  <a:pos x="23" y="36"/>
                </a:cxn>
                <a:cxn ang="0">
                  <a:pos x="22" y="8"/>
                </a:cxn>
                <a:cxn ang="0">
                  <a:pos x="18" y="4"/>
                </a:cxn>
                <a:cxn ang="0">
                  <a:pos x="14" y="0"/>
                </a:cxn>
                <a:cxn ang="0">
                  <a:pos x="13" y="43"/>
                </a:cxn>
                <a:cxn ang="0">
                  <a:pos x="14" y="71"/>
                </a:cxn>
                <a:cxn ang="0">
                  <a:pos x="22" y="79"/>
                </a:cxn>
                <a:cxn ang="0">
                  <a:pos x="23" y="36"/>
                </a:cxn>
                <a:cxn ang="0">
                  <a:pos x="23" y="36"/>
                </a:cxn>
                <a:cxn ang="0">
                  <a:pos x="23" y="36"/>
                </a:cxn>
              </a:cxnLst>
              <a:rect l="0" t="0" r="r" b="b"/>
              <a:pathLst>
                <a:path w="35" h="79">
                  <a:moveTo>
                    <a:pt x="23" y="36"/>
                  </a:moveTo>
                  <a:cubicBezTo>
                    <a:pt x="12" y="19"/>
                    <a:pt x="21" y="9"/>
                    <a:pt x="22" y="8"/>
                  </a:cubicBezTo>
                  <a:cubicBezTo>
                    <a:pt x="18" y="4"/>
                    <a:pt x="18" y="4"/>
                    <a:pt x="18" y="4"/>
                  </a:cubicBezTo>
                  <a:cubicBezTo>
                    <a:pt x="14" y="0"/>
                    <a:pt x="14" y="0"/>
                    <a:pt x="14" y="0"/>
                  </a:cubicBezTo>
                  <a:cubicBezTo>
                    <a:pt x="8" y="6"/>
                    <a:pt x="0" y="22"/>
                    <a:pt x="13" y="43"/>
                  </a:cubicBezTo>
                  <a:cubicBezTo>
                    <a:pt x="24" y="60"/>
                    <a:pt x="15" y="70"/>
                    <a:pt x="14" y="71"/>
                  </a:cubicBezTo>
                  <a:cubicBezTo>
                    <a:pt x="22" y="79"/>
                    <a:pt x="22" y="79"/>
                    <a:pt x="22" y="79"/>
                  </a:cubicBezTo>
                  <a:cubicBezTo>
                    <a:pt x="28" y="73"/>
                    <a:pt x="35" y="57"/>
                    <a:pt x="23" y="36"/>
                  </a:cubicBezTo>
                  <a:close/>
                  <a:moveTo>
                    <a:pt x="23" y="36"/>
                  </a:moveTo>
                  <a:cubicBezTo>
                    <a:pt x="23" y="36"/>
                    <a:pt x="23" y="36"/>
                    <a:pt x="23" y="36"/>
                  </a:cubicBezTo>
                </a:path>
              </a:pathLst>
            </a:custGeom>
            <a:grpFill/>
            <a:ln w="9525">
              <a:noFill/>
              <a:round/>
            </a:ln>
          </p:spPr>
          <p:txBody>
            <a:bodyPr vert="horz" wrap="square" lIns="91440" tIns="45720" rIns="91440" bIns="45720" numCol="1" anchor="t" anchorCtr="0" compatLnSpc="1"/>
            <a:lstStyle/>
            <a:p>
              <a:endParaRPr lang="en-US"/>
            </a:p>
          </p:txBody>
        </p:sp>
        <p:sp>
          <p:nvSpPr>
            <p:cNvPr id="1036" name="Freeform 12"/>
            <p:cNvSpPr>
              <a:spLocks noEditPoints="1"/>
            </p:cNvSpPr>
            <p:nvPr/>
          </p:nvSpPr>
          <p:spPr bwMode="auto">
            <a:xfrm>
              <a:off x="4838701" y="2290763"/>
              <a:ext cx="120650" cy="252413"/>
            </a:xfrm>
            <a:custGeom>
              <a:avLst/>
              <a:gdLst/>
              <a:ahLst/>
              <a:cxnLst>
                <a:cxn ang="0">
                  <a:pos x="12" y="59"/>
                </a:cxn>
                <a:cxn ang="0">
                  <a:pos x="20" y="67"/>
                </a:cxn>
                <a:cxn ang="0">
                  <a:pos x="21" y="30"/>
                </a:cxn>
                <a:cxn ang="0">
                  <a:pos x="20" y="8"/>
                </a:cxn>
                <a:cxn ang="0">
                  <a:pos x="16" y="4"/>
                </a:cxn>
                <a:cxn ang="0">
                  <a:pos x="12" y="0"/>
                </a:cxn>
                <a:cxn ang="0">
                  <a:pos x="11" y="37"/>
                </a:cxn>
                <a:cxn ang="0">
                  <a:pos x="12" y="59"/>
                </a:cxn>
                <a:cxn ang="0">
                  <a:pos x="12" y="59"/>
                </a:cxn>
                <a:cxn ang="0">
                  <a:pos x="12" y="59"/>
                </a:cxn>
              </a:cxnLst>
              <a:rect l="0" t="0" r="r" b="b"/>
              <a:pathLst>
                <a:path w="32" h="67">
                  <a:moveTo>
                    <a:pt x="12" y="59"/>
                  </a:moveTo>
                  <a:cubicBezTo>
                    <a:pt x="20" y="67"/>
                    <a:pt x="20" y="67"/>
                    <a:pt x="20" y="67"/>
                  </a:cubicBezTo>
                  <a:cubicBezTo>
                    <a:pt x="25" y="62"/>
                    <a:pt x="32" y="48"/>
                    <a:pt x="21" y="30"/>
                  </a:cubicBezTo>
                  <a:cubicBezTo>
                    <a:pt x="12" y="17"/>
                    <a:pt x="19" y="9"/>
                    <a:pt x="20" y="8"/>
                  </a:cubicBezTo>
                  <a:cubicBezTo>
                    <a:pt x="16" y="4"/>
                    <a:pt x="16" y="4"/>
                    <a:pt x="16" y="4"/>
                  </a:cubicBezTo>
                  <a:cubicBezTo>
                    <a:pt x="12" y="0"/>
                    <a:pt x="12" y="0"/>
                    <a:pt x="12" y="0"/>
                  </a:cubicBezTo>
                  <a:cubicBezTo>
                    <a:pt x="7" y="5"/>
                    <a:pt x="0" y="19"/>
                    <a:pt x="11" y="37"/>
                  </a:cubicBezTo>
                  <a:cubicBezTo>
                    <a:pt x="20" y="50"/>
                    <a:pt x="13" y="58"/>
                    <a:pt x="12" y="59"/>
                  </a:cubicBezTo>
                  <a:close/>
                  <a:moveTo>
                    <a:pt x="12" y="59"/>
                  </a:moveTo>
                  <a:cubicBezTo>
                    <a:pt x="12" y="59"/>
                    <a:pt x="12" y="59"/>
                    <a:pt x="12" y="59"/>
                  </a:cubicBezTo>
                </a:path>
              </a:pathLst>
            </a:custGeom>
            <a:grpFill/>
            <a:ln w="9525">
              <a:noFill/>
              <a:round/>
            </a:ln>
          </p:spPr>
          <p:txBody>
            <a:bodyPr vert="horz" wrap="square" lIns="91440" tIns="45720" rIns="91440" bIns="45720" numCol="1" anchor="t" anchorCtr="0" compatLnSpc="1"/>
            <a:lstStyle/>
            <a:p>
              <a:endParaRPr lang="en-US"/>
            </a:p>
          </p:txBody>
        </p:sp>
        <p:sp>
          <p:nvSpPr>
            <p:cNvPr id="1037" name="Freeform 13"/>
            <p:cNvSpPr>
              <a:spLocks noEditPoints="1"/>
            </p:cNvSpPr>
            <p:nvPr/>
          </p:nvSpPr>
          <p:spPr bwMode="auto">
            <a:xfrm>
              <a:off x="3998913" y="1998663"/>
              <a:ext cx="1149350" cy="1149350"/>
            </a:xfrm>
            <a:custGeom>
              <a:avLst/>
              <a:gdLst/>
              <a:ahLst/>
              <a:cxnLst>
                <a:cxn ang="0">
                  <a:pos x="152" y="0"/>
                </a:cxn>
                <a:cxn ang="0">
                  <a:pos x="0" y="152"/>
                </a:cxn>
                <a:cxn ang="0">
                  <a:pos x="152" y="304"/>
                </a:cxn>
                <a:cxn ang="0">
                  <a:pos x="304" y="152"/>
                </a:cxn>
                <a:cxn ang="0">
                  <a:pos x="152" y="0"/>
                </a:cxn>
                <a:cxn ang="0">
                  <a:pos x="152" y="266"/>
                </a:cxn>
                <a:cxn ang="0">
                  <a:pos x="38" y="152"/>
                </a:cxn>
                <a:cxn ang="0">
                  <a:pos x="59" y="86"/>
                </a:cxn>
                <a:cxn ang="0">
                  <a:pos x="128" y="155"/>
                </a:cxn>
                <a:cxn ang="0">
                  <a:pos x="55" y="155"/>
                </a:cxn>
                <a:cxn ang="0">
                  <a:pos x="55" y="184"/>
                </a:cxn>
                <a:cxn ang="0">
                  <a:pos x="157" y="184"/>
                </a:cxn>
                <a:cxn ang="0">
                  <a:pos x="218" y="245"/>
                </a:cxn>
                <a:cxn ang="0">
                  <a:pos x="152" y="266"/>
                </a:cxn>
                <a:cxn ang="0">
                  <a:pos x="245" y="218"/>
                </a:cxn>
                <a:cxn ang="0">
                  <a:pos x="204" y="177"/>
                </a:cxn>
                <a:cxn ang="0">
                  <a:pos x="204" y="155"/>
                </a:cxn>
                <a:cxn ang="0">
                  <a:pos x="182" y="155"/>
                </a:cxn>
                <a:cxn ang="0">
                  <a:pos x="86" y="59"/>
                </a:cxn>
                <a:cxn ang="0">
                  <a:pos x="152" y="38"/>
                </a:cxn>
                <a:cxn ang="0">
                  <a:pos x="266" y="152"/>
                </a:cxn>
                <a:cxn ang="0">
                  <a:pos x="245" y="218"/>
                </a:cxn>
                <a:cxn ang="0">
                  <a:pos x="245" y="218"/>
                </a:cxn>
                <a:cxn ang="0">
                  <a:pos x="245" y="218"/>
                </a:cxn>
              </a:cxnLst>
              <a:rect l="0" t="0" r="r" b="b"/>
              <a:pathLst>
                <a:path w="304" h="304">
                  <a:moveTo>
                    <a:pt x="152" y="0"/>
                  </a:moveTo>
                  <a:cubicBezTo>
                    <a:pt x="68" y="0"/>
                    <a:pt x="0" y="68"/>
                    <a:pt x="0" y="152"/>
                  </a:cubicBezTo>
                  <a:cubicBezTo>
                    <a:pt x="0" y="236"/>
                    <a:pt x="68" y="304"/>
                    <a:pt x="152" y="304"/>
                  </a:cubicBezTo>
                  <a:cubicBezTo>
                    <a:pt x="236" y="304"/>
                    <a:pt x="304" y="236"/>
                    <a:pt x="304" y="152"/>
                  </a:cubicBezTo>
                  <a:cubicBezTo>
                    <a:pt x="304" y="68"/>
                    <a:pt x="236" y="0"/>
                    <a:pt x="152" y="0"/>
                  </a:cubicBezTo>
                  <a:close/>
                  <a:moveTo>
                    <a:pt x="152" y="266"/>
                  </a:moveTo>
                  <a:cubicBezTo>
                    <a:pt x="89" y="266"/>
                    <a:pt x="38" y="215"/>
                    <a:pt x="38" y="152"/>
                  </a:cubicBezTo>
                  <a:cubicBezTo>
                    <a:pt x="38" y="128"/>
                    <a:pt x="46" y="105"/>
                    <a:pt x="59" y="86"/>
                  </a:cubicBezTo>
                  <a:cubicBezTo>
                    <a:pt x="128" y="155"/>
                    <a:pt x="128" y="155"/>
                    <a:pt x="128" y="155"/>
                  </a:cubicBezTo>
                  <a:cubicBezTo>
                    <a:pt x="55" y="155"/>
                    <a:pt x="55" y="155"/>
                    <a:pt x="55" y="155"/>
                  </a:cubicBezTo>
                  <a:cubicBezTo>
                    <a:pt x="55" y="184"/>
                    <a:pt x="55" y="184"/>
                    <a:pt x="55" y="184"/>
                  </a:cubicBezTo>
                  <a:cubicBezTo>
                    <a:pt x="157" y="184"/>
                    <a:pt x="157" y="184"/>
                    <a:pt x="157" y="184"/>
                  </a:cubicBezTo>
                  <a:cubicBezTo>
                    <a:pt x="218" y="245"/>
                    <a:pt x="218" y="245"/>
                    <a:pt x="218" y="245"/>
                  </a:cubicBezTo>
                  <a:cubicBezTo>
                    <a:pt x="199" y="258"/>
                    <a:pt x="176" y="266"/>
                    <a:pt x="152" y="266"/>
                  </a:cubicBezTo>
                  <a:close/>
                  <a:moveTo>
                    <a:pt x="245" y="218"/>
                  </a:moveTo>
                  <a:cubicBezTo>
                    <a:pt x="204" y="177"/>
                    <a:pt x="204" y="177"/>
                    <a:pt x="204" y="177"/>
                  </a:cubicBezTo>
                  <a:cubicBezTo>
                    <a:pt x="204" y="155"/>
                    <a:pt x="204" y="155"/>
                    <a:pt x="204" y="155"/>
                  </a:cubicBezTo>
                  <a:cubicBezTo>
                    <a:pt x="182" y="155"/>
                    <a:pt x="182" y="155"/>
                    <a:pt x="182" y="155"/>
                  </a:cubicBezTo>
                  <a:cubicBezTo>
                    <a:pt x="86" y="59"/>
                    <a:pt x="86" y="59"/>
                    <a:pt x="86" y="59"/>
                  </a:cubicBezTo>
                  <a:cubicBezTo>
                    <a:pt x="105" y="46"/>
                    <a:pt x="128" y="38"/>
                    <a:pt x="152" y="38"/>
                  </a:cubicBezTo>
                  <a:cubicBezTo>
                    <a:pt x="215" y="38"/>
                    <a:pt x="266" y="89"/>
                    <a:pt x="266" y="152"/>
                  </a:cubicBezTo>
                  <a:cubicBezTo>
                    <a:pt x="266" y="176"/>
                    <a:pt x="258" y="199"/>
                    <a:pt x="245" y="218"/>
                  </a:cubicBezTo>
                  <a:close/>
                  <a:moveTo>
                    <a:pt x="245" y="218"/>
                  </a:moveTo>
                  <a:cubicBezTo>
                    <a:pt x="245" y="218"/>
                    <a:pt x="245" y="218"/>
                    <a:pt x="245" y="218"/>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35" name="Group 34"/>
          <p:cNvGrpSpPr/>
          <p:nvPr/>
        </p:nvGrpSpPr>
        <p:grpSpPr>
          <a:xfrm>
            <a:off x="3762505" y="2851659"/>
            <a:ext cx="847371" cy="738531"/>
            <a:chOff x="3806825" y="2456536"/>
            <a:chExt cx="1117601" cy="974052"/>
          </a:xfrm>
          <a:solidFill>
            <a:schemeClr val="bg1">
              <a:lumMod val="65000"/>
            </a:schemeClr>
          </a:solidFill>
        </p:grpSpPr>
        <p:sp>
          <p:nvSpPr>
            <p:cNvPr id="1041" name="Freeform 17"/>
            <p:cNvSpPr>
              <a:spLocks noEditPoints="1"/>
            </p:cNvSpPr>
            <p:nvPr/>
          </p:nvSpPr>
          <p:spPr bwMode="auto">
            <a:xfrm>
              <a:off x="3806825" y="2801938"/>
              <a:ext cx="1117601" cy="628650"/>
            </a:xfrm>
            <a:custGeom>
              <a:avLst/>
              <a:gdLst/>
              <a:ahLst/>
              <a:cxnLst>
                <a:cxn ang="0">
                  <a:pos x="771" y="377"/>
                </a:cxn>
                <a:cxn ang="0">
                  <a:pos x="771" y="472"/>
                </a:cxn>
                <a:cxn ang="0">
                  <a:pos x="838" y="472"/>
                </a:cxn>
                <a:cxn ang="0">
                  <a:pos x="838" y="310"/>
                </a:cxn>
                <a:cxn ang="0">
                  <a:pos x="67" y="310"/>
                </a:cxn>
                <a:cxn ang="0">
                  <a:pos x="67" y="35"/>
                </a:cxn>
                <a:cxn ang="0">
                  <a:pos x="57" y="11"/>
                </a:cxn>
                <a:cxn ang="0">
                  <a:pos x="33" y="0"/>
                </a:cxn>
                <a:cxn ang="0">
                  <a:pos x="10" y="11"/>
                </a:cxn>
                <a:cxn ang="0">
                  <a:pos x="0" y="35"/>
                </a:cxn>
                <a:cxn ang="0">
                  <a:pos x="0" y="472"/>
                </a:cxn>
                <a:cxn ang="0">
                  <a:pos x="67" y="472"/>
                </a:cxn>
                <a:cxn ang="0">
                  <a:pos x="67" y="377"/>
                </a:cxn>
                <a:cxn ang="0">
                  <a:pos x="771" y="377"/>
                </a:cxn>
                <a:cxn ang="0">
                  <a:pos x="771" y="377"/>
                </a:cxn>
                <a:cxn ang="0">
                  <a:pos x="771" y="377"/>
                </a:cxn>
              </a:cxnLst>
              <a:rect l="0" t="0" r="r" b="b"/>
              <a:pathLst>
                <a:path w="838" h="472">
                  <a:moveTo>
                    <a:pt x="771" y="377"/>
                  </a:moveTo>
                  <a:cubicBezTo>
                    <a:pt x="771" y="472"/>
                    <a:pt x="771" y="472"/>
                    <a:pt x="771" y="472"/>
                  </a:cubicBezTo>
                  <a:cubicBezTo>
                    <a:pt x="838" y="472"/>
                    <a:pt x="838" y="472"/>
                    <a:pt x="838" y="472"/>
                  </a:cubicBezTo>
                  <a:cubicBezTo>
                    <a:pt x="838" y="310"/>
                    <a:pt x="838" y="310"/>
                    <a:pt x="838" y="310"/>
                  </a:cubicBezTo>
                  <a:cubicBezTo>
                    <a:pt x="67" y="310"/>
                    <a:pt x="67" y="310"/>
                    <a:pt x="67" y="310"/>
                  </a:cubicBezTo>
                  <a:cubicBezTo>
                    <a:pt x="67" y="35"/>
                    <a:pt x="67" y="35"/>
                    <a:pt x="67" y="35"/>
                  </a:cubicBezTo>
                  <a:cubicBezTo>
                    <a:pt x="67" y="26"/>
                    <a:pt x="64" y="18"/>
                    <a:pt x="57" y="11"/>
                  </a:cubicBezTo>
                  <a:cubicBezTo>
                    <a:pt x="50" y="4"/>
                    <a:pt x="43" y="0"/>
                    <a:pt x="33" y="0"/>
                  </a:cubicBezTo>
                  <a:cubicBezTo>
                    <a:pt x="24" y="0"/>
                    <a:pt x="16" y="4"/>
                    <a:pt x="10" y="11"/>
                  </a:cubicBezTo>
                  <a:cubicBezTo>
                    <a:pt x="3" y="18"/>
                    <a:pt x="0" y="26"/>
                    <a:pt x="0" y="35"/>
                  </a:cubicBezTo>
                  <a:cubicBezTo>
                    <a:pt x="0" y="472"/>
                    <a:pt x="0" y="472"/>
                    <a:pt x="0" y="472"/>
                  </a:cubicBezTo>
                  <a:cubicBezTo>
                    <a:pt x="67" y="472"/>
                    <a:pt x="67" y="472"/>
                    <a:pt x="67" y="472"/>
                  </a:cubicBezTo>
                  <a:cubicBezTo>
                    <a:pt x="67" y="377"/>
                    <a:pt x="67" y="377"/>
                    <a:pt x="67" y="377"/>
                  </a:cubicBezTo>
                  <a:lnTo>
                    <a:pt x="771" y="377"/>
                  </a:lnTo>
                  <a:close/>
                  <a:moveTo>
                    <a:pt x="771" y="377"/>
                  </a:moveTo>
                  <a:cubicBezTo>
                    <a:pt x="771" y="377"/>
                    <a:pt x="771" y="377"/>
                    <a:pt x="771" y="377"/>
                  </a:cubicBezTo>
                </a:path>
              </a:pathLst>
            </a:custGeom>
            <a:grpFill/>
            <a:ln w="9525">
              <a:noFill/>
              <a:round/>
            </a:ln>
          </p:spPr>
          <p:txBody>
            <a:bodyPr vert="horz" wrap="square" lIns="91440" tIns="45720" rIns="91440" bIns="45720" numCol="1" anchor="t" anchorCtr="0" compatLnSpc="1"/>
            <a:lstStyle/>
            <a:p>
              <a:endParaRPr lang="en-US"/>
            </a:p>
          </p:txBody>
        </p:sp>
        <p:sp>
          <p:nvSpPr>
            <p:cNvPr id="1042" name="Freeform 18"/>
            <p:cNvSpPr>
              <a:spLocks noEditPoints="1"/>
            </p:cNvSpPr>
            <p:nvPr/>
          </p:nvSpPr>
          <p:spPr bwMode="auto">
            <a:xfrm>
              <a:off x="3976688" y="2919413"/>
              <a:ext cx="165100" cy="163512"/>
            </a:xfrm>
            <a:custGeom>
              <a:avLst/>
              <a:gdLst/>
              <a:ahLst/>
              <a:cxnLst>
                <a:cxn ang="0">
                  <a:pos x="61" y="123"/>
                </a:cxn>
                <a:cxn ang="0">
                  <a:pos x="105" y="105"/>
                </a:cxn>
                <a:cxn ang="0">
                  <a:pos x="124" y="61"/>
                </a:cxn>
                <a:cxn ang="0">
                  <a:pos x="105" y="18"/>
                </a:cxn>
                <a:cxn ang="0">
                  <a:pos x="61" y="0"/>
                </a:cxn>
                <a:cxn ang="0">
                  <a:pos x="18" y="18"/>
                </a:cxn>
                <a:cxn ang="0">
                  <a:pos x="0" y="61"/>
                </a:cxn>
                <a:cxn ang="0">
                  <a:pos x="18" y="105"/>
                </a:cxn>
                <a:cxn ang="0">
                  <a:pos x="61" y="123"/>
                </a:cxn>
                <a:cxn ang="0">
                  <a:pos x="61" y="123"/>
                </a:cxn>
                <a:cxn ang="0">
                  <a:pos x="61" y="123"/>
                </a:cxn>
              </a:cxnLst>
              <a:rect l="0" t="0" r="r" b="b"/>
              <a:pathLst>
                <a:path w="124" h="123">
                  <a:moveTo>
                    <a:pt x="61" y="123"/>
                  </a:moveTo>
                  <a:cubicBezTo>
                    <a:pt x="78" y="123"/>
                    <a:pt x="93" y="117"/>
                    <a:pt x="105" y="105"/>
                  </a:cubicBezTo>
                  <a:cubicBezTo>
                    <a:pt x="118" y="93"/>
                    <a:pt x="124" y="78"/>
                    <a:pt x="124" y="61"/>
                  </a:cubicBezTo>
                  <a:cubicBezTo>
                    <a:pt x="124" y="44"/>
                    <a:pt x="118" y="30"/>
                    <a:pt x="105" y="18"/>
                  </a:cubicBezTo>
                  <a:cubicBezTo>
                    <a:pt x="93" y="6"/>
                    <a:pt x="78" y="0"/>
                    <a:pt x="61" y="0"/>
                  </a:cubicBezTo>
                  <a:cubicBezTo>
                    <a:pt x="44" y="0"/>
                    <a:pt x="30" y="6"/>
                    <a:pt x="18" y="18"/>
                  </a:cubicBezTo>
                  <a:cubicBezTo>
                    <a:pt x="6" y="30"/>
                    <a:pt x="0" y="44"/>
                    <a:pt x="0" y="61"/>
                  </a:cubicBezTo>
                  <a:cubicBezTo>
                    <a:pt x="0" y="78"/>
                    <a:pt x="6" y="93"/>
                    <a:pt x="18" y="105"/>
                  </a:cubicBezTo>
                  <a:cubicBezTo>
                    <a:pt x="30" y="117"/>
                    <a:pt x="44" y="123"/>
                    <a:pt x="61" y="123"/>
                  </a:cubicBezTo>
                  <a:close/>
                  <a:moveTo>
                    <a:pt x="61" y="123"/>
                  </a:moveTo>
                  <a:cubicBezTo>
                    <a:pt x="61" y="123"/>
                    <a:pt x="61" y="123"/>
                    <a:pt x="61" y="123"/>
                  </a:cubicBezTo>
                </a:path>
              </a:pathLst>
            </a:custGeom>
            <a:grpFill/>
            <a:ln w="9525">
              <a:noFill/>
              <a:round/>
            </a:ln>
          </p:spPr>
          <p:txBody>
            <a:bodyPr vert="horz" wrap="square" lIns="91440" tIns="45720" rIns="91440" bIns="45720" numCol="1" anchor="t" anchorCtr="0" compatLnSpc="1"/>
            <a:lstStyle/>
            <a:p>
              <a:endParaRPr lang="en-US"/>
            </a:p>
          </p:txBody>
        </p:sp>
        <p:sp>
          <p:nvSpPr>
            <p:cNvPr id="1043" name="Freeform 19"/>
            <p:cNvSpPr>
              <a:spLocks noEditPoints="1"/>
            </p:cNvSpPr>
            <p:nvPr/>
          </p:nvSpPr>
          <p:spPr bwMode="auto">
            <a:xfrm>
              <a:off x="4000500" y="3060700"/>
              <a:ext cx="114300" cy="22225"/>
            </a:xfrm>
            <a:custGeom>
              <a:avLst/>
              <a:gdLst/>
              <a:ahLst/>
              <a:cxnLst>
                <a:cxn ang="0">
                  <a:pos x="86" y="0"/>
                </a:cxn>
                <a:cxn ang="0">
                  <a:pos x="0" y="0"/>
                </a:cxn>
                <a:cxn ang="0">
                  <a:pos x="43" y="17"/>
                </a:cxn>
                <a:cxn ang="0">
                  <a:pos x="86" y="0"/>
                </a:cxn>
                <a:cxn ang="0">
                  <a:pos x="86" y="0"/>
                </a:cxn>
                <a:cxn ang="0">
                  <a:pos x="86" y="0"/>
                </a:cxn>
              </a:cxnLst>
              <a:rect l="0" t="0" r="r" b="b"/>
              <a:pathLst>
                <a:path w="86" h="17">
                  <a:moveTo>
                    <a:pt x="86" y="0"/>
                  </a:moveTo>
                  <a:cubicBezTo>
                    <a:pt x="0" y="0"/>
                    <a:pt x="0" y="0"/>
                    <a:pt x="0" y="0"/>
                  </a:cubicBezTo>
                  <a:cubicBezTo>
                    <a:pt x="12" y="11"/>
                    <a:pt x="26" y="17"/>
                    <a:pt x="43" y="17"/>
                  </a:cubicBezTo>
                  <a:cubicBezTo>
                    <a:pt x="60" y="17"/>
                    <a:pt x="74" y="11"/>
                    <a:pt x="86" y="0"/>
                  </a:cubicBezTo>
                  <a:close/>
                  <a:moveTo>
                    <a:pt x="86" y="0"/>
                  </a:moveTo>
                  <a:cubicBezTo>
                    <a:pt x="86" y="0"/>
                    <a:pt x="86" y="0"/>
                    <a:pt x="86" y="0"/>
                  </a:cubicBezTo>
                </a:path>
              </a:pathLst>
            </a:custGeom>
            <a:grpFill/>
            <a:ln w="9525">
              <a:noFill/>
              <a:round/>
            </a:ln>
          </p:spPr>
          <p:txBody>
            <a:bodyPr vert="horz" wrap="square" lIns="91440" tIns="45720" rIns="91440" bIns="45720" numCol="1" anchor="t" anchorCtr="0" compatLnSpc="1"/>
            <a:lstStyle/>
            <a:p>
              <a:endParaRPr lang="en-US"/>
            </a:p>
          </p:txBody>
        </p:sp>
        <p:sp>
          <p:nvSpPr>
            <p:cNvPr id="1044" name="Freeform 20"/>
            <p:cNvSpPr>
              <a:spLocks noEditPoints="1"/>
            </p:cNvSpPr>
            <p:nvPr/>
          </p:nvSpPr>
          <p:spPr bwMode="auto">
            <a:xfrm>
              <a:off x="3944938" y="2930525"/>
              <a:ext cx="976313" cy="236537"/>
            </a:xfrm>
            <a:custGeom>
              <a:avLst/>
              <a:gdLst/>
              <a:ahLst/>
              <a:cxnLst>
                <a:cxn ang="0">
                  <a:pos x="718" y="63"/>
                </a:cxn>
                <a:cxn ang="0">
                  <a:pos x="683" y="47"/>
                </a:cxn>
                <a:cxn ang="0">
                  <a:pos x="197" y="0"/>
                </a:cxn>
                <a:cxn ang="0">
                  <a:pos x="194" y="0"/>
                </a:cxn>
                <a:cxn ang="0">
                  <a:pos x="172" y="9"/>
                </a:cxn>
                <a:cxn ang="0">
                  <a:pos x="163" y="31"/>
                </a:cxn>
                <a:cxn ang="0">
                  <a:pos x="163" y="115"/>
                </a:cxn>
                <a:cxn ang="0">
                  <a:pos x="84" y="129"/>
                </a:cxn>
                <a:cxn ang="0">
                  <a:pos x="30" y="106"/>
                </a:cxn>
                <a:cxn ang="0">
                  <a:pos x="23" y="98"/>
                </a:cxn>
                <a:cxn ang="0">
                  <a:pos x="0" y="129"/>
                </a:cxn>
                <a:cxn ang="0">
                  <a:pos x="0" y="144"/>
                </a:cxn>
                <a:cxn ang="0">
                  <a:pos x="33" y="177"/>
                </a:cxn>
                <a:cxn ang="0">
                  <a:pos x="732" y="177"/>
                </a:cxn>
                <a:cxn ang="0">
                  <a:pos x="732" y="95"/>
                </a:cxn>
                <a:cxn ang="0">
                  <a:pos x="718" y="63"/>
                </a:cxn>
                <a:cxn ang="0">
                  <a:pos x="718" y="63"/>
                </a:cxn>
                <a:cxn ang="0">
                  <a:pos x="718" y="63"/>
                </a:cxn>
              </a:cxnLst>
              <a:rect l="0" t="0" r="r" b="b"/>
              <a:pathLst>
                <a:path w="732" h="177">
                  <a:moveTo>
                    <a:pt x="718" y="63"/>
                  </a:moveTo>
                  <a:cubicBezTo>
                    <a:pt x="709" y="55"/>
                    <a:pt x="697" y="50"/>
                    <a:pt x="683" y="47"/>
                  </a:cubicBezTo>
                  <a:cubicBezTo>
                    <a:pt x="197" y="0"/>
                    <a:pt x="197" y="0"/>
                    <a:pt x="197" y="0"/>
                  </a:cubicBezTo>
                  <a:cubicBezTo>
                    <a:pt x="194" y="0"/>
                    <a:pt x="194" y="0"/>
                    <a:pt x="194" y="0"/>
                  </a:cubicBezTo>
                  <a:cubicBezTo>
                    <a:pt x="185" y="0"/>
                    <a:pt x="178" y="3"/>
                    <a:pt x="172" y="9"/>
                  </a:cubicBezTo>
                  <a:cubicBezTo>
                    <a:pt x="166" y="15"/>
                    <a:pt x="163" y="22"/>
                    <a:pt x="163" y="31"/>
                  </a:cubicBezTo>
                  <a:cubicBezTo>
                    <a:pt x="163" y="115"/>
                    <a:pt x="163" y="115"/>
                    <a:pt x="163" y="115"/>
                  </a:cubicBezTo>
                  <a:cubicBezTo>
                    <a:pt x="159" y="108"/>
                    <a:pt x="105" y="129"/>
                    <a:pt x="84" y="129"/>
                  </a:cubicBezTo>
                  <a:cubicBezTo>
                    <a:pt x="63" y="129"/>
                    <a:pt x="45" y="121"/>
                    <a:pt x="30" y="106"/>
                  </a:cubicBezTo>
                  <a:cubicBezTo>
                    <a:pt x="28" y="104"/>
                    <a:pt x="25" y="101"/>
                    <a:pt x="23" y="98"/>
                  </a:cubicBezTo>
                  <a:cubicBezTo>
                    <a:pt x="10" y="102"/>
                    <a:pt x="0" y="115"/>
                    <a:pt x="0" y="129"/>
                  </a:cubicBezTo>
                  <a:cubicBezTo>
                    <a:pt x="0" y="144"/>
                    <a:pt x="0" y="144"/>
                    <a:pt x="0" y="144"/>
                  </a:cubicBezTo>
                  <a:cubicBezTo>
                    <a:pt x="0" y="162"/>
                    <a:pt x="15" y="177"/>
                    <a:pt x="33" y="177"/>
                  </a:cubicBezTo>
                  <a:cubicBezTo>
                    <a:pt x="732" y="177"/>
                    <a:pt x="732" y="177"/>
                    <a:pt x="732" y="177"/>
                  </a:cubicBezTo>
                  <a:cubicBezTo>
                    <a:pt x="732" y="95"/>
                    <a:pt x="732" y="95"/>
                    <a:pt x="732" y="95"/>
                  </a:cubicBezTo>
                  <a:cubicBezTo>
                    <a:pt x="732" y="82"/>
                    <a:pt x="728" y="71"/>
                    <a:pt x="718" y="63"/>
                  </a:cubicBezTo>
                  <a:close/>
                  <a:moveTo>
                    <a:pt x="718" y="63"/>
                  </a:moveTo>
                  <a:cubicBezTo>
                    <a:pt x="718" y="63"/>
                    <a:pt x="718" y="63"/>
                    <a:pt x="718" y="63"/>
                  </a:cubicBezTo>
                </a:path>
              </a:pathLst>
            </a:custGeom>
            <a:grpFill/>
            <a:ln w="9525">
              <a:noFill/>
              <a:round/>
            </a:ln>
          </p:spPr>
          <p:txBody>
            <a:bodyPr vert="horz" wrap="square" lIns="91440" tIns="45720" rIns="91440" bIns="45720" numCol="1" anchor="t" anchorCtr="0" compatLnSpc="1"/>
            <a:lstStyle/>
            <a:p>
              <a:endParaRPr lang="en-US"/>
            </a:p>
          </p:txBody>
        </p:sp>
        <p:sp>
          <p:nvSpPr>
            <p:cNvPr id="1045" name="Freeform 21"/>
            <p:cNvSpPr>
              <a:spLocks noEditPoints="1"/>
            </p:cNvSpPr>
            <p:nvPr/>
          </p:nvSpPr>
          <p:spPr bwMode="auto">
            <a:xfrm>
              <a:off x="4238625" y="2456536"/>
              <a:ext cx="320675" cy="320675"/>
            </a:xfrm>
            <a:custGeom>
              <a:avLst/>
              <a:gdLst/>
              <a:ahLst/>
              <a:cxnLst>
                <a:cxn ang="0">
                  <a:pos x="120" y="0"/>
                </a:cxn>
                <a:cxn ang="0">
                  <a:pos x="0" y="120"/>
                </a:cxn>
                <a:cxn ang="0">
                  <a:pos x="120" y="241"/>
                </a:cxn>
                <a:cxn ang="0">
                  <a:pos x="240" y="120"/>
                </a:cxn>
                <a:cxn ang="0">
                  <a:pos x="120" y="0"/>
                </a:cxn>
                <a:cxn ang="0">
                  <a:pos x="120" y="204"/>
                </a:cxn>
                <a:cxn ang="0">
                  <a:pos x="36" y="120"/>
                </a:cxn>
                <a:cxn ang="0">
                  <a:pos x="120" y="37"/>
                </a:cxn>
                <a:cxn ang="0">
                  <a:pos x="204" y="120"/>
                </a:cxn>
                <a:cxn ang="0">
                  <a:pos x="120" y="204"/>
                </a:cxn>
                <a:cxn ang="0">
                  <a:pos x="120" y="204"/>
                </a:cxn>
                <a:cxn ang="0">
                  <a:pos x="120" y="204"/>
                </a:cxn>
              </a:cxnLst>
              <a:rect l="0" t="0" r="r" b="b"/>
              <a:pathLst>
                <a:path w="240" h="241">
                  <a:moveTo>
                    <a:pt x="120" y="0"/>
                  </a:moveTo>
                  <a:cubicBezTo>
                    <a:pt x="54" y="0"/>
                    <a:pt x="0" y="54"/>
                    <a:pt x="0" y="120"/>
                  </a:cubicBezTo>
                  <a:cubicBezTo>
                    <a:pt x="0" y="187"/>
                    <a:pt x="54" y="241"/>
                    <a:pt x="120" y="241"/>
                  </a:cubicBezTo>
                  <a:cubicBezTo>
                    <a:pt x="186" y="241"/>
                    <a:pt x="240" y="187"/>
                    <a:pt x="240" y="120"/>
                  </a:cubicBezTo>
                  <a:cubicBezTo>
                    <a:pt x="240" y="54"/>
                    <a:pt x="186" y="0"/>
                    <a:pt x="120" y="0"/>
                  </a:cubicBezTo>
                  <a:close/>
                  <a:moveTo>
                    <a:pt x="120" y="204"/>
                  </a:moveTo>
                  <a:cubicBezTo>
                    <a:pt x="74" y="204"/>
                    <a:pt x="36" y="166"/>
                    <a:pt x="36" y="120"/>
                  </a:cubicBezTo>
                  <a:cubicBezTo>
                    <a:pt x="36" y="74"/>
                    <a:pt x="74" y="37"/>
                    <a:pt x="120" y="37"/>
                  </a:cubicBezTo>
                  <a:cubicBezTo>
                    <a:pt x="166" y="37"/>
                    <a:pt x="204" y="74"/>
                    <a:pt x="204" y="120"/>
                  </a:cubicBezTo>
                  <a:cubicBezTo>
                    <a:pt x="204" y="166"/>
                    <a:pt x="166" y="204"/>
                    <a:pt x="120" y="204"/>
                  </a:cubicBezTo>
                  <a:close/>
                  <a:moveTo>
                    <a:pt x="120" y="204"/>
                  </a:moveTo>
                  <a:cubicBezTo>
                    <a:pt x="120" y="204"/>
                    <a:pt x="120" y="204"/>
                    <a:pt x="120" y="204"/>
                  </a:cubicBezTo>
                </a:path>
              </a:pathLst>
            </a:custGeom>
            <a:grpFill/>
            <a:ln w="9525">
              <a:noFill/>
              <a:round/>
            </a:ln>
          </p:spPr>
          <p:txBody>
            <a:bodyPr vert="horz" wrap="square" lIns="91440" tIns="45720" rIns="91440" bIns="45720" numCol="1" anchor="t" anchorCtr="0" compatLnSpc="1"/>
            <a:lstStyle/>
            <a:p>
              <a:endParaRPr lang="en-US"/>
            </a:p>
          </p:txBody>
        </p:sp>
        <p:sp>
          <p:nvSpPr>
            <p:cNvPr id="1046" name="Freeform 22"/>
            <p:cNvSpPr>
              <a:spLocks noEditPoints="1"/>
            </p:cNvSpPr>
            <p:nvPr/>
          </p:nvSpPr>
          <p:spPr bwMode="auto">
            <a:xfrm>
              <a:off x="4384675" y="2532736"/>
              <a:ext cx="103188" cy="101600"/>
            </a:xfrm>
            <a:custGeom>
              <a:avLst/>
              <a:gdLst/>
              <a:ahLst/>
              <a:cxnLst>
                <a:cxn ang="0">
                  <a:pos x="20" y="57"/>
                </a:cxn>
                <a:cxn ang="0">
                  <a:pos x="20" y="10"/>
                </a:cxn>
                <a:cxn ang="0">
                  <a:pos x="10" y="0"/>
                </a:cxn>
                <a:cxn ang="0">
                  <a:pos x="0" y="10"/>
                </a:cxn>
                <a:cxn ang="0">
                  <a:pos x="0" y="77"/>
                </a:cxn>
                <a:cxn ang="0">
                  <a:pos x="20" y="77"/>
                </a:cxn>
                <a:cxn ang="0">
                  <a:pos x="20" y="77"/>
                </a:cxn>
                <a:cxn ang="0">
                  <a:pos x="67" y="77"/>
                </a:cxn>
                <a:cxn ang="0">
                  <a:pos x="77" y="67"/>
                </a:cxn>
                <a:cxn ang="0">
                  <a:pos x="67" y="57"/>
                </a:cxn>
                <a:cxn ang="0">
                  <a:pos x="20" y="57"/>
                </a:cxn>
                <a:cxn ang="0">
                  <a:pos x="20" y="57"/>
                </a:cxn>
                <a:cxn ang="0">
                  <a:pos x="20" y="57"/>
                </a:cxn>
              </a:cxnLst>
              <a:rect l="0" t="0" r="r" b="b"/>
              <a:pathLst>
                <a:path w="77" h="77">
                  <a:moveTo>
                    <a:pt x="20" y="57"/>
                  </a:moveTo>
                  <a:cubicBezTo>
                    <a:pt x="20" y="10"/>
                    <a:pt x="20" y="10"/>
                    <a:pt x="20" y="10"/>
                  </a:cubicBezTo>
                  <a:cubicBezTo>
                    <a:pt x="20" y="5"/>
                    <a:pt x="16" y="0"/>
                    <a:pt x="10" y="0"/>
                  </a:cubicBezTo>
                  <a:cubicBezTo>
                    <a:pt x="4" y="0"/>
                    <a:pt x="0" y="5"/>
                    <a:pt x="0" y="10"/>
                  </a:cubicBezTo>
                  <a:cubicBezTo>
                    <a:pt x="0" y="77"/>
                    <a:pt x="0" y="77"/>
                    <a:pt x="0" y="77"/>
                  </a:cubicBezTo>
                  <a:cubicBezTo>
                    <a:pt x="20" y="77"/>
                    <a:pt x="20" y="77"/>
                    <a:pt x="20" y="77"/>
                  </a:cubicBezTo>
                  <a:cubicBezTo>
                    <a:pt x="20" y="77"/>
                    <a:pt x="20" y="77"/>
                    <a:pt x="20" y="77"/>
                  </a:cubicBezTo>
                  <a:cubicBezTo>
                    <a:pt x="67" y="77"/>
                    <a:pt x="67" y="77"/>
                    <a:pt x="67" y="77"/>
                  </a:cubicBezTo>
                  <a:cubicBezTo>
                    <a:pt x="72" y="77"/>
                    <a:pt x="77" y="73"/>
                    <a:pt x="77" y="67"/>
                  </a:cubicBezTo>
                  <a:cubicBezTo>
                    <a:pt x="77" y="61"/>
                    <a:pt x="72" y="57"/>
                    <a:pt x="67" y="57"/>
                  </a:cubicBezTo>
                  <a:lnTo>
                    <a:pt x="20" y="57"/>
                  </a:lnTo>
                  <a:close/>
                  <a:moveTo>
                    <a:pt x="20" y="57"/>
                  </a:moveTo>
                  <a:cubicBezTo>
                    <a:pt x="20" y="57"/>
                    <a:pt x="20" y="57"/>
                    <a:pt x="20" y="57"/>
                  </a:cubicBezTo>
                </a:path>
              </a:pathLst>
            </a:custGeom>
            <a:grpFill/>
            <a:ln w="9525">
              <a:noFill/>
              <a:round/>
            </a:ln>
          </p:spPr>
          <p:txBody>
            <a:bodyPr vert="horz" wrap="square" lIns="91440" tIns="45720" rIns="91440" bIns="45720" numCol="1" anchor="t" anchorCtr="0" compatLnSpc="1"/>
            <a:lstStyle/>
            <a:p>
              <a:endParaRPr lang="en-US"/>
            </a:p>
          </p:txBody>
        </p:sp>
      </p:grpSp>
      <p:sp>
        <p:nvSpPr>
          <p:cNvPr id="40" name="Freeform 26"/>
          <p:cNvSpPr>
            <a:spLocks noEditPoints="1"/>
          </p:cNvSpPr>
          <p:nvPr/>
        </p:nvSpPr>
        <p:spPr bwMode="auto">
          <a:xfrm>
            <a:off x="5695618" y="1211530"/>
            <a:ext cx="748328" cy="779276"/>
          </a:xfrm>
          <a:custGeom>
            <a:avLst/>
            <a:gdLst/>
            <a:ahLst/>
            <a:cxnLst>
              <a:cxn ang="0">
                <a:pos x="241" y="43"/>
              </a:cxn>
              <a:cxn ang="0">
                <a:pos x="284" y="0"/>
              </a:cxn>
              <a:cxn ang="0">
                <a:pos x="327" y="43"/>
              </a:cxn>
              <a:cxn ang="0">
                <a:pos x="284" y="86"/>
              </a:cxn>
              <a:cxn ang="0">
                <a:pos x="241" y="43"/>
              </a:cxn>
              <a:cxn ang="0">
                <a:pos x="378" y="172"/>
              </a:cxn>
              <a:cxn ang="0">
                <a:pos x="318" y="172"/>
              </a:cxn>
              <a:cxn ang="0">
                <a:pos x="272" y="109"/>
              </a:cxn>
              <a:cxn ang="0">
                <a:pos x="270" y="106"/>
              </a:cxn>
              <a:cxn ang="0">
                <a:pos x="267" y="103"/>
              </a:cxn>
              <a:cxn ang="0">
                <a:pos x="232" y="86"/>
              </a:cxn>
              <a:cxn ang="0">
                <a:pos x="230" y="85"/>
              </a:cxn>
              <a:cxn ang="0">
                <a:pos x="162" y="53"/>
              </a:cxn>
              <a:cxn ang="0">
                <a:pos x="144" y="55"/>
              </a:cxn>
              <a:cxn ang="0">
                <a:pos x="76" y="107"/>
              </a:cxn>
              <a:cxn ang="0">
                <a:pos x="72" y="131"/>
              </a:cxn>
              <a:cxn ang="0">
                <a:pos x="86" y="138"/>
              </a:cxn>
              <a:cxn ang="0">
                <a:pos x="96" y="134"/>
              </a:cxn>
              <a:cxn ang="0">
                <a:pos x="157" y="89"/>
              </a:cxn>
              <a:cxn ang="0">
                <a:pos x="203" y="111"/>
              </a:cxn>
              <a:cxn ang="0">
                <a:pos x="148" y="198"/>
              </a:cxn>
              <a:cxn ang="0">
                <a:pos x="158" y="241"/>
              </a:cxn>
              <a:cxn ang="0">
                <a:pos x="236" y="294"/>
              </a:cxn>
              <a:cxn ang="0">
                <a:pos x="237" y="296"/>
              </a:cxn>
              <a:cxn ang="0">
                <a:pos x="191" y="388"/>
              </a:cxn>
              <a:cxn ang="0">
                <a:pos x="199" y="411"/>
              </a:cxn>
              <a:cxn ang="0">
                <a:pos x="206" y="413"/>
              </a:cxn>
              <a:cxn ang="0">
                <a:pos x="222" y="403"/>
              </a:cxn>
              <a:cxn ang="0">
                <a:pos x="273" y="300"/>
              </a:cxn>
              <a:cxn ang="0">
                <a:pos x="270" y="280"/>
              </a:cxn>
              <a:cxn ang="0">
                <a:pos x="217" y="227"/>
              </a:cxn>
              <a:cxn ang="0">
                <a:pos x="261" y="152"/>
              </a:cxn>
              <a:cxn ang="0">
                <a:pos x="296" y="199"/>
              </a:cxn>
              <a:cxn ang="0">
                <a:pos x="310" y="206"/>
              </a:cxn>
              <a:cxn ang="0">
                <a:pos x="378" y="206"/>
              </a:cxn>
              <a:cxn ang="0">
                <a:pos x="396" y="189"/>
              </a:cxn>
              <a:cxn ang="0">
                <a:pos x="378" y="172"/>
              </a:cxn>
              <a:cxn ang="0">
                <a:pos x="131" y="234"/>
              </a:cxn>
              <a:cxn ang="0">
                <a:pos x="110" y="275"/>
              </a:cxn>
              <a:cxn ang="0">
                <a:pos x="17" y="275"/>
              </a:cxn>
              <a:cxn ang="0">
                <a:pos x="0" y="292"/>
              </a:cxn>
              <a:cxn ang="0">
                <a:pos x="17" y="310"/>
              </a:cxn>
              <a:cxn ang="0">
                <a:pos x="120" y="310"/>
              </a:cxn>
              <a:cxn ang="0">
                <a:pos x="132" y="305"/>
              </a:cxn>
              <a:cxn ang="0">
                <a:pos x="133" y="304"/>
              </a:cxn>
              <a:cxn ang="0">
                <a:pos x="134" y="303"/>
              </a:cxn>
              <a:cxn ang="0">
                <a:pos x="169" y="268"/>
              </a:cxn>
              <a:cxn ang="0">
                <a:pos x="148" y="255"/>
              </a:cxn>
              <a:cxn ang="0">
                <a:pos x="131" y="234"/>
              </a:cxn>
              <a:cxn ang="0">
                <a:pos x="131" y="234"/>
              </a:cxn>
              <a:cxn ang="0">
                <a:pos x="131" y="234"/>
              </a:cxn>
            </a:cxnLst>
            <a:rect l="0" t="0" r="r" b="b"/>
            <a:pathLst>
              <a:path w="396" h="413">
                <a:moveTo>
                  <a:pt x="241" y="43"/>
                </a:moveTo>
                <a:cubicBezTo>
                  <a:pt x="241" y="19"/>
                  <a:pt x="260" y="0"/>
                  <a:pt x="284" y="0"/>
                </a:cubicBezTo>
                <a:cubicBezTo>
                  <a:pt x="308" y="0"/>
                  <a:pt x="327" y="19"/>
                  <a:pt x="327" y="43"/>
                </a:cubicBezTo>
                <a:cubicBezTo>
                  <a:pt x="327" y="67"/>
                  <a:pt x="308" y="86"/>
                  <a:pt x="284" y="86"/>
                </a:cubicBezTo>
                <a:cubicBezTo>
                  <a:pt x="260" y="86"/>
                  <a:pt x="241" y="67"/>
                  <a:pt x="241" y="43"/>
                </a:cubicBezTo>
                <a:close/>
                <a:moveTo>
                  <a:pt x="378" y="172"/>
                </a:moveTo>
                <a:cubicBezTo>
                  <a:pt x="318" y="172"/>
                  <a:pt x="318" y="172"/>
                  <a:pt x="318" y="172"/>
                </a:cubicBezTo>
                <a:cubicBezTo>
                  <a:pt x="272" y="109"/>
                  <a:pt x="272" y="109"/>
                  <a:pt x="272" y="109"/>
                </a:cubicBezTo>
                <a:cubicBezTo>
                  <a:pt x="271" y="108"/>
                  <a:pt x="270" y="107"/>
                  <a:pt x="270" y="106"/>
                </a:cubicBezTo>
                <a:cubicBezTo>
                  <a:pt x="269" y="105"/>
                  <a:pt x="268" y="104"/>
                  <a:pt x="267" y="103"/>
                </a:cubicBezTo>
                <a:cubicBezTo>
                  <a:pt x="232" y="86"/>
                  <a:pt x="232" y="86"/>
                  <a:pt x="232" y="86"/>
                </a:cubicBezTo>
                <a:cubicBezTo>
                  <a:pt x="231" y="86"/>
                  <a:pt x="231" y="85"/>
                  <a:pt x="230" y="85"/>
                </a:cubicBezTo>
                <a:cubicBezTo>
                  <a:pt x="162" y="53"/>
                  <a:pt x="162" y="53"/>
                  <a:pt x="162" y="53"/>
                </a:cubicBezTo>
                <a:cubicBezTo>
                  <a:pt x="156" y="50"/>
                  <a:pt x="150" y="51"/>
                  <a:pt x="144" y="55"/>
                </a:cubicBezTo>
                <a:cubicBezTo>
                  <a:pt x="76" y="107"/>
                  <a:pt x="76" y="107"/>
                  <a:pt x="76" y="107"/>
                </a:cubicBezTo>
                <a:cubicBezTo>
                  <a:pt x="68" y="112"/>
                  <a:pt x="67" y="123"/>
                  <a:pt x="72" y="131"/>
                </a:cubicBezTo>
                <a:cubicBezTo>
                  <a:pt x="76" y="135"/>
                  <a:pt x="81" y="138"/>
                  <a:pt x="86" y="138"/>
                </a:cubicBezTo>
                <a:cubicBezTo>
                  <a:pt x="90" y="138"/>
                  <a:pt x="93" y="136"/>
                  <a:pt x="96" y="134"/>
                </a:cubicBezTo>
                <a:cubicBezTo>
                  <a:pt x="157" y="89"/>
                  <a:pt x="157" y="89"/>
                  <a:pt x="157" y="89"/>
                </a:cubicBezTo>
                <a:cubicBezTo>
                  <a:pt x="203" y="111"/>
                  <a:pt x="203" y="111"/>
                  <a:pt x="203" y="111"/>
                </a:cubicBezTo>
                <a:cubicBezTo>
                  <a:pt x="148" y="198"/>
                  <a:pt x="148" y="198"/>
                  <a:pt x="148" y="198"/>
                </a:cubicBezTo>
                <a:cubicBezTo>
                  <a:pt x="139" y="212"/>
                  <a:pt x="143" y="232"/>
                  <a:pt x="158" y="241"/>
                </a:cubicBezTo>
                <a:cubicBezTo>
                  <a:pt x="236" y="294"/>
                  <a:pt x="236" y="294"/>
                  <a:pt x="236" y="294"/>
                </a:cubicBezTo>
                <a:cubicBezTo>
                  <a:pt x="237" y="296"/>
                  <a:pt x="237" y="296"/>
                  <a:pt x="237" y="296"/>
                </a:cubicBezTo>
                <a:cubicBezTo>
                  <a:pt x="191" y="388"/>
                  <a:pt x="191" y="388"/>
                  <a:pt x="191" y="388"/>
                </a:cubicBezTo>
                <a:cubicBezTo>
                  <a:pt x="187" y="396"/>
                  <a:pt x="190" y="407"/>
                  <a:pt x="199" y="411"/>
                </a:cubicBezTo>
                <a:cubicBezTo>
                  <a:pt x="201" y="412"/>
                  <a:pt x="204" y="413"/>
                  <a:pt x="206" y="413"/>
                </a:cubicBezTo>
                <a:cubicBezTo>
                  <a:pt x="213" y="413"/>
                  <a:pt x="219" y="409"/>
                  <a:pt x="222" y="403"/>
                </a:cubicBezTo>
                <a:cubicBezTo>
                  <a:pt x="273" y="300"/>
                  <a:pt x="273" y="300"/>
                  <a:pt x="273" y="300"/>
                </a:cubicBezTo>
                <a:cubicBezTo>
                  <a:pt x="277" y="293"/>
                  <a:pt x="275" y="285"/>
                  <a:pt x="270" y="280"/>
                </a:cubicBezTo>
                <a:cubicBezTo>
                  <a:pt x="217" y="227"/>
                  <a:pt x="217" y="227"/>
                  <a:pt x="217" y="227"/>
                </a:cubicBezTo>
                <a:cubicBezTo>
                  <a:pt x="261" y="152"/>
                  <a:pt x="261" y="152"/>
                  <a:pt x="261" y="152"/>
                </a:cubicBezTo>
                <a:cubicBezTo>
                  <a:pt x="296" y="199"/>
                  <a:pt x="296" y="199"/>
                  <a:pt x="296" y="199"/>
                </a:cubicBezTo>
                <a:cubicBezTo>
                  <a:pt x="299" y="204"/>
                  <a:pt x="304" y="206"/>
                  <a:pt x="310" y="206"/>
                </a:cubicBezTo>
                <a:cubicBezTo>
                  <a:pt x="378" y="206"/>
                  <a:pt x="378" y="206"/>
                  <a:pt x="378" y="206"/>
                </a:cubicBezTo>
                <a:cubicBezTo>
                  <a:pt x="388" y="206"/>
                  <a:pt x="396" y="199"/>
                  <a:pt x="396" y="189"/>
                </a:cubicBezTo>
                <a:cubicBezTo>
                  <a:pt x="396" y="180"/>
                  <a:pt x="388" y="172"/>
                  <a:pt x="378" y="172"/>
                </a:cubicBezTo>
                <a:close/>
                <a:moveTo>
                  <a:pt x="131" y="234"/>
                </a:moveTo>
                <a:cubicBezTo>
                  <a:pt x="110" y="275"/>
                  <a:pt x="110" y="275"/>
                  <a:pt x="110" y="275"/>
                </a:cubicBezTo>
                <a:cubicBezTo>
                  <a:pt x="17" y="275"/>
                  <a:pt x="17" y="275"/>
                  <a:pt x="17" y="275"/>
                </a:cubicBezTo>
                <a:cubicBezTo>
                  <a:pt x="8" y="275"/>
                  <a:pt x="0" y="283"/>
                  <a:pt x="0" y="292"/>
                </a:cubicBezTo>
                <a:cubicBezTo>
                  <a:pt x="0" y="302"/>
                  <a:pt x="8" y="310"/>
                  <a:pt x="17" y="310"/>
                </a:cubicBezTo>
                <a:cubicBezTo>
                  <a:pt x="120" y="310"/>
                  <a:pt x="120" y="310"/>
                  <a:pt x="120" y="310"/>
                </a:cubicBezTo>
                <a:cubicBezTo>
                  <a:pt x="125" y="310"/>
                  <a:pt x="129" y="308"/>
                  <a:pt x="132" y="305"/>
                </a:cubicBezTo>
                <a:cubicBezTo>
                  <a:pt x="133" y="305"/>
                  <a:pt x="133" y="304"/>
                  <a:pt x="133" y="304"/>
                </a:cubicBezTo>
                <a:cubicBezTo>
                  <a:pt x="133" y="304"/>
                  <a:pt x="134" y="303"/>
                  <a:pt x="134" y="303"/>
                </a:cubicBezTo>
                <a:cubicBezTo>
                  <a:pt x="169" y="268"/>
                  <a:pt x="169" y="268"/>
                  <a:pt x="169" y="268"/>
                </a:cubicBezTo>
                <a:cubicBezTo>
                  <a:pt x="148" y="255"/>
                  <a:pt x="148" y="255"/>
                  <a:pt x="148" y="255"/>
                </a:cubicBezTo>
                <a:cubicBezTo>
                  <a:pt x="141" y="249"/>
                  <a:pt x="134" y="243"/>
                  <a:pt x="131" y="234"/>
                </a:cubicBezTo>
                <a:close/>
                <a:moveTo>
                  <a:pt x="131" y="234"/>
                </a:moveTo>
                <a:cubicBezTo>
                  <a:pt x="131" y="234"/>
                  <a:pt x="131" y="234"/>
                  <a:pt x="131" y="234"/>
                </a:cubicBezTo>
              </a:path>
            </a:pathLst>
          </a:custGeom>
          <a:solidFill>
            <a:srgbClr val="00B0F0"/>
          </a:solidFill>
          <a:ln w="9525">
            <a:noFill/>
            <a:round/>
          </a:ln>
        </p:spPr>
        <p:txBody>
          <a:bodyPr vert="horz" wrap="square" lIns="91440" tIns="45720" rIns="91440" bIns="45720" numCol="1" anchor="t" anchorCtr="0" compatLnSpc="1"/>
          <a:lstStyle/>
          <a:p>
            <a:endParaRPr lang="en-US"/>
          </a:p>
        </p:txBody>
      </p:sp>
      <p:grpSp>
        <p:nvGrpSpPr>
          <p:cNvPr id="47" name="Group 46"/>
          <p:cNvGrpSpPr/>
          <p:nvPr/>
        </p:nvGrpSpPr>
        <p:grpSpPr>
          <a:xfrm>
            <a:off x="5751625" y="2859785"/>
            <a:ext cx="636315" cy="769325"/>
            <a:chOff x="5676900" y="2346325"/>
            <a:chExt cx="949325" cy="1147763"/>
          </a:xfrm>
          <a:solidFill>
            <a:schemeClr val="bg1">
              <a:lumMod val="65000"/>
            </a:schemeClr>
          </a:solidFill>
        </p:grpSpPr>
        <p:sp>
          <p:nvSpPr>
            <p:cNvPr id="1054" name="Freeform 30"/>
            <p:cNvSpPr>
              <a:spLocks noEditPoints="1"/>
            </p:cNvSpPr>
            <p:nvPr/>
          </p:nvSpPr>
          <p:spPr bwMode="auto">
            <a:xfrm>
              <a:off x="5676900" y="2554288"/>
              <a:ext cx="949325" cy="939800"/>
            </a:xfrm>
            <a:custGeom>
              <a:avLst/>
              <a:gdLst/>
              <a:ahLst/>
              <a:cxnLst>
                <a:cxn ang="0">
                  <a:pos x="125" y="27"/>
                </a:cxn>
                <a:cxn ang="0">
                  <a:pos x="0" y="104"/>
                </a:cxn>
                <a:cxn ang="0">
                  <a:pos x="83" y="248"/>
                </a:cxn>
                <a:cxn ang="0">
                  <a:pos x="125" y="235"/>
                </a:cxn>
                <a:cxn ang="0">
                  <a:pos x="167" y="248"/>
                </a:cxn>
                <a:cxn ang="0">
                  <a:pos x="250" y="104"/>
                </a:cxn>
                <a:cxn ang="0">
                  <a:pos x="125" y="27"/>
                </a:cxn>
                <a:cxn ang="0">
                  <a:pos x="125" y="27"/>
                </a:cxn>
                <a:cxn ang="0">
                  <a:pos x="125" y="27"/>
                </a:cxn>
              </a:cxnLst>
              <a:rect l="0" t="0" r="r" b="b"/>
              <a:pathLst>
                <a:path w="250" h="248">
                  <a:moveTo>
                    <a:pt x="125" y="27"/>
                  </a:moveTo>
                  <a:cubicBezTo>
                    <a:pt x="76" y="0"/>
                    <a:pt x="0" y="26"/>
                    <a:pt x="0" y="104"/>
                  </a:cubicBezTo>
                  <a:cubicBezTo>
                    <a:pt x="0" y="165"/>
                    <a:pt x="37" y="248"/>
                    <a:pt x="83" y="248"/>
                  </a:cubicBezTo>
                  <a:cubicBezTo>
                    <a:pt x="101" y="248"/>
                    <a:pt x="114" y="243"/>
                    <a:pt x="125" y="235"/>
                  </a:cubicBezTo>
                  <a:cubicBezTo>
                    <a:pt x="136" y="243"/>
                    <a:pt x="150" y="248"/>
                    <a:pt x="167" y="248"/>
                  </a:cubicBezTo>
                  <a:cubicBezTo>
                    <a:pt x="213" y="248"/>
                    <a:pt x="250" y="165"/>
                    <a:pt x="250" y="104"/>
                  </a:cubicBezTo>
                  <a:cubicBezTo>
                    <a:pt x="250" y="26"/>
                    <a:pt x="175" y="0"/>
                    <a:pt x="125" y="27"/>
                  </a:cubicBezTo>
                  <a:close/>
                  <a:moveTo>
                    <a:pt x="125" y="27"/>
                  </a:moveTo>
                  <a:cubicBezTo>
                    <a:pt x="125" y="27"/>
                    <a:pt x="125" y="27"/>
                    <a:pt x="125" y="27"/>
                  </a:cubicBezTo>
                </a:path>
              </a:pathLst>
            </a:custGeom>
            <a:grpFill/>
            <a:ln w="9525">
              <a:noFill/>
              <a:round/>
            </a:ln>
          </p:spPr>
          <p:txBody>
            <a:bodyPr vert="horz" wrap="square" lIns="91440" tIns="45720" rIns="91440" bIns="45720" numCol="1" anchor="t" anchorCtr="0" compatLnSpc="1"/>
            <a:lstStyle/>
            <a:p>
              <a:endParaRPr lang="en-US"/>
            </a:p>
          </p:txBody>
        </p:sp>
        <p:sp>
          <p:nvSpPr>
            <p:cNvPr id="1055" name="Freeform 31"/>
            <p:cNvSpPr>
              <a:spLocks noEditPoints="1"/>
            </p:cNvSpPr>
            <p:nvPr/>
          </p:nvSpPr>
          <p:spPr bwMode="auto">
            <a:xfrm>
              <a:off x="6129338" y="2452688"/>
              <a:ext cx="139700" cy="185738"/>
            </a:xfrm>
            <a:custGeom>
              <a:avLst/>
              <a:gdLst/>
              <a:ahLst/>
              <a:cxnLst>
                <a:cxn ang="0">
                  <a:pos x="6" y="49"/>
                </a:cxn>
                <a:cxn ang="0">
                  <a:pos x="21" y="42"/>
                </a:cxn>
                <a:cxn ang="0">
                  <a:pos x="37" y="14"/>
                </a:cxn>
                <a:cxn ang="0">
                  <a:pos x="34" y="0"/>
                </a:cxn>
                <a:cxn ang="0">
                  <a:pos x="6" y="49"/>
                </a:cxn>
                <a:cxn ang="0">
                  <a:pos x="6" y="49"/>
                </a:cxn>
                <a:cxn ang="0">
                  <a:pos x="6" y="49"/>
                </a:cxn>
              </a:cxnLst>
              <a:rect l="0" t="0" r="r" b="b"/>
              <a:pathLst>
                <a:path w="37" h="49">
                  <a:moveTo>
                    <a:pt x="6" y="49"/>
                  </a:moveTo>
                  <a:cubicBezTo>
                    <a:pt x="21" y="42"/>
                    <a:pt x="21" y="42"/>
                    <a:pt x="21" y="42"/>
                  </a:cubicBezTo>
                  <a:cubicBezTo>
                    <a:pt x="21" y="42"/>
                    <a:pt x="21" y="18"/>
                    <a:pt x="37" y="14"/>
                  </a:cubicBezTo>
                  <a:cubicBezTo>
                    <a:pt x="34" y="0"/>
                    <a:pt x="34" y="0"/>
                    <a:pt x="34" y="0"/>
                  </a:cubicBezTo>
                  <a:cubicBezTo>
                    <a:pt x="0" y="11"/>
                    <a:pt x="6" y="47"/>
                    <a:pt x="6" y="49"/>
                  </a:cubicBezTo>
                  <a:close/>
                  <a:moveTo>
                    <a:pt x="6" y="49"/>
                  </a:moveTo>
                  <a:cubicBezTo>
                    <a:pt x="6" y="49"/>
                    <a:pt x="6" y="49"/>
                    <a:pt x="6" y="49"/>
                  </a:cubicBezTo>
                </a:path>
              </a:pathLst>
            </a:custGeom>
            <a:grpFill/>
            <a:ln w="9525">
              <a:noFill/>
              <a:round/>
            </a:ln>
          </p:spPr>
          <p:txBody>
            <a:bodyPr vert="horz" wrap="square" lIns="91440" tIns="45720" rIns="91440" bIns="45720" numCol="1" anchor="t" anchorCtr="0" compatLnSpc="1"/>
            <a:lstStyle/>
            <a:p>
              <a:endParaRPr lang="en-US"/>
            </a:p>
          </p:txBody>
        </p:sp>
        <p:sp>
          <p:nvSpPr>
            <p:cNvPr id="1056" name="Freeform 32"/>
            <p:cNvSpPr>
              <a:spLocks noEditPoints="1"/>
            </p:cNvSpPr>
            <p:nvPr/>
          </p:nvSpPr>
          <p:spPr bwMode="auto">
            <a:xfrm>
              <a:off x="5813425" y="2346325"/>
              <a:ext cx="387350" cy="303213"/>
            </a:xfrm>
            <a:custGeom>
              <a:avLst/>
              <a:gdLst/>
              <a:ahLst/>
              <a:cxnLst>
                <a:cxn ang="0">
                  <a:pos x="91" y="46"/>
                </a:cxn>
                <a:cxn ang="0">
                  <a:pos x="30" y="0"/>
                </a:cxn>
                <a:cxn ang="0">
                  <a:pos x="91" y="46"/>
                </a:cxn>
                <a:cxn ang="0">
                  <a:pos x="91" y="46"/>
                </a:cxn>
                <a:cxn ang="0">
                  <a:pos x="91" y="46"/>
                </a:cxn>
              </a:cxnLst>
              <a:rect l="0" t="0" r="r" b="b"/>
              <a:pathLst>
                <a:path w="102" h="80">
                  <a:moveTo>
                    <a:pt x="91" y="46"/>
                  </a:moveTo>
                  <a:cubicBezTo>
                    <a:pt x="102" y="11"/>
                    <a:pt x="28" y="11"/>
                    <a:pt x="30" y="0"/>
                  </a:cubicBezTo>
                  <a:cubicBezTo>
                    <a:pt x="0" y="50"/>
                    <a:pt x="79" y="80"/>
                    <a:pt x="91" y="46"/>
                  </a:cubicBezTo>
                  <a:close/>
                  <a:moveTo>
                    <a:pt x="91" y="46"/>
                  </a:moveTo>
                  <a:cubicBezTo>
                    <a:pt x="91" y="46"/>
                    <a:pt x="91" y="46"/>
                    <a:pt x="91" y="46"/>
                  </a:cubicBezTo>
                </a:path>
              </a:pathLst>
            </a:custGeom>
            <a:grpFill/>
            <a:ln w="9525">
              <a:noFill/>
              <a:round/>
            </a:ln>
          </p:spPr>
          <p:txBody>
            <a:bodyPr vert="horz" wrap="square" lIns="91440" tIns="45720" rIns="91440" bIns="45720" numCol="1" anchor="t" anchorCtr="0" compatLnSpc="1"/>
            <a:lstStyle/>
            <a:p>
              <a:endParaRPr lang="en-US"/>
            </a:p>
          </p:txBody>
        </p:sp>
      </p:grpSp>
      <p:sp>
        <p:nvSpPr>
          <p:cNvPr id="58" name="Rectangular Callout 57"/>
          <p:cNvSpPr/>
          <p:nvPr/>
        </p:nvSpPr>
        <p:spPr>
          <a:xfrm>
            <a:off x="2287893" y="985910"/>
            <a:ext cx="686790" cy="686790"/>
          </a:xfrm>
          <a:prstGeom prst="wedgeRectCallout">
            <a:avLst/>
          </a:prstGeom>
          <a:solidFill>
            <a:schemeClr val="bg2">
              <a:lumMod val="6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lumMod val="50000"/>
                </a:schemeClr>
              </a:solidFill>
              <a:latin typeface="FontAwesome" pitchFamily="2" charset="0"/>
            </a:endParaRPr>
          </a:p>
        </p:txBody>
      </p:sp>
      <p:sp>
        <p:nvSpPr>
          <p:cNvPr id="59" name="Freeform 36"/>
          <p:cNvSpPr>
            <a:spLocks noEditPoints="1"/>
          </p:cNvSpPr>
          <p:nvPr/>
        </p:nvSpPr>
        <p:spPr bwMode="auto">
          <a:xfrm>
            <a:off x="2507021" y="1123740"/>
            <a:ext cx="274638" cy="376238"/>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60" name="TextBox 59"/>
          <p:cNvSpPr txBox="1"/>
          <p:nvPr/>
        </p:nvSpPr>
        <p:spPr>
          <a:xfrm>
            <a:off x="3379693" y="2034801"/>
            <a:ext cx="1612995" cy="1354217"/>
          </a:xfrm>
          <a:prstGeom prst="rect">
            <a:avLst/>
          </a:prstGeom>
          <a:noFill/>
        </p:spPr>
        <p:txBody>
          <a:bodyPr wrap="square" rtlCol="0">
            <a:spAutoFit/>
          </a:bodyPr>
          <a:lstStyle/>
          <a:p>
            <a:pPr algn="ctr"/>
            <a:r>
              <a:rPr lang="zh-CN" altLang="en-US" sz="1200" dirty="0">
                <a:solidFill>
                  <a:srgbClr val="00B0F0"/>
                </a:solidFill>
                <a:latin typeface="时尚中黑简体" panose="01010104010101010101" pitchFamily="2" charset="-122"/>
                <a:ea typeface="时尚中黑简体" panose="01010104010101010101" pitchFamily="2" charset="-122"/>
              </a:rPr>
              <a:t>输入关键词</a:t>
            </a:r>
            <a:endParaRPr lang="en-US" altLang="zh-CN" sz="1200" dirty="0">
              <a:solidFill>
                <a:srgbClr val="00B0F0"/>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ctr"/>
            <a:endParaRPr lang="en-US" sz="1000" dirty="0">
              <a:solidFill>
                <a:schemeClr val="tx1">
                  <a:lumMod val="50000"/>
                  <a:lumOff val="50000"/>
                </a:schemeClr>
              </a:solidFill>
            </a:endParaRPr>
          </a:p>
        </p:txBody>
      </p:sp>
      <p:sp>
        <p:nvSpPr>
          <p:cNvPr id="61" name="TextBox 60"/>
          <p:cNvSpPr txBox="1"/>
          <p:nvPr/>
        </p:nvSpPr>
        <p:spPr>
          <a:xfrm>
            <a:off x="3379693" y="3705404"/>
            <a:ext cx="1612995" cy="1200329"/>
          </a:xfrm>
          <a:prstGeom prst="rect">
            <a:avLst/>
          </a:prstGeom>
          <a:noFill/>
        </p:spPr>
        <p:txBody>
          <a:bodyPr wrap="square" rtlCol="0">
            <a:spAutoFit/>
          </a:bodyPr>
          <a:lstStyle/>
          <a:p>
            <a:pPr algn="ctr"/>
            <a:r>
              <a:rPr lang="zh-CN" altLang="en-US" sz="1200" dirty="0">
                <a:solidFill>
                  <a:schemeClr val="bg2">
                    <a:lumMod val="50000"/>
                  </a:schemeClr>
                </a:solidFill>
                <a:latin typeface="时尚中黑简体" panose="01010104010101010101" pitchFamily="2" charset="-122"/>
                <a:ea typeface="时尚中黑简体" panose="01010104010101010101" pitchFamily="2" charset="-122"/>
              </a:rPr>
              <a:t>输入关键词</a:t>
            </a:r>
            <a:endParaRPr lang="en-US" altLang="zh-CN" sz="1200" dirty="0">
              <a:solidFill>
                <a:schemeClr val="bg2">
                  <a:lumMod val="50000"/>
                </a:schemeClr>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62" name="TextBox 61"/>
          <p:cNvSpPr txBox="1"/>
          <p:nvPr/>
        </p:nvSpPr>
        <p:spPr>
          <a:xfrm>
            <a:off x="5263285" y="2034801"/>
            <a:ext cx="1612995" cy="1354217"/>
          </a:xfrm>
          <a:prstGeom prst="rect">
            <a:avLst/>
          </a:prstGeom>
          <a:noFill/>
        </p:spPr>
        <p:txBody>
          <a:bodyPr wrap="square" rtlCol="0">
            <a:spAutoFit/>
          </a:bodyPr>
          <a:lstStyle/>
          <a:p>
            <a:pPr algn="ctr"/>
            <a:r>
              <a:rPr lang="zh-CN" altLang="en-US" sz="1200" dirty="0">
                <a:solidFill>
                  <a:srgbClr val="00B0F0"/>
                </a:solidFill>
                <a:latin typeface="时尚中黑简体" panose="01010104010101010101" pitchFamily="2" charset="-122"/>
                <a:ea typeface="时尚中黑简体" panose="01010104010101010101" pitchFamily="2" charset="-122"/>
              </a:rPr>
              <a:t>输入关键词</a:t>
            </a:r>
            <a:endParaRPr lang="en-US" altLang="zh-CN" sz="1200" dirty="0">
              <a:solidFill>
                <a:srgbClr val="00B0F0"/>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ctr"/>
            <a:endParaRPr lang="en-US" sz="1000" dirty="0">
              <a:solidFill>
                <a:schemeClr val="tx1">
                  <a:lumMod val="50000"/>
                  <a:lumOff val="50000"/>
                </a:schemeClr>
              </a:solidFill>
            </a:endParaRPr>
          </a:p>
        </p:txBody>
      </p:sp>
      <p:sp>
        <p:nvSpPr>
          <p:cNvPr id="63" name="TextBox 62"/>
          <p:cNvSpPr txBox="1"/>
          <p:nvPr/>
        </p:nvSpPr>
        <p:spPr>
          <a:xfrm>
            <a:off x="5263285" y="3705404"/>
            <a:ext cx="1612995" cy="1354217"/>
          </a:xfrm>
          <a:prstGeom prst="rect">
            <a:avLst/>
          </a:prstGeom>
          <a:noFill/>
        </p:spPr>
        <p:txBody>
          <a:bodyPr wrap="square" rtlCol="0">
            <a:spAutoFit/>
          </a:bodyPr>
          <a:lstStyle/>
          <a:p>
            <a:pPr algn="ctr"/>
            <a:r>
              <a:rPr lang="zh-CN" altLang="en-US" sz="1200" dirty="0">
                <a:solidFill>
                  <a:schemeClr val="bg2">
                    <a:lumMod val="50000"/>
                  </a:schemeClr>
                </a:solidFill>
                <a:latin typeface="时尚中黑简体" panose="01010104010101010101" pitchFamily="2" charset="-122"/>
                <a:ea typeface="时尚中黑简体" panose="01010104010101010101" pitchFamily="2" charset="-122"/>
              </a:rPr>
              <a:t>输入关键词</a:t>
            </a:r>
            <a:endParaRPr lang="en-US" altLang="zh-CN" sz="1200" dirty="0">
              <a:solidFill>
                <a:schemeClr val="bg2">
                  <a:lumMod val="50000"/>
                </a:schemeClr>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ctr"/>
            <a:endParaRPr lang="en-US" sz="1000" dirty="0">
              <a:solidFill>
                <a:schemeClr val="tx1">
                  <a:lumMod val="50000"/>
                  <a:lumOff val="50000"/>
                </a:schemeClr>
              </a:solidFill>
            </a:endParaRPr>
          </a:p>
        </p:txBody>
      </p:sp>
      <p:grpSp>
        <p:nvGrpSpPr>
          <p:cNvPr id="76" name="Group 75"/>
          <p:cNvGrpSpPr/>
          <p:nvPr/>
        </p:nvGrpSpPr>
        <p:grpSpPr>
          <a:xfrm>
            <a:off x="7535397" y="1212351"/>
            <a:ext cx="842391" cy="808744"/>
            <a:chOff x="6959600" y="869951"/>
            <a:chExt cx="2185988" cy="2098675"/>
          </a:xfrm>
          <a:solidFill>
            <a:srgbClr val="00B0F0"/>
          </a:solidFill>
        </p:grpSpPr>
        <p:sp>
          <p:nvSpPr>
            <p:cNvPr id="1064" name="Freeform 40"/>
            <p:cNvSpPr>
              <a:spLocks noEditPoints="1"/>
            </p:cNvSpPr>
            <p:nvPr/>
          </p:nvSpPr>
          <p:spPr bwMode="auto">
            <a:xfrm>
              <a:off x="8042275" y="1231901"/>
              <a:ext cx="346075" cy="346075"/>
            </a:xfrm>
            <a:custGeom>
              <a:avLst/>
              <a:gdLst/>
              <a:ahLst/>
              <a:cxnLst>
                <a:cxn ang="0">
                  <a:pos x="119" y="0"/>
                </a:cxn>
                <a:cxn ang="0">
                  <a:pos x="238" y="120"/>
                </a:cxn>
                <a:cxn ang="0">
                  <a:pos x="119" y="239"/>
                </a:cxn>
                <a:cxn ang="0">
                  <a:pos x="0" y="120"/>
                </a:cxn>
                <a:cxn ang="0">
                  <a:pos x="119" y="0"/>
                </a:cxn>
                <a:cxn ang="0">
                  <a:pos x="119" y="0"/>
                </a:cxn>
                <a:cxn ang="0">
                  <a:pos x="119" y="0"/>
                </a:cxn>
              </a:cxnLst>
              <a:rect l="0" t="0" r="r" b="b"/>
              <a:pathLst>
                <a:path w="238" h="239">
                  <a:moveTo>
                    <a:pt x="119" y="0"/>
                  </a:moveTo>
                  <a:cubicBezTo>
                    <a:pt x="185" y="0"/>
                    <a:pt x="238" y="54"/>
                    <a:pt x="238" y="120"/>
                  </a:cubicBezTo>
                  <a:cubicBezTo>
                    <a:pt x="238" y="185"/>
                    <a:pt x="185" y="239"/>
                    <a:pt x="119" y="239"/>
                  </a:cubicBezTo>
                  <a:cubicBezTo>
                    <a:pt x="53" y="239"/>
                    <a:pt x="0" y="185"/>
                    <a:pt x="0" y="120"/>
                  </a:cubicBezTo>
                  <a:cubicBezTo>
                    <a:pt x="0" y="54"/>
                    <a:pt x="53" y="0"/>
                    <a:pt x="119" y="0"/>
                  </a:cubicBezTo>
                  <a:close/>
                  <a:moveTo>
                    <a:pt x="119" y="0"/>
                  </a:moveTo>
                  <a:cubicBezTo>
                    <a:pt x="119" y="0"/>
                    <a:pt x="119" y="0"/>
                    <a:pt x="119" y="0"/>
                  </a:cubicBezTo>
                </a:path>
              </a:pathLst>
            </a:custGeom>
            <a:grpFill/>
            <a:ln w="9525">
              <a:noFill/>
              <a:round/>
            </a:ln>
          </p:spPr>
          <p:txBody>
            <a:bodyPr vert="horz" wrap="square" lIns="91440" tIns="45720" rIns="91440" bIns="45720" numCol="1" anchor="t" anchorCtr="0" compatLnSpc="1"/>
            <a:lstStyle/>
            <a:p>
              <a:endParaRPr lang="en-US"/>
            </a:p>
          </p:txBody>
        </p:sp>
        <p:sp>
          <p:nvSpPr>
            <p:cNvPr id="1065" name="Freeform 41"/>
            <p:cNvSpPr>
              <a:spLocks noEditPoints="1"/>
            </p:cNvSpPr>
            <p:nvPr/>
          </p:nvSpPr>
          <p:spPr bwMode="auto">
            <a:xfrm>
              <a:off x="7607300" y="1254126"/>
              <a:ext cx="1193800" cy="1714500"/>
            </a:xfrm>
            <a:custGeom>
              <a:avLst/>
              <a:gdLst/>
              <a:ahLst/>
              <a:cxnLst>
                <a:cxn ang="0">
                  <a:pos x="803" y="20"/>
                </a:cxn>
                <a:cxn ang="0">
                  <a:pos x="732" y="20"/>
                </a:cxn>
                <a:cxn ang="0">
                  <a:pos x="489" y="262"/>
                </a:cxn>
                <a:cxn ang="0">
                  <a:pos x="422" y="242"/>
                </a:cxn>
                <a:cxn ang="0">
                  <a:pos x="343" y="272"/>
                </a:cxn>
                <a:cxn ang="0">
                  <a:pos x="91" y="20"/>
                </a:cxn>
                <a:cxn ang="0">
                  <a:pos x="19" y="20"/>
                </a:cxn>
                <a:cxn ang="0">
                  <a:pos x="19" y="91"/>
                </a:cxn>
                <a:cxn ang="0">
                  <a:pos x="300" y="374"/>
                </a:cxn>
                <a:cxn ang="0">
                  <a:pos x="300" y="1131"/>
                </a:cxn>
                <a:cxn ang="0">
                  <a:pos x="350" y="1182"/>
                </a:cxn>
                <a:cxn ang="0">
                  <a:pos x="401" y="1131"/>
                </a:cxn>
                <a:cxn ang="0">
                  <a:pos x="401" y="774"/>
                </a:cxn>
                <a:cxn ang="0">
                  <a:pos x="422" y="776"/>
                </a:cxn>
                <a:cxn ang="0">
                  <a:pos x="444" y="774"/>
                </a:cxn>
                <a:cxn ang="0">
                  <a:pos x="444" y="1131"/>
                </a:cxn>
                <a:cxn ang="0">
                  <a:pos x="495" y="1182"/>
                </a:cxn>
                <a:cxn ang="0">
                  <a:pos x="545" y="1131"/>
                </a:cxn>
                <a:cxn ang="0">
                  <a:pos x="545" y="353"/>
                </a:cxn>
                <a:cxn ang="0">
                  <a:pos x="803" y="91"/>
                </a:cxn>
                <a:cxn ang="0">
                  <a:pos x="803" y="20"/>
                </a:cxn>
                <a:cxn ang="0">
                  <a:pos x="803" y="20"/>
                </a:cxn>
                <a:cxn ang="0">
                  <a:pos x="803" y="20"/>
                </a:cxn>
              </a:cxnLst>
              <a:rect l="0" t="0" r="r" b="b"/>
              <a:pathLst>
                <a:path w="823" h="1182">
                  <a:moveTo>
                    <a:pt x="803" y="20"/>
                  </a:moveTo>
                  <a:cubicBezTo>
                    <a:pt x="783" y="0"/>
                    <a:pt x="751" y="0"/>
                    <a:pt x="732" y="20"/>
                  </a:cubicBezTo>
                  <a:cubicBezTo>
                    <a:pt x="489" y="262"/>
                    <a:pt x="489" y="262"/>
                    <a:pt x="489" y="262"/>
                  </a:cubicBezTo>
                  <a:cubicBezTo>
                    <a:pt x="470" y="249"/>
                    <a:pt x="447" y="242"/>
                    <a:pt x="422" y="242"/>
                  </a:cubicBezTo>
                  <a:cubicBezTo>
                    <a:pt x="392" y="242"/>
                    <a:pt x="364" y="253"/>
                    <a:pt x="343" y="272"/>
                  </a:cubicBezTo>
                  <a:cubicBezTo>
                    <a:pt x="91" y="20"/>
                    <a:pt x="91" y="20"/>
                    <a:pt x="91" y="20"/>
                  </a:cubicBezTo>
                  <a:cubicBezTo>
                    <a:pt x="71" y="0"/>
                    <a:pt x="39" y="0"/>
                    <a:pt x="19" y="20"/>
                  </a:cubicBezTo>
                  <a:cubicBezTo>
                    <a:pt x="0" y="39"/>
                    <a:pt x="0" y="71"/>
                    <a:pt x="19" y="91"/>
                  </a:cubicBezTo>
                  <a:cubicBezTo>
                    <a:pt x="300" y="374"/>
                    <a:pt x="300" y="374"/>
                    <a:pt x="300" y="374"/>
                  </a:cubicBezTo>
                  <a:cubicBezTo>
                    <a:pt x="300" y="1131"/>
                    <a:pt x="300" y="1131"/>
                    <a:pt x="300" y="1131"/>
                  </a:cubicBezTo>
                  <a:cubicBezTo>
                    <a:pt x="300" y="1159"/>
                    <a:pt x="322" y="1182"/>
                    <a:pt x="350" y="1182"/>
                  </a:cubicBezTo>
                  <a:cubicBezTo>
                    <a:pt x="378" y="1182"/>
                    <a:pt x="401" y="1159"/>
                    <a:pt x="401" y="1131"/>
                  </a:cubicBezTo>
                  <a:cubicBezTo>
                    <a:pt x="401" y="774"/>
                    <a:pt x="401" y="774"/>
                    <a:pt x="401" y="774"/>
                  </a:cubicBezTo>
                  <a:cubicBezTo>
                    <a:pt x="408" y="775"/>
                    <a:pt x="415" y="776"/>
                    <a:pt x="422" y="776"/>
                  </a:cubicBezTo>
                  <a:cubicBezTo>
                    <a:pt x="430" y="776"/>
                    <a:pt x="437" y="775"/>
                    <a:pt x="444" y="774"/>
                  </a:cubicBezTo>
                  <a:cubicBezTo>
                    <a:pt x="444" y="1131"/>
                    <a:pt x="444" y="1131"/>
                    <a:pt x="444" y="1131"/>
                  </a:cubicBezTo>
                  <a:cubicBezTo>
                    <a:pt x="444" y="1159"/>
                    <a:pt x="467" y="1182"/>
                    <a:pt x="495" y="1182"/>
                  </a:cubicBezTo>
                  <a:cubicBezTo>
                    <a:pt x="523" y="1182"/>
                    <a:pt x="545" y="1159"/>
                    <a:pt x="545" y="1131"/>
                  </a:cubicBezTo>
                  <a:cubicBezTo>
                    <a:pt x="545" y="353"/>
                    <a:pt x="545" y="353"/>
                    <a:pt x="545" y="353"/>
                  </a:cubicBezTo>
                  <a:cubicBezTo>
                    <a:pt x="803" y="91"/>
                    <a:pt x="803" y="91"/>
                    <a:pt x="803" y="91"/>
                  </a:cubicBezTo>
                  <a:cubicBezTo>
                    <a:pt x="823" y="71"/>
                    <a:pt x="823" y="39"/>
                    <a:pt x="803" y="20"/>
                  </a:cubicBezTo>
                  <a:close/>
                  <a:moveTo>
                    <a:pt x="803" y="20"/>
                  </a:moveTo>
                  <a:cubicBezTo>
                    <a:pt x="803" y="20"/>
                    <a:pt x="803" y="20"/>
                    <a:pt x="803" y="20"/>
                  </a:cubicBezTo>
                </a:path>
              </a:pathLst>
            </a:custGeom>
            <a:grpFill/>
            <a:ln w="9525">
              <a:noFill/>
              <a:round/>
            </a:ln>
          </p:spPr>
          <p:txBody>
            <a:bodyPr vert="horz" wrap="square" lIns="91440" tIns="45720" rIns="91440" bIns="45720" numCol="1" anchor="t" anchorCtr="0" compatLnSpc="1"/>
            <a:lstStyle/>
            <a:p>
              <a:endParaRPr lang="en-US"/>
            </a:p>
          </p:txBody>
        </p:sp>
        <p:sp>
          <p:nvSpPr>
            <p:cNvPr id="1066" name="Freeform 42"/>
            <p:cNvSpPr>
              <a:spLocks noEditPoints="1"/>
            </p:cNvSpPr>
            <p:nvPr/>
          </p:nvSpPr>
          <p:spPr bwMode="auto">
            <a:xfrm>
              <a:off x="7377113" y="1920876"/>
              <a:ext cx="617538" cy="311150"/>
            </a:xfrm>
            <a:custGeom>
              <a:avLst/>
              <a:gdLst/>
              <a:ahLst/>
              <a:cxnLst>
                <a:cxn ang="0">
                  <a:pos x="426" y="0"/>
                </a:cxn>
                <a:cxn ang="0">
                  <a:pos x="321" y="0"/>
                </a:cxn>
                <a:cxn ang="0">
                  <a:pos x="284" y="15"/>
                </a:cxn>
                <a:cxn ang="0">
                  <a:pos x="269" y="57"/>
                </a:cxn>
                <a:cxn ang="0">
                  <a:pos x="269" y="78"/>
                </a:cxn>
                <a:cxn ang="0">
                  <a:pos x="55" y="78"/>
                </a:cxn>
                <a:cxn ang="0">
                  <a:pos x="0" y="133"/>
                </a:cxn>
                <a:cxn ang="0">
                  <a:pos x="0" y="160"/>
                </a:cxn>
                <a:cxn ang="0">
                  <a:pos x="3" y="177"/>
                </a:cxn>
                <a:cxn ang="0">
                  <a:pos x="55" y="215"/>
                </a:cxn>
                <a:cxn ang="0">
                  <a:pos x="426" y="215"/>
                </a:cxn>
                <a:cxn ang="0">
                  <a:pos x="426" y="0"/>
                </a:cxn>
                <a:cxn ang="0">
                  <a:pos x="426" y="0"/>
                </a:cxn>
                <a:cxn ang="0">
                  <a:pos x="426" y="0"/>
                </a:cxn>
              </a:cxnLst>
              <a:rect l="0" t="0" r="r" b="b"/>
              <a:pathLst>
                <a:path w="426" h="215">
                  <a:moveTo>
                    <a:pt x="426" y="0"/>
                  </a:moveTo>
                  <a:cubicBezTo>
                    <a:pt x="321" y="0"/>
                    <a:pt x="321" y="0"/>
                    <a:pt x="321" y="0"/>
                  </a:cubicBezTo>
                  <a:cubicBezTo>
                    <a:pt x="307" y="0"/>
                    <a:pt x="294" y="5"/>
                    <a:pt x="284" y="15"/>
                  </a:cubicBezTo>
                  <a:cubicBezTo>
                    <a:pt x="274" y="25"/>
                    <a:pt x="269" y="43"/>
                    <a:pt x="269" y="57"/>
                  </a:cubicBezTo>
                  <a:cubicBezTo>
                    <a:pt x="269" y="78"/>
                    <a:pt x="269" y="78"/>
                    <a:pt x="269" y="78"/>
                  </a:cubicBezTo>
                  <a:cubicBezTo>
                    <a:pt x="55" y="78"/>
                    <a:pt x="55" y="78"/>
                    <a:pt x="55" y="78"/>
                  </a:cubicBezTo>
                  <a:cubicBezTo>
                    <a:pt x="25" y="78"/>
                    <a:pt x="0" y="103"/>
                    <a:pt x="0" y="133"/>
                  </a:cubicBezTo>
                  <a:cubicBezTo>
                    <a:pt x="0" y="160"/>
                    <a:pt x="0" y="160"/>
                    <a:pt x="0" y="160"/>
                  </a:cubicBezTo>
                  <a:cubicBezTo>
                    <a:pt x="0" y="166"/>
                    <a:pt x="1" y="171"/>
                    <a:pt x="3" y="177"/>
                  </a:cubicBezTo>
                  <a:cubicBezTo>
                    <a:pt x="10" y="199"/>
                    <a:pt x="30" y="215"/>
                    <a:pt x="55" y="215"/>
                  </a:cubicBezTo>
                  <a:cubicBezTo>
                    <a:pt x="426" y="215"/>
                    <a:pt x="426" y="215"/>
                    <a:pt x="426" y="215"/>
                  </a:cubicBezTo>
                  <a:lnTo>
                    <a:pt x="426" y="0"/>
                  </a:lnTo>
                  <a:close/>
                  <a:moveTo>
                    <a:pt x="426" y="0"/>
                  </a:moveTo>
                  <a:cubicBezTo>
                    <a:pt x="426" y="0"/>
                    <a:pt x="426" y="0"/>
                    <a:pt x="426" y="0"/>
                  </a:cubicBezTo>
                </a:path>
              </a:pathLst>
            </a:custGeom>
            <a:grpFill/>
            <a:ln w="9525">
              <a:noFill/>
              <a:round/>
            </a:ln>
          </p:spPr>
          <p:txBody>
            <a:bodyPr vert="horz" wrap="square" lIns="91440" tIns="45720" rIns="91440" bIns="45720" numCol="1" anchor="t" anchorCtr="0" compatLnSpc="1"/>
            <a:lstStyle/>
            <a:p>
              <a:endParaRPr lang="en-US"/>
            </a:p>
          </p:txBody>
        </p:sp>
        <p:sp>
          <p:nvSpPr>
            <p:cNvPr id="1067" name="Freeform 43"/>
            <p:cNvSpPr>
              <a:spLocks noEditPoints="1"/>
            </p:cNvSpPr>
            <p:nvPr/>
          </p:nvSpPr>
          <p:spPr bwMode="auto">
            <a:xfrm>
              <a:off x="8445500" y="1920876"/>
              <a:ext cx="695325" cy="311150"/>
            </a:xfrm>
            <a:custGeom>
              <a:avLst/>
              <a:gdLst/>
              <a:ahLst/>
              <a:cxnLst>
                <a:cxn ang="0">
                  <a:pos x="456" y="26"/>
                </a:cxn>
                <a:cxn ang="0">
                  <a:pos x="397" y="0"/>
                </a:cxn>
                <a:cxn ang="0">
                  <a:pos x="0" y="0"/>
                </a:cxn>
                <a:cxn ang="0">
                  <a:pos x="0" y="215"/>
                </a:cxn>
                <a:cxn ang="0">
                  <a:pos x="479" y="215"/>
                </a:cxn>
                <a:cxn ang="0">
                  <a:pos x="479" y="79"/>
                </a:cxn>
                <a:cxn ang="0">
                  <a:pos x="456" y="26"/>
                </a:cxn>
                <a:cxn ang="0">
                  <a:pos x="456" y="26"/>
                </a:cxn>
                <a:cxn ang="0">
                  <a:pos x="456" y="26"/>
                </a:cxn>
              </a:cxnLst>
              <a:rect l="0" t="0" r="r" b="b"/>
              <a:pathLst>
                <a:path w="479" h="215">
                  <a:moveTo>
                    <a:pt x="456" y="26"/>
                  </a:moveTo>
                  <a:cubicBezTo>
                    <a:pt x="440" y="12"/>
                    <a:pt x="421" y="4"/>
                    <a:pt x="397" y="0"/>
                  </a:cubicBezTo>
                  <a:cubicBezTo>
                    <a:pt x="0" y="0"/>
                    <a:pt x="0" y="0"/>
                    <a:pt x="0" y="0"/>
                  </a:cubicBezTo>
                  <a:cubicBezTo>
                    <a:pt x="0" y="215"/>
                    <a:pt x="0" y="215"/>
                    <a:pt x="0" y="215"/>
                  </a:cubicBezTo>
                  <a:cubicBezTo>
                    <a:pt x="479" y="215"/>
                    <a:pt x="479" y="215"/>
                    <a:pt x="479" y="215"/>
                  </a:cubicBezTo>
                  <a:cubicBezTo>
                    <a:pt x="479" y="79"/>
                    <a:pt x="479" y="79"/>
                    <a:pt x="479" y="79"/>
                  </a:cubicBezTo>
                  <a:cubicBezTo>
                    <a:pt x="479" y="57"/>
                    <a:pt x="471" y="39"/>
                    <a:pt x="456" y="26"/>
                  </a:cubicBezTo>
                  <a:close/>
                  <a:moveTo>
                    <a:pt x="456" y="26"/>
                  </a:moveTo>
                  <a:cubicBezTo>
                    <a:pt x="456" y="26"/>
                    <a:pt x="456" y="26"/>
                    <a:pt x="456" y="26"/>
                  </a:cubicBezTo>
                </a:path>
              </a:pathLst>
            </a:custGeom>
            <a:grpFill/>
            <a:ln w="9525">
              <a:noFill/>
              <a:round/>
            </a:ln>
          </p:spPr>
          <p:txBody>
            <a:bodyPr vert="horz" wrap="square" lIns="91440" tIns="45720" rIns="91440" bIns="45720" numCol="1" anchor="t" anchorCtr="0" compatLnSpc="1"/>
            <a:lstStyle/>
            <a:p>
              <a:endParaRPr lang="en-US"/>
            </a:p>
          </p:txBody>
        </p:sp>
        <p:sp>
          <p:nvSpPr>
            <p:cNvPr id="1068" name="Freeform 44"/>
            <p:cNvSpPr>
              <a:spLocks noEditPoints="1"/>
            </p:cNvSpPr>
            <p:nvPr/>
          </p:nvSpPr>
          <p:spPr bwMode="auto">
            <a:xfrm>
              <a:off x="7124700" y="1573213"/>
              <a:ext cx="869950" cy="1136650"/>
            </a:xfrm>
            <a:custGeom>
              <a:avLst/>
              <a:gdLst/>
              <a:ahLst/>
              <a:cxnLst>
                <a:cxn ang="0">
                  <a:pos x="600" y="514"/>
                </a:cxn>
                <a:cxn ang="0">
                  <a:pos x="112" y="514"/>
                </a:cxn>
                <a:cxn ang="0">
                  <a:pos x="112" y="57"/>
                </a:cxn>
                <a:cxn ang="0">
                  <a:pos x="95" y="17"/>
                </a:cxn>
                <a:cxn ang="0">
                  <a:pos x="56" y="0"/>
                </a:cxn>
                <a:cxn ang="0">
                  <a:pos x="16" y="17"/>
                </a:cxn>
                <a:cxn ang="0">
                  <a:pos x="0" y="57"/>
                </a:cxn>
                <a:cxn ang="0">
                  <a:pos x="0" y="783"/>
                </a:cxn>
                <a:cxn ang="0">
                  <a:pos x="112" y="783"/>
                </a:cxn>
                <a:cxn ang="0">
                  <a:pos x="112" y="625"/>
                </a:cxn>
                <a:cxn ang="0">
                  <a:pos x="600" y="625"/>
                </a:cxn>
                <a:cxn ang="0">
                  <a:pos x="600" y="514"/>
                </a:cxn>
                <a:cxn ang="0">
                  <a:pos x="600" y="514"/>
                </a:cxn>
                <a:cxn ang="0">
                  <a:pos x="600" y="514"/>
                </a:cxn>
              </a:cxnLst>
              <a:rect l="0" t="0" r="r" b="b"/>
              <a:pathLst>
                <a:path w="600" h="783">
                  <a:moveTo>
                    <a:pt x="600" y="514"/>
                  </a:moveTo>
                  <a:cubicBezTo>
                    <a:pt x="112" y="514"/>
                    <a:pt x="112" y="514"/>
                    <a:pt x="112" y="514"/>
                  </a:cubicBezTo>
                  <a:cubicBezTo>
                    <a:pt x="112" y="57"/>
                    <a:pt x="112" y="57"/>
                    <a:pt x="112" y="57"/>
                  </a:cubicBezTo>
                  <a:cubicBezTo>
                    <a:pt x="112" y="42"/>
                    <a:pt x="106" y="29"/>
                    <a:pt x="95" y="17"/>
                  </a:cubicBezTo>
                  <a:cubicBezTo>
                    <a:pt x="84" y="5"/>
                    <a:pt x="71" y="0"/>
                    <a:pt x="56" y="0"/>
                  </a:cubicBezTo>
                  <a:cubicBezTo>
                    <a:pt x="40" y="0"/>
                    <a:pt x="27" y="5"/>
                    <a:pt x="16" y="17"/>
                  </a:cubicBezTo>
                  <a:cubicBezTo>
                    <a:pt x="6" y="29"/>
                    <a:pt x="0" y="42"/>
                    <a:pt x="0" y="57"/>
                  </a:cubicBezTo>
                  <a:cubicBezTo>
                    <a:pt x="0" y="783"/>
                    <a:pt x="0" y="783"/>
                    <a:pt x="0" y="783"/>
                  </a:cubicBezTo>
                  <a:cubicBezTo>
                    <a:pt x="112" y="783"/>
                    <a:pt x="112" y="783"/>
                    <a:pt x="112" y="783"/>
                  </a:cubicBezTo>
                  <a:cubicBezTo>
                    <a:pt x="112" y="625"/>
                    <a:pt x="112" y="625"/>
                    <a:pt x="112" y="625"/>
                  </a:cubicBezTo>
                  <a:cubicBezTo>
                    <a:pt x="600" y="625"/>
                    <a:pt x="600" y="625"/>
                    <a:pt x="600" y="625"/>
                  </a:cubicBezTo>
                  <a:lnTo>
                    <a:pt x="600" y="514"/>
                  </a:lnTo>
                  <a:close/>
                  <a:moveTo>
                    <a:pt x="600" y="514"/>
                  </a:moveTo>
                  <a:cubicBezTo>
                    <a:pt x="600" y="514"/>
                    <a:pt x="600" y="514"/>
                    <a:pt x="600" y="514"/>
                  </a:cubicBezTo>
                </a:path>
              </a:pathLst>
            </a:custGeom>
            <a:grpFill/>
            <a:ln w="9525">
              <a:noFill/>
              <a:round/>
            </a:ln>
          </p:spPr>
          <p:txBody>
            <a:bodyPr vert="horz" wrap="square" lIns="91440" tIns="45720" rIns="91440" bIns="45720" numCol="1" anchor="t" anchorCtr="0" compatLnSpc="1"/>
            <a:lstStyle/>
            <a:p>
              <a:endParaRPr lang="en-US"/>
            </a:p>
          </p:txBody>
        </p:sp>
        <p:sp>
          <p:nvSpPr>
            <p:cNvPr id="1069" name="Freeform 45"/>
            <p:cNvSpPr>
              <a:spLocks noEditPoints="1"/>
            </p:cNvSpPr>
            <p:nvPr/>
          </p:nvSpPr>
          <p:spPr bwMode="auto">
            <a:xfrm>
              <a:off x="8445500" y="2319338"/>
              <a:ext cx="700088" cy="390525"/>
            </a:xfrm>
            <a:custGeom>
              <a:avLst/>
              <a:gdLst/>
              <a:ahLst/>
              <a:cxnLst>
                <a:cxn ang="0">
                  <a:pos x="0" y="0"/>
                </a:cxn>
                <a:cxn ang="0">
                  <a:pos x="0" y="101"/>
                </a:cxn>
                <a:cxn ang="0">
                  <a:pos x="339" y="101"/>
                </a:cxn>
                <a:cxn ang="0">
                  <a:pos x="339" y="246"/>
                </a:cxn>
                <a:cxn ang="0">
                  <a:pos x="441" y="246"/>
                </a:cxn>
                <a:cxn ang="0">
                  <a:pos x="441" y="0"/>
                </a:cxn>
                <a:cxn ang="0">
                  <a:pos x="0" y="0"/>
                </a:cxn>
                <a:cxn ang="0">
                  <a:pos x="0" y="0"/>
                </a:cxn>
                <a:cxn ang="0">
                  <a:pos x="0" y="0"/>
                </a:cxn>
              </a:cxnLst>
              <a:rect l="0" t="0" r="r" b="b"/>
              <a:pathLst>
                <a:path w="441" h="246">
                  <a:moveTo>
                    <a:pt x="0" y="0"/>
                  </a:moveTo>
                  <a:lnTo>
                    <a:pt x="0" y="101"/>
                  </a:lnTo>
                  <a:lnTo>
                    <a:pt x="339" y="101"/>
                  </a:lnTo>
                  <a:lnTo>
                    <a:pt x="339" y="246"/>
                  </a:lnTo>
                  <a:lnTo>
                    <a:pt x="441" y="246"/>
                  </a:lnTo>
                  <a:lnTo>
                    <a:pt x="441" y="0"/>
                  </a:lnTo>
                  <a:lnTo>
                    <a:pt x="0" y="0"/>
                  </a:lnTo>
                  <a:close/>
                  <a:moveTo>
                    <a:pt x="0" y="0"/>
                  </a:move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1070" name="Freeform 46"/>
            <p:cNvSpPr>
              <a:spLocks noEditPoints="1"/>
            </p:cNvSpPr>
            <p:nvPr/>
          </p:nvSpPr>
          <p:spPr bwMode="auto">
            <a:xfrm>
              <a:off x="8445500" y="2319338"/>
              <a:ext cx="700088" cy="390525"/>
            </a:xfrm>
            <a:custGeom>
              <a:avLst/>
              <a:gdLst/>
              <a:ahLst/>
              <a:cxnLst>
                <a:cxn ang="0">
                  <a:pos x="0" y="0"/>
                </a:cxn>
                <a:cxn ang="0">
                  <a:pos x="0" y="101"/>
                </a:cxn>
                <a:cxn ang="0">
                  <a:pos x="339" y="101"/>
                </a:cxn>
                <a:cxn ang="0">
                  <a:pos x="339" y="246"/>
                </a:cxn>
                <a:cxn ang="0">
                  <a:pos x="441" y="246"/>
                </a:cxn>
                <a:cxn ang="0">
                  <a:pos x="441" y="0"/>
                </a:cxn>
                <a:cxn ang="0">
                  <a:pos x="0" y="0"/>
                </a:cxn>
                <a:cxn ang="0">
                  <a:pos x="0" y="0"/>
                </a:cxn>
                <a:cxn ang="0">
                  <a:pos x="0" y="0"/>
                </a:cxn>
              </a:cxnLst>
              <a:rect l="0" t="0" r="r" b="b"/>
              <a:pathLst>
                <a:path w="441" h="246">
                  <a:moveTo>
                    <a:pt x="0" y="0"/>
                  </a:moveTo>
                  <a:lnTo>
                    <a:pt x="0" y="101"/>
                  </a:lnTo>
                  <a:lnTo>
                    <a:pt x="339" y="101"/>
                  </a:lnTo>
                  <a:lnTo>
                    <a:pt x="339" y="246"/>
                  </a:lnTo>
                  <a:lnTo>
                    <a:pt x="441" y="246"/>
                  </a:lnTo>
                  <a:lnTo>
                    <a:pt x="441" y="0"/>
                  </a:lnTo>
                  <a:lnTo>
                    <a:pt x="0" y="0"/>
                  </a:lnTo>
                  <a:moveTo>
                    <a:pt x="0" y="0"/>
                  </a:moveTo>
                  <a:lnTo>
                    <a:pt x="0" y="0"/>
                  </a:lnTo>
                </a:path>
              </a:pathLst>
            </a:custGeom>
            <a:grpFill/>
            <a:ln w="9525">
              <a:noFill/>
              <a:round/>
            </a:ln>
          </p:spPr>
          <p:txBody>
            <a:bodyPr vert="horz" wrap="square" lIns="91440" tIns="45720" rIns="91440" bIns="45720" numCol="1" anchor="t" anchorCtr="0" compatLnSpc="1"/>
            <a:lstStyle/>
            <a:p>
              <a:endParaRPr lang="en-US"/>
            </a:p>
          </p:txBody>
        </p:sp>
        <p:sp>
          <p:nvSpPr>
            <p:cNvPr id="1071" name="Freeform 47"/>
            <p:cNvSpPr>
              <a:spLocks noEditPoints="1"/>
            </p:cNvSpPr>
            <p:nvPr/>
          </p:nvSpPr>
          <p:spPr bwMode="auto">
            <a:xfrm>
              <a:off x="6959600" y="869951"/>
              <a:ext cx="579438" cy="581025"/>
            </a:xfrm>
            <a:custGeom>
              <a:avLst/>
              <a:gdLst/>
              <a:ahLst/>
              <a:cxnLst>
                <a:cxn ang="0">
                  <a:pos x="200" y="0"/>
                </a:cxn>
                <a:cxn ang="0">
                  <a:pos x="0" y="200"/>
                </a:cxn>
                <a:cxn ang="0">
                  <a:pos x="200" y="400"/>
                </a:cxn>
                <a:cxn ang="0">
                  <a:pos x="400" y="200"/>
                </a:cxn>
                <a:cxn ang="0">
                  <a:pos x="200" y="0"/>
                </a:cxn>
                <a:cxn ang="0">
                  <a:pos x="200" y="339"/>
                </a:cxn>
                <a:cxn ang="0">
                  <a:pos x="61" y="200"/>
                </a:cxn>
                <a:cxn ang="0">
                  <a:pos x="200" y="61"/>
                </a:cxn>
                <a:cxn ang="0">
                  <a:pos x="339" y="200"/>
                </a:cxn>
                <a:cxn ang="0">
                  <a:pos x="200" y="339"/>
                </a:cxn>
                <a:cxn ang="0">
                  <a:pos x="200" y="339"/>
                </a:cxn>
                <a:cxn ang="0">
                  <a:pos x="200" y="339"/>
                </a:cxn>
              </a:cxnLst>
              <a:rect l="0" t="0" r="r" b="b"/>
              <a:pathLst>
                <a:path w="400" h="400">
                  <a:moveTo>
                    <a:pt x="200" y="0"/>
                  </a:moveTo>
                  <a:cubicBezTo>
                    <a:pt x="89" y="0"/>
                    <a:pt x="0" y="89"/>
                    <a:pt x="0" y="200"/>
                  </a:cubicBezTo>
                  <a:cubicBezTo>
                    <a:pt x="0" y="310"/>
                    <a:pt x="89" y="400"/>
                    <a:pt x="200" y="400"/>
                  </a:cubicBezTo>
                  <a:cubicBezTo>
                    <a:pt x="310" y="400"/>
                    <a:pt x="400" y="310"/>
                    <a:pt x="400" y="200"/>
                  </a:cubicBezTo>
                  <a:cubicBezTo>
                    <a:pt x="400" y="89"/>
                    <a:pt x="310" y="0"/>
                    <a:pt x="200" y="0"/>
                  </a:cubicBezTo>
                  <a:close/>
                  <a:moveTo>
                    <a:pt x="200" y="339"/>
                  </a:moveTo>
                  <a:cubicBezTo>
                    <a:pt x="123" y="339"/>
                    <a:pt x="61" y="277"/>
                    <a:pt x="61" y="200"/>
                  </a:cubicBezTo>
                  <a:cubicBezTo>
                    <a:pt x="61" y="123"/>
                    <a:pt x="123" y="61"/>
                    <a:pt x="200" y="61"/>
                  </a:cubicBezTo>
                  <a:cubicBezTo>
                    <a:pt x="277" y="61"/>
                    <a:pt x="339" y="123"/>
                    <a:pt x="339" y="200"/>
                  </a:cubicBezTo>
                  <a:cubicBezTo>
                    <a:pt x="339" y="277"/>
                    <a:pt x="277" y="339"/>
                    <a:pt x="200" y="339"/>
                  </a:cubicBezTo>
                  <a:close/>
                  <a:moveTo>
                    <a:pt x="200" y="339"/>
                  </a:moveTo>
                  <a:cubicBezTo>
                    <a:pt x="200" y="339"/>
                    <a:pt x="200" y="339"/>
                    <a:pt x="200" y="339"/>
                  </a:cubicBezTo>
                </a:path>
              </a:pathLst>
            </a:custGeom>
            <a:grpFill/>
            <a:ln w="9525">
              <a:noFill/>
              <a:round/>
            </a:ln>
          </p:spPr>
          <p:txBody>
            <a:bodyPr vert="horz" wrap="square" lIns="91440" tIns="45720" rIns="91440" bIns="45720" numCol="1" anchor="t" anchorCtr="0" compatLnSpc="1"/>
            <a:lstStyle/>
            <a:p>
              <a:endParaRPr lang="en-US"/>
            </a:p>
          </p:txBody>
        </p:sp>
        <p:sp>
          <p:nvSpPr>
            <p:cNvPr id="1072" name="Freeform 48"/>
            <p:cNvSpPr>
              <a:spLocks noEditPoints="1"/>
            </p:cNvSpPr>
            <p:nvPr/>
          </p:nvSpPr>
          <p:spPr bwMode="auto">
            <a:xfrm>
              <a:off x="7224713" y="1008063"/>
              <a:ext cx="185738" cy="185738"/>
            </a:xfrm>
            <a:custGeom>
              <a:avLst/>
              <a:gdLst/>
              <a:ahLst/>
              <a:cxnLst>
                <a:cxn ang="0">
                  <a:pos x="34" y="94"/>
                </a:cxn>
                <a:cxn ang="0">
                  <a:pos x="34" y="17"/>
                </a:cxn>
                <a:cxn ang="0">
                  <a:pos x="17" y="0"/>
                </a:cxn>
                <a:cxn ang="0">
                  <a:pos x="0" y="17"/>
                </a:cxn>
                <a:cxn ang="0">
                  <a:pos x="0" y="128"/>
                </a:cxn>
                <a:cxn ang="0">
                  <a:pos x="34" y="128"/>
                </a:cxn>
                <a:cxn ang="0">
                  <a:pos x="34" y="128"/>
                </a:cxn>
                <a:cxn ang="0">
                  <a:pos x="111" y="128"/>
                </a:cxn>
                <a:cxn ang="0">
                  <a:pos x="128" y="111"/>
                </a:cxn>
                <a:cxn ang="0">
                  <a:pos x="111" y="94"/>
                </a:cxn>
                <a:cxn ang="0">
                  <a:pos x="34" y="94"/>
                </a:cxn>
                <a:cxn ang="0">
                  <a:pos x="34" y="94"/>
                </a:cxn>
                <a:cxn ang="0">
                  <a:pos x="34" y="94"/>
                </a:cxn>
              </a:cxnLst>
              <a:rect l="0" t="0" r="r" b="b"/>
              <a:pathLst>
                <a:path w="128" h="128">
                  <a:moveTo>
                    <a:pt x="34" y="94"/>
                  </a:moveTo>
                  <a:cubicBezTo>
                    <a:pt x="34" y="17"/>
                    <a:pt x="34" y="17"/>
                    <a:pt x="34" y="17"/>
                  </a:cubicBezTo>
                  <a:cubicBezTo>
                    <a:pt x="34" y="7"/>
                    <a:pt x="26" y="0"/>
                    <a:pt x="17" y="0"/>
                  </a:cubicBezTo>
                  <a:cubicBezTo>
                    <a:pt x="7" y="0"/>
                    <a:pt x="0" y="7"/>
                    <a:pt x="0" y="17"/>
                  </a:cubicBezTo>
                  <a:cubicBezTo>
                    <a:pt x="0" y="128"/>
                    <a:pt x="0" y="128"/>
                    <a:pt x="0" y="128"/>
                  </a:cubicBezTo>
                  <a:cubicBezTo>
                    <a:pt x="34" y="128"/>
                    <a:pt x="34" y="128"/>
                    <a:pt x="34" y="128"/>
                  </a:cubicBezTo>
                  <a:cubicBezTo>
                    <a:pt x="34" y="128"/>
                    <a:pt x="34" y="128"/>
                    <a:pt x="34" y="128"/>
                  </a:cubicBezTo>
                  <a:cubicBezTo>
                    <a:pt x="111" y="128"/>
                    <a:pt x="111" y="128"/>
                    <a:pt x="111" y="128"/>
                  </a:cubicBezTo>
                  <a:cubicBezTo>
                    <a:pt x="121" y="128"/>
                    <a:pt x="128" y="121"/>
                    <a:pt x="128" y="111"/>
                  </a:cubicBezTo>
                  <a:cubicBezTo>
                    <a:pt x="128" y="102"/>
                    <a:pt x="121" y="94"/>
                    <a:pt x="111" y="94"/>
                  </a:cubicBezTo>
                  <a:lnTo>
                    <a:pt x="34" y="94"/>
                  </a:lnTo>
                  <a:close/>
                  <a:moveTo>
                    <a:pt x="34" y="94"/>
                  </a:moveTo>
                  <a:cubicBezTo>
                    <a:pt x="34" y="94"/>
                    <a:pt x="34" y="94"/>
                    <a:pt x="34" y="94"/>
                  </a:cubicBezTo>
                </a:path>
              </a:pathLst>
            </a:custGeom>
            <a:grpFill/>
            <a:ln w="9525">
              <a:noFill/>
              <a:round/>
            </a:ln>
          </p:spPr>
          <p:txBody>
            <a:bodyPr vert="horz" wrap="square" lIns="91440" tIns="45720" rIns="91440" bIns="45720" numCol="1" anchor="t" anchorCtr="0" compatLnSpc="1"/>
            <a:lstStyle/>
            <a:p>
              <a:endParaRPr lang="en-US"/>
            </a:p>
          </p:txBody>
        </p:sp>
      </p:grpSp>
      <p:sp>
        <p:nvSpPr>
          <p:cNvPr id="77" name="TextBox 76"/>
          <p:cNvSpPr txBox="1"/>
          <p:nvPr/>
        </p:nvSpPr>
        <p:spPr>
          <a:xfrm>
            <a:off x="7150095" y="2034801"/>
            <a:ext cx="1612995" cy="1354217"/>
          </a:xfrm>
          <a:prstGeom prst="rect">
            <a:avLst/>
          </a:prstGeom>
          <a:noFill/>
        </p:spPr>
        <p:txBody>
          <a:bodyPr wrap="square" rtlCol="0">
            <a:spAutoFit/>
          </a:bodyPr>
          <a:lstStyle/>
          <a:p>
            <a:pPr algn="ctr"/>
            <a:r>
              <a:rPr lang="zh-CN" altLang="en-US" sz="1200" dirty="0">
                <a:solidFill>
                  <a:srgbClr val="00B0F0"/>
                </a:solidFill>
                <a:latin typeface="时尚中黑简体" panose="01010104010101010101" pitchFamily="2" charset="-122"/>
                <a:ea typeface="时尚中黑简体" panose="01010104010101010101" pitchFamily="2" charset="-122"/>
              </a:rPr>
              <a:t>输入关键词</a:t>
            </a:r>
            <a:endParaRPr lang="en-US" altLang="zh-CN" sz="1200" dirty="0">
              <a:solidFill>
                <a:srgbClr val="00B0F0"/>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ctr"/>
            <a:endParaRPr lang="en-US" sz="1000" dirty="0">
              <a:solidFill>
                <a:schemeClr val="tx1">
                  <a:lumMod val="50000"/>
                  <a:lumOff val="50000"/>
                </a:schemeClr>
              </a:solidFill>
            </a:endParaRPr>
          </a:p>
        </p:txBody>
      </p:sp>
      <p:grpSp>
        <p:nvGrpSpPr>
          <p:cNvPr id="91" name="Group 90"/>
          <p:cNvGrpSpPr/>
          <p:nvPr/>
        </p:nvGrpSpPr>
        <p:grpSpPr>
          <a:xfrm>
            <a:off x="7671857" y="2881058"/>
            <a:ext cx="569470" cy="727618"/>
            <a:chOff x="7239000" y="2776538"/>
            <a:chExt cx="1331913" cy="1701800"/>
          </a:xfrm>
          <a:solidFill>
            <a:schemeClr val="bg1">
              <a:lumMod val="65000"/>
            </a:schemeClr>
          </a:solidFill>
        </p:grpSpPr>
        <p:sp>
          <p:nvSpPr>
            <p:cNvPr id="1076" name="Freeform 52"/>
            <p:cNvSpPr>
              <a:spLocks noEditPoints="1"/>
            </p:cNvSpPr>
            <p:nvPr/>
          </p:nvSpPr>
          <p:spPr bwMode="auto">
            <a:xfrm>
              <a:off x="7239000" y="2776538"/>
              <a:ext cx="1331913" cy="1701800"/>
            </a:xfrm>
            <a:custGeom>
              <a:avLst/>
              <a:gdLst/>
              <a:ahLst/>
              <a:cxnLst>
                <a:cxn ang="0">
                  <a:pos x="425" y="197"/>
                </a:cxn>
                <a:cxn ang="0">
                  <a:pos x="454" y="167"/>
                </a:cxn>
                <a:cxn ang="0">
                  <a:pos x="453" y="141"/>
                </a:cxn>
                <a:cxn ang="0">
                  <a:pos x="430" y="119"/>
                </a:cxn>
                <a:cxn ang="0">
                  <a:pos x="404" y="120"/>
                </a:cxn>
                <a:cxn ang="0">
                  <a:pos x="372" y="153"/>
                </a:cxn>
                <a:cxn ang="0">
                  <a:pos x="294" y="123"/>
                </a:cxn>
                <a:cxn ang="0">
                  <a:pos x="294" y="82"/>
                </a:cxn>
                <a:cxn ang="0">
                  <a:pos x="330" y="82"/>
                </a:cxn>
                <a:cxn ang="0">
                  <a:pos x="349" y="63"/>
                </a:cxn>
                <a:cxn ang="0">
                  <a:pos x="349" y="19"/>
                </a:cxn>
                <a:cxn ang="0">
                  <a:pos x="330" y="0"/>
                </a:cxn>
                <a:cxn ang="0">
                  <a:pos x="168" y="0"/>
                </a:cxn>
                <a:cxn ang="0">
                  <a:pos x="149" y="19"/>
                </a:cxn>
                <a:cxn ang="0">
                  <a:pos x="149" y="63"/>
                </a:cxn>
                <a:cxn ang="0">
                  <a:pos x="168" y="82"/>
                </a:cxn>
                <a:cxn ang="0">
                  <a:pos x="197" y="82"/>
                </a:cxn>
                <a:cxn ang="0">
                  <a:pos x="197" y="123"/>
                </a:cxn>
                <a:cxn ang="0">
                  <a:pos x="198" y="123"/>
                </a:cxn>
                <a:cxn ang="0">
                  <a:pos x="120" y="153"/>
                </a:cxn>
                <a:cxn ang="0">
                  <a:pos x="85" y="119"/>
                </a:cxn>
                <a:cxn ang="0">
                  <a:pos x="59" y="120"/>
                </a:cxn>
                <a:cxn ang="0">
                  <a:pos x="37" y="143"/>
                </a:cxn>
                <a:cxn ang="0">
                  <a:pos x="38" y="170"/>
                </a:cxn>
                <a:cxn ang="0">
                  <a:pos x="66" y="196"/>
                </a:cxn>
                <a:cxn ang="0">
                  <a:pos x="0" y="364"/>
                </a:cxn>
                <a:cxn ang="0">
                  <a:pos x="178" y="600"/>
                </a:cxn>
                <a:cxn ang="0">
                  <a:pos x="178" y="615"/>
                </a:cxn>
                <a:cxn ang="0">
                  <a:pos x="192" y="628"/>
                </a:cxn>
                <a:cxn ang="0">
                  <a:pos x="306" y="628"/>
                </a:cxn>
                <a:cxn ang="0">
                  <a:pos x="320" y="615"/>
                </a:cxn>
                <a:cxn ang="0">
                  <a:pos x="320" y="598"/>
                </a:cxn>
                <a:cxn ang="0">
                  <a:pos x="491" y="364"/>
                </a:cxn>
                <a:cxn ang="0">
                  <a:pos x="425" y="197"/>
                </a:cxn>
                <a:cxn ang="0">
                  <a:pos x="245" y="565"/>
                </a:cxn>
                <a:cxn ang="0">
                  <a:pos x="44" y="364"/>
                </a:cxn>
                <a:cxn ang="0">
                  <a:pos x="245" y="162"/>
                </a:cxn>
                <a:cxn ang="0">
                  <a:pos x="447" y="364"/>
                </a:cxn>
                <a:cxn ang="0">
                  <a:pos x="245" y="565"/>
                </a:cxn>
                <a:cxn ang="0">
                  <a:pos x="245" y="565"/>
                </a:cxn>
                <a:cxn ang="0">
                  <a:pos x="245" y="565"/>
                </a:cxn>
              </a:cxnLst>
              <a:rect l="0" t="0" r="r" b="b"/>
              <a:pathLst>
                <a:path w="491" h="628">
                  <a:moveTo>
                    <a:pt x="425" y="197"/>
                  </a:moveTo>
                  <a:cubicBezTo>
                    <a:pt x="454" y="167"/>
                    <a:pt x="454" y="167"/>
                    <a:pt x="454" y="167"/>
                  </a:cubicBezTo>
                  <a:cubicBezTo>
                    <a:pt x="461" y="160"/>
                    <a:pt x="461" y="148"/>
                    <a:pt x="453" y="141"/>
                  </a:cubicBezTo>
                  <a:cubicBezTo>
                    <a:pt x="430" y="119"/>
                    <a:pt x="430" y="119"/>
                    <a:pt x="430" y="119"/>
                  </a:cubicBezTo>
                  <a:cubicBezTo>
                    <a:pt x="423" y="112"/>
                    <a:pt x="411" y="112"/>
                    <a:pt x="404" y="120"/>
                  </a:cubicBezTo>
                  <a:cubicBezTo>
                    <a:pt x="372" y="153"/>
                    <a:pt x="372" y="153"/>
                    <a:pt x="372" y="153"/>
                  </a:cubicBezTo>
                  <a:cubicBezTo>
                    <a:pt x="348" y="139"/>
                    <a:pt x="322" y="129"/>
                    <a:pt x="294" y="123"/>
                  </a:cubicBezTo>
                  <a:cubicBezTo>
                    <a:pt x="294" y="82"/>
                    <a:pt x="294" y="82"/>
                    <a:pt x="294" y="82"/>
                  </a:cubicBezTo>
                  <a:cubicBezTo>
                    <a:pt x="330" y="82"/>
                    <a:pt x="330" y="82"/>
                    <a:pt x="330" y="82"/>
                  </a:cubicBezTo>
                  <a:cubicBezTo>
                    <a:pt x="341" y="82"/>
                    <a:pt x="349" y="74"/>
                    <a:pt x="349" y="63"/>
                  </a:cubicBezTo>
                  <a:cubicBezTo>
                    <a:pt x="349" y="19"/>
                    <a:pt x="349" y="19"/>
                    <a:pt x="349" y="19"/>
                  </a:cubicBezTo>
                  <a:cubicBezTo>
                    <a:pt x="349" y="9"/>
                    <a:pt x="341" y="0"/>
                    <a:pt x="330" y="0"/>
                  </a:cubicBezTo>
                  <a:cubicBezTo>
                    <a:pt x="168" y="0"/>
                    <a:pt x="168" y="0"/>
                    <a:pt x="168" y="0"/>
                  </a:cubicBezTo>
                  <a:cubicBezTo>
                    <a:pt x="158" y="0"/>
                    <a:pt x="149" y="9"/>
                    <a:pt x="149" y="19"/>
                  </a:cubicBezTo>
                  <a:cubicBezTo>
                    <a:pt x="149" y="63"/>
                    <a:pt x="149" y="63"/>
                    <a:pt x="149" y="63"/>
                  </a:cubicBezTo>
                  <a:cubicBezTo>
                    <a:pt x="149" y="74"/>
                    <a:pt x="158" y="82"/>
                    <a:pt x="168" y="82"/>
                  </a:cubicBezTo>
                  <a:cubicBezTo>
                    <a:pt x="197" y="82"/>
                    <a:pt x="197" y="82"/>
                    <a:pt x="197" y="82"/>
                  </a:cubicBezTo>
                  <a:cubicBezTo>
                    <a:pt x="197" y="123"/>
                    <a:pt x="197" y="123"/>
                    <a:pt x="197" y="123"/>
                  </a:cubicBezTo>
                  <a:cubicBezTo>
                    <a:pt x="198" y="123"/>
                    <a:pt x="198" y="123"/>
                    <a:pt x="198" y="123"/>
                  </a:cubicBezTo>
                  <a:cubicBezTo>
                    <a:pt x="170" y="129"/>
                    <a:pt x="144" y="139"/>
                    <a:pt x="120" y="153"/>
                  </a:cubicBezTo>
                  <a:cubicBezTo>
                    <a:pt x="85" y="119"/>
                    <a:pt x="85" y="119"/>
                    <a:pt x="85" y="119"/>
                  </a:cubicBezTo>
                  <a:cubicBezTo>
                    <a:pt x="78" y="112"/>
                    <a:pt x="66" y="112"/>
                    <a:pt x="59" y="120"/>
                  </a:cubicBezTo>
                  <a:cubicBezTo>
                    <a:pt x="37" y="143"/>
                    <a:pt x="37" y="143"/>
                    <a:pt x="37" y="143"/>
                  </a:cubicBezTo>
                  <a:cubicBezTo>
                    <a:pt x="30" y="150"/>
                    <a:pt x="30" y="162"/>
                    <a:pt x="38" y="170"/>
                  </a:cubicBezTo>
                  <a:cubicBezTo>
                    <a:pt x="66" y="196"/>
                    <a:pt x="66" y="196"/>
                    <a:pt x="66" y="196"/>
                  </a:cubicBezTo>
                  <a:cubicBezTo>
                    <a:pt x="25" y="240"/>
                    <a:pt x="0" y="299"/>
                    <a:pt x="0" y="364"/>
                  </a:cubicBezTo>
                  <a:cubicBezTo>
                    <a:pt x="0" y="476"/>
                    <a:pt x="75" y="571"/>
                    <a:pt x="178" y="600"/>
                  </a:cubicBezTo>
                  <a:cubicBezTo>
                    <a:pt x="178" y="615"/>
                    <a:pt x="178" y="615"/>
                    <a:pt x="178" y="615"/>
                  </a:cubicBezTo>
                  <a:cubicBezTo>
                    <a:pt x="178" y="622"/>
                    <a:pt x="184" y="628"/>
                    <a:pt x="192" y="628"/>
                  </a:cubicBezTo>
                  <a:cubicBezTo>
                    <a:pt x="306" y="628"/>
                    <a:pt x="306" y="628"/>
                    <a:pt x="306" y="628"/>
                  </a:cubicBezTo>
                  <a:cubicBezTo>
                    <a:pt x="314" y="628"/>
                    <a:pt x="320" y="622"/>
                    <a:pt x="320" y="615"/>
                  </a:cubicBezTo>
                  <a:cubicBezTo>
                    <a:pt x="320" y="598"/>
                    <a:pt x="320" y="598"/>
                    <a:pt x="320" y="598"/>
                  </a:cubicBezTo>
                  <a:cubicBezTo>
                    <a:pt x="419" y="566"/>
                    <a:pt x="491" y="473"/>
                    <a:pt x="491" y="364"/>
                  </a:cubicBezTo>
                  <a:cubicBezTo>
                    <a:pt x="491" y="300"/>
                    <a:pt x="466" y="241"/>
                    <a:pt x="425" y="197"/>
                  </a:cubicBezTo>
                  <a:close/>
                  <a:moveTo>
                    <a:pt x="245" y="565"/>
                  </a:moveTo>
                  <a:cubicBezTo>
                    <a:pt x="134" y="565"/>
                    <a:pt x="44" y="475"/>
                    <a:pt x="44" y="364"/>
                  </a:cubicBezTo>
                  <a:cubicBezTo>
                    <a:pt x="44" y="253"/>
                    <a:pt x="134" y="162"/>
                    <a:pt x="245" y="162"/>
                  </a:cubicBezTo>
                  <a:cubicBezTo>
                    <a:pt x="356" y="162"/>
                    <a:pt x="447" y="253"/>
                    <a:pt x="447" y="364"/>
                  </a:cubicBezTo>
                  <a:cubicBezTo>
                    <a:pt x="447" y="475"/>
                    <a:pt x="356" y="565"/>
                    <a:pt x="245" y="565"/>
                  </a:cubicBezTo>
                  <a:close/>
                  <a:moveTo>
                    <a:pt x="245" y="565"/>
                  </a:moveTo>
                  <a:cubicBezTo>
                    <a:pt x="245" y="565"/>
                    <a:pt x="245" y="565"/>
                    <a:pt x="245" y="565"/>
                  </a:cubicBezTo>
                </a:path>
              </a:pathLst>
            </a:custGeom>
            <a:grpFill/>
            <a:ln w="9525">
              <a:noFill/>
              <a:round/>
            </a:ln>
          </p:spPr>
          <p:txBody>
            <a:bodyPr vert="horz" wrap="square" lIns="91440" tIns="45720" rIns="91440" bIns="45720" numCol="1" anchor="t" anchorCtr="0" compatLnSpc="1"/>
            <a:lstStyle/>
            <a:p>
              <a:endParaRPr lang="en-US"/>
            </a:p>
          </p:txBody>
        </p:sp>
        <p:sp>
          <p:nvSpPr>
            <p:cNvPr id="1077" name="Freeform 53"/>
            <p:cNvSpPr>
              <a:spLocks noEditPoints="1"/>
            </p:cNvSpPr>
            <p:nvPr/>
          </p:nvSpPr>
          <p:spPr bwMode="auto">
            <a:xfrm>
              <a:off x="7829550" y="3557588"/>
              <a:ext cx="363538" cy="298450"/>
            </a:xfrm>
            <a:custGeom>
              <a:avLst/>
              <a:gdLst/>
              <a:ahLst/>
              <a:cxnLst>
                <a:cxn ang="0">
                  <a:pos x="128" y="8"/>
                </a:cxn>
                <a:cxn ang="0">
                  <a:pos x="21" y="46"/>
                </a:cxn>
                <a:cxn ang="0">
                  <a:pos x="17" y="48"/>
                </a:cxn>
                <a:cxn ang="0">
                  <a:pos x="16" y="49"/>
                </a:cxn>
                <a:cxn ang="0">
                  <a:pos x="16" y="49"/>
                </a:cxn>
                <a:cxn ang="0">
                  <a:pos x="0" y="77"/>
                </a:cxn>
                <a:cxn ang="0">
                  <a:pos x="33" y="110"/>
                </a:cxn>
                <a:cxn ang="0">
                  <a:pos x="52" y="104"/>
                </a:cxn>
                <a:cxn ang="0">
                  <a:pos x="52" y="104"/>
                </a:cxn>
                <a:cxn ang="0">
                  <a:pos x="53" y="104"/>
                </a:cxn>
                <a:cxn ang="0">
                  <a:pos x="61" y="95"/>
                </a:cxn>
                <a:cxn ang="0">
                  <a:pos x="128" y="8"/>
                </a:cxn>
                <a:cxn ang="0">
                  <a:pos x="128" y="8"/>
                </a:cxn>
                <a:cxn ang="0">
                  <a:pos x="128" y="8"/>
                </a:cxn>
              </a:cxnLst>
              <a:rect l="0" t="0" r="r" b="b"/>
              <a:pathLst>
                <a:path w="134" h="110">
                  <a:moveTo>
                    <a:pt x="128" y="8"/>
                  </a:moveTo>
                  <a:cubicBezTo>
                    <a:pt x="121" y="0"/>
                    <a:pt x="42" y="37"/>
                    <a:pt x="21" y="46"/>
                  </a:cubicBezTo>
                  <a:cubicBezTo>
                    <a:pt x="20" y="47"/>
                    <a:pt x="18" y="48"/>
                    <a:pt x="17" y="48"/>
                  </a:cubicBezTo>
                  <a:cubicBezTo>
                    <a:pt x="17" y="49"/>
                    <a:pt x="16" y="49"/>
                    <a:pt x="16" y="49"/>
                  </a:cubicBezTo>
                  <a:cubicBezTo>
                    <a:pt x="16" y="49"/>
                    <a:pt x="16" y="49"/>
                    <a:pt x="16" y="49"/>
                  </a:cubicBezTo>
                  <a:cubicBezTo>
                    <a:pt x="6" y="54"/>
                    <a:pt x="0" y="65"/>
                    <a:pt x="0" y="77"/>
                  </a:cubicBezTo>
                  <a:cubicBezTo>
                    <a:pt x="0" y="96"/>
                    <a:pt x="15" y="110"/>
                    <a:pt x="33" y="110"/>
                  </a:cubicBezTo>
                  <a:cubicBezTo>
                    <a:pt x="40" y="110"/>
                    <a:pt x="47" y="108"/>
                    <a:pt x="52" y="104"/>
                  </a:cubicBezTo>
                  <a:cubicBezTo>
                    <a:pt x="52" y="104"/>
                    <a:pt x="52" y="104"/>
                    <a:pt x="52" y="104"/>
                  </a:cubicBezTo>
                  <a:cubicBezTo>
                    <a:pt x="52" y="104"/>
                    <a:pt x="53" y="104"/>
                    <a:pt x="53" y="104"/>
                  </a:cubicBezTo>
                  <a:cubicBezTo>
                    <a:pt x="56" y="101"/>
                    <a:pt x="58" y="98"/>
                    <a:pt x="61" y="95"/>
                  </a:cubicBezTo>
                  <a:cubicBezTo>
                    <a:pt x="81" y="73"/>
                    <a:pt x="134" y="15"/>
                    <a:pt x="128" y="8"/>
                  </a:cubicBezTo>
                  <a:close/>
                  <a:moveTo>
                    <a:pt x="128" y="8"/>
                  </a:moveTo>
                  <a:cubicBezTo>
                    <a:pt x="128" y="8"/>
                    <a:pt x="128" y="8"/>
                    <a:pt x="128" y="8"/>
                  </a:cubicBezTo>
                </a:path>
              </a:pathLst>
            </a:custGeom>
            <a:grpFill/>
            <a:ln w="9525">
              <a:noFill/>
              <a:round/>
            </a:ln>
          </p:spPr>
          <p:txBody>
            <a:bodyPr vert="horz" wrap="square" lIns="91440" tIns="45720" rIns="91440" bIns="45720" numCol="1" anchor="t" anchorCtr="0" compatLnSpc="1"/>
            <a:lstStyle/>
            <a:p>
              <a:endParaRPr lang="en-US"/>
            </a:p>
          </p:txBody>
        </p:sp>
        <p:sp>
          <p:nvSpPr>
            <p:cNvPr id="1078" name="Freeform 54"/>
            <p:cNvSpPr>
              <a:spLocks noEditPoints="1"/>
            </p:cNvSpPr>
            <p:nvPr/>
          </p:nvSpPr>
          <p:spPr bwMode="auto">
            <a:xfrm>
              <a:off x="7870825" y="4121151"/>
              <a:ext cx="84138" cy="115888"/>
            </a:xfrm>
            <a:custGeom>
              <a:avLst/>
              <a:gdLst/>
              <a:ahLst/>
              <a:cxnLst>
                <a:cxn ang="0">
                  <a:pos x="30" y="0"/>
                </a:cxn>
                <a:cxn ang="0">
                  <a:pos x="1" y="0"/>
                </a:cxn>
                <a:cxn ang="0">
                  <a:pos x="0" y="0"/>
                </a:cxn>
                <a:cxn ang="0">
                  <a:pos x="0" y="43"/>
                </a:cxn>
                <a:cxn ang="0">
                  <a:pos x="1" y="43"/>
                </a:cxn>
                <a:cxn ang="0">
                  <a:pos x="30" y="43"/>
                </a:cxn>
                <a:cxn ang="0">
                  <a:pos x="31" y="43"/>
                </a:cxn>
                <a:cxn ang="0">
                  <a:pos x="31" y="0"/>
                </a:cxn>
                <a:cxn ang="0">
                  <a:pos x="30" y="0"/>
                </a:cxn>
                <a:cxn ang="0">
                  <a:pos x="30" y="0"/>
                </a:cxn>
                <a:cxn ang="0">
                  <a:pos x="30" y="0"/>
                </a:cxn>
              </a:cxnLst>
              <a:rect l="0" t="0" r="r" b="b"/>
              <a:pathLst>
                <a:path w="31" h="43">
                  <a:moveTo>
                    <a:pt x="30" y="0"/>
                  </a:moveTo>
                  <a:cubicBezTo>
                    <a:pt x="1" y="0"/>
                    <a:pt x="1" y="0"/>
                    <a:pt x="1" y="0"/>
                  </a:cubicBezTo>
                  <a:cubicBezTo>
                    <a:pt x="0" y="0"/>
                    <a:pt x="0" y="0"/>
                    <a:pt x="0" y="0"/>
                  </a:cubicBezTo>
                  <a:cubicBezTo>
                    <a:pt x="0" y="43"/>
                    <a:pt x="0" y="43"/>
                    <a:pt x="0" y="43"/>
                  </a:cubicBezTo>
                  <a:cubicBezTo>
                    <a:pt x="0" y="43"/>
                    <a:pt x="0" y="43"/>
                    <a:pt x="1" y="43"/>
                  </a:cubicBezTo>
                  <a:cubicBezTo>
                    <a:pt x="30" y="43"/>
                    <a:pt x="30" y="43"/>
                    <a:pt x="30" y="43"/>
                  </a:cubicBezTo>
                  <a:cubicBezTo>
                    <a:pt x="30" y="43"/>
                    <a:pt x="31" y="43"/>
                    <a:pt x="31" y="43"/>
                  </a:cubicBezTo>
                  <a:cubicBezTo>
                    <a:pt x="31" y="0"/>
                    <a:pt x="31" y="0"/>
                    <a:pt x="31" y="0"/>
                  </a:cubicBezTo>
                  <a:cubicBezTo>
                    <a:pt x="31" y="0"/>
                    <a:pt x="30" y="0"/>
                    <a:pt x="30" y="0"/>
                  </a:cubicBezTo>
                  <a:close/>
                  <a:moveTo>
                    <a:pt x="30" y="0"/>
                  </a:moveTo>
                  <a:cubicBezTo>
                    <a:pt x="30" y="0"/>
                    <a:pt x="30" y="0"/>
                    <a:pt x="30" y="0"/>
                  </a:cubicBezTo>
                </a:path>
              </a:pathLst>
            </a:custGeom>
            <a:grpFill/>
            <a:ln w="9525">
              <a:noFill/>
              <a:round/>
            </a:ln>
          </p:spPr>
          <p:txBody>
            <a:bodyPr vert="horz" wrap="square" lIns="91440" tIns="45720" rIns="91440" bIns="45720" numCol="1" anchor="t" anchorCtr="0" compatLnSpc="1"/>
            <a:lstStyle/>
            <a:p>
              <a:endParaRPr lang="en-US"/>
            </a:p>
          </p:txBody>
        </p:sp>
        <p:sp>
          <p:nvSpPr>
            <p:cNvPr id="1079" name="Freeform 55"/>
            <p:cNvSpPr>
              <a:spLocks noEditPoints="1"/>
            </p:cNvSpPr>
            <p:nvPr/>
          </p:nvSpPr>
          <p:spPr bwMode="auto">
            <a:xfrm>
              <a:off x="7466013" y="3711576"/>
              <a:ext cx="120650" cy="80963"/>
            </a:xfrm>
            <a:custGeom>
              <a:avLst/>
              <a:gdLst/>
              <a:ahLst/>
              <a:cxnLst>
                <a:cxn ang="0">
                  <a:pos x="44" y="30"/>
                </a:cxn>
                <a:cxn ang="0">
                  <a:pos x="44" y="1"/>
                </a:cxn>
                <a:cxn ang="0">
                  <a:pos x="43" y="0"/>
                </a:cxn>
                <a:cxn ang="0">
                  <a:pos x="1" y="0"/>
                </a:cxn>
                <a:cxn ang="0">
                  <a:pos x="0" y="1"/>
                </a:cxn>
                <a:cxn ang="0">
                  <a:pos x="0" y="30"/>
                </a:cxn>
                <a:cxn ang="0">
                  <a:pos x="1" y="30"/>
                </a:cxn>
                <a:cxn ang="0">
                  <a:pos x="43" y="30"/>
                </a:cxn>
                <a:cxn ang="0">
                  <a:pos x="44" y="30"/>
                </a:cxn>
                <a:cxn ang="0">
                  <a:pos x="44" y="30"/>
                </a:cxn>
                <a:cxn ang="0">
                  <a:pos x="44" y="30"/>
                </a:cxn>
              </a:cxnLst>
              <a:rect l="0" t="0" r="r" b="b"/>
              <a:pathLst>
                <a:path w="44" h="30">
                  <a:moveTo>
                    <a:pt x="44" y="30"/>
                  </a:moveTo>
                  <a:cubicBezTo>
                    <a:pt x="44" y="1"/>
                    <a:pt x="44" y="1"/>
                    <a:pt x="44" y="1"/>
                  </a:cubicBezTo>
                  <a:cubicBezTo>
                    <a:pt x="44" y="1"/>
                    <a:pt x="44" y="0"/>
                    <a:pt x="43" y="0"/>
                  </a:cubicBezTo>
                  <a:cubicBezTo>
                    <a:pt x="1" y="0"/>
                    <a:pt x="1" y="0"/>
                    <a:pt x="1" y="0"/>
                  </a:cubicBezTo>
                  <a:cubicBezTo>
                    <a:pt x="1" y="0"/>
                    <a:pt x="0" y="1"/>
                    <a:pt x="0" y="1"/>
                  </a:cubicBezTo>
                  <a:cubicBezTo>
                    <a:pt x="0" y="30"/>
                    <a:pt x="0" y="30"/>
                    <a:pt x="0" y="30"/>
                  </a:cubicBezTo>
                  <a:cubicBezTo>
                    <a:pt x="0" y="30"/>
                    <a:pt x="1" y="30"/>
                    <a:pt x="1" y="30"/>
                  </a:cubicBezTo>
                  <a:cubicBezTo>
                    <a:pt x="43" y="30"/>
                    <a:pt x="43" y="30"/>
                    <a:pt x="43" y="30"/>
                  </a:cubicBezTo>
                  <a:cubicBezTo>
                    <a:pt x="44" y="30"/>
                    <a:pt x="44" y="30"/>
                    <a:pt x="44" y="30"/>
                  </a:cubicBezTo>
                  <a:close/>
                  <a:moveTo>
                    <a:pt x="44" y="30"/>
                  </a:moveTo>
                  <a:cubicBezTo>
                    <a:pt x="44" y="30"/>
                    <a:pt x="44" y="30"/>
                    <a:pt x="44" y="30"/>
                  </a:cubicBezTo>
                </a:path>
              </a:pathLst>
            </a:custGeom>
            <a:grpFill/>
            <a:ln w="9525">
              <a:noFill/>
              <a:round/>
            </a:ln>
          </p:spPr>
          <p:txBody>
            <a:bodyPr vert="horz" wrap="square" lIns="91440" tIns="45720" rIns="91440" bIns="45720" numCol="1" anchor="t" anchorCtr="0" compatLnSpc="1"/>
            <a:lstStyle/>
            <a:p>
              <a:endParaRPr lang="en-US"/>
            </a:p>
          </p:txBody>
        </p:sp>
        <p:sp>
          <p:nvSpPr>
            <p:cNvPr id="1080" name="Freeform 56"/>
            <p:cNvSpPr>
              <a:spLocks noEditPoints="1"/>
            </p:cNvSpPr>
            <p:nvPr/>
          </p:nvSpPr>
          <p:spPr bwMode="auto">
            <a:xfrm>
              <a:off x="7870825" y="3267076"/>
              <a:ext cx="84138" cy="119063"/>
            </a:xfrm>
            <a:custGeom>
              <a:avLst/>
              <a:gdLst/>
              <a:ahLst/>
              <a:cxnLst>
                <a:cxn ang="0">
                  <a:pos x="1" y="44"/>
                </a:cxn>
                <a:cxn ang="0">
                  <a:pos x="30" y="44"/>
                </a:cxn>
                <a:cxn ang="0">
                  <a:pos x="31" y="43"/>
                </a:cxn>
                <a:cxn ang="0">
                  <a:pos x="31" y="1"/>
                </a:cxn>
                <a:cxn ang="0">
                  <a:pos x="30" y="0"/>
                </a:cxn>
                <a:cxn ang="0">
                  <a:pos x="1" y="0"/>
                </a:cxn>
                <a:cxn ang="0">
                  <a:pos x="0" y="1"/>
                </a:cxn>
                <a:cxn ang="0">
                  <a:pos x="0" y="43"/>
                </a:cxn>
                <a:cxn ang="0">
                  <a:pos x="1" y="44"/>
                </a:cxn>
                <a:cxn ang="0">
                  <a:pos x="1" y="44"/>
                </a:cxn>
                <a:cxn ang="0">
                  <a:pos x="1" y="44"/>
                </a:cxn>
              </a:cxnLst>
              <a:rect l="0" t="0" r="r" b="b"/>
              <a:pathLst>
                <a:path w="31" h="44">
                  <a:moveTo>
                    <a:pt x="1" y="44"/>
                  </a:moveTo>
                  <a:cubicBezTo>
                    <a:pt x="30" y="44"/>
                    <a:pt x="30" y="44"/>
                    <a:pt x="30" y="44"/>
                  </a:cubicBezTo>
                  <a:cubicBezTo>
                    <a:pt x="30" y="44"/>
                    <a:pt x="31" y="43"/>
                    <a:pt x="31" y="43"/>
                  </a:cubicBezTo>
                  <a:cubicBezTo>
                    <a:pt x="31" y="1"/>
                    <a:pt x="31" y="1"/>
                    <a:pt x="31" y="1"/>
                  </a:cubicBezTo>
                  <a:cubicBezTo>
                    <a:pt x="31" y="0"/>
                    <a:pt x="30" y="0"/>
                    <a:pt x="30" y="0"/>
                  </a:cubicBezTo>
                  <a:cubicBezTo>
                    <a:pt x="1" y="0"/>
                    <a:pt x="1" y="0"/>
                    <a:pt x="1" y="0"/>
                  </a:cubicBezTo>
                  <a:cubicBezTo>
                    <a:pt x="0" y="0"/>
                    <a:pt x="0" y="0"/>
                    <a:pt x="0" y="1"/>
                  </a:cubicBezTo>
                  <a:cubicBezTo>
                    <a:pt x="0" y="43"/>
                    <a:pt x="0" y="43"/>
                    <a:pt x="0" y="43"/>
                  </a:cubicBezTo>
                  <a:cubicBezTo>
                    <a:pt x="0" y="43"/>
                    <a:pt x="0" y="44"/>
                    <a:pt x="1" y="44"/>
                  </a:cubicBezTo>
                  <a:close/>
                  <a:moveTo>
                    <a:pt x="1" y="44"/>
                  </a:moveTo>
                  <a:cubicBezTo>
                    <a:pt x="1" y="44"/>
                    <a:pt x="1" y="44"/>
                    <a:pt x="1" y="44"/>
                  </a:cubicBezTo>
                </a:path>
              </a:pathLst>
            </a:custGeom>
            <a:grpFill/>
            <a:ln w="9525">
              <a:noFill/>
              <a:round/>
            </a:ln>
          </p:spPr>
          <p:txBody>
            <a:bodyPr vert="horz" wrap="square" lIns="91440" tIns="45720" rIns="91440" bIns="45720" numCol="1" anchor="t" anchorCtr="0" compatLnSpc="1"/>
            <a:lstStyle/>
            <a:p>
              <a:endParaRPr lang="en-US"/>
            </a:p>
          </p:txBody>
        </p:sp>
        <p:sp>
          <p:nvSpPr>
            <p:cNvPr id="1081" name="Freeform 57"/>
            <p:cNvSpPr>
              <a:spLocks noEditPoints="1"/>
            </p:cNvSpPr>
            <p:nvPr/>
          </p:nvSpPr>
          <p:spPr bwMode="auto">
            <a:xfrm>
              <a:off x="8239125" y="3711576"/>
              <a:ext cx="117475" cy="80963"/>
            </a:xfrm>
            <a:custGeom>
              <a:avLst/>
              <a:gdLst/>
              <a:ahLst/>
              <a:cxnLst>
                <a:cxn ang="0">
                  <a:pos x="43" y="0"/>
                </a:cxn>
                <a:cxn ang="0">
                  <a:pos x="0" y="0"/>
                </a:cxn>
                <a:cxn ang="0">
                  <a:pos x="0" y="1"/>
                </a:cxn>
                <a:cxn ang="0">
                  <a:pos x="0" y="29"/>
                </a:cxn>
                <a:cxn ang="0">
                  <a:pos x="0" y="30"/>
                </a:cxn>
                <a:cxn ang="0">
                  <a:pos x="43" y="30"/>
                </a:cxn>
                <a:cxn ang="0">
                  <a:pos x="43" y="29"/>
                </a:cxn>
                <a:cxn ang="0">
                  <a:pos x="43" y="1"/>
                </a:cxn>
                <a:cxn ang="0">
                  <a:pos x="43" y="0"/>
                </a:cxn>
                <a:cxn ang="0">
                  <a:pos x="43" y="0"/>
                </a:cxn>
                <a:cxn ang="0">
                  <a:pos x="43" y="0"/>
                </a:cxn>
              </a:cxnLst>
              <a:rect l="0" t="0" r="r" b="b"/>
              <a:pathLst>
                <a:path w="43" h="30">
                  <a:moveTo>
                    <a:pt x="43" y="0"/>
                  </a:moveTo>
                  <a:cubicBezTo>
                    <a:pt x="0" y="0"/>
                    <a:pt x="0" y="0"/>
                    <a:pt x="0" y="0"/>
                  </a:cubicBezTo>
                  <a:cubicBezTo>
                    <a:pt x="0" y="0"/>
                    <a:pt x="0" y="0"/>
                    <a:pt x="0" y="1"/>
                  </a:cubicBezTo>
                  <a:cubicBezTo>
                    <a:pt x="0" y="29"/>
                    <a:pt x="0" y="29"/>
                    <a:pt x="0" y="29"/>
                  </a:cubicBezTo>
                  <a:cubicBezTo>
                    <a:pt x="0" y="30"/>
                    <a:pt x="0" y="30"/>
                    <a:pt x="0" y="30"/>
                  </a:cubicBezTo>
                  <a:cubicBezTo>
                    <a:pt x="43" y="30"/>
                    <a:pt x="43" y="30"/>
                    <a:pt x="43" y="30"/>
                  </a:cubicBezTo>
                  <a:cubicBezTo>
                    <a:pt x="43" y="30"/>
                    <a:pt x="43" y="30"/>
                    <a:pt x="43" y="29"/>
                  </a:cubicBezTo>
                  <a:cubicBezTo>
                    <a:pt x="43" y="1"/>
                    <a:pt x="43" y="1"/>
                    <a:pt x="43" y="1"/>
                  </a:cubicBezTo>
                  <a:cubicBezTo>
                    <a:pt x="43" y="0"/>
                    <a:pt x="43" y="0"/>
                    <a:pt x="43" y="0"/>
                  </a:cubicBezTo>
                  <a:close/>
                  <a:moveTo>
                    <a:pt x="43" y="0"/>
                  </a:moveTo>
                  <a:cubicBezTo>
                    <a:pt x="43" y="0"/>
                    <a:pt x="43" y="0"/>
                    <a:pt x="43" y="0"/>
                  </a:cubicBezTo>
                </a:path>
              </a:pathLst>
            </a:custGeom>
            <a:grpFill/>
            <a:ln w="9525">
              <a:noFill/>
              <a:round/>
            </a:ln>
          </p:spPr>
          <p:txBody>
            <a:bodyPr vert="horz" wrap="square" lIns="91440" tIns="45720" rIns="91440" bIns="45720" numCol="1" anchor="t" anchorCtr="0" compatLnSpc="1"/>
            <a:lstStyle/>
            <a:p>
              <a:endParaRPr lang="en-US"/>
            </a:p>
          </p:txBody>
        </p:sp>
        <p:sp>
          <p:nvSpPr>
            <p:cNvPr id="1082" name="Freeform 58"/>
            <p:cNvSpPr>
              <a:spLocks noEditPoints="1"/>
            </p:cNvSpPr>
            <p:nvPr/>
          </p:nvSpPr>
          <p:spPr bwMode="auto">
            <a:xfrm>
              <a:off x="7518400" y="3990976"/>
              <a:ext cx="141288" cy="142875"/>
            </a:xfrm>
            <a:custGeom>
              <a:avLst/>
              <a:gdLst/>
              <a:ahLst/>
              <a:cxnLst>
                <a:cxn ang="0">
                  <a:pos x="31" y="0"/>
                </a:cxn>
                <a:cxn ang="0">
                  <a:pos x="30" y="0"/>
                </a:cxn>
                <a:cxn ang="0">
                  <a:pos x="0" y="31"/>
                </a:cxn>
                <a:cxn ang="0">
                  <a:pos x="0" y="31"/>
                </a:cxn>
                <a:cxn ang="0">
                  <a:pos x="0" y="31"/>
                </a:cxn>
                <a:cxn ang="0">
                  <a:pos x="21" y="53"/>
                </a:cxn>
                <a:cxn ang="0">
                  <a:pos x="21" y="53"/>
                </a:cxn>
                <a:cxn ang="0">
                  <a:pos x="22" y="53"/>
                </a:cxn>
                <a:cxn ang="0">
                  <a:pos x="52" y="22"/>
                </a:cxn>
                <a:cxn ang="0">
                  <a:pos x="52" y="22"/>
                </a:cxn>
                <a:cxn ang="0">
                  <a:pos x="52" y="21"/>
                </a:cxn>
                <a:cxn ang="0">
                  <a:pos x="31" y="0"/>
                </a:cxn>
                <a:cxn ang="0">
                  <a:pos x="31" y="0"/>
                </a:cxn>
                <a:cxn ang="0">
                  <a:pos x="31" y="0"/>
                </a:cxn>
              </a:cxnLst>
              <a:rect l="0" t="0" r="r" b="b"/>
              <a:pathLst>
                <a:path w="52" h="53">
                  <a:moveTo>
                    <a:pt x="31" y="0"/>
                  </a:moveTo>
                  <a:cubicBezTo>
                    <a:pt x="31" y="0"/>
                    <a:pt x="31" y="0"/>
                    <a:pt x="30" y="0"/>
                  </a:cubicBezTo>
                  <a:cubicBezTo>
                    <a:pt x="0" y="31"/>
                    <a:pt x="0" y="31"/>
                    <a:pt x="0" y="31"/>
                  </a:cubicBezTo>
                  <a:cubicBezTo>
                    <a:pt x="0" y="31"/>
                    <a:pt x="0" y="31"/>
                    <a:pt x="0" y="31"/>
                  </a:cubicBezTo>
                  <a:cubicBezTo>
                    <a:pt x="0" y="31"/>
                    <a:pt x="0" y="31"/>
                    <a:pt x="0" y="31"/>
                  </a:cubicBezTo>
                  <a:cubicBezTo>
                    <a:pt x="21" y="53"/>
                    <a:pt x="21" y="53"/>
                    <a:pt x="21" y="53"/>
                  </a:cubicBezTo>
                  <a:cubicBezTo>
                    <a:pt x="21" y="53"/>
                    <a:pt x="21" y="53"/>
                    <a:pt x="21" y="53"/>
                  </a:cubicBezTo>
                  <a:cubicBezTo>
                    <a:pt x="22" y="53"/>
                    <a:pt x="22" y="53"/>
                    <a:pt x="22" y="53"/>
                  </a:cubicBezTo>
                  <a:cubicBezTo>
                    <a:pt x="52" y="22"/>
                    <a:pt x="52" y="22"/>
                    <a:pt x="52" y="22"/>
                  </a:cubicBezTo>
                  <a:cubicBezTo>
                    <a:pt x="52" y="22"/>
                    <a:pt x="52" y="22"/>
                    <a:pt x="52" y="22"/>
                  </a:cubicBezTo>
                  <a:cubicBezTo>
                    <a:pt x="52" y="21"/>
                    <a:pt x="52" y="21"/>
                    <a:pt x="52" y="21"/>
                  </a:cubicBezTo>
                  <a:lnTo>
                    <a:pt x="31" y="0"/>
                  </a:lnTo>
                  <a:close/>
                  <a:moveTo>
                    <a:pt x="31" y="0"/>
                  </a:moveTo>
                  <a:cubicBezTo>
                    <a:pt x="31" y="0"/>
                    <a:pt x="31" y="0"/>
                    <a:pt x="31" y="0"/>
                  </a:cubicBezTo>
                </a:path>
              </a:pathLst>
            </a:custGeom>
            <a:grpFill/>
            <a:ln w="9525">
              <a:noFill/>
              <a:round/>
            </a:ln>
          </p:spPr>
          <p:txBody>
            <a:bodyPr vert="horz" wrap="square" lIns="91440" tIns="45720" rIns="91440" bIns="45720" numCol="1" anchor="t" anchorCtr="0" compatLnSpc="1"/>
            <a:lstStyle/>
            <a:p>
              <a:endParaRPr lang="en-US"/>
            </a:p>
          </p:txBody>
        </p:sp>
        <p:sp>
          <p:nvSpPr>
            <p:cNvPr id="1083" name="Freeform 59"/>
            <p:cNvSpPr>
              <a:spLocks noEditPoints="1"/>
            </p:cNvSpPr>
            <p:nvPr/>
          </p:nvSpPr>
          <p:spPr bwMode="auto">
            <a:xfrm>
              <a:off x="7548563" y="3408363"/>
              <a:ext cx="139700" cy="142875"/>
            </a:xfrm>
            <a:custGeom>
              <a:avLst/>
              <a:gdLst/>
              <a:ahLst/>
              <a:cxnLst>
                <a:cxn ang="0">
                  <a:pos x="21" y="0"/>
                </a:cxn>
                <a:cxn ang="0">
                  <a:pos x="20" y="0"/>
                </a:cxn>
                <a:cxn ang="0">
                  <a:pos x="0" y="21"/>
                </a:cxn>
                <a:cxn ang="0">
                  <a:pos x="0" y="21"/>
                </a:cxn>
                <a:cxn ang="0">
                  <a:pos x="0" y="22"/>
                </a:cxn>
                <a:cxn ang="0">
                  <a:pos x="30" y="52"/>
                </a:cxn>
                <a:cxn ang="0">
                  <a:pos x="31" y="53"/>
                </a:cxn>
                <a:cxn ang="0">
                  <a:pos x="31" y="52"/>
                </a:cxn>
                <a:cxn ang="0">
                  <a:pos x="52" y="32"/>
                </a:cxn>
                <a:cxn ang="0">
                  <a:pos x="52" y="31"/>
                </a:cxn>
                <a:cxn ang="0">
                  <a:pos x="52" y="31"/>
                </a:cxn>
                <a:cxn ang="0">
                  <a:pos x="21" y="0"/>
                </a:cxn>
                <a:cxn ang="0">
                  <a:pos x="21" y="0"/>
                </a:cxn>
                <a:cxn ang="0">
                  <a:pos x="21" y="0"/>
                </a:cxn>
              </a:cxnLst>
              <a:rect l="0" t="0" r="r" b="b"/>
              <a:pathLst>
                <a:path w="52" h="53">
                  <a:moveTo>
                    <a:pt x="21" y="0"/>
                  </a:moveTo>
                  <a:cubicBezTo>
                    <a:pt x="21" y="0"/>
                    <a:pt x="21" y="0"/>
                    <a:pt x="20" y="0"/>
                  </a:cubicBezTo>
                  <a:cubicBezTo>
                    <a:pt x="0" y="21"/>
                    <a:pt x="0" y="21"/>
                    <a:pt x="0" y="21"/>
                  </a:cubicBezTo>
                  <a:cubicBezTo>
                    <a:pt x="0" y="21"/>
                    <a:pt x="0" y="21"/>
                    <a:pt x="0" y="21"/>
                  </a:cubicBezTo>
                  <a:cubicBezTo>
                    <a:pt x="0" y="22"/>
                    <a:pt x="0" y="22"/>
                    <a:pt x="0" y="22"/>
                  </a:cubicBezTo>
                  <a:cubicBezTo>
                    <a:pt x="30" y="52"/>
                    <a:pt x="30" y="52"/>
                    <a:pt x="30" y="52"/>
                  </a:cubicBezTo>
                  <a:cubicBezTo>
                    <a:pt x="30" y="52"/>
                    <a:pt x="31" y="53"/>
                    <a:pt x="31" y="53"/>
                  </a:cubicBezTo>
                  <a:cubicBezTo>
                    <a:pt x="31" y="53"/>
                    <a:pt x="31" y="52"/>
                    <a:pt x="31" y="52"/>
                  </a:cubicBezTo>
                  <a:cubicBezTo>
                    <a:pt x="52" y="32"/>
                    <a:pt x="52" y="32"/>
                    <a:pt x="52" y="32"/>
                  </a:cubicBezTo>
                  <a:cubicBezTo>
                    <a:pt x="52" y="32"/>
                    <a:pt x="52" y="31"/>
                    <a:pt x="52" y="31"/>
                  </a:cubicBezTo>
                  <a:cubicBezTo>
                    <a:pt x="52" y="31"/>
                    <a:pt x="52" y="31"/>
                    <a:pt x="52" y="31"/>
                  </a:cubicBezTo>
                  <a:lnTo>
                    <a:pt x="21" y="0"/>
                  </a:lnTo>
                  <a:close/>
                  <a:moveTo>
                    <a:pt x="21" y="0"/>
                  </a:moveTo>
                  <a:cubicBezTo>
                    <a:pt x="21" y="0"/>
                    <a:pt x="21" y="0"/>
                    <a:pt x="21" y="0"/>
                  </a:cubicBezTo>
                </a:path>
              </a:pathLst>
            </a:custGeom>
            <a:grpFill/>
            <a:ln w="9525">
              <a:noFill/>
              <a:round/>
            </a:ln>
          </p:spPr>
          <p:txBody>
            <a:bodyPr vert="horz" wrap="square" lIns="91440" tIns="45720" rIns="91440" bIns="45720" numCol="1" anchor="t" anchorCtr="0" compatLnSpc="1"/>
            <a:lstStyle/>
            <a:p>
              <a:endParaRPr lang="en-US"/>
            </a:p>
          </p:txBody>
        </p:sp>
        <p:sp>
          <p:nvSpPr>
            <p:cNvPr id="1084" name="Freeform 60"/>
            <p:cNvSpPr>
              <a:spLocks noEditPoints="1"/>
            </p:cNvSpPr>
            <p:nvPr/>
          </p:nvSpPr>
          <p:spPr bwMode="auto">
            <a:xfrm>
              <a:off x="8131175" y="3378201"/>
              <a:ext cx="141288" cy="144463"/>
            </a:xfrm>
            <a:custGeom>
              <a:avLst/>
              <a:gdLst/>
              <a:ahLst/>
              <a:cxnLst>
                <a:cxn ang="0">
                  <a:pos x="21" y="53"/>
                </a:cxn>
                <a:cxn ang="0">
                  <a:pos x="21" y="53"/>
                </a:cxn>
                <a:cxn ang="0">
                  <a:pos x="22" y="53"/>
                </a:cxn>
                <a:cxn ang="0">
                  <a:pos x="52" y="22"/>
                </a:cxn>
                <a:cxn ang="0">
                  <a:pos x="52" y="22"/>
                </a:cxn>
                <a:cxn ang="0">
                  <a:pos x="52" y="21"/>
                </a:cxn>
                <a:cxn ang="0">
                  <a:pos x="31" y="0"/>
                </a:cxn>
                <a:cxn ang="0">
                  <a:pos x="30" y="0"/>
                </a:cxn>
                <a:cxn ang="0">
                  <a:pos x="0" y="31"/>
                </a:cxn>
                <a:cxn ang="0">
                  <a:pos x="0" y="31"/>
                </a:cxn>
                <a:cxn ang="0">
                  <a:pos x="0" y="32"/>
                </a:cxn>
                <a:cxn ang="0">
                  <a:pos x="21" y="53"/>
                </a:cxn>
                <a:cxn ang="0">
                  <a:pos x="21" y="53"/>
                </a:cxn>
                <a:cxn ang="0">
                  <a:pos x="21" y="53"/>
                </a:cxn>
              </a:cxnLst>
              <a:rect l="0" t="0" r="r" b="b"/>
              <a:pathLst>
                <a:path w="52" h="53">
                  <a:moveTo>
                    <a:pt x="21" y="53"/>
                  </a:moveTo>
                  <a:cubicBezTo>
                    <a:pt x="21" y="53"/>
                    <a:pt x="21" y="53"/>
                    <a:pt x="21" y="53"/>
                  </a:cubicBezTo>
                  <a:cubicBezTo>
                    <a:pt x="21" y="53"/>
                    <a:pt x="22" y="53"/>
                    <a:pt x="22" y="53"/>
                  </a:cubicBezTo>
                  <a:cubicBezTo>
                    <a:pt x="52" y="22"/>
                    <a:pt x="52" y="22"/>
                    <a:pt x="52" y="22"/>
                  </a:cubicBezTo>
                  <a:cubicBezTo>
                    <a:pt x="52" y="22"/>
                    <a:pt x="52" y="22"/>
                    <a:pt x="52" y="22"/>
                  </a:cubicBezTo>
                  <a:cubicBezTo>
                    <a:pt x="52" y="22"/>
                    <a:pt x="52" y="21"/>
                    <a:pt x="52" y="21"/>
                  </a:cubicBezTo>
                  <a:cubicBezTo>
                    <a:pt x="31" y="0"/>
                    <a:pt x="31" y="0"/>
                    <a:pt x="31" y="0"/>
                  </a:cubicBezTo>
                  <a:cubicBezTo>
                    <a:pt x="31" y="0"/>
                    <a:pt x="30" y="0"/>
                    <a:pt x="30" y="0"/>
                  </a:cubicBezTo>
                  <a:cubicBezTo>
                    <a:pt x="0" y="31"/>
                    <a:pt x="0" y="31"/>
                    <a:pt x="0" y="31"/>
                  </a:cubicBezTo>
                  <a:cubicBezTo>
                    <a:pt x="0" y="31"/>
                    <a:pt x="0" y="31"/>
                    <a:pt x="0" y="31"/>
                  </a:cubicBezTo>
                  <a:cubicBezTo>
                    <a:pt x="0" y="31"/>
                    <a:pt x="0" y="31"/>
                    <a:pt x="0" y="32"/>
                  </a:cubicBezTo>
                  <a:lnTo>
                    <a:pt x="21" y="53"/>
                  </a:lnTo>
                  <a:close/>
                  <a:moveTo>
                    <a:pt x="21" y="53"/>
                  </a:moveTo>
                  <a:cubicBezTo>
                    <a:pt x="21" y="53"/>
                    <a:pt x="21" y="53"/>
                    <a:pt x="21" y="53"/>
                  </a:cubicBezTo>
                </a:path>
              </a:pathLst>
            </a:custGeom>
            <a:grpFill/>
            <a:ln w="9525">
              <a:noFill/>
              <a:round/>
            </a:ln>
          </p:spPr>
          <p:txBody>
            <a:bodyPr vert="horz" wrap="square" lIns="91440" tIns="45720" rIns="91440" bIns="45720" numCol="1" anchor="t" anchorCtr="0" compatLnSpc="1"/>
            <a:lstStyle/>
            <a:p>
              <a:endParaRPr lang="en-US"/>
            </a:p>
          </p:txBody>
        </p:sp>
        <p:sp>
          <p:nvSpPr>
            <p:cNvPr id="1085" name="Freeform 61"/>
            <p:cNvSpPr>
              <a:spLocks noEditPoints="1"/>
            </p:cNvSpPr>
            <p:nvPr/>
          </p:nvSpPr>
          <p:spPr bwMode="auto">
            <a:xfrm>
              <a:off x="8101013" y="3960813"/>
              <a:ext cx="141288" cy="141288"/>
            </a:xfrm>
            <a:custGeom>
              <a:avLst/>
              <a:gdLst/>
              <a:ahLst/>
              <a:cxnLst>
                <a:cxn ang="0">
                  <a:pos x="22" y="0"/>
                </a:cxn>
                <a:cxn ang="0">
                  <a:pos x="21" y="0"/>
                </a:cxn>
                <a:cxn ang="0">
                  <a:pos x="0" y="21"/>
                </a:cxn>
                <a:cxn ang="0">
                  <a:pos x="0" y="22"/>
                </a:cxn>
                <a:cxn ang="0">
                  <a:pos x="31" y="52"/>
                </a:cxn>
                <a:cxn ang="0">
                  <a:pos x="31" y="52"/>
                </a:cxn>
                <a:cxn ang="0">
                  <a:pos x="31" y="52"/>
                </a:cxn>
                <a:cxn ang="0">
                  <a:pos x="52" y="32"/>
                </a:cxn>
                <a:cxn ang="0">
                  <a:pos x="52" y="31"/>
                </a:cxn>
                <a:cxn ang="0">
                  <a:pos x="22" y="0"/>
                </a:cxn>
                <a:cxn ang="0">
                  <a:pos x="22" y="0"/>
                </a:cxn>
                <a:cxn ang="0">
                  <a:pos x="22" y="0"/>
                </a:cxn>
              </a:cxnLst>
              <a:rect l="0" t="0" r="r" b="b"/>
              <a:pathLst>
                <a:path w="52" h="52">
                  <a:moveTo>
                    <a:pt x="22" y="0"/>
                  </a:moveTo>
                  <a:cubicBezTo>
                    <a:pt x="21" y="0"/>
                    <a:pt x="21" y="0"/>
                    <a:pt x="21" y="0"/>
                  </a:cubicBezTo>
                  <a:cubicBezTo>
                    <a:pt x="0" y="21"/>
                    <a:pt x="0" y="21"/>
                    <a:pt x="0" y="21"/>
                  </a:cubicBezTo>
                  <a:cubicBezTo>
                    <a:pt x="0" y="21"/>
                    <a:pt x="0" y="22"/>
                    <a:pt x="0" y="22"/>
                  </a:cubicBezTo>
                  <a:cubicBezTo>
                    <a:pt x="31" y="52"/>
                    <a:pt x="31" y="52"/>
                    <a:pt x="31" y="52"/>
                  </a:cubicBezTo>
                  <a:cubicBezTo>
                    <a:pt x="31" y="52"/>
                    <a:pt x="31" y="52"/>
                    <a:pt x="31" y="52"/>
                  </a:cubicBezTo>
                  <a:cubicBezTo>
                    <a:pt x="31" y="52"/>
                    <a:pt x="31" y="52"/>
                    <a:pt x="31" y="52"/>
                  </a:cubicBezTo>
                  <a:cubicBezTo>
                    <a:pt x="52" y="32"/>
                    <a:pt x="52" y="32"/>
                    <a:pt x="52" y="32"/>
                  </a:cubicBezTo>
                  <a:cubicBezTo>
                    <a:pt x="52" y="31"/>
                    <a:pt x="52" y="31"/>
                    <a:pt x="52" y="31"/>
                  </a:cubicBezTo>
                  <a:lnTo>
                    <a:pt x="22" y="0"/>
                  </a:lnTo>
                  <a:close/>
                  <a:moveTo>
                    <a:pt x="22" y="0"/>
                  </a:moveTo>
                  <a:cubicBezTo>
                    <a:pt x="22" y="0"/>
                    <a:pt x="22" y="0"/>
                    <a:pt x="22" y="0"/>
                  </a:cubicBezTo>
                </a:path>
              </a:pathLst>
            </a:custGeom>
            <a:grpFill/>
            <a:ln w="9525">
              <a:noFill/>
              <a:round/>
            </a:ln>
          </p:spPr>
          <p:txBody>
            <a:bodyPr vert="horz" wrap="square" lIns="91440" tIns="45720" rIns="91440" bIns="45720" numCol="1" anchor="t" anchorCtr="0" compatLnSpc="1"/>
            <a:lstStyle/>
            <a:p>
              <a:endParaRPr lang="en-US"/>
            </a:p>
          </p:txBody>
        </p:sp>
      </p:grpSp>
      <p:sp>
        <p:nvSpPr>
          <p:cNvPr id="92" name="TextBox 91"/>
          <p:cNvSpPr txBox="1"/>
          <p:nvPr/>
        </p:nvSpPr>
        <p:spPr>
          <a:xfrm>
            <a:off x="7150095" y="3705404"/>
            <a:ext cx="1612995" cy="1508105"/>
          </a:xfrm>
          <a:prstGeom prst="rect">
            <a:avLst/>
          </a:prstGeom>
          <a:noFill/>
        </p:spPr>
        <p:txBody>
          <a:bodyPr wrap="square" rtlCol="0">
            <a:spAutoFit/>
          </a:bodyPr>
          <a:lstStyle/>
          <a:p>
            <a:pPr algn="ctr"/>
            <a:r>
              <a:rPr lang="zh-CN" altLang="en-US" sz="1200" dirty="0">
                <a:solidFill>
                  <a:schemeClr val="bg2">
                    <a:lumMod val="50000"/>
                  </a:schemeClr>
                </a:solidFill>
                <a:latin typeface="时尚中黑简体" panose="01010104010101010101" pitchFamily="2" charset="-122"/>
                <a:ea typeface="时尚中黑简体" panose="01010104010101010101" pitchFamily="2" charset="-122"/>
              </a:rPr>
              <a:t>输入关键词</a:t>
            </a:r>
            <a:endParaRPr lang="en-US" altLang="zh-CN" sz="1200" dirty="0">
              <a:solidFill>
                <a:schemeClr val="bg2">
                  <a:lumMod val="50000"/>
                </a:schemeClr>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ctr"/>
            <a:endParaRPr lang="en-US" altLang="zh-CN"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64"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65"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anim calcmode="lin" valueType="num">
                                      <p:cBhvr>
                                        <p:cTn id="20" dur="1000" fill="hold"/>
                                        <p:tgtEl>
                                          <p:spTgt spid="58"/>
                                        </p:tgtEl>
                                        <p:attrNameLst>
                                          <p:attrName>ppt_w</p:attrName>
                                        </p:attrNameLst>
                                      </p:cBhvr>
                                      <p:tavLst>
                                        <p:tav tm="0" fmla="#ppt_w*sin(2.5*pi*$)">
                                          <p:val>
                                            <p:fltVal val="0"/>
                                          </p:val>
                                        </p:tav>
                                        <p:tav tm="100000">
                                          <p:val>
                                            <p:fltVal val="1"/>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animEffect transition="in" filter="fade">
                                      <p:cBhvr>
                                        <p:cTn id="27" dur="500"/>
                                        <p:tgtEl>
                                          <p:spTgt spid="59"/>
                                        </p:tgtEl>
                                      </p:cBhvr>
                                    </p:animEffect>
                                  </p:childTnLst>
                                </p:cTn>
                              </p:par>
                              <p:par>
                                <p:cTn id="28" presetID="2" presetClass="entr" presetSubtype="4" accel="50000" decel="5000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ppt_x"/>
                                          </p:val>
                                        </p:tav>
                                        <p:tav tm="100000">
                                          <p:val>
                                            <p:strVal val="#ppt_x"/>
                                          </p:val>
                                        </p:tav>
                                      </p:tavLst>
                                    </p:anim>
                                    <p:anim calcmode="lin" valueType="num">
                                      <p:cBhvr additive="base">
                                        <p:cTn id="31" dur="500" fill="hold"/>
                                        <p:tgtEl>
                                          <p:spTgt spid="54"/>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2" presetClass="entr" presetSubtype="4" accel="50000" decel="5000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1000" fill="hold"/>
                                        <p:tgtEl>
                                          <p:spTgt spid="60"/>
                                        </p:tgtEl>
                                        <p:attrNameLst>
                                          <p:attrName>ppt_x</p:attrName>
                                        </p:attrNameLst>
                                      </p:cBhvr>
                                      <p:tavLst>
                                        <p:tav tm="0">
                                          <p:val>
                                            <p:strVal val="#ppt_x"/>
                                          </p:val>
                                        </p:tav>
                                        <p:tav tm="100000">
                                          <p:val>
                                            <p:strVal val="#ppt_x"/>
                                          </p:val>
                                        </p:tav>
                                      </p:tavLst>
                                    </p:anim>
                                    <p:anim calcmode="lin" valueType="num">
                                      <p:cBhvr additive="base">
                                        <p:cTn id="41" dur="10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par>
                                <p:cTn id="48" presetID="2" presetClass="entr" presetSubtype="4" accel="50000" decel="5000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1000" fill="hold"/>
                                        <p:tgtEl>
                                          <p:spTgt spid="61"/>
                                        </p:tgtEl>
                                        <p:attrNameLst>
                                          <p:attrName>ppt_x</p:attrName>
                                        </p:attrNameLst>
                                      </p:cBhvr>
                                      <p:tavLst>
                                        <p:tav tm="0">
                                          <p:val>
                                            <p:strVal val="#ppt_x"/>
                                          </p:val>
                                        </p:tav>
                                        <p:tav tm="100000">
                                          <p:val>
                                            <p:strVal val="#ppt_x"/>
                                          </p:val>
                                        </p:tav>
                                      </p:tavLst>
                                    </p:anim>
                                    <p:anim calcmode="lin" valueType="num">
                                      <p:cBhvr additive="base">
                                        <p:cTn id="51" dur="1000" fill="hold"/>
                                        <p:tgtEl>
                                          <p:spTgt spid="61"/>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par>
                                <p:cTn id="58" presetID="2" presetClass="entr" presetSubtype="4" accel="50000" decel="50000"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 calcmode="lin" valueType="num">
                                      <p:cBhvr additive="base">
                                        <p:cTn id="60" dur="1000" fill="hold"/>
                                        <p:tgtEl>
                                          <p:spTgt spid="62"/>
                                        </p:tgtEl>
                                        <p:attrNameLst>
                                          <p:attrName>ppt_x</p:attrName>
                                        </p:attrNameLst>
                                      </p:cBhvr>
                                      <p:tavLst>
                                        <p:tav tm="0">
                                          <p:val>
                                            <p:strVal val="#ppt_x"/>
                                          </p:val>
                                        </p:tav>
                                        <p:tav tm="100000">
                                          <p:val>
                                            <p:strVal val="#ppt_x"/>
                                          </p:val>
                                        </p:tav>
                                      </p:tavLst>
                                    </p:anim>
                                    <p:anim calcmode="lin" valueType="num">
                                      <p:cBhvr additive="base">
                                        <p:cTn id="61" dur="1000" fill="hold"/>
                                        <p:tgtEl>
                                          <p:spTgt spid="62"/>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p:cTn id="65" dur="500" fill="hold"/>
                                        <p:tgtEl>
                                          <p:spTgt spid="47"/>
                                        </p:tgtEl>
                                        <p:attrNameLst>
                                          <p:attrName>ppt_w</p:attrName>
                                        </p:attrNameLst>
                                      </p:cBhvr>
                                      <p:tavLst>
                                        <p:tav tm="0">
                                          <p:val>
                                            <p:fltVal val="0"/>
                                          </p:val>
                                        </p:tav>
                                        <p:tav tm="100000">
                                          <p:val>
                                            <p:strVal val="#ppt_w"/>
                                          </p:val>
                                        </p:tav>
                                      </p:tavLst>
                                    </p:anim>
                                    <p:anim calcmode="lin" valueType="num">
                                      <p:cBhvr>
                                        <p:cTn id="66" dur="500" fill="hold"/>
                                        <p:tgtEl>
                                          <p:spTgt spid="47"/>
                                        </p:tgtEl>
                                        <p:attrNameLst>
                                          <p:attrName>ppt_h</p:attrName>
                                        </p:attrNameLst>
                                      </p:cBhvr>
                                      <p:tavLst>
                                        <p:tav tm="0">
                                          <p:val>
                                            <p:fltVal val="0"/>
                                          </p:val>
                                        </p:tav>
                                        <p:tav tm="100000">
                                          <p:val>
                                            <p:strVal val="#ppt_h"/>
                                          </p:val>
                                        </p:tav>
                                      </p:tavLst>
                                    </p:anim>
                                    <p:animEffect transition="in" filter="fade">
                                      <p:cBhvr>
                                        <p:cTn id="67" dur="500"/>
                                        <p:tgtEl>
                                          <p:spTgt spid="47"/>
                                        </p:tgtEl>
                                      </p:cBhvr>
                                    </p:animEffect>
                                  </p:childTnLst>
                                </p:cTn>
                              </p:par>
                              <p:par>
                                <p:cTn id="68" presetID="2" presetClass="entr" presetSubtype="4" accel="50000" decel="5000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 calcmode="lin" valueType="num">
                                      <p:cBhvr additive="base">
                                        <p:cTn id="70" dur="1000" fill="hold"/>
                                        <p:tgtEl>
                                          <p:spTgt spid="63"/>
                                        </p:tgtEl>
                                        <p:attrNameLst>
                                          <p:attrName>ppt_x</p:attrName>
                                        </p:attrNameLst>
                                      </p:cBhvr>
                                      <p:tavLst>
                                        <p:tav tm="0">
                                          <p:val>
                                            <p:strVal val="#ppt_x"/>
                                          </p:val>
                                        </p:tav>
                                        <p:tav tm="100000">
                                          <p:val>
                                            <p:strVal val="#ppt_x"/>
                                          </p:val>
                                        </p:tav>
                                      </p:tavLst>
                                    </p:anim>
                                    <p:anim calcmode="lin" valueType="num">
                                      <p:cBhvr additive="base">
                                        <p:cTn id="71" dur="1000" fill="hold"/>
                                        <p:tgtEl>
                                          <p:spTgt spid="63"/>
                                        </p:tgtEl>
                                        <p:attrNameLst>
                                          <p:attrName>ppt_y</p:attrName>
                                        </p:attrNameLst>
                                      </p:cBhvr>
                                      <p:tavLst>
                                        <p:tav tm="0">
                                          <p:val>
                                            <p:strVal val="1+#ppt_h/2"/>
                                          </p:val>
                                        </p:tav>
                                        <p:tav tm="100000">
                                          <p:val>
                                            <p:strVal val="#ppt_y"/>
                                          </p:val>
                                        </p:tav>
                                      </p:tavLst>
                                    </p:anim>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childTnLst>
                                </p:cTn>
                              </p:par>
                              <p:par>
                                <p:cTn id="78" presetID="2" presetClass="entr" presetSubtype="4" accel="50000" decel="50000" fill="hold" grpId="0" nodeType="withEffect">
                                  <p:stCondLst>
                                    <p:cond delay="0"/>
                                  </p:stCondLst>
                                  <p:childTnLst>
                                    <p:set>
                                      <p:cBhvr>
                                        <p:cTn id="79" dur="1" fill="hold">
                                          <p:stCondLst>
                                            <p:cond delay="0"/>
                                          </p:stCondLst>
                                        </p:cTn>
                                        <p:tgtEl>
                                          <p:spTgt spid="77"/>
                                        </p:tgtEl>
                                        <p:attrNameLst>
                                          <p:attrName>style.visibility</p:attrName>
                                        </p:attrNameLst>
                                      </p:cBhvr>
                                      <p:to>
                                        <p:strVal val="visible"/>
                                      </p:to>
                                    </p:set>
                                    <p:anim calcmode="lin" valueType="num">
                                      <p:cBhvr additive="base">
                                        <p:cTn id="80" dur="1000" fill="hold"/>
                                        <p:tgtEl>
                                          <p:spTgt spid="77"/>
                                        </p:tgtEl>
                                        <p:attrNameLst>
                                          <p:attrName>ppt_x</p:attrName>
                                        </p:attrNameLst>
                                      </p:cBhvr>
                                      <p:tavLst>
                                        <p:tav tm="0">
                                          <p:val>
                                            <p:strVal val="#ppt_x"/>
                                          </p:val>
                                        </p:tav>
                                        <p:tav tm="100000">
                                          <p:val>
                                            <p:strVal val="#ppt_x"/>
                                          </p:val>
                                        </p:tav>
                                      </p:tavLst>
                                    </p:anim>
                                    <p:anim calcmode="lin" valueType="num">
                                      <p:cBhvr additive="base">
                                        <p:cTn id="81" dur="1000" fill="hold"/>
                                        <p:tgtEl>
                                          <p:spTgt spid="77"/>
                                        </p:tgtEl>
                                        <p:attrNameLst>
                                          <p:attrName>ppt_y</p:attrName>
                                        </p:attrNameLst>
                                      </p:cBhvr>
                                      <p:tavLst>
                                        <p:tav tm="0">
                                          <p:val>
                                            <p:strVal val="1+#ppt_h/2"/>
                                          </p:val>
                                        </p:tav>
                                        <p:tav tm="100000">
                                          <p:val>
                                            <p:strVal val="#ppt_y"/>
                                          </p:val>
                                        </p:tav>
                                      </p:tavLst>
                                    </p:anim>
                                  </p:childTnLst>
                                </p:cTn>
                              </p:par>
                            </p:childTnLst>
                          </p:cTn>
                        </p:par>
                        <p:par>
                          <p:cTn id="82" fill="hold">
                            <p:stCondLst>
                              <p:cond delay="5000"/>
                            </p:stCondLst>
                            <p:childTnLst>
                              <p:par>
                                <p:cTn id="83" presetID="53" presetClass="entr" presetSubtype="16" fill="hold" nodeType="afterEffect">
                                  <p:stCondLst>
                                    <p:cond delay="0"/>
                                  </p:stCondLst>
                                  <p:childTnLst>
                                    <p:set>
                                      <p:cBhvr>
                                        <p:cTn id="84" dur="1" fill="hold">
                                          <p:stCondLst>
                                            <p:cond delay="0"/>
                                          </p:stCondLst>
                                        </p:cTn>
                                        <p:tgtEl>
                                          <p:spTgt spid="91"/>
                                        </p:tgtEl>
                                        <p:attrNameLst>
                                          <p:attrName>style.visibility</p:attrName>
                                        </p:attrNameLst>
                                      </p:cBhvr>
                                      <p:to>
                                        <p:strVal val="visible"/>
                                      </p:to>
                                    </p:set>
                                    <p:anim calcmode="lin" valueType="num">
                                      <p:cBhvr>
                                        <p:cTn id="85" dur="500" fill="hold"/>
                                        <p:tgtEl>
                                          <p:spTgt spid="91"/>
                                        </p:tgtEl>
                                        <p:attrNameLst>
                                          <p:attrName>ppt_w</p:attrName>
                                        </p:attrNameLst>
                                      </p:cBhvr>
                                      <p:tavLst>
                                        <p:tav tm="0">
                                          <p:val>
                                            <p:fltVal val="0"/>
                                          </p:val>
                                        </p:tav>
                                        <p:tav tm="100000">
                                          <p:val>
                                            <p:strVal val="#ppt_w"/>
                                          </p:val>
                                        </p:tav>
                                      </p:tavLst>
                                    </p:anim>
                                    <p:anim calcmode="lin" valueType="num">
                                      <p:cBhvr>
                                        <p:cTn id="86" dur="500" fill="hold"/>
                                        <p:tgtEl>
                                          <p:spTgt spid="91"/>
                                        </p:tgtEl>
                                        <p:attrNameLst>
                                          <p:attrName>ppt_h</p:attrName>
                                        </p:attrNameLst>
                                      </p:cBhvr>
                                      <p:tavLst>
                                        <p:tav tm="0">
                                          <p:val>
                                            <p:fltVal val="0"/>
                                          </p:val>
                                        </p:tav>
                                        <p:tav tm="100000">
                                          <p:val>
                                            <p:strVal val="#ppt_h"/>
                                          </p:val>
                                        </p:tav>
                                      </p:tavLst>
                                    </p:anim>
                                    <p:animEffect transition="in" filter="fade">
                                      <p:cBhvr>
                                        <p:cTn id="87" dur="500"/>
                                        <p:tgtEl>
                                          <p:spTgt spid="91"/>
                                        </p:tgtEl>
                                      </p:cBhvr>
                                    </p:animEffect>
                                  </p:childTnLst>
                                </p:cTn>
                              </p:par>
                              <p:par>
                                <p:cTn id="88" presetID="2" presetClass="entr" presetSubtype="4" accel="50000" decel="5000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 calcmode="lin" valueType="num">
                                      <p:cBhvr additive="base">
                                        <p:cTn id="90" dur="1000" fill="hold"/>
                                        <p:tgtEl>
                                          <p:spTgt spid="92"/>
                                        </p:tgtEl>
                                        <p:attrNameLst>
                                          <p:attrName>ppt_x</p:attrName>
                                        </p:attrNameLst>
                                      </p:cBhvr>
                                      <p:tavLst>
                                        <p:tav tm="0">
                                          <p:val>
                                            <p:strVal val="#ppt_x"/>
                                          </p:val>
                                        </p:tav>
                                        <p:tav tm="100000">
                                          <p:val>
                                            <p:strVal val="#ppt_x"/>
                                          </p:val>
                                        </p:tav>
                                      </p:tavLst>
                                    </p:anim>
                                    <p:anim calcmode="lin" valueType="num">
                                      <p:cBhvr additive="base">
                                        <p:cTn id="91" dur="10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0" grpId="0" animBg="1"/>
      <p:bldP spid="58" grpId="0" animBg="1"/>
      <p:bldP spid="59" grpId="0" animBg="1"/>
      <p:bldP spid="60" grpId="0"/>
      <p:bldP spid="61" grpId="0"/>
      <p:bldP spid="62" grpId="0"/>
      <p:bldP spid="63" grpId="0"/>
      <p:bldP spid="77"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Connector 101"/>
          <p:cNvCxnSpPr/>
          <p:nvPr/>
        </p:nvCxnSpPr>
        <p:spPr>
          <a:xfrm flipV="1">
            <a:off x="4053994" y="1301908"/>
            <a:ext cx="0" cy="3343694"/>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1461680" y="3994763"/>
            <a:ext cx="619125" cy="455613"/>
            <a:chOff x="8085138" y="895350"/>
            <a:chExt cx="619125" cy="455613"/>
          </a:xfrm>
          <a:solidFill>
            <a:srgbClr val="00B0F0"/>
          </a:solidFill>
        </p:grpSpPr>
        <p:sp>
          <p:nvSpPr>
            <p:cNvPr id="71" name="Freeform 87"/>
            <p:cNvSpPr>
              <a:spLocks noEditPoints="1"/>
            </p:cNvSpPr>
            <p:nvPr/>
          </p:nvSpPr>
          <p:spPr bwMode="auto">
            <a:xfrm>
              <a:off x="8085138" y="895350"/>
              <a:ext cx="369888" cy="328613"/>
            </a:xfrm>
            <a:custGeom>
              <a:avLst/>
              <a:gdLst/>
              <a:ahLst/>
              <a:cxnLst>
                <a:cxn ang="0">
                  <a:pos x="80" y="113"/>
                </a:cxn>
                <a:cxn ang="0">
                  <a:pos x="82" y="104"/>
                </a:cxn>
                <a:cxn ang="0">
                  <a:pos x="119" y="47"/>
                </a:cxn>
                <a:cxn ang="0">
                  <a:pos x="128" y="41"/>
                </a:cxn>
                <a:cxn ang="0">
                  <a:pos x="72" y="6"/>
                </a:cxn>
                <a:cxn ang="0">
                  <a:pos x="49" y="0"/>
                </a:cxn>
                <a:cxn ang="0">
                  <a:pos x="12" y="21"/>
                </a:cxn>
                <a:cxn ang="0">
                  <a:pos x="26" y="80"/>
                </a:cxn>
                <a:cxn ang="0">
                  <a:pos x="80" y="113"/>
                </a:cxn>
                <a:cxn ang="0">
                  <a:pos x="23" y="28"/>
                </a:cxn>
                <a:cxn ang="0">
                  <a:pos x="49" y="13"/>
                </a:cxn>
                <a:cxn ang="0">
                  <a:pos x="65" y="18"/>
                </a:cxn>
                <a:cxn ang="0">
                  <a:pos x="104" y="41"/>
                </a:cxn>
                <a:cxn ang="0">
                  <a:pos x="72" y="92"/>
                </a:cxn>
                <a:cxn ang="0">
                  <a:pos x="33" y="69"/>
                </a:cxn>
                <a:cxn ang="0">
                  <a:pos x="23" y="28"/>
                </a:cxn>
                <a:cxn ang="0">
                  <a:pos x="23" y="28"/>
                </a:cxn>
                <a:cxn ang="0">
                  <a:pos x="23" y="28"/>
                </a:cxn>
              </a:cxnLst>
              <a:rect l="0" t="0" r="r" b="b"/>
              <a:pathLst>
                <a:path w="128" h="113">
                  <a:moveTo>
                    <a:pt x="80" y="113"/>
                  </a:moveTo>
                  <a:cubicBezTo>
                    <a:pt x="82" y="104"/>
                    <a:pt x="82" y="104"/>
                    <a:pt x="82" y="104"/>
                  </a:cubicBezTo>
                  <a:cubicBezTo>
                    <a:pt x="86" y="86"/>
                    <a:pt x="95" y="61"/>
                    <a:pt x="119" y="47"/>
                  </a:cubicBezTo>
                  <a:cubicBezTo>
                    <a:pt x="128" y="41"/>
                    <a:pt x="128" y="41"/>
                    <a:pt x="128" y="41"/>
                  </a:cubicBezTo>
                  <a:cubicBezTo>
                    <a:pt x="72" y="6"/>
                    <a:pt x="72" y="6"/>
                    <a:pt x="72" y="6"/>
                  </a:cubicBezTo>
                  <a:cubicBezTo>
                    <a:pt x="65" y="2"/>
                    <a:pt x="57" y="0"/>
                    <a:pt x="49" y="0"/>
                  </a:cubicBezTo>
                  <a:cubicBezTo>
                    <a:pt x="34" y="0"/>
                    <a:pt x="20" y="8"/>
                    <a:pt x="12" y="21"/>
                  </a:cubicBezTo>
                  <a:cubicBezTo>
                    <a:pt x="0" y="41"/>
                    <a:pt x="6" y="68"/>
                    <a:pt x="26" y="80"/>
                  </a:cubicBezTo>
                  <a:lnTo>
                    <a:pt x="80" y="113"/>
                  </a:lnTo>
                  <a:close/>
                  <a:moveTo>
                    <a:pt x="23" y="28"/>
                  </a:moveTo>
                  <a:cubicBezTo>
                    <a:pt x="29" y="19"/>
                    <a:pt x="38" y="13"/>
                    <a:pt x="49" y="13"/>
                  </a:cubicBezTo>
                  <a:cubicBezTo>
                    <a:pt x="55" y="13"/>
                    <a:pt x="60" y="15"/>
                    <a:pt x="65" y="18"/>
                  </a:cubicBezTo>
                  <a:cubicBezTo>
                    <a:pt x="104" y="41"/>
                    <a:pt x="104" y="41"/>
                    <a:pt x="104" y="41"/>
                  </a:cubicBezTo>
                  <a:cubicBezTo>
                    <a:pt x="85" y="56"/>
                    <a:pt x="76" y="77"/>
                    <a:pt x="72" y="92"/>
                  </a:cubicBezTo>
                  <a:cubicBezTo>
                    <a:pt x="33" y="69"/>
                    <a:pt x="33" y="69"/>
                    <a:pt x="33" y="69"/>
                  </a:cubicBezTo>
                  <a:cubicBezTo>
                    <a:pt x="19" y="60"/>
                    <a:pt x="15" y="42"/>
                    <a:pt x="23" y="28"/>
                  </a:cubicBezTo>
                  <a:close/>
                  <a:moveTo>
                    <a:pt x="23" y="28"/>
                  </a:moveTo>
                  <a:cubicBezTo>
                    <a:pt x="23" y="28"/>
                    <a:pt x="23" y="28"/>
                    <a:pt x="23" y="28"/>
                  </a:cubicBezTo>
                </a:path>
              </a:pathLst>
            </a:custGeom>
            <a:grpFill/>
            <a:ln w="9525">
              <a:noFill/>
              <a:round/>
            </a:ln>
          </p:spPr>
          <p:txBody>
            <a:bodyPr vert="horz" wrap="square" lIns="91440" tIns="45720" rIns="91440" bIns="45720" numCol="1" anchor="t" anchorCtr="0" compatLnSpc="1"/>
            <a:lstStyle/>
            <a:p>
              <a:endParaRPr lang="en-US"/>
            </a:p>
          </p:txBody>
        </p:sp>
        <p:sp>
          <p:nvSpPr>
            <p:cNvPr id="72" name="Freeform 88"/>
            <p:cNvSpPr>
              <a:spLocks noEditPoints="1"/>
            </p:cNvSpPr>
            <p:nvPr/>
          </p:nvSpPr>
          <p:spPr bwMode="auto">
            <a:xfrm>
              <a:off x="8351838" y="1038225"/>
              <a:ext cx="352425" cy="312738"/>
            </a:xfrm>
            <a:custGeom>
              <a:avLst/>
              <a:gdLst/>
              <a:ahLst/>
              <a:cxnLst>
                <a:cxn ang="0">
                  <a:pos x="97" y="31"/>
                </a:cxn>
                <a:cxn ang="0">
                  <a:pos x="46" y="0"/>
                </a:cxn>
                <a:cxn ang="0">
                  <a:pos x="45" y="1"/>
                </a:cxn>
                <a:cxn ang="0">
                  <a:pos x="30" y="10"/>
                </a:cxn>
                <a:cxn ang="0">
                  <a:pos x="79" y="40"/>
                </a:cxn>
                <a:cxn ang="0">
                  <a:pos x="80" y="45"/>
                </a:cxn>
                <a:cxn ang="0">
                  <a:pos x="77" y="47"/>
                </a:cxn>
                <a:cxn ang="0">
                  <a:pos x="74" y="46"/>
                </a:cxn>
                <a:cxn ang="0">
                  <a:pos x="24" y="15"/>
                </a:cxn>
                <a:cxn ang="0">
                  <a:pos x="0" y="67"/>
                </a:cxn>
                <a:cxn ang="0">
                  <a:pos x="0" y="69"/>
                </a:cxn>
                <a:cxn ang="0">
                  <a:pos x="54" y="102"/>
                </a:cxn>
                <a:cxn ang="0">
                  <a:pos x="75" y="108"/>
                </a:cxn>
                <a:cxn ang="0">
                  <a:pos x="111" y="88"/>
                </a:cxn>
                <a:cxn ang="0">
                  <a:pos x="97" y="31"/>
                </a:cxn>
                <a:cxn ang="0">
                  <a:pos x="97" y="31"/>
                </a:cxn>
                <a:cxn ang="0">
                  <a:pos x="97" y="31"/>
                </a:cxn>
              </a:cxnLst>
              <a:rect l="0" t="0" r="r" b="b"/>
              <a:pathLst>
                <a:path w="122" h="108">
                  <a:moveTo>
                    <a:pt x="97" y="31"/>
                  </a:moveTo>
                  <a:cubicBezTo>
                    <a:pt x="46" y="0"/>
                    <a:pt x="46" y="0"/>
                    <a:pt x="46" y="0"/>
                  </a:cubicBezTo>
                  <a:cubicBezTo>
                    <a:pt x="45" y="1"/>
                    <a:pt x="45" y="1"/>
                    <a:pt x="45" y="1"/>
                  </a:cubicBezTo>
                  <a:cubicBezTo>
                    <a:pt x="39" y="3"/>
                    <a:pt x="34" y="6"/>
                    <a:pt x="30" y="10"/>
                  </a:cubicBezTo>
                  <a:cubicBezTo>
                    <a:pt x="79" y="40"/>
                    <a:pt x="79" y="40"/>
                    <a:pt x="79" y="40"/>
                  </a:cubicBezTo>
                  <a:cubicBezTo>
                    <a:pt x="80" y="41"/>
                    <a:pt x="81" y="43"/>
                    <a:pt x="80" y="45"/>
                  </a:cubicBezTo>
                  <a:cubicBezTo>
                    <a:pt x="79" y="46"/>
                    <a:pt x="78" y="47"/>
                    <a:pt x="77" y="47"/>
                  </a:cubicBezTo>
                  <a:cubicBezTo>
                    <a:pt x="76" y="47"/>
                    <a:pt x="75" y="47"/>
                    <a:pt x="74" y="46"/>
                  </a:cubicBezTo>
                  <a:cubicBezTo>
                    <a:pt x="74" y="46"/>
                    <a:pt x="24" y="15"/>
                    <a:pt x="24" y="15"/>
                  </a:cubicBezTo>
                  <a:cubicBezTo>
                    <a:pt x="6" y="32"/>
                    <a:pt x="1" y="56"/>
                    <a:pt x="0" y="67"/>
                  </a:cubicBezTo>
                  <a:cubicBezTo>
                    <a:pt x="0" y="69"/>
                    <a:pt x="0" y="69"/>
                    <a:pt x="0" y="69"/>
                  </a:cubicBezTo>
                  <a:cubicBezTo>
                    <a:pt x="54" y="102"/>
                    <a:pt x="54" y="102"/>
                    <a:pt x="54" y="102"/>
                  </a:cubicBezTo>
                  <a:cubicBezTo>
                    <a:pt x="60" y="106"/>
                    <a:pt x="68" y="108"/>
                    <a:pt x="75" y="108"/>
                  </a:cubicBezTo>
                  <a:cubicBezTo>
                    <a:pt x="90" y="108"/>
                    <a:pt x="103" y="100"/>
                    <a:pt x="111" y="88"/>
                  </a:cubicBezTo>
                  <a:cubicBezTo>
                    <a:pt x="122" y="69"/>
                    <a:pt x="116" y="43"/>
                    <a:pt x="97" y="31"/>
                  </a:cubicBezTo>
                  <a:close/>
                  <a:moveTo>
                    <a:pt x="97" y="31"/>
                  </a:moveTo>
                  <a:cubicBezTo>
                    <a:pt x="97" y="31"/>
                    <a:pt x="97" y="31"/>
                    <a:pt x="97" y="31"/>
                  </a:cubicBezTo>
                </a:path>
              </a:pathLst>
            </a:custGeom>
            <a:grpFill/>
            <a:ln w="9525">
              <a:noFill/>
              <a:round/>
            </a:ln>
          </p:spPr>
          <p:txBody>
            <a:bodyPr vert="horz" wrap="square" lIns="91440" tIns="45720" rIns="91440" bIns="45720" numCol="1" anchor="t" anchorCtr="0" compatLnSpc="1"/>
            <a:lstStyle/>
            <a:p>
              <a:endParaRPr lang="en-US"/>
            </a:p>
          </p:txBody>
        </p:sp>
      </p:grpSp>
      <p:sp>
        <p:nvSpPr>
          <p:cNvPr id="73" name="Freeform 18"/>
          <p:cNvSpPr>
            <a:spLocks noEditPoints="1"/>
          </p:cNvSpPr>
          <p:nvPr/>
        </p:nvSpPr>
        <p:spPr bwMode="auto">
          <a:xfrm>
            <a:off x="644118" y="3925044"/>
            <a:ext cx="576973" cy="538781"/>
          </a:xfrm>
          <a:custGeom>
            <a:avLst/>
            <a:gdLst/>
            <a:ahLst/>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l="0" t="0" r="r" b="b"/>
            <a:pathLst>
              <a:path w="176" h="164">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solidFill>
            <a:srgbClr val="00B0F0"/>
          </a:solidFill>
          <a:ln w="9525">
            <a:noFill/>
            <a:round/>
          </a:ln>
        </p:spPr>
        <p:txBody>
          <a:bodyPr vert="horz" wrap="square" lIns="91440" tIns="45720" rIns="91440" bIns="45720" numCol="1" anchor="t" anchorCtr="0" compatLnSpc="1"/>
          <a:lstStyle/>
          <a:p>
            <a:endParaRPr lang="en-US"/>
          </a:p>
        </p:txBody>
      </p:sp>
      <p:grpSp>
        <p:nvGrpSpPr>
          <p:cNvPr id="4107" name="Group 11"/>
          <p:cNvGrpSpPr>
            <a:grpSpLocks noChangeAspect="1"/>
          </p:cNvGrpSpPr>
          <p:nvPr/>
        </p:nvGrpSpPr>
        <p:grpSpPr bwMode="auto">
          <a:xfrm>
            <a:off x="3383372" y="3899866"/>
            <a:ext cx="439737" cy="604838"/>
            <a:chOff x="1787" y="2114"/>
            <a:chExt cx="277" cy="381"/>
          </a:xfrm>
          <a:solidFill>
            <a:srgbClr val="00B0F0"/>
          </a:solidFill>
        </p:grpSpPr>
        <p:sp>
          <p:nvSpPr>
            <p:cNvPr id="4108" name="Freeform 12"/>
            <p:cNvSpPr>
              <a:spLocks noEditPoints="1"/>
            </p:cNvSpPr>
            <p:nvPr/>
          </p:nvSpPr>
          <p:spPr bwMode="auto">
            <a:xfrm>
              <a:off x="1787" y="2114"/>
              <a:ext cx="277" cy="381"/>
            </a:xfrm>
            <a:custGeom>
              <a:avLst/>
              <a:gdLst/>
              <a:ahLst/>
              <a:cxnLst>
                <a:cxn ang="0">
                  <a:pos x="55" y="19"/>
                </a:cxn>
                <a:cxn ang="0">
                  <a:pos x="55" y="17"/>
                </a:cxn>
                <a:cxn ang="0">
                  <a:pos x="51" y="12"/>
                </a:cxn>
                <a:cxn ang="0">
                  <a:pos x="45" y="12"/>
                </a:cxn>
                <a:cxn ang="0">
                  <a:pos x="46" y="9"/>
                </a:cxn>
                <a:cxn ang="0">
                  <a:pos x="37" y="0"/>
                </a:cxn>
                <a:cxn ang="0">
                  <a:pos x="29" y="9"/>
                </a:cxn>
                <a:cxn ang="0">
                  <a:pos x="30" y="12"/>
                </a:cxn>
                <a:cxn ang="0">
                  <a:pos x="21" y="12"/>
                </a:cxn>
                <a:cxn ang="0">
                  <a:pos x="17" y="17"/>
                </a:cxn>
                <a:cxn ang="0">
                  <a:pos x="17" y="19"/>
                </a:cxn>
                <a:cxn ang="0">
                  <a:pos x="7" y="19"/>
                </a:cxn>
                <a:cxn ang="0">
                  <a:pos x="0" y="26"/>
                </a:cxn>
                <a:cxn ang="0">
                  <a:pos x="0" y="96"/>
                </a:cxn>
                <a:cxn ang="0">
                  <a:pos x="7" y="102"/>
                </a:cxn>
                <a:cxn ang="0">
                  <a:pos x="66" y="102"/>
                </a:cxn>
                <a:cxn ang="0">
                  <a:pos x="73" y="96"/>
                </a:cxn>
                <a:cxn ang="0">
                  <a:pos x="73" y="26"/>
                </a:cxn>
                <a:cxn ang="0">
                  <a:pos x="66" y="19"/>
                </a:cxn>
                <a:cxn ang="0">
                  <a:pos x="55" y="19"/>
                </a:cxn>
                <a:cxn ang="0">
                  <a:pos x="32" y="9"/>
                </a:cxn>
                <a:cxn ang="0">
                  <a:pos x="37" y="3"/>
                </a:cxn>
                <a:cxn ang="0">
                  <a:pos x="42" y="9"/>
                </a:cxn>
                <a:cxn ang="0">
                  <a:pos x="41" y="12"/>
                </a:cxn>
                <a:cxn ang="0">
                  <a:pos x="34" y="12"/>
                </a:cxn>
                <a:cxn ang="0">
                  <a:pos x="32" y="9"/>
                </a:cxn>
                <a:cxn ang="0">
                  <a:pos x="66" y="92"/>
                </a:cxn>
                <a:cxn ang="0">
                  <a:pos x="62" y="95"/>
                </a:cxn>
                <a:cxn ang="0">
                  <a:pos x="10" y="95"/>
                </a:cxn>
                <a:cxn ang="0">
                  <a:pos x="7" y="92"/>
                </a:cxn>
                <a:cxn ang="0">
                  <a:pos x="7" y="30"/>
                </a:cxn>
                <a:cxn ang="0">
                  <a:pos x="10" y="26"/>
                </a:cxn>
                <a:cxn ang="0">
                  <a:pos x="17" y="26"/>
                </a:cxn>
                <a:cxn ang="0">
                  <a:pos x="21" y="30"/>
                </a:cxn>
                <a:cxn ang="0">
                  <a:pos x="52" y="30"/>
                </a:cxn>
                <a:cxn ang="0">
                  <a:pos x="55" y="26"/>
                </a:cxn>
                <a:cxn ang="0">
                  <a:pos x="62" y="26"/>
                </a:cxn>
                <a:cxn ang="0">
                  <a:pos x="66" y="30"/>
                </a:cxn>
                <a:cxn ang="0">
                  <a:pos x="66" y="92"/>
                </a:cxn>
                <a:cxn ang="0">
                  <a:pos x="66" y="92"/>
                </a:cxn>
                <a:cxn ang="0">
                  <a:pos x="66" y="92"/>
                </a:cxn>
              </a:cxnLst>
              <a:rect l="0" t="0" r="r" b="b"/>
              <a:pathLst>
                <a:path w="73" h="102">
                  <a:moveTo>
                    <a:pt x="55" y="19"/>
                  </a:moveTo>
                  <a:cubicBezTo>
                    <a:pt x="55" y="17"/>
                    <a:pt x="55" y="17"/>
                    <a:pt x="55" y="17"/>
                  </a:cubicBezTo>
                  <a:cubicBezTo>
                    <a:pt x="55" y="14"/>
                    <a:pt x="53" y="12"/>
                    <a:pt x="51" y="12"/>
                  </a:cubicBezTo>
                  <a:cubicBezTo>
                    <a:pt x="45" y="12"/>
                    <a:pt x="45" y="12"/>
                    <a:pt x="45" y="12"/>
                  </a:cubicBezTo>
                  <a:cubicBezTo>
                    <a:pt x="46" y="11"/>
                    <a:pt x="46" y="10"/>
                    <a:pt x="46" y="9"/>
                  </a:cubicBezTo>
                  <a:cubicBezTo>
                    <a:pt x="46" y="4"/>
                    <a:pt x="42" y="0"/>
                    <a:pt x="37" y="0"/>
                  </a:cubicBezTo>
                  <a:cubicBezTo>
                    <a:pt x="33" y="0"/>
                    <a:pt x="29" y="4"/>
                    <a:pt x="29" y="9"/>
                  </a:cubicBezTo>
                  <a:cubicBezTo>
                    <a:pt x="29" y="10"/>
                    <a:pt x="29" y="11"/>
                    <a:pt x="30" y="12"/>
                  </a:cubicBezTo>
                  <a:cubicBezTo>
                    <a:pt x="21" y="12"/>
                    <a:pt x="21" y="12"/>
                    <a:pt x="21" y="12"/>
                  </a:cubicBezTo>
                  <a:cubicBezTo>
                    <a:pt x="19" y="12"/>
                    <a:pt x="17" y="14"/>
                    <a:pt x="17" y="17"/>
                  </a:cubicBezTo>
                  <a:cubicBezTo>
                    <a:pt x="17" y="19"/>
                    <a:pt x="17" y="19"/>
                    <a:pt x="17" y="19"/>
                  </a:cubicBezTo>
                  <a:cubicBezTo>
                    <a:pt x="7" y="19"/>
                    <a:pt x="7" y="19"/>
                    <a:pt x="7" y="19"/>
                  </a:cubicBezTo>
                  <a:cubicBezTo>
                    <a:pt x="3" y="19"/>
                    <a:pt x="0" y="22"/>
                    <a:pt x="0" y="26"/>
                  </a:cubicBezTo>
                  <a:cubicBezTo>
                    <a:pt x="0" y="96"/>
                    <a:pt x="0" y="96"/>
                    <a:pt x="0" y="96"/>
                  </a:cubicBezTo>
                  <a:cubicBezTo>
                    <a:pt x="0" y="99"/>
                    <a:pt x="3" y="102"/>
                    <a:pt x="7" y="102"/>
                  </a:cubicBezTo>
                  <a:cubicBezTo>
                    <a:pt x="66" y="102"/>
                    <a:pt x="66" y="102"/>
                    <a:pt x="66" y="102"/>
                  </a:cubicBezTo>
                  <a:cubicBezTo>
                    <a:pt x="70" y="102"/>
                    <a:pt x="73" y="99"/>
                    <a:pt x="73" y="96"/>
                  </a:cubicBezTo>
                  <a:cubicBezTo>
                    <a:pt x="73" y="26"/>
                    <a:pt x="73" y="26"/>
                    <a:pt x="73" y="26"/>
                  </a:cubicBezTo>
                  <a:cubicBezTo>
                    <a:pt x="73" y="22"/>
                    <a:pt x="70" y="19"/>
                    <a:pt x="66" y="19"/>
                  </a:cubicBezTo>
                  <a:lnTo>
                    <a:pt x="55" y="19"/>
                  </a:lnTo>
                  <a:close/>
                  <a:moveTo>
                    <a:pt x="32" y="9"/>
                  </a:moveTo>
                  <a:cubicBezTo>
                    <a:pt x="32" y="6"/>
                    <a:pt x="35" y="3"/>
                    <a:pt x="37" y="3"/>
                  </a:cubicBezTo>
                  <a:cubicBezTo>
                    <a:pt x="40" y="3"/>
                    <a:pt x="42" y="6"/>
                    <a:pt x="42" y="9"/>
                  </a:cubicBezTo>
                  <a:cubicBezTo>
                    <a:pt x="42" y="10"/>
                    <a:pt x="42" y="11"/>
                    <a:pt x="41" y="12"/>
                  </a:cubicBezTo>
                  <a:cubicBezTo>
                    <a:pt x="34" y="12"/>
                    <a:pt x="34" y="12"/>
                    <a:pt x="34" y="12"/>
                  </a:cubicBezTo>
                  <a:cubicBezTo>
                    <a:pt x="33" y="11"/>
                    <a:pt x="32" y="10"/>
                    <a:pt x="32" y="9"/>
                  </a:cubicBezTo>
                  <a:close/>
                  <a:moveTo>
                    <a:pt x="66" y="92"/>
                  </a:moveTo>
                  <a:cubicBezTo>
                    <a:pt x="66" y="94"/>
                    <a:pt x="64" y="95"/>
                    <a:pt x="62" y="95"/>
                  </a:cubicBezTo>
                  <a:cubicBezTo>
                    <a:pt x="10" y="95"/>
                    <a:pt x="10" y="95"/>
                    <a:pt x="10" y="95"/>
                  </a:cubicBezTo>
                  <a:cubicBezTo>
                    <a:pt x="9" y="95"/>
                    <a:pt x="7" y="94"/>
                    <a:pt x="7" y="92"/>
                  </a:cubicBezTo>
                  <a:cubicBezTo>
                    <a:pt x="7" y="30"/>
                    <a:pt x="7" y="30"/>
                    <a:pt x="7" y="30"/>
                  </a:cubicBezTo>
                  <a:cubicBezTo>
                    <a:pt x="7" y="28"/>
                    <a:pt x="9" y="26"/>
                    <a:pt x="10" y="26"/>
                  </a:cubicBezTo>
                  <a:cubicBezTo>
                    <a:pt x="17" y="26"/>
                    <a:pt x="17" y="26"/>
                    <a:pt x="17" y="26"/>
                  </a:cubicBezTo>
                  <a:cubicBezTo>
                    <a:pt x="17" y="28"/>
                    <a:pt x="19" y="30"/>
                    <a:pt x="21" y="30"/>
                  </a:cubicBezTo>
                  <a:cubicBezTo>
                    <a:pt x="52" y="30"/>
                    <a:pt x="52" y="30"/>
                    <a:pt x="52" y="30"/>
                  </a:cubicBezTo>
                  <a:cubicBezTo>
                    <a:pt x="54" y="30"/>
                    <a:pt x="55" y="28"/>
                    <a:pt x="55" y="26"/>
                  </a:cubicBezTo>
                  <a:cubicBezTo>
                    <a:pt x="62" y="26"/>
                    <a:pt x="62" y="26"/>
                    <a:pt x="62" y="26"/>
                  </a:cubicBezTo>
                  <a:cubicBezTo>
                    <a:pt x="64" y="26"/>
                    <a:pt x="66" y="28"/>
                    <a:pt x="66" y="30"/>
                  </a:cubicBezTo>
                  <a:lnTo>
                    <a:pt x="66" y="92"/>
                  </a:lnTo>
                  <a:close/>
                  <a:moveTo>
                    <a:pt x="66" y="92"/>
                  </a:moveTo>
                  <a:cubicBezTo>
                    <a:pt x="66" y="92"/>
                    <a:pt x="66" y="92"/>
                    <a:pt x="66" y="92"/>
                  </a:cubicBezTo>
                </a:path>
              </a:pathLst>
            </a:custGeom>
            <a:grpFill/>
            <a:ln w="9525">
              <a:noFill/>
              <a:round/>
            </a:ln>
          </p:spPr>
          <p:txBody>
            <a:bodyPr vert="horz" wrap="square" lIns="91440" tIns="45720" rIns="91440" bIns="45720" numCol="1" anchor="t" anchorCtr="0" compatLnSpc="1"/>
            <a:lstStyle/>
            <a:p>
              <a:endParaRPr lang="en-US"/>
            </a:p>
          </p:txBody>
        </p:sp>
        <p:sp>
          <p:nvSpPr>
            <p:cNvPr id="4109" name="Freeform 13"/>
            <p:cNvSpPr>
              <a:spLocks noEditPoints="1"/>
            </p:cNvSpPr>
            <p:nvPr/>
          </p:nvSpPr>
          <p:spPr bwMode="auto">
            <a:xfrm>
              <a:off x="1874" y="2304"/>
              <a:ext cx="99" cy="75"/>
            </a:xfrm>
            <a:custGeom>
              <a:avLst/>
              <a:gdLst/>
              <a:ahLst/>
              <a:cxnLst>
                <a:cxn ang="0">
                  <a:pos x="11" y="12"/>
                </a:cxn>
                <a:cxn ang="0">
                  <a:pos x="6" y="7"/>
                </a:cxn>
                <a:cxn ang="0">
                  <a:pos x="5" y="7"/>
                </a:cxn>
                <a:cxn ang="0">
                  <a:pos x="3" y="7"/>
                </a:cxn>
                <a:cxn ang="0">
                  <a:pos x="1" y="9"/>
                </a:cxn>
                <a:cxn ang="0">
                  <a:pos x="1" y="12"/>
                </a:cxn>
                <a:cxn ang="0">
                  <a:pos x="9" y="20"/>
                </a:cxn>
                <a:cxn ang="0">
                  <a:pos x="11" y="20"/>
                </a:cxn>
                <a:cxn ang="0">
                  <a:pos x="12" y="20"/>
                </a:cxn>
                <a:cxn ang="0">
                  <a:pos x="25" y="6"/>
                </a:cxn>
                <a:cxn ang="0">
                  <a:pos x="25" y="2"/>
                </a:cxn>
                <a:cxn ang="0">
                  <a:pos x="24" y="1"/>
                </a:cxn>
                <a:cxn ang="0">
                  <a:pos x="22" y="0"/>
                </a:cxn>
                <a:cxn ang="0">
                  <a:pos x="20" y="1"/>
                </a:cxn>
                <a:cxn ang="0">
                  <a:pos x="11" y="12"/>
                </a:cxn>
                <a:cxn ang="0">
                  <a:pos x="11" y="12"/>
                </a:cxn>
                <a:cxn ang="0">
                  <a:pos x="11" y="12"/>
                </a:cxn>
              </a:cxnLst>
              <a:rect l="0" t="0" r="r" b="b"/>
              <a:pathLst>
                <a:path w="26" h="20">
                  <a:moveTo>
                    <a:pt x="11" y="12"/>
                  </a:moveTo>
                  <a:cubicBezTo>
                    <a:pt x="6" y="7"/>
                    <a:pt x="6" y="7"/>
                    <a:pt x="6" y="7"/>
                  </a:cubicBezTo>
                  <a:cubicBezTo>
                    <a:pt x="6" y="7"/>
                    <a:pt x="5" y="7"/>
                    <a:pt x="5" y="7"/>
                  </a:cubicBezTo>
                  <a:cubicBezTo>
                    <a:pt x="4" y="7"/>
                    <a:pt x="3" y="7"/>
                    <a:pt x="3" y="7"/>
                  </a:cubicBezTo>
                  <a:cubicBezTo>
                    <a:pt x="1" y="9"/>
                    <a:pt x="1" y="9"/>
                    <a:pt x="1" y="9"/>
                  </a:cubicBezTo>
                  <a:cubicBezTo>
                    <a:pt x="0" y="10"/>
                    <a:pt x="0" y="11"/>
                    <a:pt x="1" y="12"/>
                  </a:cubicBezTo>
                  <a:cubicBezTo>
                    <a:pt x="9" y="20"/>
                    <a:pt x="9" y="20"/>
                    <a:pt x="9" y="20"/>
                  </a:cubicBezTo>
                  <a:cubicBezTo>
                    <a:pt x="9" y="20"/>
                    <a:pt x="10" y="20"/>
                    <a:pt x="11" y="20"/>
                  </a:cubicBezTo>
                  <a:cubicBezTo>
                    <a:pt x="11" y="20"/>
                    <a:pt x="12" y="20"/>
                    <a:pt x="12" y="20"/>
                  </a:cubicBezTo>
                  <a:cubicBezTo>
                    <a:pt x="25" y="6"/>
                    <a:pt x="25" y="6"/>
                    <a:pt x="25" y="6"/>
                  </a:cubicBezTo>
                  <a:cubicBezTo>
                    <a:pt x="26" y="5"/>
                    <a:pt x="26" y="3"/>
                    <a:pt x="25" y="2"/>
                  </a:cubicBezTo>
                  <a:cubicBezTo>
                    <a:pt x="24" y="1"/>
                    <a:pt x="24" y="1"/>
                    <a:pt x="24" y="1"/>
                  </a:cubicBezTo>
                  <a:cubicBezTo>
                    <a:pt x="23" y="1"/>
                    <a:pt x="23" y="0"/>
                    <a:pt x="22" y="0"/>
                  </a:cubicBezTo>
                  <a:cubicBezTo>
                    <a:pt x="21" y="0"/>
                    <a:pt x="21" y="1"/>
                    <a:pt x="20" y="1"/>
                  </a:cubicBezTo>
                  <a:lnTo>
                    <a:pt x="11" y="12"/>
                  </a:lnTo>
                  <a:close/>
                  <a:moveTo>
                    <a:pt x="11" y="12"/>
                  </a:moveTo>
                  <a:cubicBezTo>
                    <a:pt x="11" y="12"/>
                    <a:pt x="11" y="12"/>
                    <a:pt x="11" y="12"/>
                  </a:cubicBezTo>
                </a:path>
              </a:pathLst>
            </a:custGeom>
            <a:grpFill/>
            <a:ln w="9525">
              <a:noFill/>
              <a:round/>
            </a:ln>
          </p:spPr>
          <p:txBody>
            <a:bodyPr vert="horz" wrap="square" lIns="91440" tIns="45720" rIns="91440" bIns="45720" numCol="1" anchor="t" anchorCtr="0" compatLnSpc="1"/>
            <a:lstStyle/>
            <a:p>
              <a:endParaRPr lang="en-US"/>
            </a:p>
          </p:txBody>
        </p:sp>
        <p:sp>
          <p:nvSpPr>
            <p:cNvPr id="4110" name="Freeform 14"/>
            <p:cNvSpPr>
              <a:spLocks noEditPoints="1"/>
            </p:cNvSpPr>
            <p:nvPr/>
          </p:nvSpPr>
          <p:spPr bwMode="auto">
            <a:xfrm>
              <a:off x="1829" y="2245"/>
              <a:ext cx="193" cy="186"/>
            </a:xfrm>
            <a:custGeom>
              <a:avLst/>
              <a:gdLst/>
              <a:ahLst/>
              <a:cxnLst>
                <a:cxn ang="0">
                  <a:pos x="25" y="0"/>
                </a:cxn>
                <a:cxn ang="0">
                  <a:pos x="0" y="25"/>
                </a:cxn>
                <a:cxn ang="0">
                  <a:pos x="25" y="50"/>
                </a:cxn>
                <a:cxn ang="0">
                  <a:pos x="51" y="25"/>
                </a:cxn>
                <a:cxn ang="0">
                  <a:pos x="25" y="0"/>
                </a:cxn>
                <a:cxn ang="0">
                  <a:pos x="25" y="44"/>
                </a:cxn>
                <a:cxn ang="0">
                  <a:pos x="7" y="25"/>
                </a:cxn>
                <a:cxn ang="0">
                  <a:pos x="25" y="7"/>
                </a:cxn>
                <a:cxn ang="0">
                  <a:pos x="44" y="25"/>
                </a:cxn>
                <a:cxn ang="0">
                  <a:pos x="25" y="44"/>
                </a:cxn>
                <a:cxn ang="0">
                  <a:pos x="25" y="44"/>
                </a:cxn>
                <a:cxn ang="0">
                  <a:pos x="25" y="44"/>
                </a:cxn>
              </a:cxnLst>
              <a:rect l="0" t="0" r="r" b="b"/>
              <a:pathLst>
                <a:path w="51" h="50">
                  <a:moveTo>
                    <a:pt x="25" y="0"/>
                  </a:moveTo>
                  <a:cubicBezTo>
                    <a:pt x="11" y="0"/>
                    <a:pt x="0" y="11"/>
                    <a:pt x="0" y="25"/>
                  </a:cubicBezTo>
                  <a:cubicBezTo>
                    <a:pt x="0" y="39"/>
                    <a:pt x="11" y="50"/>
                    <a:pt x="25" y="50"/>
                  </a:cubicBezTo>
                  <a:cubicBezTo>
                    <a:pt x="39" y="50"/>
                    <a:pt x="51" y="39"/>
                    <a:pt x="51" y="25"/>
                  </a:cubicBezTo>
                  <a:cubicBezTo>
                    <a:pt x="51" y="11"/>
                    <a:pt x="39" y="0"/>
                    <a:pt x="25" y="0"/>
                  </a:cubicBezTo>
                  <a:close/>
                  <a:moveTo>
                    <a:pt x="25" y="44"/>
                  </a:moveTo>
                  <a:cubicBezTo>
                    <a:pt x="15" y="44"/>
                    <a:pt x="7" y="35"/>
                    <a:pt x="7" y="25"/>
                  </a:cubicBezTo>
                  <a:cubicBezTo>
                    <a:pt x="7" y="15"/>
                    <a:pt x="15" y="7"/>
                    <a:pt x="25" y="7"/>
                  </a:cubicBezTo>
                  <a:cubicBezTo>
                    <a:pt x="35" y="7"/>
                    <a:pt x="44" y="15"/>
                    <a:pt x="44" y="25"/>
                  </a:cubicBezTo>
                  <a:cubicBezTo>
                    <a:pt x="44" y="35"/>
                    <a:pt x="35" y="44"/>
                    <a:pt x="25" y="44"/>
                  </a:cubicBezTo>
                  <a:close/>
                  <a:moveTo>
                    <a:pt x="25" y="44"/>
                  </a:moveTo>
                  <a:cubicBezTo>
                    <a:pt x="25" y="44"/>
                    <a:pt x="25" y="44"/>
                    <a:pt x="25" y="44"/>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4113" name="Group 17"/>
          <p:cNvGrpSpPr>
            <a:grpSpLocks noChangeAspect="1"/>
          </p:cNvGrpSpPr>
          <p:nvPr/>
        </p:nvGrpSpPr>
        <p:grpSpPr bwMode="auto">
          <a:xfrm>
            <a:off x="2498022" y="3922806"/>
            <a:ext cx="501608" cy="569474"/>
            <a:chOff x="1340" y="2128"/>
            <a:chExt cx="340" cy="386"/>
          </a:xfrm>
          <a:solidFill>
            <a:srgbClr val="00B0F0"/>
          </a:solidFill>
        </p:grpSpPr>
        <p:sp>
          <p:nvSpPr>
            <p:cNvPr id="4114" name="Freeform 18"/>
            <p:cNvSpPr>
              <a:spLocks noEditPoints="1"/>
            </p:cNvSpPr>
            <p:nvPr/>
          </p:nvSpPr>
          <p:spPr bwMode="auto">
            <a:xfrm>
              <a:off x="1340" y="2128"/>
              <a:ext cx="340" cy="386"/>
            </a:xfrm>
            <a:custGeom>
              <a:avLst/>
              <a:gdLst/>
              <a:ahLst/>
              <a:cxnLst>
                <a:cxn ang="0">
                  <a:pos x="141" y="75"/>
                </a:cxn>
                <a:cxn ang="0">
                  <a:pos x="118" y="53"/>
                </a:cxn>
                <a:cxn ang="0">
                  <a:pos x="96" y="75"/>
                </a:cxn>
                <a:cxn ang="0">
                  <a:pos x="115" y="96"/>
                </a:cxn>
                <a:cxn ang="0">
                  <a:pos x="115" y="120"/>
                </a:cxn>
                <a:cxn ang="0">
                  <a:pos x="82" y="153"/>
                </a:cxn>
                <a:cxn ang="0">
                  <a:pos x="49" y="120"/>
                </a:cxn>
                <a:cxn ang="0">
                  <a:pos x="49" y="93"/>
                </a:cxn>
                <a:cxn ang="0">
                  <a:pos x="73" y="78"/>
                </a:cxn>
                <a:cxn ang="0">
                  <a:pos x="75" y="74"/>
                </a:cxn>
                <a:cxn ang="0">
                  <a:pos x="90" y="30"/>
                </a:cxn>
                <a:cxn ang="0">
                  <a:pos x="66" y="3"/>
                </a:cxn>
                <a:cxn ang="0">
                  <a:pos x="66" y="3"/>
                </a:cxn>
                <a:cxn ang="0">
                  <a:pos x="60" y="0"/>
                </a:cxn>
                <a:cxn ang="0">
                  <a:pos x="55" y="6"/>
                </a:cxn>
                <a:cxn ang="0">
                  <a:pos x="60" y="12"/>
                </a:cxn>
                <a:cxn ang="0">
                  <a:pos x="64" y="10"/>
                </a:cxn>
                <a:cxn ang="0">
                  <a:pos x="64" y="11"/>
                </a:cxn>
                <a:cxn ang="0">
                  <a:pos x="83" y="30"/>
                </a:cxn>
                <a:cxn ang="0">
                  <a:pos x="69" y="69"/>
                </a:cxn>
                <a:cxn ang="0">
                  <a:pos x="65" y="71"/>
                </a:cxn>
                <a:cxn ang="0">
                  <a:pos x="45" y="82"/>
                </a:cxn>
                <a:cxn ang="0">
                  <a:pos x="26" y="71"/>
                </a:cxn>
                <a:cxn ang="0">
                  <a:pos x="22" y="69"/>
                </a:cxn>
                <a:cxn ang="0">
                  <a:pos x="7" y="30"/>
                </a:cxn>
                <a:cxn ang="0">
                  <a:pos x="27" y="11"/>
                </a:cxn>
                <a:cxn ang="0">
                  <a:pos x="27" y="10"/>
                </a:cxn>
                <a:cxn ang="0">
                  <a:pos x="30" y="12"/>
                </a:cxn>
                <a:cxn ang="0">
                  <a:pos x="36" y="6"/>
                </a:cxn>
                <a:cxn ang="0">
                  <a:pos x="30" y="0"/>
                </a:cxn>
                <a:cxn ang="0">
                  <a:pos x="25" y="3"/>
                </a:cxn>
                <a:cxn ang="0">
                  <a:pos x="25" y="3"/>
                </a:cxn>
                <a:cxn ang="0">
                  <a:pos x="0" y="30"/>
                </a:cxn>
                <a:cxn ang="0">
                  <a:pos x="16" y="74"/>
                </a:cxn>
                <a:cxn ang="0">
                  <a:pos x="17" y="78"/>
                </a:cxn>
                <a:cxn ang="0">
                  <a:pos x="42" y="93"/>
                </a:cxn>
                <a:cxn ang="0">
                  <a:pos x="42" y="120"/>
                </a:cxn>
                <a:cxn ang="0">
                  <a:pos x="82" y="160"/>
                </a:cxn>
                <a:cxn ang="0">
                  <a:pos x="122" y="120"/>
                </a:cxn>
                <a:cxn ang="0">
                  <a:pos x="122" y="96"/>
                </a:cxn>
                <a:cxn ang="0">
                  <a:pos x="141" y="75"/>
                </a:cxn>
                <a:cxn ang="0">
                  <a:pos x="118" y="90"/>
                </a:cxn>
                <a:cxn ang="0">
                  <a:pos x="104" y="75"/>
                </a:cxn>
                <a:cxn ang="0">
                  <a:pos x="118" y="60"/>
                </a:cxn>
                <a:cxn ang="0">
                  <a:pos x="133" y="75"/>
                </a:cxn>
                <a:cxn ang="0">
                  <a:pos x="118" y="90"/>
                </a:cxn>
                <a:cxn ang="0">
                  <a:pos x="118" y="90"/>
                </a:cxn>
                <a:cxn ang="0">
                  <a:pos x="118" y="90"/>
                </a:cxn>
              </a:cxnLst>
              <a:rect l="0" t="0" r="r" b="b"/>
              <a:pathLst>
                <a:path w="141" h="160">
                  <a:moveTo>
                    <a:pt x="141" y="75"/>
                  </a:moveTo>
                  <a:cubicBezTo>
                    <a:pt x="141" y="62"/>
                    <a:pt x="131" y="53"/>
                    <a:pt x="118" y="53"/>
                  </a:cubicBezTo>
                  <a:cubicBezTo>
                    <a:pt x="106" y="53"/>
                    <a:pt x="96" y="62"/>
                    <a:pt x="96" y="75"/>
                  </a:cubicBezTo>
                  <a:cubicBezTo>
                    <a:pt x="96" y="86"/>
                    <a:pt x="104" y="95"/>
                    <a:pt x="115" y="96"/>
                  </a:cubicBezTo>
                  <a:cubicBezTo>
                    <a:pt x="115" y="120"/>
                    <a:pt x="115" y="120"/>
                    <a:pt x="115" y="120"/>
                  </a:cubicBezTo>
                  <a:cubicBezTo>
                    <a:pt x="115" y="138"/>
                    <a:pt x="100" y="153"/>
                    <a:pt x="82" y="153"/>
                  </a:cubicBezTo>
                  <a:cubicBezTo>
                    <a:pt x="64" y="153"/>
                    <a:pt x="49" y="138"/>
                    <a:pt x="49" y="120"/>
                  </a:cubicBezTo>
                  <a:cubicBezTo>
                    <a:pt x="49" y="93"/>
                    <a:pt x="49" y="93"/>
                    <a:pt x="49" y="93"/>
                  </a:cubicBezTo>
                  <a:cubicBezTo>
                    <a:pt x="58" y="92"/>
                    <a:pt x="66" y="87"/>
                    <a:pt x="73" y="78"/>
                  </a:cubicBezTo>
                  <a:cubicBezTo>
                    <a:pt x="74" y="77"/>
                    <a:pt x="75" y="75"/>
                    <a:pt x="75" y="74"/>
                  </a:cubicBezTo>
                  <a:cubicBezTo>
                    <a:pt x="84" y="61"/>
                    <a:pt x="90" y="43"/>
                    <a:pt x="90" y="30"/>
                  </a:cubicBezTo>
                  <a:cubicBezTo>
                    <a:pt x="90" y="9"/>
                    <a:pt x="81" y="7"/>
                    <a:pt x="66" y="3"/>
                  </a:cubicBezTo>
                  <a:cubicBezTo>
                    <a:pt x="66" y="3"/>
                    <a:pt x="66" y="3"/>
                    <a:pt x="66" y="3"/>
                  </a:cubicBezTo>
                  <a:cubicBezTo>
                    <a:pt x="65" y="1"/>
                    <a:pt x="63" y="0"/>
                    <a:pt x="60" y="0"/>
                  </a:cubicBezTo>
                  <a:cubicBezTo>
                    <a:pt x="57" y="0"/>
                    <a:pt x="55" y="3"/>
                    <a:pt x="55" y="6"/>
                  </a:cubicBezTo>
                  <a:cubicBezTo>
                    <a:pt x="55" y="9"/>
                    <a:pt x="57" y="12"/>
                    <a:pt x="60" y="12"/>
                  </a:cubicBezTo>
                  <a:cubicBezTo>
                    <a:pt x="62" y="12"/>
                    <a:pt x="63" y="11"/>
                    <a:pt x="64" y="10"/>
                  </a:cubicBezTo>
                  <a:cubicBezTo>
                    <a:pt x="64" y="11"/>
                    <a:pt x="64" y="11"/>
                    <a:pt x="64" y="11"/>
                  </a:cubicBezTo>
                  <a:cubicBezTo>
                    <a:pt x="79" y="14"/>
                    <a:pt x="83" y="15"/>
                    <a:pt x="83" y="30"/>
                  </a:cubicBezTo>
                  <a:cubicBezTo>
                    <a:pt x="83" y="42"/>
                    <a:pt x="77" y="58"/>
                    <a:pt x="69" y="69"/>
                  </a:cubicBezTo>
                  <a:cubicBezTo>
                    <a:pt x="67" y="69"/>
                    <a:pt x="66" y="70"/>
                    <a:pt x="65" y="71"/>
                  </a:cubicBezTo>
                  <a:cubicBezTo>
                    <a:pt x="61" y="76"/>
                    <a:pt x="54" y="82"/>
                    <a:pt x="45" y="82"/>
                  </a:cubicBezTo>
                  <a:cubicBezTo>
                    <a:pt x="37" y="82"/>
                    <a:pt x="30" y="76"/>
                    <a:pt x="26" y="71"/>
                  </a:cubicBezTo>
                  <a:cubicBezTo>
                    <a:pt x="25" y="70"/>
                    <a:pt x="23" y="69"/>
                    <a:pt x="22" y="69"/>
                  </a:cubicBezTo>
                  <a:cubicBezTo>
                    <a:pt x="13" y="58"/>
                    <a:pt x="7" y="42"/>
                    <a:pt x="7" y="30"/>
                  </a:cubicBezTo>
                  <a:cubicBezTo>
                    <a:pt x="7" y="15"/>
                    <a:pt x="11" y="14"/>
                    <a:pt x="27" y="11"/>
                  </a:cubicBezTo>
                  <a:cubicBezTo>
                    <a:pt x="27" y="10"/>
                    <a:pt x="27" y="10"/>
                    <a:pt x="27" y="10"/>
                  </a:cubicBezTo>
                  <a:cubicBezTo>
                    <a:pt x="28" y="11"/>
                    <a:pt x="29" y="12"/>
                    <a:pt x="30" y="12"/>
                  </a:cubicBezTo>
                  <a:cubicBezTo>
                    <a:pt x="33" y="12"/>
                    <a:pt x="36" y="9"/>
                    <a:pt x="36" y="6"/>
                  </a:cubicBezTo>
                  <a:cubicBezTo>
                    <a:pt x="36" y="3"/>
                    <a:pt x="33" y="0"/>
                    <a:pt x="30" y="0"/>
                  </a:cubicBezTo>
                  <a:cubicBezTo>
                    <a:pt x="28" y="0"/>
                    <a:pt x="26" y="1"/>
                    <a:pt x="25" y="3"/>
                  </a:cubicBezTo>
                  <a:cubicBezTo>
                    <a:pt x="25" y="3"/>
                    <a:pt x="25" y="3"/>
                    <a:pt x="25" y="3"/>
                  </a:cubicBezTo>
                  <a:cubicBezTo>
                    <a:pt x="9" y="7"/>
                    <a:pt x="0" y="9"/>
                    <a:pt x="0" y="30"/>
                  </a:cubicBezTo>
                  <a:cubicBezTo>
                    <a:pt x="0" y="43"/>
                    <a:pt x="6" y="61"/>
                    <a:pt x="16" y="74"/>
                  </a:cubicBezTo>
                  <a:cubicBezTo>
                    <a:pt x="16" y="76"/>
                    <a:pt x="16" y="77"/>
                    <a:pt x="17" y="78"/>
                  </a:cubicBezTo>
                  <a:cubicBezTo>
                    <a:pt x="25" y="87"/>
                    <a:pt x="33" y="92"/>
                    <a:pt x="42" y="93"/>
                  </a:cubicBezTo>
                  <a:cubicBezTo>
                    <a:pt x="42" y="120"/>
                    <a:pt x="42" y="120"/>
                    <a:pt x="42" y="120"/>
                  </a:cubicBezTo>
                  <a:cubicBezTo>
                    <a:pt x="42" y="142"/>
                    <a:pt x="60" y="160"/>
                    <a:pt x="82" y="160"/>
                  </a:cubicBezTo>
                  <a:cubicBezTo>
                    <a:pt x="104" y="160"/>
                    <a:pt x="122" y="142"/>
                    <a:pt x="122" y="120"/>
                  </a:cubicBezTo>
                  <a:cubicBezTo>
                    <a:pt x="122" y="96"/>
                    <a:pt x="122" y="96"/>
                    <a:pt x="122" y="96"/>
                  </a:cubicBezTo>
                  <a:cubicBezTo>
                    <a:pt x="133" y="95"/>
                    <a:pt x="141" y="86"/>
                    <a:pt x="141" y="75"/>
                  </a:cubicBezTo>
                  <a:close/>
                  <a:moveTo>
                    <a:pt x="118" y="90"/>
                  </a:moveTo>
                  <a:cubicBezTo>
                    <a:pt x="110" y="90"/>
                    <a:pt x="104" y="83"/>
                    <a:pt x="104" y="75"/>
                  </a:cubicBezTo>
                  <a:cubicBezTo>
                    <a:pt x="104" y="67"/>
                    <a:pt x="110" y="60"/>
                    <a:pt x="118" y="60"/>
                  </a:cubicBezTo>
                  <a:cubicBezTo>
                    <a:pt x="127" y="60"/>
                    <a:pt x="133" y="67"/>
                    <a:pt x="133" y="75"/>
                  </a:cubicBezTo>
                  <a:cubicBezTo>
                    <a:pt x="133" y="83"/>
                    <a:pt x="127" y="90"/>
                    <a:pt x="118" y="90"/>
                  </a:cubicBezTo>
                  <a:close/>
                  <a:moveTo>
                    <a:pt x="118" y="90"/>
                  </a:moveTo>
                  <a:cubicBezTo>
                    <a:pt x="118" y="90"/>
                    <a:pt x="118" y="90"/>
                    <a:pt x="118" y="90"/>
                  </a:cubicBezTo>
                </a:path>
              </a:pathLst>
            </a:custGeom>
            <a:grpFill/>
            <a:ln w="9525">
              <a:noFill/>
              <a:round/>
            </a:ln>
          </p:spPr>
          <p:txBody>
            <a:bodyPr vert="horz" wrap="square" lIns="91440" tIns="45720" rIns="91440" bIns="45720" numCol="1" anchor="t" anchorCtr="0" compatLnSpc="1"/>
            <a:lstStyle/>
            <a:p>
              <a:endParaRPr lang="en-US"/>
            </a:p>
          </p:txBody>
        </p:sp>
        <p:sp>
          <p:nvSpPr>
            <p:cNvPr id="4115" name="Freeform 19"/>
            <p:cNvSpPr>
              <a:spLocks noEditPoints="1"/>
            </p:cNvSpPr>
            <p:nvPr/>
          </p:nvSpPr>
          <p:spPr bwMode="auto">
            <a:xfrm>
              <a:off x="1598" y="2282"/>
              <a:ext cx="56" cy="53"/>
            </a:xfrm>
            <a:custGeom>
              <a:avLst/>
              <a:gdLst/>
              <a:ahLst/>
              <a:cxnLst>
                <a:cxn ang="0">
                  <a:pos x="11" y="0"/>
                </a:cxn>
                <a:cxn ang="0">
                  <a:pos x="0" y="11"/>
                </a:cxn>
                <a:cxn ang="0">
                  <a:pos x="11" y="22"/>
                </a:cxn>
                <a:cxn ang="0">
                  <a:pos x="23" y="11"/>
                </a:cxn>
                <a:cxn ang="0">
                  <a:pos x="11" y="0"/>
                </a:cxn>
                <a:cxn ang="0">
                  <a:pos x="11" y="0"/>
                </a:cxn>
                <a:cxn ang="0">
                  <a:pos x="11" y="0"/>
                </a:cxn>
              </a:cxnLst>
              <a:rect l="0" t="0" r="r" b="b"/>
              <a:pathLst>
                <a:path w="23" h="22">
                  <a:moveTo>
                    <a:pt x="11" y="0"/>
                  </a:moveTo>
                  <a:cubicBezTo>
                    <a:pt x="5" y="0"/>
                    <a:pt x="0" y="5"/>
                    <a:pt x="0" y="11"/>
                  </a:cubicBezTo>
                  <a:cubicBezTo>
                    <a:pt x="0" y="17"/>
                    <a:pt x="5" y="22"/>
                    <a:pt x="11" y="22"/>
                  </a:cubicBezTo>
                  <a:cubicBezTo>
                    <a:pt x="18" y="22"/>
                    <a:pt x="23" y="17"/>
                    <a:pt x="23" y="11"/>
                  </a:cubicBezTo>
                  <a:cubicBezTo>
                    <a:pt x="23" y="5"/>
                    <a:pt x="18" y="0"/>
                    <a:pt x="11" y="0"/>
                  </a:cubicBezTo>
                  <a:close/>
                  <a:moveTo>
                    <a:pt x="11" y="0"/>
                  </a:moveTo>
                  <a:cubicBezTo>
                    <a:pt x="11" y="0"/>
                    <a:pt x="11" y="0"/>
                    <a:pt x="11" y="0"/>
                  </a:cubicBezTo>
                </a:path>
              </a:pathLst>
            </a:custGeom>
            <a:grpFill/>
            <a:ln w="9525">
              <a:noFill/>
              <a:round/>
            </a:ln>
          </p:spPr>
          <p:txBody>
            <a:bodyPr vert="horz" wrap="square" lIns="91440" tIns="45720" rIns="91440" bIns="45720" numCol="1" anchor="t" anchorCtr="0" compatLnSpc="1"/>
            <a:lstStyle/>
            <a:p>
              <a:endParaRPr lang="en-US"/>
            </a:p>
          </p:txBody>
        </p:sp>
      </p:grpSp>
      <p:cxnSp>
        <p:nvCxnSpPr>
          <p:cNvPr id="103" name="Elbow Connector 102"/>
          <p:cNvCxnSpPr/>
          <p:nvPr/>
        </p:nvCxnSpPr>
        <p:spPr>
          <a:xfrm rot="16200000" flipH="1">
            <a:off x="2610900" y="2737219"/>
            <a:ext cx="1018006" cy="956990"/>
          </a:xfrm>
          <a:prstGeom prst="bentConnector3">
            <a:avLst>
              <a:gd name="adj1" fmla="val 50000"/>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14" name="Elbow Connector 113"/>
          <p:cNvCxnSpPr/>
          <p:nvPr/>
        </p:nvCxnSpPr>
        <p:spPr>
          <a:xfrm rot="5400000">
            <a:off x="891910" y="2737219"/>
            <a:ext cx="1018006" cy="956990"/>
          </a:xfrm>
          <a:prstGeom prst="bentConnector3">
            <a:avLst>
              <a:gd name="adj1" fmla="val 50000"/>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15" name="Elbow Connector 114"/>
          <p:cNvCxnSpPr/>
          <p:nvPr/>
        </p:nvCxnSpPr>
        <p:spPr>
          <a:xfrm rot="5400000">
            <a:off x="1380505" y="2971843"/>
            <a:ext cx="1133220" cy="372528"/>
          </a:xfrm>
          <a:prstGeom prst="bentConnector3">
            <a:avLst>
              <a:gd name="adj1" fmla="val 71517"/>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26" name="Elbow Connector 125"/>
          <p:cNvCxnSpPr/>
          <p:nvPr/>
        </p:nvCxnSpPr>
        <p:spPr>
          <a:xfrm rot="16200000" flipH="1">
            <a:off x="2004657" y="2971843"/>
            <a:ext cx="1133220" cy="372528"/>
          </a:xfrm>
          <a:prstGeom prst="bentConnector3">
            <a:avLst>
              <a:gd name="adj1" fmla="val 71517"/>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272983" y="1129086"/>
            <a:ext cx="2063750" cy="1622704"/>
            <a:chOff x="1981200" y="1838326"/>
            <a:chExt cx="393700" cy="309563"/>
          </a:xfrm>
          <a:solidFill>
            <a:srgbClr val="00B0F0"/>
          </a:solidFill>
        </p:grpSpPr>
        <p:sp>
          <p:nvSpPr>
            <p:cNvPr id="4101" name="Freeform 5"/>
            <p:cNvSpPr>
              <a:spLocks noEditPoints="1"/>
            </p:cNvSpPr>
            <p:nvPr/>
          </p:nvSpPr>
          <p:spPr bwMode="auto">
            <a:xfrm>
              <a:off x="1981200" y="1838326"/>
              <a:ext cx="393700" cy="96838"/>
            </a:xfrm>
            <a:custGeom>
              <a:avLst/>
              <a:gdLst/>
              <a:ahLst/>
              <a:cxnLst>
                <a:cxn ang="0">
                  <a:pos x="96" y="14"/>
                </a:cxn>
                <a:cxn ang="0">
                  <a:pos x="72" y="14"/>
                </a:cxn>
                <a:cxn ang="0">
                  <a:pos x="72" y="3"/>
                </a:cxn>
                <a:cxn ang="0">
                  <a:pos x="68" y="0"/>
                </a:cxn>
                <a:cxn ang="0">
                  <a:pos x="35" y="0"/>
                </a:cxn>
                <a:cxn ang="0">
                  <a:pos x="32" y="3"/>
                </a:cxn>
                <a:cxn ang="0">
                  <a:pos x="32" y="14"/>
                </a:cxn>
                <a:cxn ang="0">
                  <a:pos x="7" y="14"/>
                </a:cxn>
                <a:cxn ang="0">
                  <a:pos x="0" y="19"/>
                </a:cxn>
                <a:cxn ang="0">
                  <a:pos x="0" y="25"/>
                </a:cxn>
                <a:cxn ang="0">
                  <a:pos x="102" y="25"/>
                </a:cxn>
                <a:cxn ang="0">
                  <a:pos x="102" y="20"/>
                </a:cxn>
                <a:cxn ang="0">
                  <a:pos x="96" y="14"/>
                </a:cxn>
                <a:cxn ang="0">
                  <a:pos x="65" y="14"/>
                </a:cxn>
                <a:cxn ang="0">
                  <a:pos x="39" y="14"/>
                </a:cxn>
                <a:cxn ang="0">
                  <a:pos x="39" y="7"/>
                </a:cxn>
                <a:cxn ang="0">
                  <a:pos x="65" y="7"/>
                </a:cxn>
                <a:cxn ang="0">
                  <a:pos x="65" y="14"/>
                </a:cxn>
                <a:cxn ang="0">
                  <a:pos x="65" y="14"/>
                </a:cxn>
                <a:cxn ang="0">
                  <a:pos x="65" y="14"/>
                </a:cxn>
              </a:cxnLst>
              <a:rect l="0" t="0" r="r" b="b"/>
              <a:pathLst>
                <a:path w="102" h="25">
                  <a:moveTo>
                    <a:pt x="96" y="14"/>
                  </a:moveTo>
                  <a:cubicBezTo>
                    <a:pt x="72" y="14"/>
                    <a:pt x="72" y="14"/>
                    <a:pt x="72" y="14"/>
                  </a:cubicBezTo>
                  <a:cubicBezTo>
                    <a:pt x="72" y="3"/>
                    <a:pt x="72" y="3"/>
                    <a:pt x="72" y="3"/>
                  </a:cubicBezTo>
                  <a:cubicBezTo>
                    <a:pt x="72" y="2"/>
                    <a:pt x="70" y="0"/>
                    <a:pt x="68" y="0"/>
                  </a:cubicBezTo>
                  <a:cubicBezTo>
                    <a:pt x="35" y="0"/>
                    <a:pt x="35" y="0"/>
                    <a:pt x="35" y="0"/>
                  </a:cubicBezTo>
                  <a:cubicBezTo>
                    <a:pt x="34" y="0"/>
                    <a:pt x="32" y="2"/>
                    <a:pt x="32" y="3"/>
                  </a:cubicBezTo>
                  <a:cubicBezTo>
                    <a:pt x="32" y="14"/>
                    <a:pt x="32" y="14"/>
                    <a:pt x="32" y="14"/>
                  </a:cubicBezTo>
                  <a:cubicBezTo>
                    <a:pt x="7" y="14"/>
                    <a:pt x="7" y="14"/>
                    <a:pt x="7" y="14"/>
                  </a:cubicBezTo>
                  <a:cubicBezTo>
                    <a:pt x="3" y="14"/>
                    <a:pt x="0" y="16"/>
                    <a:pt x="0" y="19"/>
                  </a:cubicBezTo>
                  <a:cubicBezTo>
                    <a:pt x="0" y="25"/>
                    <a:pt x="0" y="25"/>
                    <a:pt x="0" y="25"/>
                  </a:cubicBezTo>
                  <a:cubicBezTo>
                    <a:pt x="102" y="25"/>
                    <a:pt x="102" y="25"/>
                    <a:pt x="102" y="25"/>
                  </a:cubicBezTo>
                  <a:cubicBezTo>
                    <a:pt x="102" y="20"/>
                    <a:pt x="102" y="20"/>
                    <a:pt x="102" y="20"/>
                  </a:cubicBezTo>
                  <a:cubicBezTo>
                    <a:pt x="102" y="17"/>
                    <a:pt x="100" y="14"/>
                    <a:pt x="96" y="14"/>
                  </a:cubicBezTo>
                  <a:close/>
                  <a:moveTo>
                    <a:pt x="65" y="14"/>
                  </a:moveTo>
                  <a:cubicBezTo>
                    <a:pt x="39" y="14"/>
                    <a:pt x="39" y="14"/>
                    <a:pt x="39" y="14"/>
                  </a:cubicBezTo>
                  <a:cubicBezTo>
                    <a:pt x="39" y="7"/>
                    <a:pt x="39" y="7"/>
                    <a:pt x="39" y="7"/>
                  </a:cubicBezTo>
                  <a:cubicBezTo>
                    <a:pt x="65" y="7"/>
                    <a:pt x="65" y="7"/>
                    <a:pt x="65" y="7"/>
                  </a:cubicBezTo>
                  <a:lnTo>
                    <a:pt x="65" y="14"/>
                  </a:lnTo>
                  <a:close/>
                  <a:moveTo>
                    <a:pt x="65" y="14"/>
                  </a:moveTo>
                  <a:cubicBezTo>
                    <a:pt x="65" y="14"/>
                    <a:pt x="65" y="14"/>
                    <a:pt x="65" y="14"/>
                  </a:cubicBezTo>
                </a:path>
              </a:pathLst>
            </a:custGeom>
            <a:grpFill/>
            <a:ln w="9525">
              <a:noFill/>
              <a:round/>
            </a:ln>
          </p:spPr>
          <p:txBody>
            <a:bodyPr vert="horz" wrap="square" lIns="91440" tIns="45720" rIns="91440" bIns="45720" numCol="1" anchor="t" anchorCtr="0" compatLnSpc="1"/>
            <a:lstStyle/>
            <a:p>
              <a:endParaRPr lang="en-US"/>
            </a:p>
          </p:txBody>
        </p:sp>
        <p:sp>
          <p:nvSpPr>
            <p:cNvPr id="4102" name="Freeform 6"/>
            <p:cNvSpPr>
              <a:spLocks noEditPoints="1"/>
            </p:cNvSpPr>
            <p:nvPr/>
          </p:nvSpPr>
          <p:spPr bwMode="auto">
            <a:xfrm>
              <a:off x="1981200" y="1949451"/>
              <a:ext cx="393700" cy="198438"/>
            </a:xfrm>
            <a:custGeom>
              <a:avLst/>
              <a:gdLst/>
              <a:ahLst/>
              <a:cxnLst>
                <a:cxn ang="0">
                  <a:pos x="0" y="46"/>
                </a:cxn>
                <a:cxn ang="0">
                  <a:pos x="5" y="51"/>
                </a:cxn>
                <a:cxn ang="0">
                  <a:pos x="97" y="51"/>
                </a:cxn>
                <a:cxn ang="0">
                  <a:pos x="102" y="46"/>
                </a:cxn>
                <a:cxn ang="0">
                  <a:pos x="102" y="0"/>
                </a:cxn>
                <a:cxn ang="0">
                  <a:pos x="0" y="0"/>
                </a:cxn>
                <a:cxn ang="0">
                  <a:pos x="0" y="46"/>
                </a:cxn>
                <a:cxn ang="0">
                  <a:pos x="51" y="7"/>
                </a:cxn>
                <a:cxn ang="0">
                  <a:pos x="69" y="25"/>
                </a:cxn>
                <a:cxn ang="0">
                  <a:pos x="51" y="43"/>
                </a:cxn>
                <a:cxn ang="0">
                  <a:pos x="33" y="25"/>
                </a:cxn>
                <a:cxn ang="0">
                  <a:pos x="51" y="7"/>
                </a:cxn>
                <a:cxn ang="0">
                  <a:pos x="51" y="7"/>
                </a:cxn>
                <a:cxn ang="0">
                  <a:pos x="51" y="7"/>
                </a:cxn>
              </a:cxnLst>
              <a:rect l="0" t="0" r="r" b="b"/>
              <a:pathLst>
                <a:path w="102" h="51">
                  <a:moveTo>
                    <a:pt x="0" y="46"/>
                  </a:moveTo>
                  <a:cubicBezTo>
                    <a:pt x="0" y="49"/>
                    <a:pt x="2" y="51"/>
                    <a:pt x="5" y="51"/>
                  </a:cubicBezTo>
                  <a:cubicBezTo>
                    <a:pt x="97" y="51"/>
                    <a:pt x="97" y="51"/>
                    <a:pt x="97" y="51"/>
                  </a:cubicBezTo>
                  <a:cubicBezTo>
                    <a:pt x="101" y="51"/>
                    <a:pt x="102" y="48"/>
                    <a:pt x="102" y="46"/>
                  </a:cubicBezTo>
                  <a:cubicBezTo>
                    <a:pt x="102" y="0"/>
                    <a:pt x="102" y="0"/>
                    <a:pt x="102" y="0"/>
                  </a:cubicBezTo>
                  <a:cubicBezTo>
                    <a:pt x="0" y="0"/>
                    <a:pt x="0" y="0"/>
                    <a:pt x="0" y="0"/>
                  </a:cubicBezTo>
                  <a:lnTo>
                    <a:pt x="0" y="46"/>
                  </a:lnTo>
                  <a:close/>
                  <a:moveTo>
                    <a:pt x="51" y="7"/>
                  </a:moveTo>
                  <a:cubicBezTo>
                    <a:pt x="61" y="7"/>
                    <a:pt x="69" y="15"/>
                    <a:pt x="69" y="25"/>
                  </a:cubicBezTo>
                  <a:cubicBezTo>
                    <a:pt x="69" y="35"/>
                    <a:pt x="61" y="43"/>
                    <a:pt x="51" y="43"/>
                  </a:cubicBezTo>
                  <a:cubicBezTo>
                    <a:pt x="41" y="43"/>
                    <a:pt x="33" y="35"/>
                    <a:pt x="33" y="25"/>
                  </a:cubicBezTo>
                  <a:cubicBezTo>
                    <a:pt x="33" y="15"/>
                    <a:pt x="41" y="7"/>
                    <a:pt x="51" y="7"/>
                  </a:cubicBezTo>
                  <a:close/>
                  <a:moveTo>
                    <a:pt x="51" y="7"/>
                  </a:moveTo>
                  <a:cubicBezTo>
                    <a:pt x="51" y="7"/>
                    <a:pt x="51" y="7"/>
                    <a:pt x="51" y="7"/>
                  </a:cubicBezTo>
                </a:path>
              </a:pathLst>
            </a:custGeom>
            <a:grpFill/>
            <a:ln w="9525">
              <a:noFill/>
              <a:round/>
            </a:ln>
          </p:spPr>
          <p:txBody>
            <a:bodyPr vert="horz" wrap="square" lIns="91440" tIns="45720" rIns="91440" bIns="45720" numCol="1" anchor="t" anchorCtr="0" compatLnSpc="1"/>
            <a:lstStyle/>
            <a:p>
              <a:endParaRPr lang="en-US"/>
            </a:p>
          </p:txBody>
        </p:sp>
        <p:sp>
          <p:nvSpPr>
            <p:cNvPr id="4103" name="Freeform 7"/>
            <p:cNvSpPr>
              <a:spLocks noEditPoints="1"/>
            </p:cNvSpPr>
            <p:nvPr/>
          </p:nvSpPr>
          <p:spPr bwMode="auto">
            <a:xfrm>
              <a:off x="2132013" y="2000251"/>
              <a:ext cx="93663" cy="93663"/>
            </a:xfrm>
            <a:custGeom>
              <a:avLst/>
              <a:gdLst/>
              <a:ahLst/>
              <a:cxnLst>
                <a:cxn ang="0">
                  <a:pos x="20" y="59"/>
                </a:cxn>
                <a:cxn ang="0">
                  <a:pos x="39" y="59"/>
                </a:cxn>
                <a:cxn ang="0">
                  <a:pos x="39" y="39"/>
                </a:cxn>
                <a:cxn ang="0">
                  <a:pos x="59" y="39"/>
                </a:cxn>
                <a:cxn ang="0">
                  <a:pos x="59" y="20"/>
                </a:cxn>
                <a:cxn ang="0">
                  <a:pos x="39" y="20"/>
                </a:cxn>
                <a:cxn ang="0">
                  <a:pos x="39" y="0"/>
                </a:cxn>
                <a:cxn ang="0">
                  <a:pos x="20" y="0"/>
                </a:cxn>
                <a:cxn ang="0">
                  <a:pos x="20" y="20"/>
                </a:cxn>
                <a:cxn ang="0">
                  <a:pos x="0" y="20"/>
                </a:cxn>
                <a:cxn ang="0">
                  <a:pos x="0" y="39"/>
                </a:cxn>
                <a:cxn ang="0">
                  <a:pos x="20" y="39"/>
                </a:cxn>
                <a:cxn ang="0">
                  <a:pos x="20" y="59"/>
                </a:cxn>
                <a:cxn ang="0">
                  <a:pos x="20" y="59"/>
                </a:cxn>
                <a:cxn ang="0">
                  <a:pos x="20" y="59"/>
                </a:cxn>
              </a:cxnLst>
              <a:rect l="0" t="0" r="r" b="b"/>
              <a:pathLst>
                <a:path w="59" h="59">
                  <a:moveTo>
                    <a:pt x="20" y="59"/>
                  </a:moveTo>
                  <a:lnTo>
                    <a:pt x="39" y="59"/>
                  </a:lnTo>
                  <a:lnTo>
                    <a:pt x="39" y="39"/>
                  </a:lnTo>
                  <a:lnTo>
                    <a:pt x="59" y="39"/>
                  </a:lnTo>
                  <a:lnTo>
                    <a:pt x="59" y="20"/>
                  </a:lnTo>
                  <a:lnTo>
                    <a:pt x="39" y="20"/>
                  </a:lnTo>
                  <a:lnTo>
                    <a:pt x="39" y="0"/>
                  </a:lnTo>
                  <a:lnTo>
                    <a:pt x="20" y="0"/>
                  </a:lnTo>
                  <a:lnTo>
                    <a:pt x="20" y="20"/>
                  </a:lnTo>
                  <a:lnTo>
                    <a:pt x="0" y="20"/>
                  </a:lnTo>
                  <a:lnTo>
                    <a:pt x="0" y="39"/>
                  </a:lnTo>
                  <a:lnTo>
                    <a:pt x="20" y="39"/>
                  </a:lnTo>
                  <a:lnTo>
                    <a:pt x="20" y="59"/>
                  </a:lnTo>
                  <a:close/>
                  <a:moveTo>
                    <a:pt x="20" y="59"/>
                  </a:moveTo>
                  <a:lnTo>
                    <a:pt x="20" y="59"/>
                  </a:lnTo>
                  <a:close/>
                </a:path>
              </a:pathLst>
            </a:custGeom>
            <a:grpFill/>
            <a:ln w="9525">
              <a:noFill/>
              <a:round/>
            </a:ln>
          </p:spPr>
          <p:txBody>
            <a:bodyPr vert="horz" wrap="square" lIns="91440" tIns="45720" rIns="91440" bIns="45720" numCol="1" anchor="t" anchorCtr="0" compatLnSpc="1"/>
            <a:lstStyle/>
            <a:p>
              <a:endParaRPr lang="en-US"/>
            </a:p>
          </p:txBody>
        </p:sp>
        <p:sp>
          <p:nvSpPr>
            <p:cNvPr id="4104" name="Freeform 8"/>
            <p:cNvSpPr>
              <a:spLocks noEditPoints="1"/>
            </p:cNvSpPr>
            <p:nvPr/>
          </p:nvSpPr>
          <p:spPr bwMode="auto">
            <a:xfrm>
              <a:off x="2132013" y="2000251"/>
              <a:ext cx="93663" cy="93663"/>
            </a:xfrm>
            <a:custGeom>
              <a:avLst/>
              <a:gdLst/>
              <a:ahLst/>
              <a:cxnLst>
                <a:cxn ang="0">
                  <a:pos x="20" y="59"/>
                </a:cxn>
                <a:cxn ang="0">
                  <a:pos x="39" y="59"/>
                </a:cxn>
                <a:cxn ang="0">
                  <a:pos x="39" y="39"/>
                </a:cxn>
                <a:cxn ang="0">
                  <a:pos x="59" y="39"/>
                </a:cxn>
                <a:cxn ang="0">
                  <a:pos x="59" y="20"/>
                </a:cxn>
                <a:cxn ang="0">
                  <a:pos x="39" y="20"/>
                </a:cxn>
                <a:cxn ang="0">
                  <a:pos x="39" y="0"/>
                </a:cxn>
                <a:cxn ang="0">
                  <a:pos x="20" y="0"/>
                </a:cxn>
                <a:cxn ang="0">
                  <a:pos x="20" y="20"/>
                </a:cxn>
                <a:cxn ang="0">
                  <a:pos x="0" y="20"/>
                </a:cxn>
                <a:cxn ang="0">
                  <a:pos x="0" y="39"/>
                </a:cxn>
                <a:cxn ang="0">
                  <a:pos x="20" y="39"/>
                </a:cxn>
                <a:cxn ang="0">
                  <a:pos x="20" y="59"/>
                </a:cxn>
                <a:cxn ang="0">
                  <a:pos x="20" y="59"/>
                </a:cxn>
                <a:cxn ang="0">
                  <a:pos x="20" y="59"/>
                </a:cxn>
              </a:cxnLst>
              <a:rect l="0" t="0" r="r" b="b"/>
              <a:pathLst>
                <a:path w="59" h="59">
                  <a:moveTo>
                    <a:pt x="20" y="59"/>
                  </a:moveTo>
                  <a:lnTo>
                    <a:pt x="39" y="59"/>
                  </a:lnTo>
                  <a:lnTo>
                    <a:pt x="39" y="39"/>
                  </a:lnTo>
                  <a:lnTo>
                    <a:pt x="59" y="39"/>
                  </a:lnTo>
                  <a:lnTo>
                    <a:pt x="59" y="20"/>
                  </a:lnTo>
                  <a:lnTo>
                    <a:pt x="39" y="20"/>
                  </a:lnTo>
                  <a:lnTo>
                    <a:pt x="39" y="0"/>
                  </a:lnTo>
                  <a:lnTo>
                    <a:pt x="20" y="0"/>
                  </a:lnTo>
                  <a:lnTo>
                    <a:pt x="20" y="20"/>
                  </a:lnTo>
                  <a:lnTo>
                    <a:pt x="0" y="20"/>
                  </a:lnTo>
                  <a:lnTo>
                    <a:pt x="0" y="39"/>
                  </a:lnTo>
                  <a:lnTo>
                    <a:pt x="20" y="39"/>
                  </a:lnTo>
                  <a:lnTo>
                    <a:pt x="20" y="59"/>
                  </a:lnTo>
                  <a:moveTo>
                    <a:pt x="20" y="59"/>
                  </a:moveTo>
                  <a:lnTo>
                    <a:pt x="20" y="59"/>
                  </a:lnTo>
                </a:path>
              </a:pathLst>
            </a:cu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127" name="Group 126"/>
          <p:cNvGrpSpPr/>
          <p:nvPr/>
        </p:nvGrpSpPr>
        <p:grpSpPr>
          <a:xfrm>
            <a:off x="4255053" y="2744301"/>
            <a:ext cx="835084" cy="835082"/>
            <a:chOff x="1400541" y="1592431"/>
            <a:chExt cx="1296169" cy="1296168"/>
          </a:xfrm>
        </p:grpSpPr>
        <p:sp>
          <p:nvSpPr>
            <p:cNvPr id="128" name="Oval 127"/>
            <p:cNvSpPr/>
            <p:nvPr/>
          </p:nvSpPr>
          <p:spPr>
            <a:xfrm>
              <a:off x="1533041"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29" name="Pie 128"/>
            <p:cNvSpPr/>
            <p:nvPr/>
          </p:nvSpPr>
          <p:spPr>
            <a:xfrm>
              <a:off x="1400541" y="1592431"/>
              <a:ext cx="1296169" cy="1296168"/>
            </a:xfrm>
            <a:prstGeom prst="pie">
              <a:avLst>
                <a:gd name="adj1" fmla="val 27111"/>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0" name="TextBox 129"/>
            <p:cNvSpPr txBox="1"/>
            <p:nvPr/>
          </p:nvSpPr>
          <p:spPr>
            <a:xfrm>
              <a:off x="1520276" y="2119522"/>
              <a:ext cx="489217" cy="286628"/>
            </a:xfrm>
            <a:prstGeom prst="rect">
              <a:avLst/>
            </a:prstGeom>
            <a:noFill/>
          </p:spPr>
          <p:txBody>
            <a:bodyPr wrap="square" lIns="0" tIns="0" rIns="0" bIns="0" rtlCol="0">
              <a:spAutoFit/>
            </a:bodyPr>
            <a:lstStyle/>
            <a:p>
              <a:pPr algn="ctr"/>
              <a:r>
                <a:rPr lang="en-US" sz="1200" b="1" dirty="0">
                  <a:solidFill>
                    <a:schemeClr val="bg1"/>
                  </a:solidFill>
                </a:rPr>
                <a:t>75%</a:t>
              </a:r>
            </a:p>
          </p:txBody>
        </p:sp>
      </p:grpSp>
      <p:grpSp>
        <p:nvGrpSpPr>
          <p:cNvPr id="131" name="Group 130"/>
          <p:cNvGrpSpPr/>
          <p:nvPr/>
        </p:nvGrpSpPr>
        <p:grpSpPr>
          <a:xfrm>
            <a:off x="5377721" y="2744301"/>
            <a:ext cx="835084" cy="835082"/>
            <a:chOff x="3099936" y="1592431"/>
            <a:chExt cx="1296169" cy="1296168"/>
          </a:xfrm>
        </p:grpSpPr>
        <p:sp>
          <p:nvSpPr>
            <p:cNvPr id="132" name="Oval 131"/>
            <p:cNvSpPr/>
            <p:nvPr/>
          </p:nvSpPr>
          <p:spPr>
            <a:xfrm>
              <a:off x="3232436"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33" name="Pie 132"/>
            <p:cNvSpPr/>
            <p:nvPr/>
          </p:nvSpPr>
          <p:spPr>
            <a:xfrm>
              <a:off x="3099936" y="1592431"/>
              <a:ext cx="1296169" cy="1296168"/>
            </a:xfrm>
            <a:prstGeom prst="pie">
              <a:avLst>
                <a:gd name="adj1" fmla="val 5379724"/>
                <a:gd name="adj2" fmla="val 16200000"/>
              </a:avLst>
            </a:prstGeom>
            <a:solidFill>
              <a:srgbClr val="37C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4" name="TextBox 133"/>
            <p:cNvSpPr txBox="1"/>
            <p:nvPr/>
          </p:nvSpPr>
          <p:spPr>
            <a:xfrm>
              <a:off x="3219671" y="2085623"/>
              <a:ext cx="489217" cy="286628"/>
            </a:xfrm>
            <a:prstGeom prst="rect">
              <a:avLst/>
            </a:prstGeom>
            <a:noFill/>
          </p:spPr>
          <p:txBody>
            <a:bodyPr wrap="square" lIns="0" tIns="0" rIns="0" bIns="0" rtlCol="0">
              <a:spAutoFit/>
            </a:bodyPr>
            <a:lstStyle/>
            <a:p>
              <a:pPr algn="ctr"/>
              <a:r>
                <a:rPr lang="en-US" sz="1200" b="1" dirty="0">
                  <a:solidFill>
                    <a:schemeClr val="bg1"/>
                  </a:solidFill>
                </a:rPr>
                <a:t>50%</a:t>
              </a:r>
            </a:p>
          </p:txBody>
        </p:sp>
      </p:grpSp>
      <p:grpSp>
        <p:nvGrpSpPr>
          <p:cNvPr id="135" name="Group 134"/>
          <p:cNvGrpSpPr/>
          <p:nvPr/>
        </p:nvGrpSpPr>
        <p:grpSpPr>
          <a:xfrm>
            <a:off x="6500389" y="2744301"/>
            <a:ext cx="835084" cy="835082"/>
            <a:chOff x="4834295" y="1592431"/>
            <a:chExt cx="1296169" cy="1296168"/>
          </a:xfrm>
        </p:grpSpPr>
        <p:sp>
          <p:nvSpPr>
            <p:cNvPr id="136" name="Oval 135"/>
            <p:cNvSpPr/>
            <p:nvPr/>
          </p:nvSpPr>
          <p:spPr>
            <a:xfrm>
              <a:off x="4966795"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37" name="Pie 136"/>
            <p:cNvSpPr/>
            <p:nvPr/>
          </p:nvSpPr>
          <p:spPr>
            <a:xfrm>
              <a:off x="4834295" y="1592431"/>
              <a:ext cx="1296169" cy="1296168"/>
            </a:xfrm>
            <a:prstGeom prst="pie">
              <a:avLst>
                <a:gd name="adj1" fmla="val 19548649"/>
                <a:gd name="adj2" fmla="val 162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8" name="TextBox 137"/>
            <p:cNvSpPr txBox="1"/>
            <p:nvPr/>
          </p:nvSpPr>
          <p:spPr>
            <a:xfrm>
              <a:off x="4954030" y="2085623"/>
              <a:ext cx="489217" cy="286628"/>
            </a:xfrm>
            <a:prstGeom prst="rect">
              <a:avLst/>
            </a:prstGeom>
            <a:noFill/>
          </p:spPr>
          <p:txBody>
            <a:bodyPr wrap="square" lIns="0" tIns="0" rIns="0" bIns="0" rtlCol="0">
              <a:spAutoFit/>
            </a:bodyPr>
            <a:lstStyle/>
            <a:p>
              <a:pPr algn="ctr"/>
              <a:r>
                <a:rPr lang="en-US" sz="1200" b="1" dirty="0">
                  <a:solidFill>
                    <a:schemeClr val="bg1"/>
                  </a:solidFill>
                </a:rPr>
                <a:t>85%</a:t>
              </a:r>
            </a:p>
          </p:txBody>
        </p:sp>
      </p:grpSp>
      <p:grpSp>
        <p:nvGrpSpPr>
          <p:cNvPr id="139" name="Group 138"/>
          <p:cNvGrpSpPr/>
          <p:nvPr/>
        </p:nvGrpSpPr>
        <p:grpSpPr>
          <a:xfrm>
            <a:off x="7623056" y="2744301"/>
            <a:ext cx="835084" cy="835082"/>
            <a:chOff x="6447291" y="1592431"/>
            <a:chExt cx="1296169" cy="1296168"/>
          </a:xfrm>
        </p:grpSpPr>
        <p:sp>
          <p:nvSpPr>
            <p:cNvPr id="140" name="Oval 139"/>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41" name="Pie 140"/>
            <p:cNvSpPr/>
            <p:nvPr/>
          </p:nvSpPr>
          <p:spPr>
            <a:xfrm>
              <a:off x="6447291" y="1592431"/>
              <a:ext cx="1296169" cy="1296168"/>
            </a:xfrm>
            <a:prstGeom prst="pie">
              <a:avLst>
                <a:gd name="adj1" fmla="val 17910010"/>
                <a:gd name="adj2" fmla="val 53510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2" name="TextBox 141"/>
            <p:cNvSpPr txBox="1"/>
            <p:nvPr/>
          </p:nvSpPr>
          <p:spPr>
            <a:xfrm>
              <a:off x="7151229" y="2134507"/>
              <a:ext cx="489217" cy="286628"/>
            </a:xfrm>
            <a:prstGeom prst="rect">
              <a:avLst/>
            </a:prstGeom>
            <a:noFill/>
          </p:spPr>
          <p:txBody>
            <a:bodyPr wrap="square" lIns="0" tIns="0" rIns="0" bIns="0" rtlCol="0">
              <a:spAutoFit/>
            </a:bodyPr>
            <a:lstStyle/>
            <a:p>
              <a:pPr algn="ctr"/>
              <a:r>
                <a:rPr lang="en-US" sz="1200" b="1" dirty="0">
                  <a:solidFill>
                    <a:schemeClr val="bg1"/>
                  </a:solidFill>
                </a:rPr>
                <a:t>75%</a:t>
              </a:r>
            </a:p>
          </p:txBody>
        </p:sp>
      </p:grpSp>
      <p:sp>
        <p:nvSpPr>
          <p:cNvPr id="143" name="TextBox 142"/>
          <p:cNvSpPr txBox="1"/>
          <p:nvPr/>
        </p:nvSpPr>
        <p:spPr>
          <a:xfrm>
            <a:off x="4226815" y="1543327"/>
            <a:ext cx="4252437" cy="2000548"/>
          </a:xfrm>
          <a:prstGeom prst="rect">
            <a:avLst/>
          </a:prstGeom>
          <a:noFill/>
        </p:spPr>
        <p:txBody>
          <a:bodyPr wrap="square" lIns="0" tIns="0" rIns="0" bIns="0" rtlCol="0" anchor="t">
            <a:spAutoFit/>
          </a:body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44" name="Rectangle 143"/>
          <p:cNvSpPr/>
          <p:nvPr/>
        </p:nvSpPr>
        <p:spPr>
          <a:xfrm>
            <a:off x="4226815" y="1243502"/>
            <a:ext cx="1436291" cy="215444"/>
          </a:xfrm>
          <a:prstGeom prst="rect">
            <a:avLst/>
          </a:prstGeom>
        </p:spPr>
        <p:txBody>
          <a:bodyPr wrap="none" lIns="0" tIns="0" rIns="0" bIns="0" anchor="ctr">
            <a:spAutoFit/>
          </a:bodyPr>
          <a:lstStyle/>
          <a:p>
            <a:r>
              <a:rPr lang="zh-CN" altLang="en-US" sz="1400" dirty="0">
                <a:solidFill>
                  <a:schemeClr val="bg1">
                    <a:lumMod val="65000"/>
                  </a:schemeClr>
                </a:solidFill>
                <a:latin typeface="时尚中黑简体" panose="01010104010101010101" pitchFamily="2" charset="-122"/>
                <a:ea typeface="时尚中黑简体" panose="01010104010101010101" pitchFamily="2" charset="-122"/>
              </a:rPr>
              <a:t>在这里输入关键词</a:t>
            </a:r>
            <a:endParaRPr lang="en-US" sz="1400" dirty="0">
              <a:solidFill>
                <a:schemeClr val="bg1">
                  <a:lumMod val="65000"/>
                </a:schemeClr>
              </a:solidFill>
              <a:latin typeface="时尚中黑简体" panose="01010104010101010101" pitchFamily="2" charset="-122"/>
              <a:ea typeface="时尚中黑简体" panose="01010104010101010101" pitchFamily="2" charset="-122"/>
            </a:endParaRPr>
          </a:p>
        </p:txBody>
      </p:sp>
      <p:sp>
        <p:nvSpPr>
          <p:cNvPr id="147" name="TextBox 146"/>
          <p:cNvSpPr txBox="1"/>
          <p:nvPr/>
        </p:nvSpPr>
        <p:spPr>
          <a:xfrm>
            <a:off x="4120006" y="3697913"/>
            <a:ext cx="1105178" cy="307777"/>
          </a:xfrm>
          <a:prstGeom prst="rect">
            <a:avLst/>
          </a:prstGeom>
          <a:noFill/>
        </p:spPr>
        <p:txBody>
          <a:bodyPr wrap="square" rtlCol="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p:txBody>
      </p:sp>
      <p:sp>
        <p:nvSpPr>
          <p:cNvPr id="149" name="TextBox 148"/>
          <p:cNvSpPr txBox="1"/>
          <p:nvPr/>
        </p:nvSpPr>
        <p:spPr>
          <a:xfrm>
            <a:off x="5242674" y="3697913"/>
            <a:ext cx="1105178" cy="307777"/>
          </a:xfrm>
          <a:prstGeom prst="rect">
            <a:avLst/>
          </a:prstGeom>
          <a:noFill/>
        </p:spPr>
        <p:txBody>
          <a:bodyPr wrap="square" rtlCol="0">
            <a:spAutoFit/>
          </a:bodyPr>
          <a:lstStyle/>
          <a:p>
            <a:pPr algn="ctr"/>
            <a:r>
              <a:rPr lang="zh-CN" altLang="en-US" sz="1400" dirty="0">
                <a:solidFill>
                  <a:srgbClr val="37C5E1"/>
                </a:solidFill>
                <a:latin typeface="时尚中黑简体" panose="01010104010101010101" pitchFamily="2" charset="-122"/>
                <a:ea typeface="时尚中黑简体" panose="01010104010101010101" pitchFamily="2" charset="-122"/>
              </a:rPr>
              <a:t>输入关键词</a:t>
            </a:r>
            <a:endParaRPr lang="en-US" altLang="zh-CN" sz="1400" dirty="0">
              <a:solidFill>
                <a:srgbClr val="37C5E1"/>
              </a:solidFill>
              <a:latin typeface="时尚中黑简体" panose="01010104010101010101" pitchFamily="2" charset="-122"/>
              <a:ea typeface="时尚中黑简体" panose="01010104010101010101" pitchFamily="2" charset="-122"/>
            </a:endParaRPr>
          </a:p>
        </p:txBody>
      </p:sp>
      <p:sp>
        <p:nvSpPr>
          <p:cNvPr id="150" name="TextBox 149"/>
          <p:cNvSpPr txBox="1"/>
          <p:nvPr/>
        </p:nvSpPr>
        <p:spPr>
          <a:xfrm>
            <a:off x="6365342" y="3697913"/>
            <a:ext cx="1105178" cy="307777"/>
          </a:xfrm>
          <a:prstGeom prst="rect">
            <a:avLst/>
          </a:prstGeom>
          <a:noFill/>
        </p:spPr>
        <p:txBody>
          <a:bodyPr wrap="square" rtlCol="0">
            <a:spAutoFit/>
          </a:bodyPr>
          <a:lstStyle/>
          <a:p>
            <a:pPr algn="ctr"/>
            <a:r>
              <a:rPr lang="zh-CN" altLang="en-US" sz="1400" dirty="0">
                <a:solidFill>
                  <a:srgbClr val="0070C0"/>
                </a:solidFill>
                <a:latin typeface="时尚中黑简体" panose="01010104010101010101" pitchFamily="2" charset="-122"/>
                <a:ea typeface="时尚中黑简体" panose="01010104010101010101" pitchFamily="2" charset="-122"/>
              </a:rPr>
              <a:t>输入关键词</a:t>
            </a:r>
            <a:endParaRPr lang="en-US" altLang="zh-CN" sz="1400" dirty="0">
              <a:solidFill>
                <a:srgbClr val="0070C0"/>
              </a:solidFill>
              <a:latin typeface="时尚中黑简体" panose="01010104010101010101" pitchFamily="2" charset="-122"/>
              <a:ea typeface="时尚中黑简体" panose="01010104010101010101" pitchFamily="2" charset="-122"/>
            </a:endParaRPr>
          </a:p>
        </p:txBody>
      </p:sp>
      <p:sp>
        <p:nvSpPr>
          <p:cNvPr id="151" name="TextBox 150"/>
          <p:cNvSpPr txBox="1"/>
          <p:nvPr/>
        </p:nvSpPr>
        <p:spPr>
          <a:xfrm>
            <a:off x="7488009" y="3697913"/>
            <a:ext cx="1105178" cy="307777"/>
          </a:xfrm>
          <a:prstGeom prst="rect">
            <a:avLst/>
          </a:prstGeom>
          <a:noFill/>
        </p:spPr>
        <p:txBody>
          <a:bodyPr wrap="square" rtlCol="0">
            <a:spAutoFit/>
          </a:bodyPr>
          <a:lstStyle/>
          <a:p>
            <a:pPr algn="ctr"/>
            <a:r>
              <a:rPr lang="zh-CN" altLang="en-US" sz="1400" dirty="0">
                <a:solidFill>
                  <a:schemeClr val="accent5"/>
                </a:solidFill>
                <a:latin typeface="时尚中黑简体" panose="01010104010101010101" pitchFamily="2" charset="-122"/>
                <a:ea typeface="时尚中黑简体" panose="01010104010101010101" pitchFamily="2" charset="-122"/>
              </a:rPr>
              <a:t>输入关键词</a:t>
            </a:r>
            <a:endParaRPr lang="en-US" altLang="zh-CN" sz="1400" dirty="0">
              <a:solidFill>
                <a:schemeClr val="accent5"/>
              </a:solidFill>
              <a:latin typeface="时尚中黑简体" panose="01010104010101010101" pitchFamily="2" charset="-122"/>
              <a:ea typeface="时尚中黑简体" panose="01010104010101010101" pitchFamily="2" charset="-122"/>
            </a:endParaRPr>
          </a:p>
        </p:txBody>
      </p:sp>
      <p:sp>
        <p:nvSpPr>
          <p:cNvPr id="153" name="Text Placeholder 3"/>
          <p:cNvSpPr txBox="1"/>
          <p:nvPr/>
        </p:nvSpPr>
        <p:spPr>
          <a:xfrm>
            <a:off x="4611248" y="4128077"/>
            <a:ext cx="408305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51" name="Freeform 45"/>
          <p:cNvSpPr>
            <a:spLocks noEditPoints="1"/>
          </p:cNvSpPr>
          <p:nvPr/>
        </p:nvSpPr>
        <p:spPr bwMode="auto">
          <a:xfrm>
            <a:off x="4233165" y="4216496"/>
            <a:ext cx="326827" cy="326827"/>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ln>
        </p:spPr>
        <p:txBody>
          <a:bodyPr vert="horz" wrap="square" lIns="91440" tIns="45720" rIns="91440" bIns="45720" numCol="1" anchor="t" anchorCtr="0" compatLnSpc="1"/>
          <a:lstStyle/>
          <a:p>
            <a:endParaRPr lang="en-US"/>
          </a:p>
        </p:txBody>
      </p:sp>
      <p:sp>
        <p:nvSpPr>
          <p:cNvPr id="52"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53"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strips(downLeft)">
                                      <p:cBhvr>
                                        <p:cTn id="13" dur="500"/>
                                        <p:tgtEl>
                                          <p:spTgt spid="114"/>
                                        </p:tgtEl>
                                      </p:cBhvr>
                                    </p:animEffect>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strips(downLeft)">
                                      <p:cBhvr>
                                        <p:cTn id="22" dur="500"/>
                                        <p:tgtEl>
                                          <p:spTgt spid="115"/>
                                        </p:tgtEl>
                                      </p:cBhvr>
                                    </p:animEffect>
                                  </p:childTnLst>
                                </p:cTn>
                              </p:par>
                            </p:childTnLst>
                          </p:cTn>
                        </p:par>
                        <p:par>
                          <p:cTn id="23" fill="hold">
                            <p:stCondLst>
                              <p:cond delay="2000"/>
                            </p:stCondLst>
                            <p:childTnLst>
                              <p:par>
                                <p:cTn id="24" presetID="2" presetClass="entr" presetSubtype="4" accel="50000" decel="50000" fill="hold" nodeType="after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additive="base">
                                        <p:cTn id="26" dur="500" fill="hold"/>
                                        <p:tgtEl>
                                          <p:spTgt spid="70"/>
                                        </p:tgtEl>
                                        <p:attrNameLst>
                                          <p:attrName>ppt_x</p:attrName>
                                        </p:attrNameLst>
                                      </p:cBhvr>
                                      <p:tavLst>
                                        <p:tav tm="0">
                                          <p:val>
                                            <p:strVal val="#ppt_x"/>
                                          </p:val>
                                        </p:tav>
                                        <p:tav tm="100000">
                                          <p:val>
                                            <p:strVal val="#ppt_x"/>
                                          </p:val>
                                        </p:tav>
                                      </p:tavLst>
                                    </p:anim>
                                    <p:anim calcmode="lin" valueType="num">
                                      <p:cBhvr additive="base">
                                        <p:cTn id="27" dur="500" fill="hold"/>
                                        <p:tgtEl>
                                          <p:spTgt spid="7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8" presetClass="entr" presetSubtype="6"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strips(downRight)">
                                      <p:cBhvr>
                                        <p:cTn id="31" dur="500"/>
                                        <p:tgtEl>
                                          <p:spTgt spid="126"/>
                                        </p:tgtEl>
                                      </p:cBhvr>
                                    </p:animEffect>
                                  </p:childTnLst>
                                </p:cTn>
                              </p:par>
                            </p:childTnLst>
                          </p:cTn>
                        </p:par>
                        <p:par>
                          <p:cTn id="32" fill="hold">
                            <p:stCondLst>
                              <p:cond delay="3000"/>
                            </p:stCondLst>
                            <p:childTnLst>
                              <p:par>
                                <p:cTn id="33" presetID="2" presetClass="entr" presetSubtype="4" accel="50000" decel="50000" fill="hold" nodeType="afterEffect">
                                  <p:stCondLst>
                                    <p:cond delay="0"/>
                                  </p:stCondLst>
                                  <p:childTnLst>
                                    <p:set>
                                      <p:cBhvr>
                                        <p:cTn id="34" dur="1" fill="hold">
                                          <p:stCondLst>
                                            <p:cond delay="0"/>
                                          </p:stCondLst>
                                        </p:cTn>
                                        <p:tgtEl>
                                          <p:spTgt spid="4113"/>
                                        </p:tgtEl>
                                        <p:attrNameLst>
                                          <p:attrName>style.visibility</p:attrName>
                                        </p:attrNameLst>
                                      </p:cBhvr>
                                      <p:to>
                                        <p:strVal val="visible"/>
                                      </p:to>
                                    </p:set>
                                    <p:anim calcmode="lin" valueType="num">
                                      <p:cBhvr additive="base">
                                        <p:cTn id="35" dur="500" fill="hold"/>
                                        <p:tgtEl>
                                          <p:spTgt spid="4113"/>
                                        </p:tgtEl>
                                        <p:attrNameLst>
                                          <p:attrName>ppt_x</p:attrName>
                                        </p:attrNameLst>
                                      </p:cBhvr>
                                      <p:tavLst>
                                        <p:tav tm="0">
                                          <p:val>
                                            <p:strVal val="#ppt_x"/>
                                          </p:val>
                                        </p:tav>
                                        <p:tav tm="100000">
                                          <p:val>
                                            <p:strVal val="#ppt_x"/>
                                          </p:val>
                                        </p:tav>
                                      </p:tavLst>
                                    </p:anim>
                                    <p:anim calcmode="lin" valueType="num">
                                      <p:cBhvr additive="base">
                                        <p:cTn id="36" dur="500" fill="hold"/>
                                        <p:tgtEl>
                                          <p:spTgt spid="4113"/>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8" presetClass="entr" presetSubtype="6" fill="hold" nodeType="after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strips(downRight)">
                                      <p:cBhvr>
                                        <p:cTn id="40" dur="500"/>
                                        <p:tgtEl>
                                          <p:spTgt spid="103"/>
                                        </p:tgtEl>
                                      </p:cBhvr>
                                    </p:animEffect>
                                  </p:childTnLst>
                                </p:cTn>
                              </p:par>
                            </p:childTnLst>
                          </p:cTn>
                        </p:par>
                        <p:par>
                          <p:cTn id="41" fill="hold">
                            <p:stCondLst>
                              <p:cond delay="4000"/>
                            </p:stCondLst>
                            <p:childTnLst>
                              <p:par>
                                <p:cTn id="42" presetID="2" presetClass="entr" presetSubtype="4" accel="50000" decel="50000" fill="hold" nodeType="afterEffect">
                                  <p:stCondLst>
                                    <p:cond delay="0"/>
                                  </p:stCondLst>
                                  <p:childTnLst>
                                    <p:set>
                                      <p:cBhvr>
                                        <p:cTn id="43" dur="1" fill="hold">
                                          <p:stCondLst>
                                            <p:cond delay="0"/>
                                          </p:stCondLst>
                                        </p:cTn>
                                        <p:tgtEl>
                                          <p:spTgt spid="4107"/>
                                        </p:tgtEl>
                                        <p:attrNameLst>
                                          <p:attrName>style.visibility</p:attrName>
                                        </p:attrNameLst>
                                      </p:cBhvr>
                                      <p:to>
                                        <p:strVal val="visible"/>
                                      </p:to>
                                    </p:set>
                                    <p:anim calcmode="lin" valueType="num">
                                      <p:cBhvr additive="base">
                                        <p:cTn id="44" dur="500" fill="hold"/>
                                        <p:tgtEl>
                                          <p:spTgt spid="4107"/>
                                        </p:tgtEl>
                                        <p:attrNameLst>
                                          <p:attrName>ppt_x</p:attrName>
                                        </p:attrNameLst>
                                      </p:cBhvr>
                                      <p:tavLst>
                                        <p:tav tm="0">
                                          <p:val>
                                            <p:strVal val="#ppt_x"/>
                                          </p:val>
                                        </p:tav>
                                        <p:tav tm="100000">
                                          <p:val>
                                            <p:strVal val="#ppt_x"/>
                                          </p:val>
                                        </p:tav>
                                      </p:tavLst>
                                    </p:anim>
                                    <p:anim calcmode="lin" valueType="num">
                                      <p:cBhvr additive="base">
                                        <p:cTn id="45" dur="500" fill="hold"/>
                                        <p:tgtEl>
                                          <p:spTgt spid="410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18" presetClass="entr" presetSubtype="3" fill="hold" nodeType="after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strips(upRight)">
                                      <p:cBhvr>
                                        <p:cTn id="49" dur="500"/>
                                        <p:tgtEl>
                                          <p:spTgt spid="102"/>
                                        </p:tgtEl>
                                      </p:cBhvr>
                                    </p:animEffect>
                                  </p:childTnLst>
                                </p:cTn>
                              </p:par>
                            </p:childTnLst>
                          </p:cTn>
                        </p:par>
                        <p:par>
                          <p:cTn id="50" fill="hold">
                            <p:stCondLst>
                              <p:cond delay="5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500" fill="hold"/>
                                        <p:tgtEl>
                                          <p:spTgt spid="144"/>
                                        </p:tgtEl>
                                        <p:attrNameLst>
                                          <p:attrName>ppt_x</p:attrName>
                                        </p:attrNameLst>
                                      </p:cBhvr>
                                      <p:tavLst>
                                        <p:tav tm="0">
                                          <p:val>
                                            <p:strVal val="#ppt_x"/>
                                          </p:val>
                                        </p:tav>
                                        <p:tav tm="100000">
                                          <p:val>
                                            <p:strVal val="#ppt_x"/>
                                          </p:val>
                                        </p:tav>
                                      </p:tavLst>
                                    </p:anim>
                                    <p:anim calcmode="lin" valueType="num">
                                      <p:cBhvr additive="base">
                                        <p:cTn id="54" dur="500" fill="hold"/>
                                        <p:tgtEl>
                                          <p:spTgt spid="144"/>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2" accel="50000" decel="50000" fill="hold" grpId="0" nodeType="afterEffect">
                                  <p:stCondLst>
                                    <p:cond delay="0"/>
                                  </p:stCondLst>
                                  <p:childTnLst>
                                    <p:set>
                                      <p:cBhvr>
                                        <p:cTn id="57" dur="1" fill="hold">
                                          <p:stCondLst>
                                            <p:cond delay="0"/>
                                          </p:stCondLst>
                                        </p:cTn>
                                        <p:tgtEl>
                                          <p:spTgt spid="143"/>
                                        </p:tgtEl>
                                        <p:attrNameLst>
                                          <p:attrName>style.visibility</p:attrName>
                                        </p:attrNameLst>
                                      </p:cBhvr>
                                      <p:to>
                                        <p:strVal val="visible"/>
                                      </p:to>
                                    </p:set>
                                    <p:anim calcmode="lin" valueType="num">
                                      <p:cBhvr additive="base">
                                        <p:cTn id="58" dur="500" fill="hold"/>
                                        <p:tgtEl>
                                          <p:spTgt spid="143"/>
                                        </p:tgtEl>
                                        <p:attrNameLst>
                                          <p:attrName>ppt_x</p:attrName>
                                        </p:attrNameLst>
                                      </p:cBhvr>
                                      <p:tavLst>
                                        <p:tav tm="0">
                                          <p:val>
                                            <p:strVal val="1+#ppt_w/2"/>
                                          </p:val>
                                        </p:tav>
                                        <p:tav tm="100000">
                                          <p:val>
                                            <p:strVal val="#ppt_x"/>
                                          </p:val>
                                        </p:tav>
                                      </p:tavLst>
                                    </p:anim>
                                    <p:anim calcmode="lin" valueType="num">
                                      <p:cBhvr additive="base">
                                        <p:cTn id="59" dur="500" fill="hold"/>
                                        <p:tgtEl>
                                          <p:spTgt spid="143"/>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0" presetClass="entr" presetSubtype="0" fill="hold"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wedge">
                                      <p:cBhvr>
                                        <p:cTn id="63" dur="1000"/>
                                        <p:tgtEl>
                                          <p:spTgt spid="127"/>
                                        </p:tgtEl>
                                      </p:cBhvr>
                                    </p:animEffect>
                                  </p:childTnLst>
                                </p:cTn>
                              </p:par>
                              <p:par>
                                <p:cTn id="64" presetID="2" presetClass="entr" presetSubtype="4" accel="50000" decel="50000" fill="hold" grpId="0" nodeType="with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additive="base">
                                        <p:cTn id="66" dur="500" fill="hold"/>
                                        <p:tgtEl>
                                          <p:spTgt spid="147"/>
                                        </p:tgtEl>
                                        <p:attrNameLst>
                                          <p:attrName>ppt_x</p:attrName>
                                        </p:attrNameLst>
                                      </p:cBhvr>
                                      <p:tavLst>
                                        <p:tav tm="0">
                                          <p:val>
                                            <p:strVal val="#ppt_x"/>
                                          </p:val>
                                        </p:tav>
                                        <p:tav tm="100000">
                                          <p:val>
                                            <p:strVal val="#ppt_x"/>
                                          </p:val>
                                        </p:tav>
                                      </p:tavLst>
                                    </p:anim>
                                    <p:anim calcmode="lin" valueType="num">
                                      <p:cBhvr additive="base">
                                        <p:cTn id="67" dur="500" fill="hold"/>
                                        <p:tgtEl>
                                          <p:spTgt spid="147"/>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0" presetClass="entr" presetSubtype="0" fill="hold" nodeType="afterEffect">
                                  <p:stCondLst>
                                    <p:cond delay="0"/>
                                  </p:stCondLst>
                                  <p:childTnLst>
                                    <p:set>
                                      <p:cBhvr>
                                        <p:cTn id="70" dur="1" fill="hold">
                                          <p:stCondLst>
                                            <p:cond delay="0"/>
                                          </p:stCondLst>
                                        </p:cTn>
                                        <p:tgtEl>
                                          <p:spTgt spid="131"/>
                                        </p:tgtEl>
                                        <p:attrNameLst>
                                          <p:attrName>style.visibility</p:attrName>
                                        </p:attrNameLst>
                                      </p:cBhvr>
                                      <p:to>
                                        <p:strVal val="visible"/>
                                      </p:to>
                                    </p:set>
                                    <p:animEffect transition="in" filter="wedge">
                                      <p:cBhvr>
                                        <p:cTn id="71" dur="1000"/>
                                        <p:tgtEl>
                                          <p:spTgt spid="131"/>
                                        </p:tgtEl>
                                      </p:cBhvr>
                                    </p:animEffect>
                                  </p:childTnLst>
                                </p:cTn>
                              </p:par>
                              <p:par>
                                <p:cTn id="72" presetID="2" presetClass="entr" presetSubtype="4" accel="50000" decel="50000" fill="hold" grpId="0" nodeType="withEffect">
                                  <p:stCondLst>
                                    <p:cond delay="0"/>
                                  </p:stCondLst>
                                  <p:childTnLst>
                                    <p:set>
                                      <p:cBhvr>
                                        <p:cTn id="73" dur="1" fill="hold">
                                          <p:stCondLst>
                                            <p:cond delay="0"/>
                                          </p:stCondLst>
                                        </p:cTn>
                                        <p:tgtEl>
                                          <p:spTgt spid="149"/>
                                        </p:tgtEl>
                                        <p:attrNameLst>
                                          <p:attrName>style.visibility</p:attrName>
                                        </p:attrNameLst>
                                      </p:cBhvr>
                                      <p:to>
                                        <p:strVal val="visible"/>
                                      </p:to>
                                    </p:set>
                                    <p:anim calcmode="lin" valueType="num">
                                      <p:cBhvr additive="base">
                                        <p:cTn id="74" dur="500" fill="hold"/>
                                        <p:tgtEl>
                                          <p:spTgt spid="149"/>
                                        </p:tgtEl>
                                        <p:attrNameLst>
                                          <p:attrName>ppt_x</p:attrName>
                                        </p:attrNameLst>
                                      </p:cBhvr>
                                      <p:tavLst>
                                        <p:tav tm="0">
                                          <p:val>
                                            <p:strVal val="#ppt_x"/>
                                          </p:val>
                                        </p:tav>
                                        <p:tav tm="100000">
                                          <p:val>
                                            <p:strVal val="#ppt_x"/>
                                          </p:val>
                                        </p:tav>
                                      </p:tavLst>
                                    </p:anim>
                                    <p:anim calcmode="lin" valueType="num">
                                      <p:cBhvr additive="base">
                                        <p:cTn id="75" dur="500" fill="hold"/>
                                        <p:tgtEl>
                                          <p:spTgt spid="149"/>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0" presetClass="entr" presetSubtype="0" fill="hold" nodeType="afterEffect">
                                  <p:stCondLst>
                                    <p:cond delay="0"/>
                                  </p:stCondLst>
                                  <p:childTnLst>
                                    <p:set>
                                      <p:cBhvr>
                                        <p:cTn id="78" dur="1" fill="hold">
                                          <p:stCondLst>
                                            <p:cond delay="0"/>
                                          </p:stCondLst>
                                        </p:cTn>
                                        <p:tgtEl>
                                          <p:spTgt spid="135"/>
                                        </p:tgtEl>
                                        <p:attrNameLst>
                                          <p:attrName>style.visibility</p:attrName>
                                        </p:attrNameLst>
                                      </p:cBhvr>
                                      <p:to>
                                        <p:strVal val="visible"/>
                                      </p:to>
                                    </p:set>
                                    <p:animEffect transition="in" filter="wedge">
                                      <p:cBhvr>
                                        <p:cTn id="79" dur="1000"/>
                                        <p:tgtEl>
                                          <p:spTgt spid="135"/>
                                        </p:tgtEl>
                                      </p:cBhvr>
                                    </p:animEffect>
                                  </p:childTnLst>
                                </p:cTn>
                              </p:par>
                              <p:par>
                                <p:cTn id="80" presetID="2" presetClass="entr" presetSubtype="4" accel="50000" decel="50000" fill="hold" grpId="0" nodeType="withEffect">
                                  <p:stCondLst>
                                    <p:cond delay="0"/>
                                  </p:stCondLst>
                                  <p:childTnLst>
                                    <p:set>
                                      <p:cBhvr>
                                        <p:cTn id="81" dur="1" fill="hold">
                                          <p:stCondLst>
                                            <p:cond delay="0"/>
                                          </p:stCondLst>
                                        </p:cTn>
                                        <p:tgtEl>
                                          <p:spTgt spid="150"/>
                                        </p:tgtEl>
                                        <p:attrNameLst>
                                          <p:attrName>style.visibility</p:attrName>
                                        </p:attrNameLst>
                                      </p:cBhvr>
                                      <p:to>
                                        <p:strVal val="visible"/>
                                      </p:to>
                                    </p:set>
                                    <p:anim calcmode="lin" valueType="num">
                                      <p:cBhvr additive="base">
                                        <p:cTn id="82" dur="500" fill="hold"/>
                                        <p:tgtEl>
                                          <p:spTgt spid="150"/>
                                        </p:tgtEl>
                                        <p:attrNameLst>
                                          <p:attrName>ppt_x</p:attrName>
                                        </p:attrNameLst>
                                      </p:cBhvr>
                                      <p:tavLst>
                                        <p:tav tm="0">
                                          <p:val>
                                            <p:strVal val="#ppt_x"/>
                                          </p:val>
                                        </p:tav>
                                        <p:tav tm="100000">
                                          <p:val>
                                            <p:strVal val="#ppt_x"/>
                                          </p:val>
                                        </p:tav>
                                      </p:tavLst>
                                    </p:anim>
                                    <p:anim calcmode="lin" valueType="num">
                                      <p:cBhvr additive="base">
                                        <p:cTn id="83" dur="500" fill="hold"/>
                                        <p:tgtEl>
                                          <p:spTgt spid="150"/>
                                        </p:tgtEl>
                                        <p:attrNameLst>
                                          <p:attrName>ppt_y</p:attrName>
                                        </p:attrNameLst>
                                      </p:cBhvr>
                                      <p:tavLst>
                                        <p:tav tm="0">
                                          <p:val>
                                            <p:strVal val="1+#ppt_h/2"/>
                                          </p:val>
                                        </p:tav>
                                        <p:tav tm="100000">
                                          <p:val>
                                            <p:strVal val="#ppt_y"/>
                                          </p:val>
                                        </p:tav>
                                      </p:tavLst>
                                    </p:anim>
                                  </p:childTnLst>
                                </p:cTn>
                              </p:par>
                            </p:childTnLst>
                          </p:cTn>
                        </p:par>
                        <p:par>
                          <p:cTn id="84" fill="hold">
                            <p:stCondLst>
                              <p:cond delay="9000"/>
                            </p:stCondLst>
                            <p:childTnLst>
                              <p:par>
                                <p:cTn id="85" presetID="20" presetClass="entr" presetSubtype="0" fill="hold" nodeType="afterEffect">
                                  <p:stCondLst>
                                    <p:cond delay="0"/>
                                  </p:stCondLst>
                                  <p:childTnLst>
                                    <p:set>
                                      <p:cBhvr>
                                        <p:cTn id="86" dur="1" fill="hold">
                                          <p:stCondLst>
                                            <p:cond delay="0"/>
                                          </p:stCondLst>
                                        </p:cTn>
                                        <p:tgtEl>
                                          <p:spTgt spid="139"/>
                                        </p:tgtEl>
                                        <p:attrNameLst>
                                          <p:attrName>style.visibility</p:attrName>
                                        </p:attrNameLst>
                                      </p:cBhvr>
                                      <p:to>
                                        <p:strVal val="visible"/>
                                      </p:to>
                                    </p:set>
                                    <p:animEffect transition="in" filter="wedge">
                                      <p:cBhvr>
                                        <p:cTn id="87" dur="1000"/>
                                        <p:tgtEl>
                                          <p:spTgt spid="139"/>
                                        </p:tgtEl>
                                      </p:cBhvr>
                                    </p:animEffect>
                                  </p:childTnLst>
                                </p:cTn>
                              </p:par>
                              <p:par>
                                <p:cTn id="88" presetID="2" presetClass="entr" presetSubtype="4" accel="50000" decel="50000" fill="hold" grpId="0" nodeType="withEffect">
                                  <p:stCondLst>
                                    <p:cond delay="0"/>
                                  </p:stCondLst>
                                  <p:childTnLst>
                                    <p:set>
                                      <p:cBhvr>
                                        <p:cTn id="89" dur="1" fill="hold">
                                          <p:stCondLst>
                                            <p:cond delay="0"/>
                                          </p:stCondLst>
                                        </p:cTn>
                                        <p:tgtEl>
                                          <p:spTgt spid="151"/>
                                        </p:tgtEl>
                                        <p:attrNameLst>
                                          <p:attrName>style.visibility</p:attrName>
                                        </p:attrNameLst>
                                      </p:cBhvr>
                                      <p:to>
                                        <p:strVal val="visible"/>
                                      </p:to>
                                    </p:set>
                                    <p:anim calcmode="lin" valueType="num">
                                      <p:cBhvr additive="base">
                                        <p:cTn id="90" dur="500" fill="hold"/>
                                        <p:tgtEl>
                                          <p:spTgt spid="151"/>
                                        </p:tgtEl>
                                        <p:attrNameLst>
                                          <p:attrName>ppt_x</p:attrName>
                                        </p:attrNameLst>
                                      </p:cBhvr>
                                      <p:tavLst>
                                        <p:tav tm="0">
                                          <p:val>
                                            <p:strVal val="#ppt_x"/>
                                          </p:val>
                                        </p:tav>
                                        <p:tav tm="100000">
                                          <p:val>
                                            <p:strVal val="#ppt_x"/>
                                          </p:val>
                                        </p:tav>
                                      </p:tavLst>
                                    </p:anim>
                                    <p:anim calcmode="lin" valueType="num">
                                      <p:cBhvr additive="base">
                                        <p:cTn id="91" dur="500" fill="hold"/>
                                        <p:tgtEl>
                                          <p:spTgt spid="151"/>
                                        </p:tgtEl>
                                        <p:attrNameLst>
                                          <p:attrName>ppt_y</p:attrName>
                                        </p:attrNameLst>
                                      </p:cBhvr>
                                      <p:tavLst>
                                        <p:tav tm="0">
                                          <p:val>
                                            <p:strVal val="1+#ppt_h/2"/>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fltVal val="0"/>
                                          </p:val>
                                        </p:tav>
                                        <p:tav tm="100000">
                                          <p:val>
                                            <p:strVal val="#ppt_h"/>
                                          </p:val>
                                        </p:tav>
                                      </p:tavLst>
                                    </p:anim>
                                    <p:animEffect transition="in" filter="fade">
                                      <p:cBhvr>
                                        <p:cTn id="97" dur="500"/>
                                        <p:tgtEl>
                                          <p:spTgt spid="51"/>
                                        </p:tgtEl>
                                      </p:cBhvr>
                                    </p:animEffect>
                                  </p:childTnLst>
                                </p:cTn>
                              </p:par>
                              <p:par>
                                <p:cTn id="98" presetID="2" presetClass="entr" presetSubtype="2" accel="50000" decel="50000" fill="hold" grpId="0" nodeType="withEffect">
                                  <p:stCondLst>
                                    <p:cond delay="0"/>
                                  </p:stCondLst>
                                  <p:childTnLst>
                                    <p:set>
                                      <p:cBhvr>
                                        <p:cTn id="99" dur="1" fill="hold">
                                          <p:stCondLst>
                                            <p:cond delay="0"/>
                                          </p:stCondLst>
                                        </p:cTn>
                                        <p:tgtEl>
                                          <p:spTgt spid="153"/>
                                        </p:tgtEl>
                                        <p:attrNameLst>
                                          <p:attrName>style.visibility</p:attrName>
                                        </p:attrNameLst>
                                      </p:cBhvr>
                                      <p:to>
                                        <p:strVal val="visible"/>
                                      </p:to>
                                    </p:set>
                                    <p:anim calcmode="lin" valueType="num">
                                      <p:cBhvr additive="base">
                                        <p:cTn id="100" dur="500" fill="hold"/>
                                        <p:tgtEl>
                                          <p:spTgt spid="153"/>
                                        </p:tgtEl>
                                        <p:attrNameLst>
                                          <p:attrName>ppt_x</p:attrName>
                                        </p:attrNameLst>
                                      </p:cBhvr>
                                      <p:tavLst>
                                        <p:tav tm="0">
                                          <p:val>
                                            <p:strVal val="1+#ppt_w/2"/>
                                          </p:val>
                                        </p:tav>
                                        <p:tav tm="100000">
                                          <p:val>
                                            <p:strVal val="#ppt_x"/>
                                          </p:val>
                                        </p:tav>
                                      </p:tavLst>
                                    </p:anim>
                                    <p:anim calcmode="lin" valueType="num">
                                      <p:cBhvr additive="base">
                                        <p:cTn id="101" dur="500" fill="hold"/>
                                        <p:tgtEl>
                                          <p:spTgt spid="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143" grpId="0"/>
      <p:bldP spid="144" grpId="0"/>
      <p:bldP spid="147" grpId="0"/>
      <p:bldP spid="149" grpId="0"/>
      <p:bldP spid="150" grpId="0"/>
      <p:bldP spid="151" grpId="0"/>
      <p:bldP spid="153" grpId="0"/>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ounded Rectangle 239"/>
          <p:cNvSpPr/>
          <p:nvPr/>
        </p:nvSpPr>
        <p:spPr>
          <a:xfrm>
            <a:off x="3016611" y="3961350"/>
            <a:ext cx="1557756" cy="569038"/>
          </a:xfrm>
          <a:prstGeom prst="roundRect">
            <a:avLst/>
          </a:prstGeom>
          <a:solidFill>
            <a:srgbClr val="37C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Rounded Rectangle 238"/>
          <p:cNvSpPr/>
          <p:nvPr/>
        </p:nvSpPr>
        <p:spPr>
          <a:xfrm>
            <a:off x="3016611" y="3322270"/>
            <a:ext cx="1557756" cy="56903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Isosceles Triangle 82"/>
          <p:cNvSpPr/>
          <p:nvPr/>
        </p:nvSpPr>
        <p:spPr>
          <a:xfrm rot="13787019">
            <a:off x="2072603" y="1854168"/>
            <a:ext cx="1699623" cy="2024764"/>
          </a:xfrm>
          <a:prstGeom prst="triangle">
            <a:avLst>
              <a:gd name="adj" fmla="val 4920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rot="21366453">
            <a:off x="3009394" y="1247481"/>
            <a:ext cx="1684859" cy="1684859"/>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3" name="Freeform 5"/>
          <p:cNvSpPr>
            <a:spLocks noEditPoints="1"/>
          </p:cNvSpPr>
          <p:nvPr/>
        </p:nvSpPr>
        <p:spPr bwMode="auto">
          <a:xfrm rot="21366453">
            <a:off x="4081302" y="2264172"/>
            <a:ext cx="344498" cy="370092"/>
          </a:xfrm>
          <a:custGeom>
            <a:avLst/>
            <a:gdLst/>
            <a:ahLst/>
            <a:cxnLst>
              <a:cxn ang="0">
                <a:pos x="261" y="74"/>
              </a:cxn>
              <a:cxn ang="0">
                <a:pos x="282" y="53"/>
              </a:cxn>
              <a:cxn ang="0">
                <a:pos x="261" y="32"/>
              </a:cxn>
              <a:cxn ang="0">
                <a:pos x="240" y="53"/>
              </a:cxn>
              <a:cxn ang="0">
                <a:pos x="244" y="65"/>
              </a:cxn>
              <a:cxn ang="0">
                <a:pos x="146" y="41"/>
              </a:cxn>
              <a:cxn ang="0">
                <a:pos x="162" y="21"/>
              </a:cxn>
              <a:cxn ang="0">
                <a:pos x="142" y="0"/>
              </a:cxn>
              <a:cxn ang="0">
                <a:pos x="121" y="21"/>
              </a:cxn>
              <a:cxn ang="0">
                <a:pos x="142" y="41"/>
              </a:cxn>
              <a:cxn ang="0">
                <a:pos x="144" y="41"/>
              </a:cxn>
              <a:cxn ang="0">
                <a:pos x="88" y="112"/>
              </a:cxn>
              <a:cxn ang="0">
                <a:pos x="90" y="105"/>
              </a:cxn>
              <a:cxn ang="0">
                <a:pos x="69" y="84"/>
              </a:cxn>
              <a:cxn ang="0">
                <a:pos x="48" y="105"/>
              </a:cxn>
              <a:cxn ang="0">
                <a:pos x="69" y="125"/>
              </a:cxn>
              <a:cxn ang="0">
                <a:pos x="85" y="118"/>
              </a:cxn>
              <a:cxn ang="0">
                <a:pos x="41" y="168"/>
              </a:cxn>
              <a:cxn ang="0">
                <a:pos x="41" y="164"/>
              </a:cxn>
              <a:cxn ang="0">
                <a:pos x="21" y="144"/>
              </a:cxn>
              <a:cxn ang="0">
                <a:pos x="0" y="164"/>
              </a:cxn>
              <a:cxn ang="0">
                <a:pos x="21" y="185"/>
              </a:cxn>
              <a:cxn ang="0">
                <a:pos x="41" y="169"/>
              </a:cxn>
              <a:cxn ang="0">
                <a:pos x="75" y="225"/>
              </a:cxn>
              <a:cxn ang="0">
                <a:pos x="62" y="220"/>
              </a:cxn>
              <a:cxn ang="0">
                <a:pos x="41" y="241"/>
              </a:cxn>
              <a:cxn ang="0">
                <a:pos x="62" y="262"/>
              </a:cxn>
              <a:cxn ang="0">
                <a:pos x="83" y="241"/>
              </a:cxn>
              <a:cxn ang="0">
                <a:pos x="78" y="228"/>
              </a:cxn>
              <a:cxn ang="0">
                <a:pos x="143" y="262"/>
              </a:cxn>
              <a:cxn ang="0">
                <a:pos x="127" y="283"/>
              </a:cxn>
              <a:cxn ang="0">
                <a:pos x="147" y="303"/>
              </a:cxn>
              <a:cxn ang="0">
                <a:pos x="168" y="283"/>
              </a:cxn>
              <a:cxn ang="0">
                <a:pos x="154" y="263"/>
              </a:cxn>
              <a:cxn ang="0">
                <a:pos x="222" y="242"/>
              </a:cxn>
              <a:cxn ang="0">
                <a:pos x="220" y="250"/>
              </a:cxn>
              <a:cxn ang="0">
                <a:pos x="241" y="271"/>
              </a:cxn>
              <a:cxn ang="0">
                <a:pos x="261" y="250"/>
              </a:cxn>
              <a:cxn ang="0">
                <a:pos x="241" y="229"/>
              </a:cxn>
              <a:cxn ang="0">
                <a:pos x="225" y="237"/>
              </a:cxn>
              <a:cxn ang="0">
                <a:pos x="228" y="162"/>
              </a:cxn>
              <a:cxn ang="0">
                <a:pos x="249" y="178"/>
              </a:cxn>
              <a:cxn ang="0">
                <a:pos x="269" y="157"/>
              </a:cxn>
              <a:cxn ang="0">
                <a:pos x="249" y="137"/>
              </a:cxn>
              <a:cxn ang="0">
                <a:pos x="229" y="151"/>
              </a:cxn>
              <a:cxn ang="0">
                <a:pos x="245" y="66"/>
              </a:cxn>
              <a:cxn ang="0">
                <a:pos x="261" y="74"/>
              </a:cxn>
              <a:cxn ang="0">
                <a:pos x="124" y="184"/>
              </a:cxn>
              <a:cxn ang="0">
                <a:pos x="115" y="176"/>
              </a:cxn>
              <a:cxn ang="0">
                <a:pos x="124" y="168"/>
              </a:cxn>
              <a:cxn ang="0">
                <a:pos x="132" y="176"/>
              </a:cxn>
              <a:cxn ang="0">
                <a:pos x="124" y="184"/>
              </a:cxn>
              <a:cxn ang="0">
                <a:pos x="168" y="145"/>
              </a:cxn>
              <a:cxn ang="0">
                <a:pos x="156" y="133"/>
              </a:cxn>
              <a:cxn ang="0">
                <a:pos x="168" y="121"/>
              </a:cxn>
              <a:cxn ang="0">
                <a:pos x="180" y="133"/>
              </a:cxn>
              <a:cxn ang="0">
                <a:pos x="168" y="145"/>
              </a:cxn>
              <a:cxn ang="0">
                <a:pos x="168" y="145"/>
              </a:cxn>
              <a:cxn ang="0">
                <a:pos x="168" y="145"/>
              </a:cxn>
            </a:cxnLst>
            <a:rect l="0" t="0" r="r" b="b"/>
            <a:pathLst>
              <a:path w="282" h="303">
                <a:moveTo>
                  <a:pt x="261" y="74"/>
                </a:moveTo>
                <a:cubicBezTo>
                  <a:pt x="272" y="74"/>
                  <a:pt x="282" y="64"/>
                  <a:pt x="282" y="53"/>
                </a:cubicBezTo>
                <a:cubicBezTo>
                  <a:pt x="282" y="41"/>
                  <a:pt x="272" y="32"/>
                  <a:pt x="261" y="32"/>
                </a:cubicBezTo>
                <a:cubicBezTo>
                  <a:pt x="249" y="32"/>
                  <a:pt x="240" y="41"/>
                  <a:pt x="240" y="53"/>
                </a:cubicBezTo>
                <a:cubicBezTo>
                  <a:pt x="240" y="57"/>
                  <a:pt x="242" y="61"/>
                  <a:pt x="244" y="65"/>
                </a:cubicBezTo>
                <a:cubicBezTo>
                  <a:pt x="217" y="86"/>
                  <a:pt x="165" y="114"/>
                  <a:pt x="146" y="41"/>
                </a:cubicBezTo>
                <a:cubicBezTo>
                  <a:pt x="155" y="39"/>
                  <a:pt x="162" y="31"/>
                  <a:pt x="162" y="21"/>
                </a:cubicBezTo>
                <a:cubicBezTo>
                  <a:pt x="162" y="9"/>
                  <a:pt x="153" y="0"/>
                  <a:pt x="142" y="0"/>
                </a:cubicBezTo>
                <a:cubicBezTo>
                  <a:pt x="130" y="0"/>
                  <a:pt x="121" y="9"/>
                  <a:pt x="121" y="21"/>
                </a:cubicBezTo>
                <a:cubicBezTo>
                  <a:pt x="121" y="32"/>
                  <a:pt x="130" y="41"/>
                  <a:pt x="142" y="41"/>
                </a:cubicBezTo>
                <a:cubicBezTo>
                  <a:pt x="142" y="41"/>
                  <a:pt x="143" y="41"/>
                  <a:pt x="144" y="41"/>
                </a:cubicBezTo>
                <a:cubicBezTo>
                  <a:pt x="143" y="95"/>
                  <a:pt x="145" y="143"/>
                  <a:pt x="88" y="112"/>
                </a:cubicBezTo>
                <a:cubicBezTo>
                  <a:pt x="89" y="110"/>
                  <a:pt x="90" y="107"/>
                  <a:pt x="90" y="105"/>
                </a:cubicBezTo>
                <a:cubicBezTo>
                  <a:pt x="90" y="93"/>
                  <a:pt x="81" y="84"/>
                  <a:pt x="69" y="84"/>
                </a:cubicBezTo>
                <a:cubicBezTo>
                  <a:pt x="58" y="84"/>
                  <a:pt x="48" y="93"/>
                  <a:pt x="48" y="105"/>
                </a:cubicBezTo>
                <a:cubicBezTo>
                  <a:pt x="48" y="116"/>
                  <a:pt x="58" y="125"/>
                  <a:pt x="69" y="125"/>
                </a:cubicBezTo>
                <a:cubicBezTo>
                  <a:pt x="75" y="125"/>
                  <a:pt x="81" y="123"/>
                  <a:pt x="85" y="118"/>
                </a:cubicBezTo>
                <a:cubicBezTo>
                  <a:pt x="119" y="159"/>
                  <a:pt x="102" y="167"/>
                  <a:pt x="41" y="168"/>
                </a:cubicBezTo>
                <a:cubicBezTo>
                  <a:pt x="41" y="167"/>
                  <a:pt x="41" y="166"/>
                  <a:pt x="41" y="164"/>
                </a:cubicBezTo>
                <a:cubicBezTo>
                  <a:pt x="41" y="153"/>
                  <a:pt x="32" y="144"/>
                  <a:pt x="21" y="144"/>
                </a:cubicBezTo>
                <a:cubicBezTo>
                  <a:pt x="9" y="144"/>
                  <a:pt x="0" y="153"/>
                  <a:pt x="0" y="164"/>
                </a:cubicBezTo>
                <a:cubicBezTo>
                  <a:pt x="0" y="176"/>
                  <a:pt x="9" y="185"/>
                  <a:pt x="21" y="185"/>
                </a:cubicBezTo>
                <a:cubicBezTo>
                  <a:pt x="31" y="185"/>
                  <a:pt x="39" y="178"/>
                  <a:pt x="41" y="169"/>
                </a:cubicBezTo>
                <a:cubicBezTo>
                  <a:pt x="82" y="184"/>
                  <a:pt x="92" y="196"/>
                  <a:pt x="75" y="225"/>
                </a:cubicBezTo>
                <a:cubicBezTo>
                  <a:pt x="71" y="222"/>
                  <a:pt x="67" y="220"/>
                  <a:pt x="62" y="220"/>
                </a:cubicBezTo>
                <a:cubicBezTo>
                  <a:pt x="51" y="220"/>
                  <a:pt x="41" y="230"/>
                  <a:pt x="41" y="241"/>
                </a:cubicBezTo>
                <a:cubicBezTo>
                  <a:pt x="41" y="253"/>
                  <a:pt x="51" y="262"/>
                  <a:pt x="62" y="262"/>
                </a:cubicBezTo>
                <a:cubicBezTo>
                  <a:pt x="74" y="262"/>
                  <a:pt x="83" y="253"/>
                  <a:pt x="83" y="241"/>
                </a:cubicBezTo>
                <a:cubicBezTo>
                  <a:pt x="83" y="236"/>
                  <a:pt x="81" y="232"/>
                  <a:pt x="78" y="228"/>
                </a:cubicBezTo>
                <a:cubicBezTo>
                  <a:pt x="121" y="197"/>
                  <a:pt x="141" y="198"/>
                  <a:pt x="143" y="262"/>
                </a:cubicBezTo>
                <a:cubicBezTo>
                  <a:pt x="134" y="264"/>
                  <a:pt x="127" y="273"/>
                  <a:pt x="127" y="283"/>
                </a:cubicBezTo>
                <a:cubicBezTo>
                  <a:pt x="127" y="294"/>
                  <a:pt x="136" y="303"/>
                  <a:pt x="147" y="303"/>
                </a:cubicBezTo>
                <a:cubicBezTo>
                  <a:pt x="159" y="303"/>
                  <a:pt x="168" y="294"/>
                  <a:pt x="168" y="283"/>
                </a:cubicBezTo>
                <a:cubicBezTo>
                  <a:pt x="168" y="273"/>
                  <a:pt x="162" y="265"/>
                  <a:pt x="154" y="263"/>
                </a:cubicBezTo>
                <a:cubicBezTo>
                  <a:pt x="172" y="230"/>
                  <a:pt x="188" y="225"/>
                  <a:pt x="222" y="242"/>
                </a:cubicBezTo>
                <a:cubicBezTo>
                  <a:pt x="221" y="244"/>
                  <a:pt x="220" y="247"/>
                  <a:pt x="220" y="250"/>
                </a:cubicBezTo>
                <a:cubicBezTo>
                  <a:pt x="220" y="261"/>
                  <a:pt x="229" y="271"/>
                  <a:pt x="241" y="271"/>
                </a:cubicBezTo>
                <a:cubicBezTo>
                  <a:pt x="252" y="271"/>
                  <a:pt x="261" y="261"/>
                  <a:pt x="261" y="250"/>
                </a:cubicBezTo>
                <a:cubicBezTo>
                  <a:pt x="261" y="238"/>
                  <a:pt x="252" y="229"/>
                  <a:pt x="241" y="229"/>
                </a:cubicBezTo>
                <a:cubicBezTo>
                  <a:pt x="234" y="229"/>
                  <a:pt x="229" y="232"/>
                  <a:pt x="225" y="237"/>
                </a:cubicBezTo>
                <a:cubicBezTo>
                  <a:pt x="200" y="211"/>
                  <a:pt x="182" y="177"/>
                  <a:pt x="228" y="162"/>
                </a:cubicBezTo>
                <a:cubicBezTo>
                  <a:pt x="230" y="171"/>
                  <a:pt x="239" y="178"/>
                  <a:pt x="249" y="178"/>
                </a:cubicBezTo>
                <a:cubicBezTo>
                  <a:pt x="260" y="178"/>
                  <a:pt x="269" y="169"/>
                  <a:pt x="269" y="157"/>
                </a:cubicBezTo>
                <a:cubicBezTo>
                  <a:pt x="269" y="146"/>
                  <a:pt x="260" y="137"/>
                  <a:pt x="249" y="137"/>
                </a:cubicBezTo>
                <a:cubicBezTo>
                  <a:pt x="239" y="137"/>
                  <a:pt x="232" y="142"/>
                  <a:pt x="229" y="151"/>
                </a:cubicBezTo>
                <a:cubicBezTo>
                  <a:pt x="199" y="129"/>
                  <a:pt x="226" y="89"/>
                  <a:pt x="245" y="66"/>
                </a:cubicBezTo>
                <a:cubicBezTo>
                  <a:pt x="249" y="71"/>
                  <a:pt x="255" y="74"/>
                  <a:pt x="261" y="74"/>
                </a:cubicBezTo>
                <a:close/>
                <a:moveTo>
                  <a:pt x="124" y="184"/>
                </a:moveTo>
                <a:cubicBezTo>
                  <a:pt x="119" y="184"/>
                  <a:pt x="115" y="181"/>
                  <a:pt x="115" y="176"/>
                </a:cubicBezTo>
                <a:cubicBezTo>
                  <a:pt x="115" y="172"/>
                  <a:pt x="119" y="168"/>
                  <a:pt x="124" y="168"/>
                </a:cubicBezTo>
                <a:cubicBezTo>
                  <a:pt x="128" y="168"/>
                  <a:pt x="132" y="172"/>
                  <a:pt x="132" y="176"/>
                </a:cubicBezTo>
                <a:cubicBezTo>
                  <a:pt x="132" y="181"/>
                  <a:pt x="128" y="184"/>
                  <a:pt x="124" y="184"/>
                </a:cubicBezTo>
                <a:close/>
                <a:moveTo>
                  <a:pt x="168" y="145"/>
                </a:moveTo>
                <a:cubicBezTo>
                  <a:pt x="161" y="145"/>
                  <a:pt x="156" y="140"/>
                  <a:pt x="156" y="133"/>
                </a:cubicBezTo>
                <a:cubicBezTo>
                  <a:pt x="156" y="126"/>
                  <a:pt x="161" y="121"/>
                  <a:pt x="168" y="121"/>
                </a:cubicBezTo>
                <a:cubicBezTo>
                  <a:pt x="175" y="121"/>
                  <a:pt x="180" y="126"/>
                  <a:pt x="180" y="133"/>
                </a:cubicBezTo>
                <a:cubicBezTo>
                  <a:pt x="180" y="140"/>
                  <a:pt x="175" y="145"/>
                  <a:pt x="168" y="145"/>
                </a:cubicBezTo>
                <a:close/>
                <a:moveTo>
                  <a:pt x="168" y="145"/>
                </a:moveTo>
                <a:cubicBezTo>
                  <a:pt x="168" y="145"/>
                  <a:pt x="168" y="145"/>
                  <a:pt x="168" y="145"/>
                </a:cubicBezTo>
              </a:path>
            </a:pathLst>
          </a:custGeom>
          <a:solidFill>
            <a:schemeClr val="bg2">
              <a:lumMod val="50000"/>
            </a:schemeClr>
          </a:solidFill>
          <a:ln w="9525">
            <a:noFill/>
            <a:round/>
          </a:ln>
        </p:spPr>
        <p:txBody>
          <a:bodyPr vert="horz" wrap="square" lIns="91440" tIns="45720" rIns="91440" bIns="45720" numCol="1" anchor="t" anchorCtr="0" compatLnSpc="1"/>
          <a:lstStyle/>
          <a:p>
            <a:endParaRPr lang="en-US"/>
          </a:p>
        </p:txBody>
      </p:sp>
      <p:sp>
        <p:nvSpPr>
          <p:cNvPr id="2057" name="Freeform 9"/>
          <p:cNvSpPr>
            <a:spLocks noEditPoints="1"/>
          </p:cNvSpPr>
          <p:nvPr/>
        </p:nvSpPr>
        <p:spPr bwMode="auto">
          <a:xfrm rot="20602326">
            <a:off x="3595304" y="1407168"/>
            <a:ext cx="637510" cy="349222"/>
          </a:xfrm>
          <a:custGeom>
            <a:avLst/>
            <a:gdLst/>
            <a:ahLst/>
            <a:cxnLst>
              <a:cxn ang="0">
                <a:pos x="83" y="15"/>
              </a:cxn>
              <a:cxn ang="0">
                <a:pos x="65" y="13"/>
              </a:cxn>
              <a:cxn ang="0">
                <a:pos x="71" y="10"/>
              </a:cxn>
              <a:cxn ang="0">
                <a:pos x="63" y="13"/>
              </a:cxn>
              <a:cxn ang="0">
                <a:pos x="56" y="6"/>
              </a:cxn>
              <a:cxn ang="0">
                <a:pos x="52" y="5"/>
              </a:cxn>
              <a:cxn ang="0">
                <a:pos x="53" y="10"/>
              </a:cxn>
              <a:cxn ang="0">
                <a:pos x="40" y="7"/>
              </a:cxn>
              <a:cxn ang="0">
                <a:pos x="36" y="4"/>
              </a:cxn>
              <a:cxn ang="0">
                <a:pos x="39" y="8"/>
              </a:cxn>
              <a:cxn ang="0">
                <a:pos x="31" y="17"/>
              </a:cxn>
              <a:cxn ang="0">
                <a:pos x="23" y="16"/>
              </a:cxn>
              <a:cxn ang="0">
                <a:pos x="7" y="34"/>
              </a:cxn>
              <a:cxn ang="0">
                <a:pos x="2" y="42"/>
              </a:cxn>
              <a:cxn ang="0">
                <a:pos x="8" y="37"/>
              </a:cxn>
              <a:cxn ang="0">
                <a:pos x="31" y="38"/>
              </a:cxn>
              <a:cxn ang="0">
                <a:pos x="32" y="45"/>
              </a:cxn>
              <a:cxn ang="0">
                <a:pos x="33" y="39"/>
              </a:cxn>
              <a:cxn ang="0">
                <a:pos x="39" y="46"/>
              </a:cxn>
              <a:cxn ang="0">
                <a:pos x="44" y="42"/>
              </a:cxn>
              <a:cxn ang="0">
                <a:pos x="53" y="37"/>
              </a:cxn>
              <a:cxn ang="0">
                <a:pos x="53" y="44"/>
              </a:cxn>
              <a:cxn ang="0">
                <a:pos x="56" y="39"/>
              </a:cxn>
              <a:cxn ang="0">
                <a:pos x="62" y="33"/>
              </a:cxn>
              <a:cxn ang="0">
                <a:pos x="71" y="34"/>
              </a:cxn>
              <a:cxn ang="0">
                <a:pos x="69" y="27"/>
              </a:cxn>
              <a:cxn ang="0">
                <a:pos x="74" y="31"/>
              </a:cxn>
              <a:cxn ang="0">
                <a:pos x="69" y="25"/>
              </a:cxn>
              <a:cxn ang="0">
                <a:pos x="83" y="17"/>
              </a:cxn>
              <a:cxn ang="0">
                <a:pos x="87" y="10"/>
              </a:cxn>
              <a:cxn ang="0">
                <a:pos x="39" y="18"/>
              </a:cxn>
              <a:cxn ang="0">
                <a:pos x="43" y="32"/>
              </a:cxn>
              <a:cxn ang="0">
                <a:pos x="64" y="18"/>
              </a:cxn>
              <a:cxn ang="0">
                <a:pos x="63" y="27"/>
              </a:cxn>
            </a:cxnLst>
            <a:rect l="0" t="0" r="r" b="b"/>
            <a:pathLst>
              <a:path w="92" h="49">
                <a:moveTo>
                  <a:pt x="87" y="10"/>
                </a:moveTo>
                <a:cubicBezTo>
                  <a:pt x="84" y="10"/>
                  <a:pt x="85" y="13"/>
                  <a:pt x="83" y="15"/>
                </a:cubicBezTo>
                <a:cubicBezTo>
                  <a:pt x="78" y="16"/>
                  <a:pt x="73" y="17"/>
                  <a:pt x="69" y="18"/>
                </a:cubicBezTo>
                <a:cubicBezTo>
                  <a:pt x="68" y="16"/>
                  <a:pt x="66" y="15"/>
                  <a:pt x="65" y="13"/>
                </a:cubicBezTo>
                <a:cubicBezTo>
                  <a:pt x="66" y="13"/>
                  <a:pt x="66" y="11"/>
                  <a:pt x="67" y="11"/>
                </a:cubicBezTo>
                <a:cubicBezTo>
                  <a:pt x="68" y="10"/>
                  <a:pt x="71" y="11"/>
                  <a:pt x="71" y="10"/>
                </a:cubicBezTo>
                <a:cubicBezTo>
                  <a:pt x="70" y="8"/>
                  <a:pt x="70" y="6"/>
                  <a:pt x="66" y="6"/>
                </a:cubicBezTo>
                <a:cubicBezTo>
                  <a:pt x="64" y="8"/>
                  <a:pt x="67" y="11"/>
                  <a:pt x="63" y="13"/>
                </a:cubicBezTo>
                <a:cubicBezTo>
                  <a:pt x="61" y="11"/>
                  <a:pt x="57" y="11"/>
                  <a:pt x="55" y="10"/>
                </a:cubicBezTo>
                <a:cubicBezTo>
                  <a:pt x="56" y="9"/>
                  <a:pt x="56" y="7"/>
                  <a:pt x="56" y="6"/>
                </a:cubicBezTo>
                <a:cubicBezTo>
                  <a:pt x="57" y="6"/>
                  <a:pt x="59" y="7"/>
                  <a:pt x="59" y="6"/>
                </a:cubicBezTo>
                <a:cubicBezTo>
                  <a:pt x="59" y="3"/>
                  <a:pt x="53" y="0"/>
                  <a:pt x="52" y="5"/>
                </a:cubicBezTo>
                <a:cubicBezTo>
                  <a:pt x="52" y="7"/>
                  <a:pt x="54" y="5"/>
                  <a:pt x="54" y="7"/>
                </a:cubicBezTo>
                <a:cubicBezTo>
                  <a:pt x="54" y="8"/>
                  <a:pt x="54" y="9"/>
                  <a:pt x="53" y="10"/>
                </a:cubicBezTo>
                <a:cubicBezTo>
                  <a:pt x="49" y="10"/>
                  <a:pt x="45" y="9"/>
                  <a:pt x="42" y="11"/>
                </a:cubicBezTo>
                <a:cubicBezTo>
                  <a:pt x="41" y="9"/>
                  <a:pt x="40" y="9"/>
                  <a:pt x="40" y="7"/>
                </a:cubicBezTo>
                <a:cubicBezTo>
                  <a:pt x="42" y="7"/>
                  <a:pt x="43" y="7"/>
                  <a:pt x="43" y="5"/>
                </a:cubicBezTo>
                <a:cubicBezTo>
                  <a:pt x="42" y="3"/>
                  <a:pt x="38" y="3"/>
                  <a:pt x="36" y="4"/>
                </a:cubicBezTo>
                <a:cubicBezTo>
                  <a:pt x="36" y="7"/>
                  <a:pt x="36" y="7"/>
                  <a:pt x="36" y="7"/>
                </a:cubicBezTo>
                <a:cubicBezTo>
                  <a:pt x="37" y="8"/>
                  <a:pt x="39" y="7"/>
                  <a:pt x="39" y="8"/>
                </a:cubicBezTo>
                <a:cubicBezTo>
                  <a:pt x="40" y="9"/>
                  <a:pt x="40" y="10"/>
                  <a:pt x="40" y="11"/>
                </a:cubicBezTo>
                <a:cubicBezTo>
                  <a:pt x="36" y="12"/>
                  <a:pt x="34" y="15"/>
                  <a:pt x="31" y="17"/>
                </a:cubicBezTo>
                <a:cubicBezTo>
                  <a:pt x="28" y="15"/>
                  <a:pt x="31" y="10"/>
                  <a:pt x="27" y="9"/>
                </a:cubicBezTo>
                <a:cubicBezTo>
                  <a:pt x="25" y="9"/>
                  <a:pt x="22" y="12"/>
                  <a:pt x="23" y="16"/>
                </a:cubicBezTo>
                <a:cubicBezTo>
                  <a:pt x="37" y="15"/>
                  <a:pt x="25" y="21"/>
                  <a:pt x="26" y="29"/>
                </a:cubicBezTo>
                <a:cubicBezTo>
                  <a:pt x="20" y="30"/>
                  <a:pt x="14" y="33"/>
                  <a:pt x="7" y="34"/>
                </a:cubicBezTo>
                <a:cubicBezTo>
                  <a:pt x="6" y="34"/>
                  <a:pt x="7" y="32"/>
                  <a:pt x="5" y="33"/>
                </a:cubicBezTo>
                <a:cubicBezTo>
                  <a:pt x="1" y="33"/>
                  <a:pt x="0" y="39"/>
                  <a:pt x="2" y="42"/>
                </a:cubicBezTo>
                <a:cubicBezTo>
                  <a:pt x="4" y="42"/>
                  <a:pt x="4" y="42"/>
                  <a:pt x="6" y="42"/>
                </a:cubicBezTo>
                <a:cubicBezTo>
                  <a:pt x="7" y="41"/>
                  <a:pt x="7" y="39"/>
                  <a:pt x="8" y="37"/>
                </a:cubicBezTo>
                <a:cubicBezTo>
                  <a:pt x="14" y="35"/>
                  <a:pt x="20" y="32"/>
                  <a:pt x="27" y="31"/>
                </a:cubicBezTo>
                <a:cubicBezTo>
                  <a:pt x="27" y="34"/>
                  <a:pt x="29" y="36"/>
                  <a:pt x="31" y="38"/>
                </a:cubicBezTo>
                <a:cubicBezTo>
                  <a:pt x="30" y="41"/>
                  <a:pt x="27" y="39"/>
                  <a:pt x="25" y="41"/>
                </a:cubicBezTo>
                <a:cubicBezTo>
                  <a:pt x="25" y="45"/>
                  <a:pt x="29" y="46"/>
                  <a:pt x="32" y="45"/>
                </a:cubicBezTo>
                <a:cubicBezTo>
                  <a:pt x="32" y="43"/>
                  <a:pt x="31" y="43"/>
                  <a:pt x="31" y="42"/>
                </a:cubicBezTo>
                <a:cubicBezTo>
                  <a:pt x="32" y="41"/>
                  <a:pt x="32" y="39"/>
                  <a:pt x="33" y="39"/>
                </a:cubicBezTo>
                <a:cubicBezTo>
                  <a:pt x="35" y="40"/>
                  <a:pt x="39" y="39"/>
                  <a:pt x="41" y="40"/>
                </a:cubicBezTo>
                <a:cubicBezTo>
                  <a:pt x="42" y="44"/>
                  <a:pt x="39" y="43"/>
                  <a:pt x="39" y="46"/>
                </a:cubicBezTo>
                <a:cubicBezTo>
                  <a:pt x="40" y="49"/>
                  <a:pt x="47" y="49"/>
                  <a:pt x="46" y="44"/>
                </a:cubicBezTo>
                <a:cubicBezTo>
                  <a:pt x="46" y="43"/>
                  <a:pt x="43" y="44"/>
                  <a:pt x="44" y="42"/>
                </a:cubicBezTo>
                <a:cubicBezTo>
                  <a:pt x="43" y="41"/>
                  <a:pt x="44" y="40"/>
                  <a:pt x="44" y="39"/>
                </a:cubicBezTo>
                <a:cubicBezTo>
                  <a:pt x="48" y="39"/>
                  <a:pt x="50" y="38"/>
                  <a:pt x="53" y="37"/>
                </a:cubicBezTo>
                <a:cubicBezTo>
                  <a:pt x="54" y="38"/>
                  <a:pt x="54" y="39"/>
                  <a:pt x="55" y="40"/>
                </a:cubicBezTo>
                <a:cubicBezTo>
                  <a:pt x="54" y="42"/>
                  <a:pt x="53" y="42"/>
                  <a:pt x="53" y="44"/>
                </a:cubicBezTo>
                <a:cubicBezTo>
                  <a:pt x="56" y="46"/>
                  <a:pt x="60" y="43"/>
                  <a:pt x="60" y="40"/>
                </a:cubicBezTo>
                <a:cubicBezTo>
                  <a:pt x="60" y="38"/>
                  <a:pt x="57" y="40"/>
                  <a:pt x="56" y="39"/>
                </a:cubicBezTo>
                <a:cubicBezTo>
                  <a:pt x="56" y="38"/>
                  <a:pt x="55" y="37"/>
                  <a:pt x="55" y="36"/>
                </a:cubicBezTo>
                <a:cubicBezTo>
                  <a:pt x="58" y="35"/>
                  <a:pt x="59" y="33"/>
                  <a:pt x="62" y="33"/>
                </a:cubicBezTo>
                <a:cubicBezTo>
                  <a:pt x="65" y="34"/>
                  <a:pt x="64" y="36"/>
                  <a:pt x="65" y="39"/>
                </a:cubicBezTo>
                <a:cubicBezTo>
                  <a:pt x="68" y="39"/>
                  <a:pt x="70" y="38"/>
                  <a:pt x="71" y="34"/>
                </a:cubicBezTo>
                <a:cubicBezTo>
                  <a:pt x="68" y="32"/>
                  <a:pt x="64" y="35"/>
                  <a:pt x="64" y="31"/>
                </a:cubicBezTo>
                <a:cubicBezTo>
                  <a:pt x="66" y="30"/>
                  <a:pt x="67" y="28"/>
                  <a:pt x="69" y="27"/>
                </a:cubicBezTo>
                <a:cubicBezTo>
                  <a:pt x="70" y="27"/>
                  <a:pt x="71" y="27"/>
                  <a:pt x="72" y="27"/>
                </a:cubicBezTo>
                <a:cubicBezTo>
                  <a:pt x="72" y="29"/>
                  <a:pt x="72" y="31"/>
                  <a:pt x="74" y="31"/>
                </a:cubicBezTo>
                <a:cubicBezTo>
                  <a:pt x="78" y="32"/>
                  <a:pt x="78" y="26"/>
                  <a:pt x="76" y="24"/>
                </a:cubicBezTo>
                <a:cubicBezTo>
                  <a:pt x="73" y="24"/>
                  <a:pt x="72" y="27"/>
                  <a:pt x="69" y="25"/>
                </a:cubicBezTo>
                <a:cubicBezTo>
                  <a:pt x="70" y="23"/>
                  <a:pt x="69" y="20"/>
                  <a:pt x="70" y="19"/>
                </a:cubicBezTo>
                <a:cubicBezTo>
                  <a:pt x="74" y="18"/>
                  <a:pt x="79" y="17"/>
                  <a:pt x="83" y="17"/>
                </a:cubicBezTo>
                <a:cubicBezTo>
                  <a:pt x="85" y="19"/>
                  <a:pt x="90" y="21"/>
                  <a:pt x="92" y="17"/>
                </a:cubicBezTo>
                <a:cubicBezTo>
                  <a:pt x="91" y="13"/>
                  <a:pt x="90" y="10"/>
                  <a:pt x="87" y="10"/>
                </a:cubicBezTo>
                <a:close/>
                <a:moveTo>
                  <a:pt x="43" y="32"/>
                </a:moveTo>
                <a:cubicBezTo>
                  <a:pt x="38" y="31"/>
                  <a:pt x="34" y="21"/>
                  <a:pt x="39" y="18"/>
                </a:cubicBezTo>
                <a:cubicBezTo>
                  <a:pt x="44" y="16"/>
                  <a:pt x="52" y="19"/>
                  <a:pt x="52" y="23"/>
                </a:cubicBezTo>
                <a:cubicBezTo>
                  <a:pt x="53" y="28"/>
                  <a:pt x="47" y="32"/>
                  <a:pt x="43" y="32"/>
                </a:cubicBezTo>
                <a:close/>
                <a:moveTo>
                  <a:pt x="63" y="27"/>
                </a:moveTo>
                <a:cubicBezTo>
                  <a:pt x="55" y="27"/>
                  <a:pt x="59" y="13"/>
                  <a:pt x="64" y="18"/>
                </a:cubicBezTo>
                <a:cubicBezTo>
                  <a:pt x="64" y="21"/>
                  <a:pt x="65" y="25"/>
                  <a:pt x="63" y="27"/>
                </a:cubicBezTo>
                <a:close/>
                <a:moveTo>
                  <a:pt x="63" y="27"/>
                </a:moveTo>
                <a:cubicBezTo>
                  <a:pt x="63" y="27"/>
                  <a:pt x="63" y="27"/>
                  <a:pt x="63" y="27"/>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a:p>
        </p:txBody>
      </p:sp>
      <p:sp>
        <p:nvSpPr>
          <p:cNvPr id="71" name="Freeform 5"/>
          <p:cNvSpPr>
            <a:spLocks noEditPoints="1"/>
          </p:cNvSpPr>
          <p:nvPr/>
        </p:nvSpPr>
        <p:spPr bwMode="auto">
          <a:xfrm rot="21366453">
            <a:off x="3256409" y="1491446"/>
            <a:ext cx="344498" cy="370092"/>
          </a:xfrm>
          <a:custGeom>
            <a:avLst/>
            <a:gdLst/>
            <a:ahLst/>
            <a:cxnLst>
              <a:cxn ang="0">
                <a:pos x="261" y="74"/>
              </a:cxn>
              <a:cxn ang="0">
                <a:pos x="282" y="53"/>
              </a:cxn>
              <a:cxn ang="0">
                <a:pos x="261" y="32"/>
              </a:cxn>
              <a:cxn ang="0">
                <a:pos x="240" y="53"/>
              </a:cxn>
              <a:cxn ang="0">
                <a:pos x="244" y="65"/>
              </a:cxn>
              <a:cxn ang="0">
                <a:pos x="146" y="41"/>
              </a:cxn>
              <a:cxn ang="0">
                <a:pos x="162" y="21"/>
              </a:cxn>
              <a:cxn ang="0">
                <a:pos x="142" y="0"/>
              </a:cxn>
              <a:cxn ang="0">
                <a:pos x="121" y="21"/>
              </a:cxn>
              <a:cxn ang="0">
                <a:pos x="142" y="41"/>
              </a:cxn>
              <a:cxn ang="0">
                <a:pos x="144" y="41"/>
              </a:cxn>
              <a:cxn ang="0">
                <a:pos x="88" y="112"/>
              </a:cxn>
              <a:cxn ang="0">
                <a:pos x="90" y="105"/>
              </a:cxn>
              <a:cxn ang="0">
                <a:pos x="69" y="84"/>
              </a:cxn>
              <a:cxn ang="0">
                <a:pos x="48" y="105"/>
              </a:cxn>
              <a:cxn ang="0">
                <a:pos x="69" y="125"/>
              </a:cxn>
              <a:cxn ang="0">
                <a:pos x="85" y="118"/>
              </a:cxn>
              <a:cxn ang="0">
                <a:pos x="41" y="168"/>
              </a:cxn>
              <a:cxn ang="0">
                <a:pos x="41" y="164"/>
              </a:cxn>
              <a:cxn ang="0">
                <a:pos x="21" y="144"/>
              </a:cxn>
              <a:cxn ang="0">
                <a:pos x="0" y="164"/>
              </a:cxn>
              <a:cxn ang="0">
                <a:pos x="21" y="185"/>
              </a:cxn>
              <a:cxn ang="0">
                <a:pos x="41" y="169"/>
              </a:cxn>
              <a:cxn ang="0">
                <a:pos x="75" y="225"/>
              </a:cxn>
              <a:cxn ang="0">
                <a:pos x="62" y="220"/>
              </a:cxn>
              <a:cxn ang="0">
                <a:pos x="41" y="241"/>
              </a:cxn>
              <a:cxn ang="0">
                <a:pos x="62" y="262"/>
              </a:cxn>
              <a:cxn ang="0">
                <a:pos x="83" y="241"/>
              </a:cxn>
              <a:cxn ang="0">
                <a:pos x="78" y="228"/>
              </a:cxn>
              <a:cxn ang="0">
                <a:pos x="143" y="262"/>
              </a:cxn>
              <a:cxn ang="0">
                <a:pos x="127" y="283"/>
              </a:cxn>
              <a:cxn ang="0">
                <a:pos x="147" y="303"/>
              </a:cxn>
              <a:cxn ang="0">
                <a:pos x="168" y="283"/>
              </a:cxn>
              <a:cxn ang="0">
                <a:pos x="154" y="263"/>
              </a:cxn>
              <a:cxn ang="0">
                <a:pos x="222" y="242"/>
              </a:cxn>
              <a:cxn ang="0">
                <a:pos x="220" y="250"/>
              </a:cxn>
              <a:cxn ang="0">
                <a:pos x="241" y="271"/>
              </a:cxn>
              <a:cxn ang="0">
                <a:pos x="261" y="250"/>
              </a:cxn>
              <a:cxn ang="0">
                <a:pos x="241" y="229"/>
              </a:cxn>
              <a:cxn ang="0">
                <a:pos x="225" y="237"/>
              </a:cxn>
              <a:cxn ang="0">
                <a:pos x="228" y="162"/>
              </a:cxn>
              <a:cxn ang="0">
                <a:pos x="249" y="178"/>
              </a:cxn>
              <a:cxn ang="0">
                <a:pos x="269" y="157"/>
              </a:cxn>
              <a:cxn ang="0">
                <a:pos x="249" y="137"/>
              </a:cxn>
              <a:cxn ang="0">
                <a:pos x="229" y="151"/>
              </a:cxn>
              <a:cxn ang="0">
                <a:pos x="245" y="66"/>
              </a:cxn>
              <a:cxn ang="0">
                <a:pos x="261" y="74"/>
              </a:cxn>
              <a:cxn ang="0">
                <a:pos x="124" y="184"/>
              </a:cxn>
              <a:cxn ang="0">
                <a:pos x="115" y="176"/>
              </a:cxn>
              <a:cxn ang="0">
                <a:pos x="124" y="168"/>
              </a:cxn>
              <a:cxn ang="0">
                <a:pos x="132" y="176"/>
              </a:cxn>
              <a:cxn ang="0">
                <a:pos x="124" y="184"/>
              </a:cxn>
              <a:cxn ang="0">
                <a:pos x="168" y="145"/>
              </a:cxn>
              <a:cxn ang="0">
                <a:pos x="156" y="133"/>
              </a:cxn>
              <a:cxn ang="0">
                <a:pos x="168" y="121"/>
              </a:cxn>
              <a:cxn ang="0">
                <a:pos x="180" y="133"/>
              </a:cxn>
              <a:cxn ang="0">
                <a:pos x="168" y="145"/>
              </a:cxn>
              <a:cxn ang="0">
                <a:pos x="168" y="145"/>
              </a:cxn>
              <a:cxn ang="0">
                <a:pos x="168" y="145"/>
              </a:cxn>
            </a:cxnLst>
            <a:rect l="0" t="0" r="r" b="b"/>
            <a:pathLst>
              <a:path w="282" h="303">
                <a:moveTo>
                  <a:pt x="261" y="74"/>
                </a:moveTo>
                <a:cubicBezTo>
                  <a:pt x="272" y="74"/>
                  <a:pt x="282" y="64"/>
                  <a:pt x="282" y="53"/>
                </a:cubicBezTo>
                <a:cubicBezTo>
                  <a:pt x="282" y="41"/>
                  <a:pt x="272" y="32"/>
                  <a:pt x="261" y="32"/>
                </a:cubicBezTo>
                <a:cubicBezTo>
                  <a:pt x="249" y="32"/>
                  <a:pt x="240" y="41"/>
                  <a:pt x="240" y="53"/>
                </a:cubicBezTo>
                <a:cubicBezTo>
                  <a:pt x="240" y="57"/>
                  <a:pt x="242" y="61"/>
                  <a:pt x="244" y="65"/>
                </a:cubicBezTo>
                <a:cubicBezTo>
                  <a:pt x="217" y="86"/>
                  <a:pt x="165" y="114"/>
                  <a:pt x="146" y="41"/>
                </a:cubicBezTo>
                <a:cubicBezTo>
                  <a:pt x="155" y="39"/>
                  <a:pt x="162" y="31"/>
                  <a:pt x="162" y="21"/>
                </a:cubicBezTo>
                <a:cubicBezTo>
                  <a:pt x="162" y="9"/>
                  <a:pt x="153" y="0"/>
                  <a:pt x="142" y="0"/>
                </a:cubicBezTo>
                <a:cubicBezTo>
                  <a:pt x="130" y="0"/>
                  <a:pt x="121" y="9"/>
                  <a:pt x="121" y="21"/>
                </a:cubicBezTo>
                <a:cubicBezTo>
                  <a:pt x="121" y="32"/>
                  <a:pt x="130" y="41"/>
                  <a:pt x="142" y="41"/>
                </a:cubicBezTo>
                <a:cubicBezTo>
                  <a:pt x="142" y="41"/>
                  <a:pt x="143" y="41"/>
                  <a:pt x="144" y="41"/>
                </a:cubicBezTo>
                <a:cubicBezTo>
                  <a:pt x="143" y="95"/>
                  <a:pt x="145" y="143"/>
                  <a:pt x="88" y="112"/>
                </a:cubicBezTo>
                <a:cubicBezTo>
                  <a:pt x="89" y="110"/>
                  <a:pt x="90" y="107"/>
                  <a:pt x="90" y="105"/>
                </a:cubicBezTo>
                <a:cubicBezTo>
                  <a:pt x="90" y="93"/>
                  <a:pt x="81" y="84"/>
                  <a:pt x="69" y="84"/>
                </a:cubicBezTo>
                <a:cubicBezTo>
                  <a:pt x="58" y="84"/>
                  <a:pt x="48" y="93"/>
                  <a:pt x="48" y="105"/>
                </a:cubicBezTo>
                <a:cubicBezTo>
                  <a:pt x="48" y="116"/>
                  <a:pt x="58" y="125"/>
                  <a:pt x="69" y="125"/>
                </a:cubicBezTo>
                <a:cubicBezTo>
                  <a:pt x="75" y="125"/>
                  <a:pt x="81" y="123"/>
                  <a:pt x="85" y="118"/>
                </a:cubicBezTo>
                <a:cubicBezTo>
                  <a:pt x="119" y="159"/>
                  <a:pt x="102" y="167"/>
                  <a:pt x="41" y="168"/>
                </a:cubicBezTo>
                <a:cubicBezTo>
                  <a:pt x="41" y="167"/>
                  <a:pt x="41" y="166"/>
                  <a:pt x="41" y="164"/>
                </a:cubicBezTo>
                <a:cubicBezTo>
                  <a:pt x="41" y="153"/>
                  <a:pt x="32" y="144"/>
                  <a:pt x="21" y="144"/>
                </a:cubicBezTo>
                <a:cubicBezTo>
                  <a:pt x="9" y="144"/>
                  <a:pt x="0" y="153"/>
                  <a:pt x="0" y="164"/>
                </a:cubicBezTo>
                <a:cubicBezTo>
                  <a:pt x="0" y="176"/>
                  <a:pt x="9" y="185"/>
                  <a:pt x="21" y="185"/>
                </a:cubicBezTo>
                <a:cubicBezTo>
                  <a:pt x="31" y="185"/>
                  <a:pt x="39" y="178"/>
                  <a:pt x="41" y="169"/>
                </a:cubicBezTo>
                <a:cubicBezTo>
                  <a:pt x="82" y="184"/>
                  <a:pt x="92" y="196"/>
                  <a:pt x="75" y="225"/>
                </a:cubicBezTo>
                <a:cubicBezTo>
                  <a:pt x="71" y="222"/>
                  <a:pt x="67" y="220"/>
                  <a:pt x="62" y="220"/>
                </a:cubicBezTo>
                <a:cubicBezTo>
                  <a:pt x="51" y="220"/>
                  <a:pt x="41" y="230"/>
                  <a:pt x="41" y="241"/>
                </a:cubicBezTo>
                <a:cubicBezTo>
                  <a:pt x="41" y="253"/>
                  <a:pt x="51" y="262"/>
                  <a:pt x="62" y="262"/>
                </a:cubicBezTo>
                <a:cubicBezTo>
                  <a:pt x="74" y="262"/>
                  <a:pt x="83" y="253"/>
                  <a:pt x="83" y="241"/>
                </a:cubicBezTo>
                <a:cubicBezTo>
                  <a:pt x="83" y="236"/>
                  <a:pt x="81" y="232"/>
                  <a:pt x="78" y="228"/>
                </a:cubicBezTo>
                <a:cubicBezTo>
                  <a:pt x="121" y="197"/>
                  <a:pt x="141" y="198"/>
                  <a:pt x="143" y="262"/>
                </a:cubicBezTo>
                <a:cubicBezTo>
                  <a:pt x="134" y="264"/>
                  <a:pt x="127" y="273"/>
                  <a:pt x="127" y="283"/>
                </a:cubicBezTo>
                <a:cubicBezTo>
                  <a:pt x="127" y="294"/>
                  <a:pt x="136" y="303"/>
                  <a:pt x="147" y="303"/>
                </a:cubicBezTo>
                <a:cubicBezTo>
                  <a:pt x="159" y="303"/>
                  <a:pt x="168" y="294"/>
                  <a:pt x="168" y="283"/>
                </a:cubicBezTo>
                <a:cubicBezTo>
                  <a:pt x="168" y="273"/>
                  <a:pt x="162" y="265"/>
                  <a:pt x="154" y="263"/>
                </a:cubicBezTo>
                <a:cubicBezTo>
                  <a:pt x="172" y="230"/>
                  <a:pt x="188" y="225"/>
                  <a:pt x="222" y="242"/>
                </a:cubicBezTo>
                <a:cubicBezTo>
                  <a:pt x="221" y="244"/>
                  <a:pt x="220" y="247"/>
                  <a:pt x="220" y="250"/>
                </a:cubicBezTo>
                <a:cubicBezTo>
                  <a:pt x="220" y="261"/>
                  <a:pt x="229" y="271"/>
                  <a:pt x="241" y="271"/>
                </a:cubicBezTo>
                <a:cubicBezTo>
                  <a:pt x="252" y="271"/>
                  <a:pt x="261" y="261"/>
                  <a:pt x="261" y="250"/>
                </a:cubicBezTo>
                <a:cubicBezTo>
                  <a:pt x="261" y="238"/>
                  <a:pt x="252" y="229"/>
                  <a:pt x="241" y="229"/>
                </a:cubicBezTo>
                <a:cubicBezTo>
                  <a:pt x="234" y="229"/>
                  <a:pt x="229" y="232"/>
                  <a:pt x="225" y="237"/>
                </a:cubicBezTo>
                <a:cubicBezTo>
                  <a:pt x="200" y="211"/>
                  <a:pt x="182" y="177"/>
                  <a:pt x="228" y="162"/>
                </a:cubicBezTo>
                <a:cubicBezTo>
                  <a:pt x="230" y="171"/>
                  <a:pt x="239" y="178"/>
                  <a:pt x="249" y="178"/>
                </a:cubicBezTo>
                <a:cubicBezTo>
                  <a:pt x="260" y="178"/>
                  <a:pt x="269" y="169"/>
                  <a:pt x="269" y="157"/>
                </a:cubicBezTo>
                <a:cubicBezTo>
                  <a:pt x="269" y="146"/>
                  <a:pt x="260" y="137"/>
                  <a:pt x="249" y="137"/>
                </a:cubicBezTo>
                <a:cubicBezTo>
                  <a:pt x="239" y="137"/>
                  <a:pt x="232" y="142"/>
                  <a:pt x="229" y="151"/>
                </a:cubicBezTo>
                <a:cubicBezTo>
                  <a:pt x="199" y="129"/>
                  <a:pt x="226" y="89"/>
                  <a:pt x="245" y="66"/>
                </a:cubicBezTo>
                <a:cubicBezTo>
                  <a:pt x="249" y="71"/>
                  <a:pt x="255" y="74"/>
                  <a:pt x="261" y="74"/>
                </a:cubicBezTo>
                <a:close/>
                <a:moveTo>
                  <a:pt x="124" y="184"/>
                </a:moveTo>
                <a:cubicBezTo>
                  <a:pt x="119" y="184"/>
                  <a:pt x="115" y="181"/>
                  <a:pt x="115" y="176"/>
                </a:cubicBezTo>
                <a:cubicBezTo>
                  <a:pt x="115" y="172"/>
                  <a:pt x="119" y="168"/>
                  <a:pt x="124" y="168"/>
                </a:cubicBezTo>
                <a:cubicBezTo>
                  <a:pt x="128" y="168"/>
                  <a:pt x="132" y="172"/>
                  <a:pt x="132" y="176"/>
                </a:cubicBezTo>
                <a:cubicBezTo>
                  <a:pt x="132" y="181"/>
                  <a:pt x="128" y="184"/>
                  <a:pt x="124" y="184"/>
                </a:cubicBezTo>
                <a:close/>
                <a:moveTo>
                  <a:pt x="168" y="145"/>
                </a:moveTo>
                <a:cubicBezTo>
                  <a:pt x="161" y="145"/>
                  <a:pt x="156" y="140"/>
                  <a:pt x="156" y="133"/>
                </a:cubicBezTo>
                <a:cubicBezTo>
                  <a:pt x="156" y="126"/>
                  <a:pt x="161" y="121"/>
                  <a:pt x="168" y="121"/>
                </a:cubicBezTo>
                <a:cubicBezTo>
                  <a:pt x="175" y="121"/>
                  <a:pt x="180" y="126"/>
                  <a:pt x="180" y="133"/>
                </a:cubicBezTo>
                <a:cubicBezTo>
                  <a:pt x="180" y="140"/>
                  <a:pt x="175" y="145"/>
                  <a:pt x="168" y="145"/>
                </a:cubicBezTo>
                <a:close/>
                <a:moveTo>
                  <a:pt x="168" y="145"/>
                </a:moveTo>
                <a:cubicBezTo>
                  <a:pt x="168" y="145"/>
                  <a:pt x="168" y="145"/>
                  <a:pt x="168" y="145"/>
                </a:cubicBezTo>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72" name="Freeform 9"/>
          <p:cNvSpPr>
            <a:spLocks noEditPoints="1"/>
          </p:cNvSpPr>
          <p:nvPr/>
        </p:nvSpPr>
        <p:spPr bwMode="auto">
          <a:xfrm rot="5166453">
            <a:off x="3076564" y="2123719"/>
            <a:ext cx="637510" cy="349222"/>
          </a:xfrm>
          <a:custGeom>
            <a:avLst/>
            <a:gdLst/>
            <a:ahLst/>
            <a:cxnLst>
              <a:cxn ang="0">
                <a:pos x="83" y="15"/>
              </a:cxn>
              <a:cxn ang="0">
                <a:pos x="65" y="13"/>
              </a:cxn>
              <a:cxn ang="0">
                <a:pos x="71" y="10"/>
              </a:cxn>
              <a:cxn ang="0">
                <a:pos x="63" y="13"/>
              </a:cxn>
              <a:cxn ang="0">
                <a:pos x="56" y="6"/>
              </a:cxn>
              <a:cxn ang="0">
                <a:pos x="52" y="5"/>
              </a:cxn>
              <a:cxn ang="0">
                <a:pos x="53" y="10"/>
              </a:cxn>
              <a:cxn ang="0">
                <a:pos x="40" y="7"/>
              </a:cxn>
              <a:cxn ang="0">
                <a:pos x="36" y="4"/>
              </a:cxn>
              <a:cxn ang="0">
                <a:pos x="39" y="8"/>
              </a:cxn>
              <a:cxn ang="0">
                <a:pos x="31" y="17"/>
              </a:cxn>
              <a:cxn ang="0">
                <a:pos x="23" y="16"/>
              </a:cxn>
              <a:cxn ang="0">
                <a:pos x="7" y="34"/>
              </a:cxn>
              <a:cxn ang="0">
                <a:pos x="2" y="42"/>
              </a:cxn>
              <a:cxn ang="0">
                <a:pos x="8" y="37"/>
              </a:cxn>
              <a:cxn ang="0">
                <a:pos x="31" y="38"/>
              </a:cxn>
              <a:cxn ang="0">
                <a:pos x="32" y="45"/>
              </a:cxn>
              <a:cxn ang="0">
                <a:pos x="33" y="39"/>
              </a:cxn>
              <a:cxn ang="0">
                <a:pos x="39" y="46"/>
              </a:cxn>
              <a:cxn ang="0">
                <a:pos x="44" y="42"/>
              </a:cxn>
              <a:cxn ang="0">
                <a:pos x="53" y="37"/>
              </a:cxn>
              <a:cxn ang="0">
                <a:pos x="53" y="44"/>
              </a:cxn>
              <a:cxn ang="0">
                <a:pos x="56" y="39"/>
              </a:cxn>
              <a:cxn ang="0">
                <a:pos x="62" y="33"/>
              </a:cxn>
              <a:cxn ang="0">
                <a:pos x="71" y="34"/>
              </a:cxn>
              <a:cxn ang="0">
                <a:pos x="69" y="27"/>
              </a:cxn>
              <a:cxn ang="0">
                <a:pos x="74" y="31"/>
              </a:cxn>
              <a:cxn ang="0">
                <a:pos x="69" y="25"/>
              </a:cxn>
              <a:cxn ang="0">
                <a:pos x="83" y="17"/>
              </a:cxn>
              <a:cxn ang="0">
                <a:pos x="87" y="10"/>
              </a:cxn>
              <a:cxn ang="0">
                <a:pos x="39" y="18"/>
              </a:cxn>
              <a:cxn ang="0">
                <a:pos x="43" y="32"/>
              </a:cxn>
              <a:cxn ang="0">
                <a:pos x="64" y="18"/>
              </a:cxn>
              <a:cxn ang="0">
                <a:pos x="63" y="27"/>
              </a:cxn>
            </a:cxnLst>
            <a:rect l="0" t="0" r="r" b="b"/>
            <a:pathLst>
              <a:path w="92" h="49">
                <a:moveTo>
                  <a:pt x="87" y="10"/>
                </a:moveTo>
                <a:cubicBezTo>
                  <a:pt x="84" y="10"/>
                  <a:pt x="85" y="13"/>
                  <a:pt x="83" y="15"/>
                </a:cubicBezTo>
                <a:cubicBezTo>
                  <a:pt x="78" y="16"/>
                  <a:pt x="73" y="17"/>
                  <a:pt x="69" y="18"/>
                </a:cubicBezTo>
                <a:cubicBezTo>
                  <a:pt x="68" y="16"/>
                  <a:pt x="66" y="15"/>
                  <a:pt x="65" y="13"/>
                </a:cubicBezTo>
                <a:cubicBezTo>
                  <a:pt x="66" y="13"/>
                  <a:pt x="66" y="11"/>
                  <a:pt x="67" y="11"/>
                </a:cubicBezTo>
                <a:cubicBezTo>
                  <a:pt x="68" y="10"/>
                  <a:pt x="71" y="11"/>
                  <a:pt x="71" y="10"/>
                </a:cubicBezTo>
                <a:cubicBezTo>
                  <a:pt x="70" y="8"/>
                  <a:pt x="70" y="6"/>
                  <a:pt x="66" y="6"/>
                </a:cubicBezTo>
                <a:cubicBezTo>
                  <a:pt x="64" y="8"/>
                  <a:pt x="67" y="11"/>
                  <a:pt x="63" y="13"/>
                </a:cubicBezTo>
                <a:cubicBezTo>
                  <a:pt x="61" y="11"/>
                  <a:pt x="57" y="11"/>
                  <a:pt x="55" y="10"/>
                </a:cubicBezTo>
                <a:cubicBezTo>
                  <a:pt x="56" y="9"/>
                  <a:pt x="56" y="7"/>
                  <a:pt x="56" y="6"/>
                </a:cubicBezTo>
                <a:cubicBezTo>
                  <a:pt x="57" y="6"/>
                  <a:pt x="59" y="7"/>
                  <a:pt x="59" y="6"/>
                </a:cubicBezTo>
                <a:cubicBezTo>
                  <a:pt x="59" y="3"/>
                  <a:pt x="53" y="0"/>
                  <a:pt x="52" y="5"/>
                </a:cubicBezTo>
                <a:cubicBezTo>
                  <a:pt x="52" y="7"/>
                  <a:pt x="54" y="5"/>
                  <a:pt x="54" y="7"/>
                </a:cubicBezTo>
                <a:cubicBezTo>
                  <a:pt x="54" y="8"/>
                  <a:pt x="54" y="9"/>
                  <a:pt x="53" y="10"/>
                </a:cubicBezTo>
                <a:cubicBezTo>
                  <a:pt x="49" y="10"/>
                  <a:pt x="45" y="9"/>
                  <a:pt x="42" y="11"/>
                </a:cubicBezTo>
                <a:cubicBezTo>
                  <a:pt x="41" y="9"/>
                  <a:pt x="40" y="9"/>
                  <a:pt x="40" y="7"/>
                </a:cubicBezTo>
                <a:cubicBezTo>
                  <a:pt x="42" y="7"/>
                  <a:pt x="43" y="7"/>
                  <a:pt x="43" y="5"/>
                </a:cubicBezTo>
                <a:cubicBezTo>
                  <a:pt x="42" y="3"/>
                  <a:pt x="38" y="3"/>
                  <a:pt x="36" y="4"/>
                </a:cubicBezTo>
                <a:cubicBezTo>
                  <a:pt x="36" y="7"/>
                  <a:pt x="36" y="7"/>
                  <a:pt x="36" y="7"/>
                </a:cubicBezTo>
                <a:cubicBezTo>
                  <a:pt x="37" y="8"/>
                  <a:pt x="39" y="7"/>
                  <a:pt x="39" y="8"/>
                </a:cubicBezTo>
                <a:cubicBezTo>
                  <a:pt x="40" y="9"/>
                  <a:pt x="40" y="10"/>
                  <a:pt x="40" y="11"/>
                </a:cubicBezTo>
                <a:cubicBezTo>
                  <a:pt x="36" y="12"/>
                  <a:pt x="34" y="15"/>
                  <a:pt x="31" y="17"/>
                </a:cubicBezTo>
                <a:cubicBezTo>
                  <a:pt x="28" y="15"/>
                  <a:pt x="31" y="10"/>
                  <a:pt x="27" y="9"/>
                </a:cubicBezTo>
                <a:cubicBezTo>
                  <a:pt x="25" y="9"/>
                  <a:pt x="22" y="12"/>
                  <a:pt x="23" y="16"/>
                </a:cubicBezTo>
                <a:cubicBezTo>
                  <a:pt x="37" y="15"/>
                  <a:pt x="25" y="21"/>
                  <a:pt x="26" y="29"/>
                </a:cubicBezTo>
                <a:cubicBezTo>
                  <a:pt x="20" y="30"/>
                  <a:pt x="14" y="33"/>
                  <a:pt x="7" y="34"/>
                </a:cubicBezTo>
                <a:cubicBezTo>
                  <a:pt x="6" y="34"/>
                  <a:pt x="7" y="32"/>
                  <a:pt x="5" y="33"/>
                </a:cubicBezTo>
                <a:cubicBezTo>
                  <a:pt x="1" y="33"/>
                  <a:pt x="0" y="39"/>
                  <a:pt x="2" y="42"/>
                </a:cubicBezTo>
                <a:cubicBezTo>
                  <a:pt x="4" y="42"/>
                  <a:pt x="4" y="42"/>
                  <a:pt x="6" y="42"/>
                </a:cubicBezTo>
                <a:cubicBezTo>
                  <a:pt x="7" y="41"/>
                  <a:pt x="7" y="39"/>
                  <a:pt x="8" y="37"/>
                </a:cubicBezTo>
                <a:cubicBezTo>
                  <a:pt x="14" y="35"/>
                  <a:pt x="20" y="32"/>
                  <a:pt x="27" y="31"/>
                </a:cubicBezTo>
                <a:cubicBezTo>
                  <a:pt x="27" y="34"/>
                  <a:pt x="29" y="36"/>
                  <a:pt x="31" y="38"/>
                </a:cubicBezTo>
                <a:cubicBezTo>
                  <a:pt x="30" y="41"/>
                  <a:pt x="27" y="39"/>
                  <a:pt x="25" y="41"/>
                </a:cubicBezTo>
                <a:cubicBezTo>
                  <a:pt x="25" y="45"/>
                  <a:pt x="29" y="46"/>
                  <a:pt x="32" y="45"/>
                </a:cubicBezTo>
                <a:cubicBezTo>
                  <a:pt x="32" y="43"/>
                  <a:pt x="31" y="43"/>
                  <a:pt x="31" y="42"/>
                </a:cubicBezTo>
                <a:cubicBezTo>
                  <a:pt x="32" y="41"/>
                  <a:pt x="32" y="39"/>
                  <a:pt x="33" y="39"/>
                </a:cubicBezTo>
                <a:cubicBezTo>
                  <a:pt x="35" y="40"/>
                  <a:pt x="39" y="39"/>
                  <a:pt x="41" y="40"/>
                </a:cubicBezTo>
                <a:cubicBezTo>
                  <a:pt x="42" y="44"/>
                  <a:pt x="39" y="43"/>
                  <a:pt x="39" y="46"/>
                </a:cubicBezTo>
                <a:cubicBezTo>
                  <a:pt x="40" y="49"/>
                  <a:pt x="47" y="49"/>
                  <a:pt x="46" y="44"/>
                </a:cubicBezTo>
                <a:cubicBezTo>
                  <a:pt x="46" y="43"/>
                  <a:pt x="43" y="44"/>
                  <a:pt x="44" y="42"/>
                </a:cubicBezTo>
                <a:cubicBezTo>
                  <a:pt x="43" y="41"/>
                  <a:pt x="44" y="40"/>
                  <a:pt x="44" y="39"/>
                </a:cubicBezTo>
                <a:cubicBezTo>
                  <a:pt x="48" y="39"/>
                  <a:pt x="50" y="38"/>
                  <a:pt x="53" y="37"/>
                </a:cubicBezTo>
                <a:cubicBezTo>
                  <a:pt x="54" y="38"/>
                  <a:pt x="54" y="39"/>
                  <a:pt x="55" y="40"/>
                </a:cubicBezTo>
                <a:cubicBezTo>
                  <a:pt x="54" y="42"/>
                  <a:pt x="53" y="42"/>
                  <a:pt x="53" y="44"/>
                </a:cubicBezTo>
                <a:cubicBezTo>
                  <a:pt x="56" y="46"/>
                  <a:pt x="60" y="43"/>
                  <a:pt x="60" y="40"/>
                </a:cubicBezTo>
                <a:cubicBezTo>
                  <a:pt x="60" y="38"/>
                  <a:pt x="57" y="40"/>
                  <a:pt x="56" y="39"/>
                </a:cubicBezTo>
                <a:cubicBezTo>
                  <a:pt x="56" y="38"/>
                  <a:pt x="55" y="37"/>
                  <a:pt x="55" y="36"/>
                </a:cubicBezTo>
                <a:cubicBezTo>
                  <a:pt x="58" y="35"/>
                  <a:pt x="59" y="33"/>
                  <a:pt x="62" y="33"/>
                </a:cubicBezTo>
                <a:cubicBezTo>
                  <a:pt x="65" y="34"/>
                  <a:pt x="64" y="36"/>
                  <a:pt x="65" y="39"/>
                </a:cubicBezTo>
                <a:cubicBezTo>
                  <a:pt x="68" y="39"/>
                  <a:pt x="70" y="38"/>
                  <a:pt x="71" y="34"/>
                </a:cubicBezTo>
                <a:cubicBezTo>
                  <a:pt x="68" y="32"/>
                  <a:pt x="64" y="35"/>
                  <a:pt x="64" y="31"/>
                </a:cubicBezTo>
                <a:cubicBezTo>
                  <a:pt x="66" y="30"/>
                  <a:pt x="67" y="28"/>
                  <a:pt x="69" y="27"/>
                </a:cubicBezTo>
                <a:cubicBezTo>
                  <a:pt x="70" y="27"/>
                  <a:pt x="71" y="27"/>
                  <a:pt x="72" y="27"/>
                </a:cubicBezTo>
                <a:cubicBezTo>
                  <a:pt x="72" y="29"/>
                  <a:pt x="72" y="31"/>
                  <a:pt x="74" y="31"/>
                </a:cubicBezTo>
                <a:cubicBezTo>
                  <a:pt x="78" y="32"/>
                  <a:pt x="78" y="26"/>
                  <a:pt x="76" y="24"/>
                </a:cubicBezTo>
                <a:cubicBezTo>
                  <a:pt x="73" y="24"/>
                  <a:pt x="72" y="27"/>
                  <a:pt x="69" y="25"/>
                </a:cubicBezTo>
                <a:cubicBezTo>
                  <a:pt x="70" y="23"/>
                  <a:pt x="69" y="20"/>
                  <a:pt x="70" y="19"/>
                </a:cubicBezTo>
                <a:cubicBezTo>
                  <a:pt x="74" y="18"/>
                  <a:pt x="79" y="17"/>
                  <a:pt x="83" y="17"/>
                </a:cubicBezTo>
                <a:cubicBezTo>
                  <a:pt x="85" y="19"/>
                  <a:pt x="90" y="21"/>
                  <a:pt x="92" y="17"/>
                </a:cubicBezTo>
                <a:cubicBezTo>
                  <a:pt x="91" y="13"/>
                  <a:pt x="90" y="10"/>
                  <a:pt x="87" y="10"/>
                </a:cubicBezTo>
                <a:close/>
                <a:moveTo>
                  <a:pt x="43" y="32"/>
                </a:moveTo>
                <a:cubicBezTo>
                  <a:pt x="38" y="31"/>
                  <a:pt x="34" y="21"/>
                  <a:pt x="39" y="18"/>
                </a:cubicBezTo>
                <a:cubicBezTo>
                  <a:pt x="44" y="16"/>
                  <a:pt x="52" y="19"/>
                  <a:pt x="52" y="23"/>
                </a:cubicBezTo>
                <a:cubicBezTo>
                  <a:pt x="53" y="28"/>
                  <a:pt x="47" y="32"/>
                  <a:pt x="43" y="32"/>
                </a:cubicBezTo>
                <a:close/>
                <a:moveTo>
                  <a:pt x="63" y="27"/>
                </a:moveTo>
                <a:cubicBezTo>
                  <a:pt x="55" y="27"/>
                  <a:pt x="59" y="13"/>
                  <a:pt x="64" y="18"/>
                </a:cubicBezTo>
                <a:cubicBezTo>
                  <a:pt x="64" y="21"/>
                  <a:pt x="65" y="25"/>
                  <a:pt x="63" y="27"/>
                </a:cubicBezTo>
                <a:close/>
                <a:moveTo>
                  <a:pt x="63" y="27"/>
                </a:moveTo>
                <a:cubicBezTo>
                  <a:pt x="63" y="27"/>
                  <a:pt x="63" y="27"/>
                  <a:pt x="63" y="27"/>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a:p>
        </p:txBody>
      </p:sp>
      <p:sp>
        <p:nvSpPr>
          <p:cNvPr id="2061" name="Freeform 13"/>
          <p:cNvSpPr>
            <a:spLocks noEditPoints="1"/>
          </p:cNvSpPr>
          <p:nvPr/>
        </p:nvSpPr>
        <p:spPr bwMode="auto">
          <a:xfrm rot="21366453">
            <a:off x="3584171" y="1853253"/>
            <a:ext cx="565358" cy="483422"/>
          </a:xfrm>
          <a:custGeom>
            <a:avLst/>
            <a:gdLst/>
            <a:ahLst/>
            <a:cxnLst>
              <a:cxn ang="0">
                <a:pos x="94" y="50"/>
              </a:cxn>
              <a:cxn ang="0">
                <a:pos x="77" y="48"/>
              </a:cxn>
              <a:cxn ang="0">
                <a:pos x="74" y="32"/>
              </a:cxn>
              <a:cxn ang="0">
                <a:pos x="86" y="26"/>
              </a:cxn>
              <a:cxn ang="0">
                <a:pos x="86" y="19"/>
              </a:cxn>
              <a:cxn ang="0">
                <a:pos x="83" y="23"/>
              </a:cxn>
              <a:cxn ang="0">
                <a:pos x="65" y="23"/>
              </a:cxn>
              <a:cxn ang="0">
                <a:pos x="74" y="11"/>
              </a:cxn>
              <a:cxn ang="0">
                <a:pos x="71" y="5"/>
              </a:cxn>
              <a:cxn ang="0">
                <a:pos x="70" y="10"/>
              </a:cxn>
              <a:cxn ang="0">
                <a:pos x="54" y="20"/>
              </a:cxn>
              <a:cxn ang="0">
                <a:pos x="57" y="10"/>
              </a:cxn>
              <a:cxn ang="0">
                <a:pos x="53" y="7"/>
              </a:cxn>
              <a:cxn ang="0">
                <a:pos x="54" y="10"/>
              </a:cxn>
              <a:cxn ang="0">
                <a:pos x="52" y="19"/>
              </a:cxn>
              <a:cxn ang="0">
                <a:pos x="35" y="8"/>
              </a:cxn>
              <a:cxn ang="0">
                <a:pos x="31" y="0"/>
              </a:cxn>
              <a:cxn ang="0">
                <a:pos x="31" y="10"/>
              </a:cxn>
              <a:cxn ang="0">
                <a:pos x="39" y="23"/>
              </a:cxn>
              <a:cxn ang="0">
                <a:pos x="20" y="23"/>
              </a:cxn>
              <a:cxn ang="0">
                <a:pos x="15" y="19"/>
              </a:cxn>
              <a:cxn ang="0">
                <a:pos x="18" y="25"/>
              </a:cxn>
              <a:cxn ang="0">
                <a:pos x="29" y="33"/>
              </a:cxn>
              <a:cxn ang="0">
                <a:pos x="11" y="43"/>
              </a:cxn>
              <a:cxn ang="0">
                <a:pos x="2" y="43"/>
              </a:cxn>
              <a:cxn ang="0">
                <a:pos x="11" y="47"/>
              </a:cxn>
              <a:cxn ang="0">
                <a:pos x="26" y="47"/>
              </a:cxn>
              <a:cxn ang="0">
                <a:pos x="17" y="56"/>
              </a:cxn>
              <a:cxn ang="0">
                <a:pos x="11" y="58"/>
              </a:cxn>
              <a:cxn ang="0">
                <a:pos x="18" y="59"/>
              </a:cxn>
              <a:cxn ang="0">
                <a:pos x="28" y="55"/>
              </a:cxn>
              <a:cxn ang="0">
                <a:pos x="33" y="71"/>
              </a:cxn>
              <a:cxn ang="0">
                <a:pos x="28" y="76"/>
              </a:cxn>
              <a:cxn ang="0">
                <a:pos x="35" y="73"/>
              </a:cxn>
              <a:cxn ang="0">
                <a:pos x="40" y="68"/>
              </a:cxn>
              <a:cxn ang="0">
                <a:pos x="47" y="83"/>
              </a:cxn>
              <a:cxn ang="0">
                <a:pos x="45" y="89"/>
              </a:cxn>
              <a:cxn ang="0">
                <a:pos x="50" y="84"/>
              </a:cxn>
              <a:cxn ang="0">
                <a:pos x="50" y="70"/>
              </a:cxn>
              <a:cxn ang="0">
                <a:pos x="61" y="69"/>
              </a:cxn>
              <a:cxn ang="0">
                <a:pos x="62" y="82"/>
              </a:cxn>
              <a:cxn ang="0">
                <a:pos x="69" y="84"/>
              </a:cxn>
              <a:cxn ang="0">
                <a:pos x="66" y="79"/>
              </a:cxn>
              <a:cxn ang="0">
                <a:pos x="69" y="64"/>
              </a:cxn>
              <a:cxn ang="0">
                <a:pos x="72" y="71"/>
              </a:cxn>
              <a:cxn ang="0">
                <a:pos x="77" y="70"/>
              </a:cxn>
              <a:cxn ang="0">
                <a:pos x="74" y="68"/>
              </a:cxn>
              <a:cxn ang="0">
                <a:pos x="76" y="53"/>
              </a:cxn>
              <a:cxn ang="0">
                <a:pos x="95" y="60"/>
              </a:cxn>
              <a:cxn ang="0">
                <a:pos x="103" y="49"/>
              </a:cxn>
              <a:cxn ang="0">
                <a:pos x="40" y="40"/>
              </a:cxn>
              <a:cxn ang="0">
                <a:pos x="48" y="40"/>
              </a:cxn>
              <a:cxn ang="0">
                <a:pos x="54" y="52"/>
              </a:cxn>
              <a:cxn ang="0">
                <a:pos x="54" y="46"/>
              </a:cxn>
              <a:cxn ang="0">
                <a:pos x="54" y="52"/>
              </a:cxn>
              <a:cxn ang="0">
                <a:pos x="60" y="36"/>
              </a:cxn>
              <a:cxn ang="0">
                <a:pos x="68" y="36"/>
              </a:cxn>
              <a:cxn ang="0">
                <a:pos x="64" y="40"/>
              </a:cxn>
            </a:cxnLst>
            <a:rect l="0" t="0" r="r" b="b"/>
            <a:pathLst>
              <a:path w="107" h="91">
                <a:moveTo>
                  <a:pt x="103" y="49"/>
                </a:moveTo>
                <a:cubicBezTo>
                  <a:pt x="100" y="47"/>
                  <a:pt x="96" y="47"/>
                  <a:pt x="94" y="50"/>
                </a:cubicBezTo>
                <a:cubicBezTo>
                  <a:pt x="94" y="51"/>
                  <a:pt x="93" y="51"/>
                  <a:pt x="93" y="51"/>
                </a:cubicBezTo>
                <a:cubicBezTo>
                  <a:pt x="77" y="48"/>
                  <a:pt x="77" y="48"/>
                  <a:pt x="77" y="48"/>
                </a:cubicBezTo>
                <a:cubicBezTo>
                  <a:pt x="77" y="47"/>
                  <a:pt x="77" y="46"/>
                  <a:pt x="77" y="45"/>
                </a:cubicBezTo>
                <a:cubicBezTo>
                  <a:pt x="77" y="40"/>
                  <a:pt x="76" y="36"/>
                  <a:pt x="74" y="32"/>
                </a:cubicBezTo>
                <a:cubicBezTo>
                  <a:pt x="84" y="25"/>
                  <a:pt x="84" y="25"/>
                  <a:pt x="84" y="25"/>
                </a:cubicBezTo>
                <a:cubicBezTo>
                  <a:pt x="85" y="26"/>
                  <a:pt x="86" y="26"/>
                  <a:pt x="86" y="26"/>
                </a:cubicBezTo>
                <a:cubicBezTo>
                  <a:pt x="88" y="26"/>
                  <a:pt x="90" y="24"/>
                  <a:pt x="90" y="22"/>
                </a:cubicBezTo>
                <a:cubicBezTo>
                  <a:pt x="89" y="20"/>
                  <a:pt x="88" y="19"/>
                  <a:pt x="86" y="19"/>
                </a:cubicBezTo>
                <a:cubicBezTo>
                  <a:pt x="84" y="19"/>
                  <a:pt x="82" y="21"/>
                  <a:pt x="82" y="23"/>
                </a:cubicBezTo>
                <a:cubicBezTo>
                  <a:pt x="82" y="23"/>
                  <a:pt x="83" y="23"/>
                  <a:pt x="83" y="23"/>
                </a:cubicBezTo>
                <a:cubicBezTo>
                  <a:pt x="72" y="30"/>
                  <a:pt x="72" y="30"/>
                  <a:pt x="72" y="30"/>
                </a:cubicBezTo>
                <a:cubicBezTo>
                  <a:pt x="70" y="27"/>
                  <a:pt x="68" y="25"/>
                  <a:pt x="65" y="23"/>
                </a:cubicBezTo>
                <a:cubicBezTo>
                  <a:pt x="72" y="11"/>
                  <a:pt x="72" y="11"/>
                  <a:pt x="72" y="11"/>
                </a:cubicBezTo>
                <a:cubicBezTo>
                  <a:pt x="73" y="11"/>
                  <a:pt x="74" y="11"/>
                  <a:pt x="74" y="11"/>
                </a:cubicBezTo>
                <a:cubicBezTo>
                  <a:pt x="76" y="10"/>
                  <a:pt x="77" y="8"/>
                  <a:pt x="76" y="6"/>
                </a:cubicBezTo>
                <a:cubicBezTo>
                  <a:pt x="75" y="4"/>
                  <a:pt x="73" y="4"/>
                  <a:pt x="71" y="5"/>
                </a:cubicBezTo>
                <a:cubicBezTo>
                  <a:pt x="69" y="6"/>
                  <a:pt x="68" y="8"/>
                  <a:pt x="69" y="10"/>
                </a:cubicBezTo>
                <a:cubicBezTo>
                  <a:pt x="70" y="10"/>
                  <a:pt x="70" y="10"/>
                  <a:pt x="70" y="10"/>
                </a:cubicBezTo>
                <a:cubicBezTo>
                  <a:pt x="62" y="22"/>
                  <a:pt x="62" y="22"/>
                  <a:pt x="62" y="22"/>
                </a:cubicBezTo>
                <a:cubicBezTo>
                  <a:pt x="60" y="21"/>
                  <a:pt x="57" y="20"/>
                  <a:pt x="54" y="20"/>
                </a:cubicBezTo>
                <a:cubicBezTo>
                  <a:pt x="56" y="11"/>
                  <a:pt x="56" y="11"/>
                  <a:pt x="56" y="11"/>
                </a:cubicBezTo>
                <a:cubicBezTo>
                  <a:pt x="56" y="11"/>
                  <a:pt x="57" y="10"/>
                  <a:pt x="57" y="10"/>
                </a:cubicBezTo>
                <a:cubicBezTo>
                  <a:pt x="58" y="9"/>
                  <a:pt x="58" y="7"/>
                  <a:pt x="57" y="6"/>
                </a:cubicBezTo>
                <a:cubicBezTo>
                  <a:pt x="56" y="5"/>
                  <a:pt x="54" y="5"/>
                  <a:pt x="53" y="7"/>
                </a:cubicBezTo>
                <a:cubicBezTo>
                  <a:pt x="52" y="8"/>
                  <a:pt x="52" y="9"/>
                  <a:pt x="53" y="10"/>
                </a:cubicBezTo>
                <a:cubicBezTo>
                  <a:pt x="54" y="10"/>
                  <a:pt x="54" y="10"/>
                  <a:pt x="54" y="10"/>
                </a:cubicBezTo>
                <a:cubicBezTo>
                  <a:pt x="52" y="20"/>
                  <a:pt x="52" y="20"/>
                  <a:pt x="52" y="20"/>
                </a:cubicBezTo>
                <a:cubicBezTo>
                  <a:pt x="52" y="20"/>
                  <a:pt x="52" y="19"/>
                  <a:pt x="52" y="19"/>
                </a:cubicBezTo>
                <a:cubicBezTo>
                  <a:pt x="48" y="19"/>
                  <a:pt x="45" y="20"/>
                  <a:pt x="42" y="21"/>
                </a:cubicBezTo>
                <a:cubicBezTo>
                  <a:pt x="35" y="8"/>
                  <a:pt x="35" y="8"/>
                  <a:pt x="35" y="8"/>
                </a:cubicBezTo>
                <a:cubicBezTo>
                  <a:pt x="36" y="7"/>
                  <a:pt x="36" y="6"/>
                  <a:pt x="36" y="5"/>
                </a:cubicBezTo>
                <a:cubicBezTo>
                  <a:pt x="36" y="2"/>
                  <a:pt x="34" y="0"/>
                  <a:pt x="31" y="0"/>
                </a:cubicBezTo>
                <a:cubicBezTo>
                  <a:pt x="28" y="0"/>
                  <a:pt x="26" y="2"/>
                  <a:pt x="26" y="5"/>
                </a:cubicBezTo>
                <a:cubicBezTo>
                  <a:pt x="26" y="8"/>
                  <a:pt x="29" y="10"/>
                  <a:pt x="31" y="10"/>
                </a:cubicBezTo>
                <a:cubicBezTo>
                  <a:pt x="32" y="10"/>
                  <a:pt x="32" y="10"/>
                  <a:pt x="32" y="10"/>
                </a:cubicBezTo>
                <a:cubicBezTo>
                  <a:pt x="39" y="23"/>
                  <a:pt x="39" y="23"/>
                  <a:pt x="39" y="23"/>
                </a:cubicBezTo>
                <a:cubicBezTo>
                  <a:pt x="36" y="25"/>
                  <a:pt x="33" y="28"/>
                  <a:pt x="30" y="31"/>
                </a:cubicBezTo>
                <a:cubicBezTo>
                  <a:pt x="20" y="23"/>
                  <a:pt x="20" y="23"/>
                  <a:pt x="20" y="23"/>
                </a:cubicBezTo>
                <a:cubicBezTo>
                  <a:pt x="20" y="22"/>
                  <a:pt x="20" y="21"/>
                  <a:pt x="20" y="20"/>
                </a:cubicBezTo>
                <a:cubicBezTo>
                  <a:pt x="19" y="19"/>
                  <a:pt x="17" y="18"/>
                  <a:pt x="15" y="19"/>
                </a:cubicBezTo>
                <a:cubicBezTo>
                  <a:pt x="13" y="19"/>
                  <a:pt x="12" y="21"/>
                  <a:pt x="13" y="23"/>
                </a:cubicBezTo>
                <a:cubicBezTo>
                  <a:pt x="14" y="25"/>
                  <a:pt x="16" y="26"/>
                  <a:pt x="18" y="25"/>
                </a:cubicBezTo>
                <a:cubicBezTo>
                  <a:pt x="18" y="25"/>
                  <a:pt x="18" y="25"/>
                  <a:pt x="19" y="25"/>
                </a:cubicBezTo>
                <a:cubicBezTo>
                  <a:pt x="29" y="33"/>
                  <a:pt x="29" y="33"/>
                  <a:pt x="29" y="33"/>
                </a:cubicBezTo>
                <a:cubicBezTo>
                  <a:pt x="28" y="36"/>
                  <a:pt x="27" y="39"/>
                  <a:pt x="26" y="43"/>
                </a:cubicBezTo>
                <a:cubicBezTo>
                  <a:pt x="11" y="43"/>
                  <a:pt x="11" y="43"/>
                  <a:pt x="11" y="43"/>
                </a:cubicBezTo>
                <a:cubicBezTo>
                  <a:pt x="10" y="42"/>
                  <a:pt x="9" y="41"/>
                  <a:pt x="8" y="41"/>
                </a:cubicBezTo>
                <a:cubicBezTo>
                  <a:pt x="6" y="39"/>
                  <a:pt x="3" y="40"/>
                  <a:pt x="2" y="43"/>
                </a:cubicBezTo>
                <a:cubicBezTo>
                  <a:pt x="0" y="45"/>
                  <a:pt x="1" y="48"/>
                  <a:pt x="4" y="49"/>
                </a:cubicBezTo>
                <a:cubicBezTo>
                  <a:pt x="6" y="51"/>
                  <a:pt x="9" y="50"/>
                  <a:pt x="11" y="47"/>
                </a:cubicBezTo>
                <a:cubicBezTo>
                  <a:pt x="11" y="47"/>
                  <a:pt x="11" y="47"/>
                  <a:pt x="11" y="47"/>
                </a:cubicBezTo>
                <a:cubicBezTo>
                  <a:pt x="26" y="47"/>
                  <a:pt x="26" y="47"/>
                  <a:pt x="26" y="47"/>
                </a:cubicBezTo>
                <a:cubicBezTo>
                  <a:pt x="26" y="49"/>
                  <a:pt x="27" y="51"/>
                  <a:pt x="27" y="52"/>
                </a:cubicBezTo>
                <a:cubicBezTo>
                  <a:pt x="17" y="56"/>
                  <a:pt x="17" y="56"/>
                  <a:pt x="17" y="56"/>
                </a:cubicBezTo>
                <a:cubicBezTo>
                  <a:pt x="17" y="56"/>
                  <a:pt x="16" y="55"/>
                  <a:pt x="15" y="55"/>
                </a:cubicBezTo>
                <a:cubicBezTo>
                  <a:pt x="13" y="55"/>
                  <a:pt x="11" y="56"/>
                  <a:pt x="11" y="58"/>
                </a:cubicBezTo>
                <a:cubicBezTo>
                  <a:pt x="11" y="60"/>
                  <a:pt x="12" y="62"/>
                  <a:pt x="14" y="62"/>
                </a:cubicBezTo>
                <a:cubicBezTo>
                  <a:pt x="16" y="63"/>
                  <a:pt x="18" y="61"/>
                  <a:pt x="18" y="59"/>
                </a:cubicBezTo>
                <a:cubicBezTo>
                  <a:pt x="18" y="59"/>
                  <a:pt x="18" y="59"/>
                  <a:pt x="18" y="59"/>
                </a:cubicBezTo>
                <a:cubicBezTo>
                  <a:pt x="28" y="55"/>
                  <a:pt x="28" y="55"/>
                  <a:pt x="28" y="55"/>
                </a:cubicBezTo>
                <a:cubicBezTo>
                  <a:pt x="30" y="59"/>
                  <a:pt x="33" y="63"/>
                  <a:pt x="38" y="66"/>
                </a:cubicBezTo>
                <a:cubicBezTo>
                  <a:pt x="33" y="71"/>
                  <a:pt x="33" y="71"/>
                  <a:pt x="33" y="71"/>
                </a:cubicBezTo>
                <a:cubicBezTo>
                  <a:pt x="32" y="71"/>
                  <a:pt x="31" y="71"/>
                  <a:pt x="30" y="71"/>
                </a:cubicBezTo>
                <a:cubicBezTo>
                  <a:pt x="28" y="72"/>
                  <a:pt x="27" y="74"/>
                  <a:pt x="28" y="76"/>
                </a:cubicBezTo>
                <a:cubicBezTo>
                  <a:pt x="29" y="78"/>
                  <a:pt x="31" y="79"/>
                  <a:pt x="33" y="78"/>
                </a:cubicBezTo>
                <a:cubicBezTo>
                  <a:pt x="35" y="77"/>
                  <a:pt x="36" y="75"/>
                  <a:pt x="35" y="73"/>
                </a:cubicBezTo>
                <a:cubicBezTo>
                  <a:pt x="35" y="73"/>
                  <a:pt x="35" y="73"/>
                  <a:pt x="35" y="73"/>
                </a:cubicBezTo>
                <a:cubicBezTo>
                  <a:pt x="40" y="68"/>
                  <a:pt x="40" y="68"/>
                  <a:pt x="40" y="68"/>
                </a:cubicBezTo>
                <a:cubicBezTo>
                  <a:pt x="42" y="69"/>
                  <a:pt x="45" y="70"/>
                  <a:pt x="48" y="70"/>
                </a:cubicBezTo>
                <a:cubicBezTo>
                  <a:pt x="47" y="83"/>
                  <a:pt x="47" y="83"/>
                  <a:pt x="47" y="83"/>
                </a:cubicBezTo>
                <a:cubicBezTo>
                  <a:pt x="46" y="83"/>
                  <a:pt x="45" y="84"/>
                  <a:pt x="44" y="84"/>
                </a:cubicBezTo>
                <a:cubicBezTo>
                  <a:pt x="43" y="86"/>
                  <a:pt x="44" y="88"/>
                  <a:pt x="45" y="89"/>
                </a:cubicBezTo>
                <a:cubicBezTo>
                  <a:pt x="47" y="91"/>
                  <a:pt x="49" y="90"/>
                  <a:pt x="50" y="89"/>
                </a:cubicBezTo>
                <a:cubicBezTo>
                  <a:pt x="51" y="87"/>
                  <a:pt x="51" y="85"/>
                  <a:pt x="50" y="84"/>
                </a:cubicBezTo>
                <a:cubicBezTo>
                  <a:pt x="49" y="84"/>
                  <a:pt x="49" y="84"/>
                  <a:pt x="49" y="83"/>
                </a:cubicBezTo>
                <a:cubicBezTo>
                  <a:pt x="50" y="70"/>
                  <a:pt x="50" y="70"/>
                  <a:pt x="50" y="70"/>
                </a:cubicBezTo>
                <a:cubicBezTo>
                  <a:pt x="51" y="70"/>
                  <a:pt x="51" y="70"/>
                  <a:pt x="52" y="70"/>
                </a:cubicBezTo>
                <a:cubicBezTo>
                  <a:pt x="55" y="70"/>
                  <a:pt x="58" y="70"/>
                  <a:pt x="61" y="69"/>
                </a:cubicBezTo>
                <a:cubicBezTo>
                  <a:pt x="64" y="80"/>
                  <a:pt x="64" y="80"/>
                  <a:pt x="64" y="80"/>
                </a:cubicBezTo>
                <a:cubicBezTo>
                  <a:pt x="63" y="81"/>
                  <a:pt x="63" y="81"/>
                  <a:pt x="62" y="82"/>
                </a:cubicBezTo>
                <a:cubicBezTo>
                  <a:pt x="62" y="84"/>
                  <a:pt x="63" y="86"/>
                  <a:pt x="65" y="86"/>
                </a:cubicBezTo>
                <a:cubicBezTo>
                  <a:pt x="67" y="87"/>
                  <a:pt x="69" y="86"/>
                  <a:pt x="69" y="84"/>
                </a:cubicBezTo>
                <a:cubicBezTo>
                  <a:pt x="70" y="82"/>
                  <a:pt x="69" y="80"/>
                  <a:pt x="67" y="80"/>
                </a:cubicBezTo>
                <a:cubicBezTo>
                  <a:pt x="67" y="79"/>
                  <a:pt x="66" y="79"/>
                  <a:pt x="66" y="79"/>
                </a:cubicBezTo>
                <a:cubicBezTo>
                  <a:pt x="63" y="68"/>
                  <a:pt x="63" y="68"/>
                  <a:pt x="63" y="68"/>
                </a:cubicBezTo>
                <a:cubicBezTo>
                  <a:pt x="65" y="67"/>
                  <a:pt x="67" y="65"/>
                  <a:pt x="69" y="64"/>
                </a:cubicBezTo>
                <a:cubicBezTo>
                  <a:pt x="72" y="69"/>
                  <a:pt x="72" y="69"/>
                  <a:pt x="72" y="69"/>
                </a:cubicBezTo>
                <a:cubicBezTo>
                  <a:pt x="72" y="70"/>
                  <a:pt x="72" y="70"/>
                  <a:pt x="72" y="71"/>
                </a:cubicBezTo>
                <a:cubicBezTo>
                  <a:pt x="72" y="72"/>
                  <a:pt x="73" y="73"/>
                  <a:pt x="75" y="73"/>
                </a:cubicBezTo>
                <a:cubicBezTo>
                  <a:pt x="76" y="73"/>
                  <a:pt x="77" y="71"/>
                  <a:pt x="77" y="70"/>
                </a:cubicBezTo>
                <a:cubicBezTo>
                  <a:pt x="77" y="69"/>
                  <a:pt x="75" y="68"/>
                  <a:pt x="74" y="68"/>
                </a:cubicBezTo>
                <a:cubicBezTo>
                  <a:pt x="74" y="68"/>
                  <a:pt x="74" y="68"/>
                  <a:pt x="74" y="68"/>
                </a:cubicBezTo>
                <a:cubicBezTo>
                  <a:pt x="70" y="63"/>
                  <a:pt x="70" y="63"/>
                  <a:pt x="70" y="63"/>
                </a:cubicBezTo>
                <a:cubicBezTo>
                  <a:pt x="73" y="60"/>
                  <a:pt x="75" y="57"/>
                  <a:pt x="76" y="53"/>
                </a:cubicBezTo>
                <a:cubicBezTo>
                  <a:pt x="93" y="56"/>
                  <a:pt x="93" y="56"/>
                  <a:pt x="93" y="56"/>
                </a:cubicBezTo>
                <a:cubicBezTo>
                  <a:pt x="93" y="57"/>
                  <a:pt x="94" y="59"/>
                  <a:pt x="95" y="60"/>
                </a:cubicBezTo>
                <a:cubicBezTo>
                  <a:pt x="98" y="62"/>
                  <a:pt x="102" y="61"/>
                  <a:pt x="104" y="58"/>
                </a:cubicBezTo>
                <a:cubicBezTo>
                  <a:pt x="107" y="55"/>
                  <a:pt x="106" y="51"/>
                  <a:pt x="103" y="49"/>
                </a:cubicBezTo>
                <a:close/>
                <a:moveTo>
                  <a:pt x="44" y="44"/>
                </a:moveTo>
                <a:cubicBezTo>
                  <a:pt x="42" y="44"/>
                  <a:pt x="40" y="42"/>
                  <a:pt x="40" y="40"/>
                </a:cubicBezTo>
                <a:cubicBezTo>
                  <a:pt x="40" y="38"/>
                  <a:pt x="42" y="36"/>
                  <a:pt x="44" y="36"/>
                </a:cubicBezTo>
                <a:cubicBezTo>
                  <a:pt x="46" y="36"/>
                  <a:pt x="48" y="38"/>
                  <a:pt x="48" y="40"/>
                </a:cubicBezTo>
                <a:cubicBezTo>
                  <a:pt x="48" y="42"/>
                  <a:pt x="46" y="44"/>
                  <a:pt x="44" y="44"/>
                </a:cubicBezTo>
                <a:close/>
                <a:moveTo>
                  <a:pt x="54" y="52"/>
                </a:moveTo>
                <a:cubicBezTo>
                  <a:pt x="52" y="52"/>
                  <a:pt x="51" y="51"/>
                  <a:pt x="51" y="49"/>
                </a:cubicBezTo>
                <a:cubicBezTo>
                  <a:pt x="51" y="48"/>
                  <a:pt x="52" y="46"/>
                  <a:pt x="54" y="46"/>
                </a:cubicBezTo>
                <a:cubicBezTo>
                  <a:pt x="55" y="46"/>
                  <a:pt x="56" y="48"/>
                  <a:pt x="56" y="49"/>
                </a:cubicBezTo>
                <a:cubicBezTo>
                  <a:pt x="56" y="51"/>
                  <a:pt x="55" y="52"/>
                  <a:pt x="54" y="52"/>
                </a:cubicBezTo>
                <a:close/>
                <a:moveTo>
                  <a:pt x="64" y="40"/>
                </a:moveTo>
                <a:cubicBezTo>
                  <a:pt x="62" y="40"/>
                  <a:pt x="60" y="38"/>
                  <a:pt x="60" y="36"/>
                </a:cubicBezTo>
                <a:cubicBezTo>
                  <a:pt x="60" y="34"/>
                  <a:pt x="62" y="32"/>
                  <a:pt x="64" y="32"/>
                </a:cubicBezTo>
                <a:cubicBezTo>
                  <a:pt x="66" y="32"/>
                  <a:pt x="68" y="34"/>
                  <a:pt x="68" y="36"/>
                </a:cubicBezTo>
                <a:cubicBezTo>
                  <a:pt x="68" y="38"/>
                  <a:pt x="66" y="40"/>
                  <a:pt x="64" y="40"/>
                </a:cubicBezTo>
                <a:close/>
                <a:moveTo>
                  <a:pt x="64" y="40"/>
                </a:moveTo>
                <a:cubicBezTo>
                  <a:pt x="64" y="40"/>
                  <a:pt x="64" y="40"/>
                  <a:pt x="64" y="40"/>
                </a:cubicBezTo>
              </a:path>
            </a:pathLst>
          </a:custGeom>
          <a:solidFill>
            <a:schemeClr val="tx2">
              <a:lumMod val="50000"/>
              <a:lumOff val="50000"/>
            </a:schemeClr>
          </a:solidFill>
          <a:ln w="9525">
            <a:noFill/>
            <a:round/>
          </a:ln>
        </p:spPr>
        <p:txBody>
          <a:bodyPr vert="horz" wrap="square" lIns="91440" tIns="45720" rIns="91440" bIns="45720" numCol="1" anchor="t" anchorCtr="0" compatLnSpc="1"/>
          <a:lstStyle/>
          <a:p>
            <a:endParaRPr lang="en-US"/>
          </a:p>
        </p:txBody>
      </p:sp>
      <p:sp>
        <p:nvSpPr>
          <p:cNvPr id="80" name="Freeform 13"/>
          <p:cNvSpPr>
            <a:spLocks noEditPoints="1"/>
          </p:cNvSpPr>
          <p:nvPr/>
        </p:nvSpPr>
        <p:spPr bwMode="auto">
          <a:xfrm rot="21366453">
            <a:off x="4184541" y="1794518"/>
            <a:ext cx="344498" cy="294571"/>
          </a:xfrm>
          <a:custGeom>
            <a:avLst/>
            <a:gdLst/>
            <a:ahLst/>
            <a:cxnLst>
              <a:cxn ang="0">
                <a:pos x="94" y="50"/>
              </a:cxn>
              <a:cxn ang="0">
                <a:pos x="77" y="48"/>
              </a:cxn>
              <a:cxn ang="0">
                <a:pos x="74" y="32"/>
              </a:cxn>
              <a:cxn ang="0">
                <a:pos x="86" y="26"/>
              </a:cxn>
              <a:cxn ang="0">
                <a:pos x="86" y="19"/>
              </a:cxn>
              <a:cxn ang="0">
                <a:pos x="83" y="23"/>
              </a:cxn>
              <a:cxn ang="0">
                <a:pos x="65" y="23"/>
              </a:cxn>
              <a:cxn ang="0">
                <a:pos x="74" y="11"/>
              </a:cxn>
              <a:cxn ang="0">
                <a:pos x="71" y="5"/>
              </a:cxn>
              <a:cxn ang="0">
                <a:pos x="70" y="10"/>
              </a:cxn>
              <a:cxn ang="0">
                <a:pos x="54" y="20"/>
              </a:cxn>
              <a:cxn ang="0">
                <a:pos x="57" y="10"/>
              </a:cxn>
              <a:cxn ang="0">
                <a:pos x="53" y="7"/>
              </a:cxn>
              <a:cxn ang="0">
                <a:pos x="54" y="10"/>
              </a:cxn>
              <a:cxn ang="0">
                <a:pos x="52" y="19"/>
              </a:cxn>
              <a:cxn ang="0">
                <a:pos x="35" y="8"/>
              </a:cxn>
              <a:cxn ang="0">
                <a:pos x="31" y="0"/>
              </a:cxn>
              <a:cxn ang="0">
                <a:pos x="31" y="10"/>
              </a:cxn>
              <a:cxn ang="0">
                <a:pos x="39" y="23"/>
              </a:cxn>
              <a:cxn ang="0">
                <a:pos x="20" y="23"/>
              </a:cxn>
              <a:cxn ang="0">
                <a:pos x="15" y="19"/>
              </a:cxn>
              <a:cxn ang="0">
                <a:pos x="18" y="25"/>
              </a:cxn>
              <a:cxn ang="0">
                <a:pos x="29" y="33"/>
              </a:cxn>
              <a:cxn ang="0">
                <a:pos x="11" y="43"/>
              </a:cxn>
              <a:cxn ang="0">
                <a:pos x="2" y="43"/>
              </a:cxn>
              <a:cxn ang="0">
                <a:pos x="11" y="47"/>
              </a:cxn>
              <a:cxn ang="0">
                <a:pos x="26" y="47"/>
              </a:cxn>
              <a:cxn ang="0">
                <a:pos x="17" y="56"/>
              </a:cxn>
              <a:cxn ang="0">
                <a:pos x="11" y="58"/>
              </a:cxn>
              <a:cxn ang="0">
                <a:pos x="18" y="59"/>
              </a:cxn>
              <a:cxn ang="0">
                <a:pos x="28" y="55"/>
              </a:cxn>
              <a:cxn ang="0">
                <a:pos x="33" y="71"/>
              </a:cxn>
              <a:cxn ang="0">
                <a:pos x="28" y="76"/>
              </a:cxn>
              <a:cxn ang="0">
                <a:pos x="35" y="73"/>
              </a:cxn>
              <a:cxn ang="0">
                <a:pos x="40" y="68"/>
              </a:cxn>
              <a:cxn ang="0">
                <a:pos x="47" y="83"/>
              </a:cxn>
              <a:cxn ang="0">
                <a:pos x="45" y="89"/>
              </a:cxn>
              <a:cxn ang="0">
                <a:pos x="50" y="84"/>
              </a:cxn>
              <a:cxn ang="0">
                <a:pos x="50" y="70"/>
              </a:cxn>
              <a:cxn ang="0">
                <a:pos x="61" y="69"/>
              </a:cxn>
              <a:cxn ang="0">
                <a:pos x="62" y="82"/>
              </a:cxn>
              <a:cxn ang="0">
                <a:pos x="69" y="84"/>
              </a:cxn>
              <a:cxn ang="0">
                <a:pos x="66" y="79"/>
              </a:cxn>
              <a:cxn ang="0">
                <a:pos x="69" y="64"/>
              </a:cxn>
              <a:cxn ang="0">
                <a:pos x="72" y="71"/>
              </a:cxn>
              <a:cxn ang="0">
                <a:pos x="77" y="70"/>
              </a:cxn>
              <a:cxn ang="0">
                <a:pos x="74" y="68"/>
              </a:cxn>
              <a:cxn ang="0">
                <a:pos x="76" y="53"/>
              </a:cxn>
              <a:cxn ang="0">
                <a:pos x="95" y="60"/>
              </a:cxn>
              <a:cxn ang="0">
                <a:pos x="103" y="49"/>
              </a:cxn>
              <a:cxn ang="0">
                <a:pos x="40" y="40"/>
              </a:cxn>
              <a:cxn ang="0">
                <a:pos x="48" y="40"/>
              </a:cxn>
              <a:cxn ang="0">
                <a:pos x="54" y="52"/>
              </a:cxn>
              <a:cxn ang="0">
                <a:pos x="54" y="46"/>
              </a:cxn>
              <a:cxn ang="0">
                <a:pos x="54" y="52"/>
              </a:cxn>
              <a:cxn ang="0">
                <a:pos x="60" y="36"/>
              </a:cxn>
              <a:cxn ang="0">
                <a:pos x="68" y="36"/>
              </a:cxn>
              <a:cxn ang="0">
                <a:pos x="64" y="40"/>
              </a:cxn>
            </a:cxnLst>
            <a:rect l="0" t="0" r="r" b="b"/>
            <a:pathLst>
              <a:path w="107" h="91">
                <a:moveTo>
                  <a:pt x="103" y="49"/>
                </a:moveTo>
                <a:cubicBezTo>
                  <a:pt x="100" y="47"/>
                  <a:pt x="96" y="47"/>
                  <a:pt x="94" y="50"/>
                </a:cubicBezTo>
                <a:cubicBezTo>
                  <a:pt x="94" y="51"/>
                  <a:pt x="93" y="51"/>
                  <a:pt x="93" y="51"/>
                </a:cubicBezTo>
                <a:cubicBezTo>
                  <a:pt x="77" y="48"/>
                  <a:pt x="77" y="48"/>
                  <a:pt x="77" y="48"/>
                </a:cubicBezTo>
                <a:cubicBezTo>
                  <a:pt x="77" y="47"/>
                  <a:pt x="77" y="46"/>
                  <a:pt x="77" y="45"/>
                </a:cubicBezTo>
                <a:cubicBezTo>
                  <a:pt x="77" y="40"/>
                  <a:pt x="76" y="36"/>
                  <a:pt x="74" y="32"/>
                </a:cubicBezTo>
                <a:cubicBezTo>
                  <a:pt x="84" y="25"/>
                  <a:pt x="84" y="25"/>
                  <a:pt x="84" y="25"/>
                </a:cubicBezTo>
                <a:cubicBezTo>
                  <a:pt x="85" y="26"/>
                  <a:pt x="86" y="26"/>
                  <a:pt x="86" y="26"/>
                </a:cubicBezTo>
                <a:cubicBezTo>
                  <a:pt x="88" y="26"/>
                  <a:pt x="90" y="24"/>
                  <a:pt x="90" y="22"/>
                </a:cubicBezTo>
                <a:cubicBezTo>
                  <a:pt x="89" y="20"/>
                  <a:pt x="88" y="19"/>
                  <a:pt x="86" y="19"/>
                </a:cubicBezTo>
                <a:cubicBezTo>
                  <a:pt x="84" y="19"/>
                  <a:pt x="82" y="21"/>
                  <a:pt x="82" y="23"/>
                </a:cubicBezTo>
                <a:cubicBezTo>
                  <a:pt x="82" y="23"/>
                  <a:pt x="83" y="23"/>
                  <a:pt x="83" y="23"/>
                </a:cubicBezTo>
                <a:cubicBezTo>
                  <a:pt x="72" y="30"/>
                  <a:pt x="72" y="30"/>
                  <a:pt x="72" y="30"/>
                </a:cubicBezTo>
                <a:cubicBezTo>
                  <a:pt x="70" y="27"/>
                  <a:pt x="68" y="25"/>
                  <a:pt x="65" y="23"/>
                </a:cubicBezTo>
                <a:cubicBezTo>
                  <a:pt x="72" y="11"/>
                  <a:pt x="72" y="11"/>
                  <a:pt x="72" y="11"/>
                </a:cubicBezTo>
                <a:cubicBezTo>
                  <a:pt x="73" y="11"/>
                  <a:pt x="74" y="11"/>
                  <a:pt x="74" y="11"/>
                </a:cubicBezTo>
                <a:cubicBezTo>
                  <a:pt x="76" y="10"/>
                  <a:pt x="77" y="8"/>
                  <a:pt x="76" y="6"/>
                </a:cubicBezTo>
                <a:cubicBezTo>
                  <a:pt x="75" y="4"/>
                  <a:pt x="73" y="4"/>
                  <a:pt x="71" y="5"/>
                </a:cubicBezTo>
                <a:cubicBezTo>
                  <a:pt x="69" y="6"/>
                  <a:pt x="68" y="8"/>
                  <a:pt x="69" y="10"/>
                </a:cubicBezTo>
                <a:cubicBezTo>
                  <a:pt x="70" y="10"/>
                  <a:pt x="70" y="10"/>
                  <a:pt x="70" y="10"/>
                </a:cubicBezTo>
                <a:cubicBezTo>
                  <a:pt x="62" y="22"/>
                  <a:pt x="62" y="22"/>
                  <a:pt x="62" y="22"/>
                </a:cubicBezTo>
                <a:cubicBezTo>
                  <a:pt x="60" y="21"/>
                  <a:pt x="57" y="20"/>
                  <a:pt x="54" y="20"/>
                </a:cubicBezTo>
                <a:cubicBezTo>
                  <a:pt x="56" y="11"/>
                  <a:pt x="56" y="11"/>
                  <a:pt x="56" y="11"/>
                </a:cubicBezTo>
                <a:cubicBezTo>
                  <a:pt x="56" y="11"/>
                  <a:pt x="57" y="10"/>
                  <a:pt x="57" y="10"/>
                </a:cubicBezTo>
                <a:cubicBezTo>
                  <a:pt x="58" y="9"/>
                  <a:pt x="58" y="7"/>
                  <a:pt x="57" y="6"/>
                </a:cubicBezTo>
                <a:cubicBezTo>
                  <a:pt x="56" y="5"/>
                  <a:pt x="54" y="5"/>
                  <a:pt x="53" y="7"/>
                </a:cubicBezTo>
                <a:cubicBezTo>
                  <a:pt x="52" y="8"/>
                  <a:pt x="52" y="9"/>
                  <a:pt x="53" y="10"/>
                </a:cubicBezTo>
                <a:cubicBezTo>
                  <a:pt x="54" y="10"/>
                  <a:pt x="54" y="10"/>
                  <a:pt x="54" y="10"/>
                </a:cubicBezTo>
                <a:cubicBezTo>
                  <a:pt x="52" y="20"/>
                  <a:pt x="52" y="20"/>
                  <a:pt x="52" y="20"/>
                </a:cubicBezTo>
                <a:cubicBezTo>
                  <a:pt x="52" y="20"/>
                  <a:pt x="52" y="19"/>
                  <a:pt x="52" y="19"/>
                </a:cubicBezTo>
                <a:cubicBezTo>
                  <a:pt x="48" y="19"/>
                  <a:pt x="45" y="20"/>
                  <a:pt x="42" y="21"/>
                </a:cubicBezTo>
                <a:cubicBezTo>
                  <a:pt x="35" y="8"/>
                  <a:pt x="35" y="8"/>
                  <a:pt x="35" y="8"/>
                </a:cubicBezTo>
                <a:cubicBezTo>
                  <a:pt x="36" y="7"/>
                  <a:pt x="36" y="6"/>
                  <a:pt x="36" y="5"/>
                </a:cubicBezTo>
                <a:cubicBezTo>
                  <a:pt x="36" y="2"/>
                  <a:pt x="34" y="0"/>
                  <a:pt x="31" y="0"/>
                </a:cubicBezTo>
                <a:cubicBezTo>
                  <a:pt x="28" y="0"/>
                  <a:pt x="26" y="2"/>
                  <a:pt x="26" y="5"/>
                </a:cubicBezTo>
                <a:cubicBezTo>
                  <a:pt x="26" y="8"/>
                  <a:pt x="29" y="10"/>
                  <a:pt x="31" y="10"/>
                </a:cubicBezTo>
                <a:cubicBezTo>
                  <a:pt x="32" y="10"/>
                  <a:pt x="32" y="10"/>
                  <a:pt x="32" y="10"/>
                </a:cubicBezTo>
                <a:cubicBezTo>
                  <a:pt x="39" y="23"/>
                  <a:pt x="39" y="23"/>
                  <a:pt x="39" y="23"/>
                </a:cubicBezTo>
                <a:cubicBezTo>
                  <a:pt x="36" y="25"/>
                  <a:pt x="33" y="28"/>
                  <a:pt x="30" y="31"/>
                </a:cubicBezTo>
                <a:cubicBezTo>
                  <a:pt x="20" y="23"/>
                  <a:pt x="20" y="23"/>
                  <a:pt x="20" y="23"/>
                </a:cubicBezTo>
                <a:cubicBezTo>
                  <a:pt x="20" y="22"/>
                  <a:pt x="20" y="21"/>
                  <a:pt x="20" y="20"/>
                </a:cubicBezTo>
                <a:cubicBezTo>
                  <a:pt x="19" y="19"/>
                  <a:pt x="17" y="18"/>
                  <a:pt x="15" y="19"/>
                </a:cubicBezTo>
                <a:cubicBezTo>
                  <a:pt x="13" y="19"/>
                  <a:pt x="12" y="21"/>
                  <a:pt x="13" y="23"/>
                </a:cubicBezTo>
                <a:cubicBezTo>
                  <a:pt x="14" y="25"/>
                  <a:pt x="16" y="26"/>
                  <a:pt x="18" y="25"/>
                </a:cubicBezTo>
                <a:cubicBezTo>
                  <a:pt x="18" y="25"/>
                  <a:pt x="18" y="25"/>
                  <a:pt x="19" y="25"/>
                </a:cubicBezTo>
                <a:cubicBezTo>
                  <a:pt x="29" y="33"/>
                  <a:pt x="29" y="33"/>
                  <a:pt x="29" y="33"/>
                </a:cubicBezTo>
                <a:cubicBezTo>
                  <a:pt x="28" y="36"/>
                  <a:pt x="27" y="39"/>
                  <a:pt x="26" y="43"/>
                </a:cubicBezTo>
                <a:cubicBezTo>
                  <a:pt x="11" y="43"/>
                  <a:pt x="11" y="43"/>
                  <a:pt x="11" y="43"/>
                </a:cubicBezTo>
                <a:cubicBezTo>
                  <a:pt x="10" y="42"/>
                  <a:pt x="9" y="41"/>
                  <a:pt x="8" y="41"/>
                </a:cubicBezTo>
                <a:cubicBezTo>
                  <a:pt x="6" y="39"/>
                  <a:pt x="3" y="40"/>
                  <a:pt x="2" y="43"/>
                </a:cubicBezTo>
                <a:cubicBezTo>
                  <a:pt x="0" y="45"/>
                  <a:pt x="1" y="48"/>
                  <a:pt x="4" y="49"/>
                </a:cubicBezTo>
                <a:cubicBezTo>
                  <a:pt x="6" y="51"/>
                  <a:pt x="9" y="50"/>
                  <a:pt x="11" y="47"/>
                </a:cubicBezTo>
                <a:cubicBezTo>
                  <a:pt x="11" y="47"/>
                  <a:pt x="11" y="47"/>
                  <a:pt x="11" y="47"/>
                </a:cubicBezTo>
                <a:cubicBezTo>
                  <a:pt x="26" y="47"/>
                  <a:pt x="26" y="47"/>
                  <a:pt x="26" y="47"/>
                </a:cubicBezTo>
                <a:cubicBezTo>
                  <a:pt x="26" y="49"/>
                  <a:pt x="27" y="51"/>
                  <a:pt x="27" y="52"/>
                </a:cubicBezTo>
                <a:cubicBezTo>
                  <a:pt x="17" y="56"/>
                  <a:pt x="17" y="56"/>
                  <a:pt x="17" y="56"/>
                </a:cubicBezTo>
                <a:cubicBezTo>
                  <a:pt x="17" y="56"/>
                  <a:pt x="16" y="55"/>
                  <a:pt x="15" y="55"/>
                </a:cubicBezTo>
                <a:cubicBezTo>
                  <a:pt x="13" y="55"/>
                  <a:pt x="11" y="56"/>
                  <a:pt x="11" y="58"/>
                </a:cubicBezTo>
                <a:cubicBezTo>
                  <a:pt x="11" y="60"/>
                  <a:pt x="12" y="62"/>
                  <a:pt x="14" y="62"/>
                </a:cubicBezTo>
                <a:cubicBezTo>
                  <a:pt x="16" y="63"/>
                  <a:pt x="18" y="61"/>
                  <a:pt x="18" y="59"/>
                </a:cubicBezTo>
                <a:cubicBezTo>
                  <a:pt x="18" y="59"/>
                  <a:pt x="18" y="59"/>
                  <a:pt x="18" y="59"/>
                </a:cubicBezTo>
                <a:cubicBezTo>
                  <a:pt x="28" y="55"/>
                  <a:pt x="28" y="55"/>
                  <a:pt x="28" y="55"/>
                </a:cubicBezTo>
                <a:cubicBezTo>
                  <a:pt x="30" y="59"/>
                  <a:pt x="33" y="63"/>
                  <a:pt x="38" y="66"/>
                </a:cubicBezTo>
                <a:cubicBezTo>
                  <a:pt x="33" y="71"/>
                  <a:pt x="33" y="71"/>
                  <a:pt x="33" y="71"/>
                </a:cubicBezTo>
                <a:cubicBezTo>
                  <a:pt x="32" y="71"/>
                  <a:pt x="31" y="71"/>
                  <a:pt x="30" y="71"/>
                </a:cubicBezTo>
                <a:cubicBezTo>
                  <a:pt x="28" y="72"/>
                  <a:pt x="27" y="74"/>
                  <a:pt x="28" y="76"/>
                </a:cubicBezTo>
                <a:cubicBezTo>
                  <a:pt x="29" y="78"/>
                  <a:pt x="31" y="79"/>
                  <a:pt x="33" y="78"/>
                </a:cubicBezTo>
                <a:cubicBezTo>
                  <a:pt x="35" y="77"/>
                  <a:pt x="36" y="75"/>
                  <a:pt x="35" y="73"/>
                </a:cubicBezTo>
                <a:cubicBezTo>
                  <a:pt x="35" y="73"/>
                  <a:pt x="35" y="73"/>
                  <a:pt x="35" y="73"/>
                </a:cubicBezTo>
                <a:cubicBezTo>
                  <a:pt x="40" y="68"/>
                  <a:pt x="40" y="68"/>
                  <a:pt x="40" y="68"/>
                </a:cubicBezTo>
                <a:cubicBezTo>
                  <a:pt x="42" y="69"/>
                  <a:pt x="45" y="70"/>
                  <a:pt x="48" y="70"/>
                </a:cubicBezTo>
                <a:cubicBezTo>
                  <a:pt x="47" y="83"/>
                  <a:pt x="47" y="83"/>
                  <a:pt x="47" y="83"/>
                </a:cubicBezTo>
                <a:cubicBezTo>
                  <a:pt x="46" y="83"/>
                  <a:pt x="45" y="84"/>
                  <a:pt x="44" y="84"/>
                </a:cubicBezTo>
                <a:cubicBezTo>
                  <a:pt x="43" y="86"/>
                  <a:pt x="44" y="88"/>
                  <a:pt x="45" y="89"/>
                </a:cubicBezTo>
                <a:cubicBezTo>
                  <a:pt x="47" y="91"/>
                  <a:pt x="49" y="90"/>
                  <a:pt x="50" y="89"/>
                </a:cubicBezTo>
                <a:cubicBezTo>
                  <a:pt x="51" y="87"/>
                  <a:pt x="51" y="85"/>
                  <a:pt x="50" y="84"/>
                </a:cubicBezTo>
                <a:cubicBezTo>
                  <a:pt x="49" y="84"/>
                  <a:pt x="49" y="84"/>
                  <a:pt x="49" y="83"/>
                </a:cubicBezTo>
                <a:cubicBezTo>
                  <a:pt x="50" y="70"/>
                  <a:pt x="50" y="70"/>
                  <a:pt x="50" y="70"/>
                </a:cubicBezTo>
                <a:cubicBezTo>
                  <a:pt x="51" y="70"/>
                  <a:pt x="51" y="70"/>
                  <a:pt x="52" y="70"/>
                </a:cubicBezTo>
                <a:cubicBezTo>
                  <a:pt x="55" y="70"/>
                  <a:pt x="58" y="70"/>
                  <a:pt x="61" y="69"/>
                </a:cubicBezTo>
                <a:cubicBezTo>
                  <a:pt x="64" y="80"/>
                  <a:pt x="64" y="80"/>
                  <a:pt x="64" y="80"/>
                </a:cubicBezTo>
                <a:cubicBezTo>
                  <a:pt x="63" y="81"/>
                  <a:pt x="63" y="81"/>
                  <a:pt x="62" y="82"/>
                </a:cubicBezTo>
                <a:cubicBezTo>
                  <a:pt x="62" y="84"/>
                  <a:pt x="63" y="86"/>
                  <a:pt x="65" y="86"/>
                </a:cubicBezTo>
                <a:cubicBezTo>
                  <a:pt x="67" y="87"/>
                  <a:pt x="69" y="86"/>
                  <a:pt x="69" y="84"/>
                </a:cubicBezTo>
                <a:cubicBezTo>
                  <a:pt x="70" y="82"/>
                  <a:pt x="69" y="80"/>
                  <a:pt x="67" y="80"/>
                </a:cubicBezTo>
                <a:cubicBezTo>
                  <a:pt x="67" y="79"/>
                  <a:pt x="66" y="79"/>
                  <a:pt x="66" y="79"/>
                </a:cubicBezTo>
                <a:cubicBezTo>
                  <a:pt x="63" y="68"/>
                  <a:pt x="63" y="68"/>
                  <a:pt x="63" y="68"/>
                </a:cubicBezTo>
                <a:cubicBezTo>
                  <a:pt x="65" y="67"/>
                  <a:pt x="67" y="65"/>
                  <a:pt x="69" y="64"/>
                </a:cubicBezTo>
                <a:cubicBezTo>
                  <a:pt x="72" y="69"/>
                  <a:pt x="72" y="69"/>
                  <a:pt x="72" y="69"/>
                </a:cubicBezTo>
                <a:cubicBezTo>
                  <a:pt x="72" y="70"/>
                  <a:pt x="72" y="70"/>
                  <a:pt x="72" y="71"/>
                </a:cubicBezTo>
                <a:cubicBezTo>
                  <a:pt x="72" y="72"/>
                  <a:pt x="73" y="73"/>
                  <a:pt x="75" y="73"/>
                </a:cubicBezTo>
                <a:cubicBezTo>
                  <a:pt x="76" y="73"/>
                  <a:pt x="77" y="71"/>
                  <a:pt x="77" y="70"/>
                </a:cubicBezTo>
                <a:cubicBezTo>
                  <a:pt x="77" y="69"/>
                  <a:pt x="75" y="68"/>
                  <a:pt x="74" y="68"/>
                </a:cubicBezTo>
                <a:cubicBezTo>
                  <a:pt x="74" y="68"/>
                  <a:pt x="74" y="68"/>
                  <a:pt x="74" y="68"/>
                </a:cubicBezTo>
                <a:cubicBezTo>
                  <a:pt x="70" y="63"/>
                  <a:pt x="70" y="63"/>
                  <a:pt x="70" y="63"/>
                </a:cubicBezTo>
                <a:cubicBezTo>
                  <a:pt x="73" y="60"/>
                  <a:pt x="75" y="57"/>
                  <a:pt x="76" y="53"/>
                </a:cubicBezTo>
                <a:cubicBezTo>
                  <a:pt x="93" y="56"/>
                  <a:pt x="93" y="56"/>
                  <a:pt x="93" y="56"/>
                </a:cubicBezTo>
                <a:cubicBezTo>
                  <a:pt x="93" y="57"/>
                  <a:pt x="94" y="59"/>
                  <a:pt x="95" y="60"/>
                </a:cubicBezTo>
                <a:cubicBezTo>
                  <a:pt x="98" y="62"/>
                  <a:pt x="102" y="61"/>
                  <a:pt x="104" y="58"/>
                </a:cubicBezTo>
                <a:cubicBezTo>
                  <a:pt x="107" y="55"/>
                  <a:pt x="106" y="51"/>
                  <a:pt x="103" y="49"/>
                </a:cubicBezTo>
                <a:close/>
                <a:moveTo>
                  <a:pt x="44" y="44"/>
                </a:moveTo>
                <a:cubicBezTo>
                  <a:pt x="42" y="44"/>
                  <a:pt x="40" y="42"/>
                  <a:pt x="40" y="40"/>
                </a:cubicBezTo>
                <a:cubicBezTo>
                  <a:pt x="40" y="38"/>
                  <a:pt x="42" y="36"/>
                  <a:pt x="44" y="36"/>
                </a:cubicBezTo>
                <a:cubicBezTo>
                  <a:pt x="46" y="36"/>
                  <a:pt x="48" y="38"/>
                  <a:pt x="48" y="40"/>
                </a:cubicBezTo>
                <a:cubicBezTo>
                  <a:pt x="48" y="42"/>
                  <a:pt x="46" y="44"/>
                  <a:pt x="44" y="44"/>
                </a:cubicBezTo>
                <a:close/>
                <a:moveTo>
                  <a:pt x="54" y="52"/>
                </a:moveTo>
                <a:cubicBezTo>
                  <a:pt x="52" y="52"/>
                  <a:pt x="51" y="51"/>
                  <a:pt x="51" y="49"/>
                </a:cubicBezTo>
                <a:cubicBezTo>
                  <a:pt x="51" y="48"/>
                  <a:pt x="52" y="46"/>
                  <a:pt x="54" y="46"/>
                </a:cubicBezTo>
                <a:cubicBezTo>
                  <a:pt x="55" y="46"/>
                  <a:pt x="56" y="48"/>
                  <a:pt x="56" y="49"/>
                </a:cubicBezTo>
                <a:cubicBezTo>
                  <a:pt x="56" y="51"/>
                  <a:pt x="55" y="52"/>
                  <a:pt x="54" y="52"/>
                </a:cubicBezTo>
                <a:close/>
                <a:moveTo>
                  <a:pt x="64" y="40"/>
                </a:moveTo>
                <a:cubicBezTo>
                  <a:pt x="62" y="40"/>
                  <a:pt x="60" y="38"/>
                  <a:pt x="60" y="36"/>
                </a:cubicBezTo>
                <a:cubicBezTo>
                  <a:pt x="60" y="34"/>
                  <a:pt x="62" y="32"/>
                  <a:pt x="64" y="32"/>
                </a:cubicBezTo>
                <a:cubicBezTo>
                  <a:pt x="66" y="32"/>
                  <a:pt x="68" y="34"/>
                  <a:pt x="68" y="36"/>
                </a:cubicBezTo>
                <a:cubicBezTo>
                  <a:pt x="68" y="38"/>
                  <a:pt x="66" y="40"/>
                  <a:pt x="64" y="40"/>
                </a:cubicBezTo>
                <a:close/>
                <a:moveTo>
                  <a:pt x="64" y="40"/>
                </a:moveTo>
                <a:cubicBezTo>
                  <a:pt x="64" y="40"/>
                  <a:pt x="64" y="40"/>
                  <a:pt x="64" y="40"/>
                </a:cubicBezTo>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81" name="Freeform 5"/>
          <p:cNvSpPr>
            <a:spLocks noEditPoints="1"/>
          </p:cNvSpPr>
          <p:nvPr/>
        </p:nvSpPr>
        <p:spPr bwMode="auto">
          <a:xfrm rot="17122296">
            <a:off x="3632839" y="2404895"/>
            <a:ext cx="344498" cy="370092"/>
          </a:xfrm>
          <a:custGeom>
            <a:avLst/>
            <a:gdLst/>
            <a:ahLst/>
            <a:cxnLst>
              <a:cxn ang="0">
                <a:pos x="261" y="74"/>
              </a:cxn>
              <a:cxn ang="0">
                <a:pos x="282" y="53"/>
              </a:cxn>
              <a:cxn ang="0">
                <a:pos x="261" y="32"/>
              </a:cxn>
              <a:cxn ang="0">
                <a:pos x="240" y="53"/>
              </a:cxn>
              <a:cxn ang="0">
                <a:pos x="244" y="65"/>
              </a:cxn>
              <a:cxn ang="0">
                <a:pos x="146" y="41"/>
              </a:cxn>
              <a:cxn ang="0">
                <a:pos x="162" y="21"/>
              </a:cxn>
              <a:cxn ang="0">
                <a:pos x="142" y="0"/>
              </a:cxn>
              <a:cxn ang="0">
                <a:pos x="121" y="21"/>
              </a:cxn>
              <a:cxn ang="0">
                <a:pos x="142" y="41"/>
              </a:cxn>
              <a:cxn ang="0">
                <a:pos x="144" y="41"/>
              </a:cxn>
              <a:cxn ang="0">
                <a:pos x="88" y="112"/>
              </a:cxn>
              <a:cxn ang="0">
                <a:pos x="90" y="105"/>
              </a:cxn>
              <a:cxn ang="0">
                <a:pos x="69" y="84"/>
              </a:cxn>
              <a:cxn ang="0">
                <a:pos x="48" y="105"/>
              </a:cxn>
              <a:cxn ang="0">
                <a:pos x="69" y="125"/>
              </a:cxn>
              <a:cxn ang="0">
                <a:pos x="85" y="118"/>
              </a:cxn>
              <a:cxn ang="0">
                <a:pos x="41" y="168"/>
              </a:cxn>
              <a:cxn ang="0">
                <a:pos x="41" y="164"/>
              </a:cxn>
              <a:cxn ang="0">
                <a:pos x="21" y="144"/>
              </a:cxn>
              <a:cxn ang="0">
                <a:pos x="0" y="164"/>
              </a:cxn>
              <a:cxn ang="0">
                <a:pos x="21" y="185"/>
              </a:cxn>
              <a:cxn ang="0">
                <a:pos x="41" y="169"/>
              </a:cxn>
              <a:cxn ang="0">
                <a:pos x="75" y="225"/>
              </a:cxn>
              <a:cxn ang="0">
                <a:pos x="62" y="220"/>
              </a:cxn>
              <a:cxn ang="0">
                <a:pos x="41" y="241"/>
              </a:cxn>
              <a:cxn ang="0">
                <a:pos x="62" y="262"/>
              </a:cxn>
              <a:cxn ang="0">
                <a:pos x="83" y="241"/>
              </a:cxn>
              <a:cxn ang="0">
                <a:pos x="78" y="228"/>
              </a:cxn>
              <a:cxn ang="0">
                <a:pos x="143" y="262"/>
              </a:cxn>
              <a:cxn ang="0">
                <a:pos x="127" y="283"/>
              </a:cxn>
              <a:cxn ang="0">
                <a:pos x="147" y="303"/>
              </a:cxn>
              <a:cxn ang="0">
                <a:pos x="168" y="283"/>
              </a:cxn>
              <a:cxn ang="0">
                <a:pos x="154" y="263"/>
              </a:cxn>
              <a:cxn ang="0">
                <a:pos x="222" y="242"/>
              </a:cxn>
              <a:cxn ang="0">
                <a:pos x="220" y="250"/>
              </a:cxn>
              <a:cxn ang="0">
                <a:pos x="241" y="271"/>
              </a:cxn>
              <a:cxn ang="0">
                <a:pos x="261" y="250"/>
              </a:cxn>
              <a:cxn ang="0">
                <a:pos x="241" y="229"/>
              </a:cxn>
              <a:cxn ang="0">
                <a:pos x="225" y="237"/>
              </a:cxn>
              <a:cxn ang="0">
                <a:pos x="228" y="162"/>
              </a:cxn>
              <a:cxn ang="0">
                <a:pos x="249" y="178"/>
              </a:cxn>
              <a:cxn ang="0">
                <a:pos x="269" y="157"/>
              </a:cxn>
              <a:cxn ang="0">
                <a:pos x="249" y="137"/>
              </a:cxn>
              <a:cxn ang="0">
                <a:pos x="229" y="151"/>
              </a:cxn>
              <a:cxn ang="0">
                <a:pos x="245" y="66"/>
              </a:cxn>
              <a:cxn ang="0">
                <a:pos x="261" y="74"/>
              </a:cxn>
              <a:cxn ang="0">
                <a:pos x="124" y="184"/>
              </a:cxn>
              <a:cxn ang="0">
                <a:pos x="115" y="176"/>
              </a:cxn>
              <a:cxn ang="0">
                <a:pos x="124" y="168"/>
              </a:cxn>
              <a:cxn ang="0">
                <a:pos x="132" y="176"/>
              </a:cxn>
              <a:cxn ang="0">
                <a:pos x="124" y="184"/>
              </a:cxn>
              <a:cxn ang="0">
                <a:pos x="168" y="145"/>
              </a:cxn>
              <a:cxn ang="0">
                <a:pos x="156" y="133"/>
              </a:cxn>
              <a:cxn ang="0">
                <a:pos x="168" y="121"/>
              </a:cxn>
              <a:cxn ang="0">
                <a:pos x="180" y="133"/>
              </a:cxn>
              <a:cxn ang="0">
                <a:pos x="168" y="145"/>
              </a:cxn>
              <a:cxn ang="0">
                <a:pos x="168" y="145"/>
              </a:cxn>
              <a:cxn ang="0">
                <a:pos x="168" y="145"/>
              </a:cxn>
            </a:cxnLst>
            <a:rect l="0" t="0" r="r" b="b"/>
            <a:pathLst>
              <a:path w="282" h="303">
                <a:moveTo>
                  <a:pt x="261" y="74"/>
                </a:moveTo>
                <a:cubicBezTo>
                  <a:pt x="272" y="74"/>
                  <a:pt x="282" y="64"/>
                  <a:pt x="282" y="53"/>
                </a:cubicBezTo>
                <a:cubicBezTo>
                  <a:pt x="282" y="41"/>
                  <a:pt x="272" y="32"/>
                  <a:pt x="261" y="32"/>
                </a:cubicBezTo>
                <a:cubicBezTo>
                  <a:pt x="249" y="32"/>
                  <a:pt x="240" y="41"/>
                  <a:pt x="240" y="53"/>
                </a:cubicBezTo>
                <a:cubicBezTo>
                  <a:pt x="240" y="57"/>
                  <a:pt x="242" y="61"/>
                  <a:pt x="244" y="65"/>
                </a:cubicBezTo>
                <a:cubicBezTo>
                  <a:pt x="217" y="86"/>
                  <a:pt x="165" y="114"/>
                  <a:pt x="146" y="41"/>
                </a:cubicBezTo>
                <a:cubicBezTo>
                  <a:pt x="155" y="39"/>
                  <a:pt x="162" y="31"/>
                  <a:pt x="162" y="21"/>
                </a:cubicBezTo>
                <a:cubicBezTo>
                  <a:pt x="162" y="9"/>
                  <a:pt x="153" y="0"/>
                  <a:pt x="142" y="0"/>
                </a:cubicBezTo>
                <a:cubicBezTo>
                  <a:pt x="130" y="0"/>
                  <a:pt x="121" y="9"/>
                  <a:pt x="121" y="21"/>
                </a:cubicBezTo>
                <a:cubicBezTo>
                  <a:pt x="121" y="32"/>
                  <a:pt x="130" y="41"/>
                  <a:pt x="142" y="41"/>
                </a:cubicBezTo>
                <a:cubicBezTo>
                  <a:pt x="142" y="41"/>
                  <a:pt x="143" y="41"/>
                  <a:pt x="144" y="41"/>
                </a:cubicBezTo>
                <a:cubicBezTo>
                  <a:pt x="143" y="95"/>
                  <a:pt x="145" y="143"/>
                  <a:pt x="88" y="112"/>
                </a:cubicBezTo>
                <a:cubicBezTo>
                  <a:pt x="89" y="110"/>
                  <a:pt x="90" y="107"/>
                  <a:pt x="90" y="105"/>
                </a:cubicBezTo>
                <a:cubicBezTo>
                  <a:pt x="90" y="93"/>
                  <a:pt x="81" y="84"/>
                  <a:pt x="69" y="84"/>
                </a:cubicBezTo>
                <a:cubicBezTo>
                  <a:pt x="58" y="84"/>
                  <a:pt x="48" y="93"/>
                  <a:pt x="48" y="105"/>
                </a:cubicBezTo>
                <a:cubicBezTo>
                  <a:pt x="48" y="116"/>
                  <a:pt x="58" y="125"/>
                  <a:pt x="69" y="125"/>
                </a:cubicBezTo>
                <a:cubicBezTo>
                  <a:pt x="75" y="125"/>
                  <a:pt x="81" y="123"/>
                  <a:pt x="85" y="118"/>
                </a:cubicBezTo>
                <a:cubicBezTo>
                  <a:pt x="119" y="159"/>
                  <a:pt x="102" y="167"/>
                  <a:pt x="41" y="168"/>
                </a:cubicBezTo>
                <a:cubicBezTo>
                  <a:pt x="41" y="167"/>
                  <a:pt x="41" y="166"/>
                  <a:pt x="41" y="164"/>
                </a:cubicBezTo>
                <a:cubicBezTo>
                  <a:pt x="41" y="153"/>
                  <a:pt x="32" y="144"/>
                  <a:pt x="21" y="144"/>
                </a:cubicBezTo>
                <a:cubicBezTo>
                  <a:pt x="9" y="144"/>
                  <a:pt x="0" y="153"/>
                  <a:pt x="0" y="164"/>
                </a:cubicBezTo>
                <a:cubicBezTo>
                  <a:pt x="0" y="176"/>
                  <a:pt x="9" y="185"/>
                  <a:pt x="21" y="185"/>
                </a:cubicBezTo>
                <a:cubicBezTo>
                  <a:pt x="31" y="185"/>
                  <a:pt x="39" y="178"/>
                  <a:pt x="41" y="169"/>
                </a:cubicBezTo>
                <a:cubicBezTo>
                  <a:pt x="82" y="184"/>
                  <a:pt x="92" y="196"/>
                  <a:pt x="75" y="225"/>
                </a:cubicBezTo>
                <a:cubicBezTo>
                  <a:pt x="71" y="222"/>
                  <a:pt x="67" y="220"/>
                  <a:pt x="62" y="220"/>
                </a:cubicBezTo>
                <a:cubicBezTo>
                  <a:pt x="51" y="220"/>
                  <a:pt x="41" y="230"/>
                  <a:pt x="41" y="241"/>
                </a:cubicBezTo>
                <a:cubicBezTo>
                  <a:pt x="41" y="253"/>
                  <a:pt x="51" y="262"/>
                  <a:pt x="62" y="262"/>
                </a:cubicBezTo>
                <a:cubicBezTo>
                  <a:pt x="74" y="262"/>
                  <a:pt x="83" y="253"/>
                  <a:pt x="83" y="241"/>
                </a:cubicBezTo>
                <a:cubicBezTo>
                  <a:pt x="83" y="236"/>
                  <a:pt x="81" y="232"/>
                  <a:pt x="78" y="228"/>
                </a:cubicBezTo>
                <a:cubicBezTo>
                  <a:pt x="121" y="197"/>
                  <a:pt x="141" y="198"/>
                  <a:pt x="143" y="262"/>
                </a:cubicBezTo>
                <a:cubicBezTo>
                  <a:pt x="134" y="264"/>
                  <a:pt x="127" y="273"/>
                  <a:pt x="127" y="283"/>
                </a:cubicBezTo>
                <a:cubicBezTo>
                  <a:pt x="127" y="294"/>
                  <a:pt x="136" y="303"/>
                  <a:pt x="147" y="303"/>
                </a:cubicBezTo>
                <a:cubicBezTo>
                  <a:pt x="159" y="303"/>
                  <a:pt x="168" y="294"/>
                  <a:pt x="168" y="283"/>
                </a:cubicBezTo>
                <a:cubicBezTo>
                  <a:pt x="168" y="273"/>
                  <a:pt x="162" y="265"/>
                  <a:pt x="154" y="263"/>
                </a:cubicBezTo>
                <a:cubicBezTo>
                  <a:pt x="172" y="230"/>
                  <a:pt x="188" y="225"/>
                  <a:pt x="222" y="242"/>
                </a:cubicBezTo>
                <a:cubicBezTo>
                  <a:pt x="221" y="244"/>
                  <a:pt x="220" y="247"/>
                  <a:pt x="220" y="250"/>
                </a:cubicBezTo>
                <a:cubicBezTo>
                  <a:pt x="220" y="261"/>
                  <a:pt x="229" y="271"/>
                  <a:pt x="241" y="271"/>
                </a:cubicBezTo>
                <a:cubicBezTo>
                  <a:pt x="252" y="271"/>
                  <a:pt x="261" y="261"/>
                  <a:pt x="261" y="250"/>
                </a:cubicBezTo>
                <a:cubicBezTo>
                  <a:pt x="261" y="238"/>
                  <a:pt x="252" y="229"/>
                  <a:pt x="241" y="229"/>
                </a:cubicBezTo>
                <a:cubicBezTo>
                  <a:pt x="234" y="229"/>
                  <a:pt x="229" y="232"/>
                  <a:pt x="225" y="237"/>
                </a:cubicBezTo>
                <a:cubicBezTo>
                  <a:pt x="200" y="211"/>
                  <a:pt x="182" y="177"/>
                  <a:pt x="228" y="162"/>
                </a:cubicBezTo>
                <a:cubicBezTo>
                  <a:pt x="230" y="171"/>
                  <a:pt x="239" y="178"/>
                  <a:pt x="249" y="178"/>
                </a:cubicBezTo>
                <a:cubicBezTo>
                  <a:pt x="260" y="178"/>
                  <a:pt x="269" y="169"/>
                  <a:pt x="269" y="157"/>
                </a:cubicBezTo>
                <a:cubicBezTo>
                  <a:pt x="269" y="146"/>
                  <a:pt x="260" y="137"/>
                  <a:pt x="249" y="137"/>
                </a:cubicBezTo>
                <a:cubicBezTo>
                  <a:pt x="239" y="137"/>
                  <a:pt x="232" y="142"/>
                  <a:pt x="229" y="151"/>
                </a:cubicBezTo>
                <a:cubicBezTo>
                  <a:pt x="199" y="129"/>
                  <a:pt x="226" y="89"/>
                  <a:pt x="245" y="66"/>
                </a:cubicBezTo>
                <a:cubicBezTo>
                  <a:pt x="249" y="71"/>
                  <a:pt x="255" y="74"/>
                  <a:pt x="261" y="74"/>
                </a:cubicBezTo>
                <a:close/>
                <a:moveTo>
                  <a:pt x="124" y="184"/>
                </a:moveTo>
                <a:cubicBezTo>
                  <a:pt x="119" y="184"/>
                  <a:pt x="115" y="181"/>
                  <a:pt x="115" y="176"/>
                </a:cubicBezTo>
                <a:cubicBezTo>
                  <a:pt x="115" y="172"/>
                  <a:pt x="119" y="168"/>
                  <a:pt x="124" y="168"/>
                </a:cubicBezTo>
                <a:cubicBezTo>
                  <a:pt x="128" y="168"/>
                  <a:pt x="132" y="172"/>
                  <a:pt x="132" y="176"/>
                </a:cubicBezTo>
                <a:cubicBezTo>
                  <a:pt x="132" y="181"/>
                  <a:pt x="128" y="184"/>
                  <a:pt x="124" y="184"/>
                </a:cubicBezTo>
                <a:close/>
                <a:moveTo>
                  <a:pt x="168" y="145"/>
                </a:moveTo>
                <a:cubicBezTo>
                  <a:pt x="161" y="145"/>
                  <a:pt x="156" y="140"/>
                  <a:pt x="156" y="133"/>
                </a:cubicBezTo>
                <a:cubicBezTo>
                  <a:pt x="156" y="126"/>
                  <a:pt x="161" y="121"/>
                  <a:pt x="168" y="121"/>
                </a:cubicBezTo>
                <a:cubicBezTo>
                  <a:pt x="175" y="121"/>
                  <a:pt x="180" y="126"/>
                  <a:pt x="180" y="133"/>
                </a:cubicBezTo>
                <a:cubicBezTo>
                  <a:pt x="180" y="140"/>
                  <a:pt x="175" y="145"/>
                  <a:pt x="168" y="145"/>
                </a:cubicBezTo>
                <a:close/>
                <a:moveTo>
                  <a:pt x="168" y="145"/>
                </a:moveTo>
                <a:cubicBezTo>
                  <a:pt x="168" y="145"/>
                  <a:pt x="168" y="145"/>
                  <a:pt x="168" y="145"/>
                </a:cubicBezTo>
              </a:path>
            </a:pathLst>
          </a:custGeom>
          <a:solidFill>
            <a:schemeClr val="tx2">
              <a:lumMod val="10000"/>
              <a:lumOff val="90000"/>
            </a:schemeClr>
          </a:solidFill>
          <a:ln w="9525">
            <a:noFill/>
            <a:round/>
          </a:ln>
        </p:spPr>
        <p:txBody>
          <a:bodyPr vert="horz" wrap="square" lIns="91440" tIns="45720" rIns="91440" bIns="45720" numCol="1" anchor="t" anchorCtr="0" compatLnSpc="1"/>
          <a:lstStyle/>
          <a:p>
            <a:endParaRPr lang="en-US"/>
          </a:p>
        </p:txBody>
      </p:sp>
      <p:grpSp>
        <p:nvGrpSpPr>
          <p:cNvPr id="241" name="Group 240"/>
          <p:cNvGrpSpPr/>
          <p:nvPr/>
        </p:nvGrpSpPr>
        <p:grpSpPr>
          <a:xfrm>
            <a:off x="3908889" y="3382049"/>
            <a:ext cx="495304" cy="449481"/>
            <a:chOff x="4104490" y="3438027"/>
            <a:chExt cx="495304" cy="449481"/>
          </a:xfrm>
          <a:solidFill>
            <a:schemeClr val="bg1"/>
          </a:solidFill>
        </p:grpSpPr>
        <p:grpSp>
          <p:nvGrpSpPr>
            <p:cNvPr id="90" name="Group 179"/>
            <p:cNvGrpSpPr/>
            <p:nvPr/>
          </p:nvGrpSpPr>
          <p:grpSpPr>
            <a:xfrm>
              <a:off x="4424169" y="3438027"/>
              <a:ext cx="175625" cy="449481"/>
              <a:chOff x="5054600" y="1652588"/>
              <a:chExt cx="187325" cy="479424"/>
            </a:xfrm>
            <a:grpFill/>
          </p:grpSpPr>
          <p:sp>
            <p:nvSpPr>
              <p:cNvPr id="9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6"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p>
            </p:txBody>
          </p:sp>
        </p:grpSp>
        <p:grpSp>
          <p:nvGrpSpPr>
            <p:cNvPr id="91" name="Group 179"/>
            <p:cNvGrpSpPr/>
            <p:nvPr/>
          </p:nvGrpSpPr>
          <p:grpSpPr>
            <a:xfrm>
              <a:off x="4104490" y="3438027"/>
              <a:ext cx="175625" cy="449481"/>
              <a:chOff x="5054600" y="1652588"/>
              <a:chExt cx="187325" cy="479424"/>
            </a:xfrm>
            <a:grpFill/>
          </p:grpSpPr>
          <p:sp>
            <p:nvSpPr>
              <p:cNvPr id="9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4"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p>
            </p:txBody>
          </p:sp>
        </p:grpSp>
      </p:grpSp>
      <p:grpSp>
        <p:nvGrpSpPr>
          <p:cNvPr id="242" name="Group 241"/>
          <p:cNvGrpSpPr/>
          <p:nvPr/>
        </p:nvGrpSpPr>
        <p:grpSpPr>
          <a:xfrm>
            <a:off x="3888396" y="4002170"/>
            <a:ext cx="545610" cy="487399"/>
            <a:chOff x="4083997" y="4058148"/>
            <a:chExt cx="545610" cy="487399"/>
          </a:xfrm>
          <a:solidFill>
            <a:schemeClr val="bg1"/>
          </a:solidFill>
        </p:grpSpPr>
        <p:grpSp>
          <p:nvGrpSpPr>
            <p:cNvPr id="104" name="Group 184"/>
            <p:cNvGrpSpPr/>
            <p:nvPr/>
          </p:nvGrpSpPr>
          <p:grpSpPr>
            <a:xfrm>
              <a:off x="4402576" y="4058148"/>
              <a:ext cx="227031" cy="487399"/>
              <a:chOff x="6213475" y="1668463"/>
              <a:chExt cx="227013" cy="487362"/>
            </a:xfrm>
            <a:grpFill/>
          </p:grpSpPr>
          <p:sp>
            <p:nvSpPr>
              <p:cNvPr id="108"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dirty="0">
                  <a:solidFill>
                    <a:schemeClr val="accent2">
                      <a:lumMod val="50000"/>
                    </a:schemeClr>
                  </a:solidFill>
                </a:endParaRPr>
              </a:p>
            </p:txBody>
          </p:sp>
          <p:sp>
            <p:nvSpPr>
              <p:cNvPr id="10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solidFill>
                    <a:schemeClr val="accent2">
                      <a:lumMod val="50000"/>
                    </a:schemeClr>
                  </a:solidFill>
                </a:endParaRPr>
              </a:p>
            </p:txBody>
          </p:sp>
        </p:grpSp>
        <p:grpSp>
          <p:nvGrpSpPr>
            <p:cNvPr id="105" name="Group 184"/>
            <p:cNvGrpSpPr/>
            <p:nvPr/>
          </p:nvGrpSpPr>
          <p:grpSpPr>
            <a:xfrm>
              <a:off x="4083997" y="4058148"/>
              <a:ext cx="227031" cy="487399"/>
              <a:chOff x="6213475" y="1668463"/>
              <a:chExt cx="227013" cy="487362"/>
            </a:xfrm>
            <a:grpFill/>
          </p:grpSpPr>
          <p:sp>
            <p:nvSpPr>
              <p:cNvPr id="106"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dirty="0">
                  <a:solidFill>
                    <a:schemeClr val="accent2">
                      <a:lumMod val="50000"/>
                    </a:schemeClr>
                  </a:solidFill>
                </a:endParaRPr>
              </a:p>
            </p:txBody>
          </p:sp>
          <p:sp>
            <p:nvSpPr>
              <p:cNvPr id="10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solidFill>
                    <a:schemeClr val="accent2">
                      <a:lumMod val="50000"/>
                    </a:schemeClr>
                  </a:solidFill>
                </a:endParaRPr>
              </a:p>
            </p:txBody>
          </p:sp>
        </p:grpSp>
      </p:grpSp>
      <p:grpSp>
        <p:nvGrpSpPr>
          <p:cNvPr id="145" name="Group 144"/>
          <p:cNvGrpSpPr/>
          <p:nvPr/>
        </p:nvGrpSpPr>
        <p:grpSpPr>
          <a:xfrm>
            <a:off x="7614111" y="2915498"/>
            <a:ext cx="339318" cy="815307"/>
            <a:chOff x="7380288" y="2552700"/>
            <a:chExt cx="457200" cy="1098550"/>
          </a:xfrm>
          <a:solidFill>
            <a:srgbClr val="00B0F0"/>
          </a:solidFill>
        </p:grpSpPr>
        <p:sp>
          <p:nvSpPr>
            <p:cNvPr id="146" name="Freeform 75"/>
            <p:cNvSpPr>
              <a:spLocks noEditPoints="1"/>
            </p:cNvSpPr>
            <p:nvPr/>
          </p:nvSpPr>
          <p:spPr bwMode="auto">
            <a:xfrm>
              <a:off x="7380288" y="2790825"/>
              <a:ext cx="457200" cy="860425"/>
            </a:xfrm>
            <a:custGeom>
              <a:avLst/>
              <a:gdLst/>
              <a:ahLst/>
              <a:cxnLst>
                <a:cxn ang="0">
                  <a:pos x="143" y="0"/>
                </a:cxn>
                <a:cxn ang="0">
                  <a:pos x="14" y="0"/>
                </a:cxn>
                <a:cxn ang="0">
                  <a:pos x="0" y="14"/>
                </a:cxn>
                <a:cxn ang="0">
                  <a:pos x="14" y="29"/>
                </a:cxn>
                <a:cxn ang="0">
                  <a:pos x="25" y="29"/>
                </a:cxn>
                <a:cxn ang="0">
                  <a:pos x="25" y="243"/>
                </a:cxn>
                <a:cxn ang="0">
                  <a:pos x="79" y="297"/>
                </a:cxn>
                <a:cxn ang="0">
                  <a:pos x="133" y="243"/>
                </a:cxn>
                <a:cxn ang="0">
                  <a:pos x="133" y="29"/>
                </a:cxn>
                <a:cxn ang="0">
                  <a:pos x="143" y="29"/>
                </a:cxn>
                <a:cxn ang="0">
                  <a:pos x="158" y="14"/>
                </a:cxn>
                <a:cxn ang="0">
                  <a:pos x="143" y="0"/>
                </a:cxn>
                <a:cxn ang="0">
                  <a:pos x="102" y="29"/>
                </a:cxn>
                <a:cxn ang="0">
                  <a:pos x="102" y="165"/>
                </a:cxn>
                <a:cxn ang="0">
                  <a:pos x="56" y="165"/>
                </a:cxn>
                <a:cxn ang="0">
                  <a:pos x="56" y="29"/>
                </a:cxn>
                <a:cxn ang="0">
                  <a:pos x="102" y="29"/>
                </a:cxn>
                <a:cxn ang="0">
                  <a:pos x="102" y="29"/>
                </a:cxn>
                <a:cxn ang="0">
                  <a:pos x="102" y="29"/>
                </a:cxn>
              </a:cxnLst>
              <a:rect l="0" t="0" r="r" b="b"/>
              <a:pathLst>
                <a:path w="158" h="297">
                  <a:moveTo>
                    <a:pt x="143" y="0"/>
                  </a:moveTo>
                  <a:cubicBezTo>
                    <a:pt x="14" y="0"/>
                    <a:pt x="14" y="0"/>
                    <a:pt x="14" y="0"/>
                  </a:cubicBezTo>
                  <a:cubicBezTo>
                    <a:pt x="6" y="0"/>
                    <a:pt x="0" y="6"/>
                    <a:pt x="0" y="14"/>
                  </a:cubicBezTo>
                  <a:cubicBezTo>
                    <a:pt x="0" y="23"/>
                    <a:pt x="6" y="29"/>
                    <a:pt x="14" y="29"/>
                  </a:cubicBezTo>
                  <a:cubicBezTo>
                    <a:pt x="25" y="29"/>
                    <a:pt x="25" y="29"/>
                    <a:pt x="25" y="29"/>
                  </a:cubicBezTo>
                  <a:cubicBezTo>
                    <a:pt x="25" y="243"/>
                    <a:pt x="25" y="243"/>
                    <a:pt x="25" y="243"/>
                  </a:cubicBezTo>
                  <a:cubicBezTo>
                    <a:pt x="25" y="273"/>
                    <a:pt x="49" y="297"/>
                    <a:pt x="79" y="297"/>
                  </a:cubicBezTo>
                  <a:cubicBezTo>
                    <a:pt x="108" y="297"/>
                    <a:pt x="133" y="273"/>
                    <a:pt x="133" y="243"/>
                  </a:cubicBezTo>
                  <a:cubicBezTo>
                    <a:pt x="133" y="29"/>
                    <a:pt x="133" y="29"/>
                    <a:pt x="133" y="29"/>
                  </a:cubicBezTo>
                  <a:cubicBezTo>
                    <a:pt x="143" y="29"/>
                    <a:pt x="143" y="29"/>
                    <a:pt x="143" y="29"/>
                  </a:cubicBezTo>
                  <a:cubicBezTo>
                    <a:pt x="152" y="29"/>
                    <a:pt x="158" y="23"/>
                    <a:pt x="158" y="14"/>
                  </a:cubicBezTo>
                  <a:cubicBezTo>
                    <a:pt x="158" y="6"/>
                    <a:pt x="152" y="0"/>
                    <a:pt x="143" y="0"/>
                  </a:cubicBezTo>
                  <a:close/>
                  <a:moveTo>
                    <a:pt x="102" y="29"/>
                  </a:moveTo>
                  <a:cubicBezTo>
                    <a:pt x="102" y="165"/>
                    <a:pt x="102" y="165"/>
                    <a:pt x="102" y="165"/>
                  </a:cubicBezTo>
                  <a:cubicBezTo>
                    <a:pt x="56" y="165"/>
                    <a:pt x="56" y="165"/>
                    <a:pt x="56" y="165"/>
                  </a:cubicBezTo>
                  <a:cubicBezTo>
                    <a:pt x="56" y="29"/>
                    <a:pt x="56" y="29"/>
                    <a:pt x="56" y="29"/>
                  </a:cubicBezTo>
                  <a:lnTo>
                    <a:pt x="102" y="29"/>
                  </a:lnTo>
                  <a:close/>
                  <a:moveTo>
                    <a:pt x="102" y="29"/>
                  </a:moveTo>
                  <a:cubicBezTo>
                    <a:pt x="102" y="29"/>
                    <a:pt x="102" y="29"/>
                    <a:pt x="102" y="29"/>
                  </a:cubicBezTo>
                </a:path>
              </a:pathLst>
            </a:custGeom>
            <a:grpFill/>
            <a:ln w="9525">
              <a:noFill/>
              <a:round/>
            </a:ln>
          </p:spPr>
          <p:txBody>
            <a:bodyPr vert="horz" wrap="square" lIns="91440" tIns="45720" rIns="91440" bIns="45720" numCol="1" anchor="t" anchorCtr="0" compatLnSpc="1"/>
            <a:lstStyle/>
            <a:p>
              <a:endParaRPr lang="en-US"/>
            </a:p>
          </p:txBody>
        </p:sp>
        <p:sp>
          <p:nvSpPr>
            <p:cNvPr id="147" name="Freeform 76"/>
            <p:cNvSpPr>
              <a:spLocks noEditPoints="1"/>
            </p:cNvSpPr>
            <p:nvPr/>
          </p:nvSpPr>
          <p:spPr bwMode="auto">
            <a:xfrm>
              <a:off x="7507288" y="2552700"/>
              <a:ext cx="101600" cy="98425"/>
            </a:xfrm>
            <a:custGeom>
              <a:avLst/>
              <a:gdLst/>
              <a:ahLst/>
              <a:cxnLst>
                <a:cxn ang="0">
                  <a:pos x="35" y="17"/>
                </a:cxn>
                <a:cxn ang="0">
                  <a:pos x="18" y="34"/>
                </a:cxn>
                <a:cxn ang="0">
                  <a:pos x="0" y="17"/>
                </a:cxn>
                <a:cxn ang="0">
                  <a:pos x="18" y="0"/>
                </a:cxn>
                <a:cxn ang="0">
                  <a:pos x="35" y="17"/>
                </a:cxn>
                <a:cxn ang="0">
                  <a:pos x="35" y="17"/>
                </a:cxn>
                <a:cxn ang="0">
                  <a:pos x="35" y="17"/>
                </a:cxn>
              </a:cxnLst>
              <a:rect l="0" t="0" r="r" b="b"/>
              <a:pathLst>
                <a:path w="35" h="34">
                  <a:moveTo>
                    <a:pt x="35" y="17"/>
                  </a:moveTo>
                  <a:cubicBezTo>
                    <a:pt x="35" y="26"/>
                    <a:pt x="27" y="34"/>
                    <a:pt x="18" y="34"/>
                  </a:cubicBezTo>
                  <a:cubicBezTo>
                    <a:pt x="8" y="34"/>
                    <a:pt x="0" y="26"/>
                    <a:pt x="0" y="17"/>
                  </a:cubicBezTo>
                  <a:cubicBezTo>
                    <a:pt x="0" y="7"/>
                    <a:pt x="8" y="0"/>
                    <a:pt x="18" y="0"/>
                  </a:cubicBezTo>
                  <a:cubicBezTo>
                    <a:pt x="27" y="0"/>
                    <a:pt x="35" y="7"/>
                    <a:pt x="35" y="17"/>
                  </a:cubicBezTo>
                  <a:close/>
                  <a:moveTo>
                    <a:pt x="35" y="17"/>
                  </a:moveTo>
                  <a:cubicBezTo>
                    <a:pt x="35" y="17"/>
                    <a:pt x="35" y="17"/>
                    <a:pt x="35" y="17"/>
                  </a:cubicBezTo>
                </a:path>
              </a:pathLst>
            </a:custGeom>
            <a:grpFill/>
            <a:ln w="9525">
              <a:noFill/>
              <a:round/>
            </a:ln>
          </p:spPr>
          <p:txBody>
            <a:bodyPr vert="horz" wrap="square" lIns="91440" tIns="45720" rIns="91440" bIns="45720" numCol="1" anchor="t" anchorCtr="0" compatLnSpc="1"/>
            <a:lstStyle/>
            <a:p>
              <a:endParaRPr lang="en-US"/>
            </a:p>
          </p:txBody>
        </p:sp>
        <p:sp>
          <p:nvSpPr>
            <p:cNvPr id="148" name="Freeform 77"/>
            <p:cNvSpPr>
              <a:spLocks noEditPoints="1"/>
            </p:cNvSpPr>
            <p:nvPr/>
          </p:nvSpPr>
          <p:spPr bwMode="auto">
            <a:xfrm>
              <a:off x="7658100" y="2671763"/>
              <a:ext cx="57150" cy="57150"/>
            </a:xfrm>
            <a:custGeom>
              <a:avLst/>
              <a:gdLst/>
              <a:ahLst/>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5" y="20"/>
                    <a:pt x="0" y="15"/>
                    <a:pt x="0" y="10"/>
                  </a:cubicBezTo>
                  <a:cubicBezTo>
                    <a:pt x="0" y="4"/>
                    <a:pt x="5"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91440" tIns="45720" rIns="91440" bIns="45720" numCol="1" anchor="t" anchorCtr="0" compatLnSpc="1"/>
            <a:lstStyle/>
            <a:p>
              <a:endParaRPr lang="en-US"/>
            </a:p>
          </p:txBody>
        </p:sp>
        <p:sp>
          <p:nvSpPr>
            <p:cNvPr id="149" name="Freeform 78"/>
            <p:cNvSpPr>
              <a:spLocks noEditPoints="1"/>
            </p:cNvSpPr>
            <p:nvPr/>
          </p:nvSpPr>
          <p:spPr bwMode="auto">
            <a:xfrm>
              <a:off x="7588250" y="3111500"/>
              <a:ext cx="57150" cy="58738"/>
            </a:xfrm>
            <a:custGeom>
              <a:avLst/>
              <a:gdLst/>
              <a:ahLst/>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4" y="20"/>
                    <a:pt x="0" y="15"/>
                    <a:pt x="0" y="10"/>
                  </a:cubicBezTo>
                  <a:cubicBezTo>
                    <a:pt x="0" y="4"/>
                    <a:pt x="4"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91440" tIns="45720" rIns="91440" bIns="45720" numCol="1" anchor="t" anchorCtr="0" compatLnSpc="1"/>
            <a:lstStyle/>
            <a:p>
              <a:endParaRPr lang="en-US"/>
            </a:p>
          </p:txBody>
        </p:sp>
        <p:sp>
          <p:nvSpPr>
            <p:cNvPr id="150" name="Freeform 79"/>
            <p:cNvSpPr>
              <a:spLocks noEditPoints="1"/>
            </p:cNvSpPr>
            <p:nvPr/>
          </p:nvSpPr>
          <p:spPr bwMode="auto">
            <a:xfrm>
              <a:off x="7581900" y="2689225"/>
              <a:ext cx="34925" cy="34925"/>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a:p>
          </p:txBody>
        </p:sp>
        <p:sp>
          <p:nvSpPr>
            <p:cNvPr id="151" name="Freeform 80"/>
            <p:cNvSpPr>
              <a:spLocks noEditPoints="1"/>
            </p:cNvSpPr>
            <p:nvPr/>
          </p:nvSpPr>
          <p:spPr bwMode="auto">
            <a:xfrm>
              <a:off x="7564438" y="3201988"/>
              <a:ext cx="34925" cy="34925"/>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2068" name="Group 20"/>
          <p:cNvGrpSpPr>
            <a:grpSpLocks noChangeAspect="1"/>
          </p:cNvGrpSpPr>
          <p:nvPr/>
        </p:nvGrpSpPr>
        <p:grpSpPr bwMode="auto">
          <a:xfrm>
            <a:off x="5723260" y="2962087"/>
            <a:ext cx="462614" cy="722129"/>
            <a:chOff x="3578" y="2075"/>
            <a:chExt cx="451" cy="704"/>
          </a:xfrm>
          <a:solidFill>
            <a:srgbClr val="00B0F0"/>
          </a:solidFill>
        </p:grpSpPr>
        <p:sp>
          <p:nvSpPr>
            <p:cNvPr id="2069" name="Freeform 21"/>
            <p:cNvSpPr>
              <a:spLocks noEditPoints="1"/>
            </p:cNvSpPr>
            <p:nvPr/>
          </p:nvSpPr>
          <p:spPr bwMode="auto">
            <a:xfrm>
              <a:off x="3578" y="2075"/>
              <a:ext cx="451" cy="704"/>
            </a:xfrm>
            <a:custGeom>
              <a:avLst/>
              <a:gdLst/>
              <a:ahLst/>
              <a:cxnLst>
                <a:cxn ang="0">
                  <a:pos x="137" y="117"/>
                </a:cxn>
                <a:cxn ang="0">
                  <a:pos x="137" y="64"/>
                </a:cxn>
                <a:cxn ang="0">
                  <a:pos x="147" y="50"/>
                </a:cxn>
                <a:cxn ang="0">
                  <a:pos x="147" y="15"/>
                </a:cxn>
                <a:cxn ang="0">
                  <a:pos x="132" y="0"/>
                </a:cxn>
                <a:cxn ang="0">
                  <a:pos x="56" y="0"/>
                </a:cxn>
                <a:cxn ang="0">
                  <a:pos x="41" y="15"/>
                </a:cxn>
                <a:cxn ang="0">
                  <a:pos x="41" y="50"/>
                </a:cxn>
                <a:cxn ang="0">
                  <a:pos x="52" y="64"/>
                </a:cxn>
                <a:cxn ang="0">
                  <a:pos x="52" y="117"/>
                </a:cxn>
                <a:cxn ang="0">
                  <a:pos x="0" y="201"/>
                </a:cxn>
                <a:cxn ang="0">
                  <a:pos x="94" y="295"/>
                </a:cxn>
                <a:cxn ang="0">
                  <a:pos x="188" y="201"/>
                </a:cxn>
                <a:cxn ang="0">
                  <a:pos x="137" y="117"/>
                </a:cxn>
                <a:cxn ang="0">
                  <a:pos x="15" y="201"/>
                </a:cxn>
                <a:cxn ang="0">
                  <a:pos x="66" y="126"/>
                </a:cxn>
                <a:cxn ang="0">
                  <a:pos x="66" y="50"/>
                </a:cxn>
                <a:cxn ang="0">
                  <a:pos x="56" y="50"/>
                </a:cxn>
                <a:cxn ang="0">
                  <a:pos x="56" y="15"/>
                </a:cxn>
                <a:cxn ang="0">
                  <a:pos x="132" y="15"/>
                </a:cxn>
                <a:cxn ang="0">
                  <a:pos x="132" y="50"/>
                </a:cxn>
                <a:cxn ang="0">
                  <a:pos x="122" y="50"/>
                </a:cxn>
                <a:cxn ang="0">
                  <a:pos x="122" y="126"/>
                </a:cxn>
                <a:cxn ang="0">
                  <a:pos x="174" y="201"/>
                </a:cxn>
                <a:cxn ang="0">
                  <a:pos x="15" y="201"/>
                </a:cxn>
                <a:cxn ang="0">
                  <a:pos x="15" y="201"/>
                </a:cxn>
                <a:cxn ang="0">
                  <a:pos x="15" y="201"/>
                </a:cxn>
              </a:cxnLst>
              <a:rect l="0" t="0" r="r" b="b"/>
              <a:pathLst>
                <a:path w="188" h="295">
                  <a:moveTo>
                    <a:pt x="137" y="117"/>
                  </a:moveTo>
                  <a:cubicBezTo>
                    <a:pt x="137" y="64"/>
                    <a:pt x="137" y="64"/>
                    <a:pt x="137" y="64"/>
                  </a:cubicBezTo>
                  <a:cubicBezTo>
                    <a:pt x="143" y="62"/>
                    <a:pt x="147" y="56"/>
                    <a:pt x="147" y="50"/>
                  </a:cubicBezTo>
                  <a:cubicBezTo>
                    <a:pt x="147" y="15"/>
                    <a:pt x="147" y="15"/>
                    <a:pt x="147" y="15"/>
                  </a:cubicBezTo>
                  <a:cubicBezTo>
                    <a:pt x="147" y="7"/>
                    <a:pt x="140" y="0"/>
                    <a:pt x="132" y="0"/>
                  </a:cubicBezTo>
                  <a:cubicBezTo>
                    <a:pt x="56" y="0"/>
                    <a:pt x="56" y="0"/>
                    <a:pt x="56" y="0"/>
                  </a:cubicBezTo>
                  <a:cubicBezTo>
                    <a:pt x="48" y="0"/>
                    <a:pt x="41" y="7"/>
                    <a:pt x="41" y="15"/>
                  </a:cubicBezTo>
                  <a:cubicBezTo>
                    <a:pt x="41" y="50"/>
                    <a:pt x="41" y="50"/>
                    <a:pt x="41" y="50"/>
                  </a:cubicBezTo>
                  <a:cubicBezTo>
                    <a:pt x="41" y="56"/>
                    <a:pt x="46" y="62"/>
                    <a:pt x="52" y="64"/>
                  </a:cubicBezTo>
                  <a:cubicBezTo>
                    <a:pt x="52" y="117"/>
                    <a:pt x="52" y="117"/>
                    <a:pt x="52" y="117"/>
                  </a:cubicBezTo>
                  <a:cubicBezTo>
                    <a:pt x="20" y="133"/>
                    <a:pt x="0" y="165"/>
                    <a:pt x="0" y="201"/>
                  </a:cubicBezTo>
                  <a:cubicBezTo>
                    <a:pt x="0" y="253"/>
                    <a:pt x="42" y="295"/>
                    <a:pt x="94" y="295"/>
                  </a:cubicBezTo>
                  <a:cubicBezTo>
                    <a:pt x="146" y="295"/>
                    <a:pt x="188" y="253"/>
                    <a:pt x="188" y="201"/>
                  </a:cubicBezTo>
                  <a:cubicBezTo>
                    <a:pt x="188" y="165"/>
                    <a:pt x="168" y="133"/>
                    <a:pt x="137" y="117"/>
                  </a:cubicBezTo>
                  <a:close/>
                  <a:moveTo>
                    <a:pt x="15" y="201"/>
                  </a:moveTo>
                  <a:cubicBezTo>
                    <a:pt x="15" y="167"/>
                    <a:pt x="36" y="138"/>
                    <a:pt x="66" y="126"/>
                  </a:cubicBezTo>
                  <a:cubicBezTo>
                    <a:pt x="66" y="50"/>
                    <a:pt x="66" y="50"/>
                    <a:pt x="66" y="50"/>
                  </a:cubicBezTo>
                  <a:cubicBezTo>
                    <a:pt x="56" y="50"/>
                    <a:pt x="56" y="50"/>
                    <a:pt x="56" y="50"/>
                  </a:cubicBezTo>
                  <a:cubicBezTo>
                    <a:pt x="56" y="15"/>
                    <a:pt x="56" y="15"/>
                    <a:pt x="56" y="15"/>
                  </a:cubicBezTo>
                  <a:cubicBezTo>
                    <a:pt x="132" y="15"/>
                    <a:pt x="132" y="15"/>
                    <a:pt x="132" y="15"/>
                  </a:cubicBezTo>
                  <a:cubicBezTo>
                    <a:pt x="132" y="50"/>
                    <a:pt x="132" y="50"/>
                    <a:pt x="132" y="50"/>
                  </a:cubicBezTo>
                  <a:cubicBezTo>
                    <a:pt x="122" y="50"/>
                    <a:pt x="122" y="50"/>
                    <a:pt x="122" y="50"/>
                  </a:cubicBezTo>
                  <a:cubicBezTo>
                    <a:pt x="122" y="126"/>
                    <a:pt x="122" y="126"/>
                    <a:pt x="122" y="126"/>
                  </a:cubicBezTo>
                  <a:cubicBezTo>
                    <a:pt x="152" y="138"/>
                    <a:pt x="174" y="167"/>
                    <a:pt x="174" y="201"/>
                  </a:cubicBezTo>
                  <a:lnTo>
                    <a:pt x="15" y="201"/>
                  </a:lnTo>
                  <a:close/>
                  <a:moveTo>
                    <a:pt x="15" y="201"/>
                  </a:moveTo>
                  <a:cubicBezTo>
                    <a:pt x="15" y="201"/>
                    <a:pt x="15" y="201"/>
                    <a:pt x="15" y="201"/>
                  </a:cubicBezTo>
                </a:path>
              </a:pathLst>
            </a:custGeom>
            <a:grpFill/>
            <a:ln w="9525">
              <a:noFill/>
              <a:round/>
            </a:ln>
          </p:spPr>
          <p:txBody>
            <a:bodyPr vert="horz" wrap="square" lIns="91440" tIns="45720" rIns="91440" bIns="45720" numCol="1" anchor="t" anchorCtr="0" compatLnSpc="1"/>
            <a:lstStyle/>
            <a:p>
              <a:endParaRPr lang="en-US"/>
            </a:p>
          </p:txBody>
        </p:sp>
        <p:sp>
          <p:nvSpPr>
            <p:cNvPr id="2070" name="Freeform 22"/>
            <p:cNvSpPr>
              <a:spLocks noEditPoints="1"/>
            </p:cNvSpPr>
            <p:nvPr/>
          </p:nvSpPr>
          <p:spPr bwMode="auto">
            <a:xfrm>
              <a:off x="3787" y="2304"/>
              <a:ext cx="53" cy="55"/>
            </a:xfrm>
            <a:custGeom>
              <a:avLst/>
              <a:gdLst/>
              <a:ahLst/>
              <a:cxnLst>
                <a:cxn ang="0">
                  <a:pos x="22" y="12"/>
                </a:cxn>
                <a:cxn ang="0">
                  <a:pos x="11" y="23"/>
                </a:cxn>
                <a:cxn ang="0">
                  <a:pos x="0" y="12"/>
                </a:cxn>
                <a:cxn ang="0">
                  <a:pos x="11" y="0"/>
                </a:cxn>
                <a:cxn ang="0">
                  <a:pos x="22" y="12"/>
                </a:cxn>
                <a:cxn ang="0">
                  <a:pos x="22" y="12"/>
                </a:cxn>
                <a:cxn ang="0">
                  <a:pos x="22" y="12"/>
                </a:cxn>
              </a:cxnLst>
              <a:rect l="0" t="0" r="r" b="b"/>
              <a:pathLst>
                <a:path w="22" h="23">
                  <a:moveTo>
                    <a:pt x="22" y="12"/>
                  </a:moveTo>
                  <a:cubicBezTo>
                    <a:pt x="22" y="18"/>
                    <a:pt x="17" y="23"/>
                    <a:pt x="11" y="23"/>
                  </a:cubicBezTo>
                  <a:cubicBezTo>
                    <a:pt x="5" y="23"/>
                    <a:pt x="0" y="18"/>
                    <a:pt x="0" y="12"/>
                  </a:cubicBezTo>
                  <a:cubicBezTo>
                    <a:pt x="0" y="5"/>
                    <a:pt x="5" y="0"/>
                    <a:pt x="11" y="0"/>
                  </a:cubicBezTo>
                  <a:cubicBezTo>
                    <a:pt x="17" y="0"/>
                    <a:pt x="22" y="5"/>
                    <a:pt x="22" y="12"/>
                  </a:cubicBezTo>
                  <a:close/>
                  <a:moveTo>
                    <a:pt x="22" y="12"/>
                  </a:moveTo>
                  <a:cubicBezTo>
                    <a:pt x="22" y="12"/>
                    <a:pt x="22" y="12"/>
                    <a:pt x="22" y="12"/>
                  </a:cubicBezTo>
                </a:path>
              </a:pathLst>
            </a:custGeom>
            <a:grpFill/>
            <a:ln w="9525">
              <a:noFill/>
              <a:round/>
            </a:ln>
          </p:spPr>
          <p:txBody>
            <a:bodyPr vert="horz" wrap="square" lIns="91440" tIns="45720" rIns="91440" bIns="45720" numCol="1" anchor="t" anchorCtr="0" compatLnSpc="1"/>
            <a:lstStyle/>
            <a:p>
              <a:endParaRPr lang="en-US"/>
            </a:p>
          </p:txBody>
        </p:sp>
        <p:sp>
          <p:nvSpPr>
            <p:cNvPr id="2071" name="Freeform 23"/>
            <p:cNvSpPr>
              <a:spLocks noEditPoints="1"/>
            </p:cNvSpPr>
            <p:nvPr/>
          </p:nvSpPr>
          <p:spPr bwMode="auto">
            <a:xfrm>
              <a:off x="3741" y="2416"/>
              <a:ext cx="91" cy="93"/>
            </a:xfrm>
            <a:custGeom>
              <a:avLst/>
              <a:gdLst/>
              <a:ahLst/>
              <a:cxnLst>
                <a:cxn ang="0">
                  <a:pos x="38" y="20"/>
                </a:cxn>
                <a:cxn ang="0">
                  <a:pos x="19" y="39"/>
                </a:cxn>
                <a:cxn ang="0">
                  <a:pos x="0" y="20"/>
                </a:cxn>
                <a:cxn ang="0">
                  <a:pos x="19" y="0"/>
                </a:cxn>
                <a:cxn ang="0">
                  <a:pos x="38" y="20"/>
                </a:cxn>
                <a:cxn ang="0">
                  <a:pos x="38" y="20"/>
                </a:cxn>
                <a:cxn ang="0">
                  <a:pos x="38" y="20"/>
                </a:cxn>
              </a:cxnLst>
              <a:rect l="0" t="0" r="r" b="b"/>
              <a:pathLst>
                <a:path w="38" h="39">
                  <a:moveTo>
                    <a:pt x="38" y="20"/>
                  </a:moveTo>
                  <a:cubicBezTo>
                    <a:pt x="38" y="30"/>
                    <a:pt x="30" y="39"/>
                    <a:pt x="19" y="39"/>
                  </a:cubicBezTo>
                  <a:cubicBezTo>
                    <a:pt x="8" y="39"/>
                    <a:pt x="0" y="30"/>
                    <a:pt x="0" y="20"/>
                  </a:cubicBezTo>
                  <a:cubicBezTo>
                    <a:pt x="0" y="9"/>
                    <a:pt x="8" y="0"/>
                    <a:pt x="19" y="0"/>
                  </a:cubicBezTo>
                  <a:cubicBezTo>
                    <a:pt x="30" y="0"/>
                    <a:pt x="38" y="9"/>
                    <a:pt x="38" y="20"/>
                  </a:cubicBezTo>
                  <a:close/>
                  <a:moveTo>
                    <a:pt x="38" y="20"/>
                  </a:moveTo>
                  <a:cubicBezTo>
                    <a:pt x="38" y="20"/>
                    <a:pt x="38" y="20"/>
                    <a:pt x="38" y="20"/>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2074" name="Group 26"/>
          <p:cNvGrpSpPr>
            <a:grpSpLocks noChangeAspect="1"/>
          </p:cNvGrpSpPr>
          <p:nvPr/>
        </p:nvGrpSpPr>
        <p:grpSpPr bwMode="auto">
          <a:xfrm>
            <a:off x="7506817" y="1330402"/>
            <a:ext cx="553906" cy="666738"/>
            <a:chOff x="2916" y="2090"/>
            <a:chExt cx="540" cy="650"/>
          </a:xfrm>
          <a:solidFill>
            <a:srgbClr val="00B0F0"/>
          </a:solidFill>
        </p:grpSpPr>
        <p:sp>
          <p:nvSpPr>
            <p:cNvPr id="2075" name="Freeform 27"/>
            <p:cNvSpPr>
              <a:spLocks noEditPoints="1"/>
            </p:cNvSpPr>
            <p:nvPr/>
          </p:nvSpPr>
          <p:spPr bwMode="auto">
            <a:xfrm>
              <a:off x="2916" y="2090"/>
              <a:ext cx="540" cy="650"/>
            </a:xfrm>
            <a:custGeom>
              <a:avLst/>
              <a:gdLst/>
              <a:ahLst/>
              <a:cxnLst>
                <a:cxn ang="0">
                  <a:pos x="59" y="50"/>
                </a:cxn>
                <a:cxn ang="0">
                  <a:pos x="59" y="10"/>
                </a:cxn>
                <a:cxn ang="0">
                  <a:pos x="51" y="10"/>
                </a:cxn>
                <a:cxn ang="0">
                  <a:pos x="53" y="0"/>
                </a:cxn>
                <a:cxn ang="0">
                  <a:pos x="29" y="0"/>
                </a:cxn>
                <a:cxn ang="0">
                  <a:pos x="30" y="10"/>
                </a:cxn>
                <a:cxn ang="0">
                  <a:pos x="22" y="10"/>
                </a:cxn>
                <a:cxn ang="0">
                  <a:pos x="22" y="50"/>
                </a:cxn>
                <a:cxn ang="0">
                  <a:pos x="0" y="85"/>
                </a:cxn>
                <a:cxn ang="0">
                  <a:pos x="0" y="86"/>
                </a:cxn>
                <a:cxn ang="0">
                  <a:pos x="23" y="102"/>
                </a:cxn>
                <a:cxn ang="0">
                  <a:pos x="61" y="102"/>
                </a:cxn>
                <a:cxn ang="0">
                  <a:pos x="76" y="100"/>
                </a:cxn>
                <a:cxn ang="0">
                  <a:pos x="84" y="86"/>
                </a:cxn>
                <a:cxn ang="0">
                  <a:pos x="84" y="85"/>
                </a:cxn>
                <a:cxn ang="0">
                  <a:pos x="59" y="50"/>
                </a:cxn>
                <a:cxn ang="0">
                  <a:pos x="77" y="86"/>
                </a:cxn>
                <a:cxn ang="0">
                  <a:pos x="73" y="93"/>
                </a:cxn>
                <a:cxn ang="0">
                  <a:pos x="61" y="95"/>
                </a:cxn>
                <a:cxn ang="0">
                  <a:pos x="24" y="95"/>
                </a:cxn>
                <a:cxn ang="0">
                  <a:pos x="7" y="86"/>
                </a:cxn>
                <a:cxn ang="0">
                  <a:pos x="7" y="85"/>
                </a:cxn>
                <a:cxn ang="0">
                  <a:pos x="28" y="55"/>
                </a:cxn>
                <a:cxn ang="0">
                  <a:pos x="29" y="54"/>
                </a:cxn>
                <a:cxn ang="0">
                  <a:pos x="29" y="18"/>
                </a:cxn>
                <a:cxn ang="0">
                  <a:pos x="31" y="18"/>
                </a:cxn>
                <a:cxn ang="0">
                  <a:pos x="32" y="21"/>
                </a:cxn>
                <a:cxn ang="0">
                  <a:pos x="49" y="21"/>
                </a:cxn>
                <a:cxn ang="0">
                  <a:pos x="49" y="18"/>
                </a:cxn>
                <a:cxn ang="0">
                  <a:pos x="51" y="18"/>
                </a:cxn>
                <a:cxn ang="0">
                  <a:pos x="51" y="54"/>
                </a:cxn>
                <a:cxn ang="0">
                  <a:pos x="53" y="55"/>
                </a:cxn>
                <a:cxn ang="0">
                  <a:pos x="77" y="85"/>
                </a:cxn>
                <a:cxn ang="0">
                  <a:pos x="77" y="86"/>
                </a:cxn>
                <a:cxn ang="0">
                  <a:pos x="77" y="86"/>
                </a:cxn>
                <a:cxn ang="0">
                  <a:pos x="77" y="86"/>
                </a:cxn>
              </a:cxnLst>
              <a:rect l="0" t="0" r="r" b="b"/>
              <a:pathLst>
                <a:path w="84" h="102">
                  <a:moveTo>
                    <a:pt x="59" y="50"/>
                  </a:moveTo>
                  <a:cubicBezTo>
                    <a:pt x="59" y="10"/>
                    <a:pt x="59" y="10"/>
                    <a:pt x="59" y="10"/>
                  </a:cubicBezTo>
                  <a:cubicBezTo>
                    <a:pt x="51" y="10"/>
                    <a:pt x="51" y="10"/>
                    <a:pt x="51" y="10"/>
                  </a:cubicBezTo>
                  <a:cubicBezTo>
                    <a:pt x="53" y="0"/>
                    <a:pt x="53" y="0"/>
                    <a:pt x="53" y="0"/>
                  </a:cubicBezTo>
                  <a:cubicBezTo>
                    <a:pt x="29" y="0"/>
                    <a:pt x="29" y="0"/>
                    <a:pt x="29" y="0"/>
                  </a:cubicBezTo>
                  <a:cubicBezTo>
                    <a:pt x="30" y="10"/>
                    <a:pt x="30" y="10"/>
                    <a:pt x="30" y="10"/>
                  </a:cubicBezTo>
                  <a:cubicBezTo>
                    <a:pt x="22" y="10"/>
                    <a:pt x="22" y="10"/>
                    <a:pt x="22" y="10"/>
                  </a:cubicBezTo>
                  <a:cubicBezTo>
                    <a:pt x="22" y="50"/>
                    <a:pt x="22" y="50"/>
                    <a:pt x="22" y="50"/>
                  </a:cubicBezTo>
                  <a:cubicBezTo>
                    <a:pt x="14" y="57"/>
                    <a:pt x="0" y="73"/>
                    <a:pt x="0" y="85"/>
                  </a:cubicBezTo>
                  <a:cubicBezTo>
                    <a:pt x="0" y="86"/>
                    <a:pt x="0" y="86"/>
                    <a:pt x="0" y="86"/>
                  </a:cubicBezTo>
                  <a:cubicBezTo>
                    <a:pt x="0" y="102"/>
                    <a:pt x="14" y="102"/>
                    <a:pt x="23" y="102"/>
                  </a:cubicBezTo>
                  <a:cubicBezTo>
                    <a:pt x="61" y="102"/>
                    <a:pt x="61" y="102"/>
                    <a:pt x="61" y="102"/>
                  </a:cubicBezTo>
                  <a:cubicBezTo>
                    <a:pt x="67" y="102"/>
                    <a:pt x="72" y="102"/>
                    <a:pt x="76" y="100"/>
                  </a:cubicBezTo>
                  <a:cubicBezTo>
                    <a:pt x="82" y="98"/>
                    <a:pt x="84" y="93"/>
                    <a:pt x="84" y="86"/>
                  </a:cubicBezTo>
                  <a:cubicBezTo>
                    <a:pt x="84" y="85"/>
                    <a:pt x="84" y="85"/>
                    <a:pt x="84" y="85"/>
                  </a:cubicBezTo>
                  <a:cubicBezTo>
                    <a:pt x="84" y="74"/>
                    <a:pt x="75" y="61"/>
                    <a:pt x="59" y="50"/>
                  </a:cubicBezTo>
                  <a:close/>
                  <a:moveTo>
                    <a:pt x="77" y="86"/>
                  </a:moveTo>
                  <a:cubicBezTo>
                    <a:pt x="77" y="91"/>
                    <a:pt x="75" y="92"/>
                    <a:pt x="73" y="93"/>
                  </a:cubicBezTo>
                  <a:cubicBezTo>
                    <a:pt x="71" y="94"/>
                    <a:pt x="66" y="95"/>
                    <a:pt x="61" y="95"/>
                  </a:cubicBezTo>
                  <a:cubicBezTo>
                    <a:pt x="24" y="95"/>
                    <a:pt x="24" y="95"/>
                    <a:pt x="24" y="95"/>
                  </a:cubicBezTo>
                  <a:cubicBezTo>
                    <a:pt x="10" y="95"/>
                    <a:pt x="7" y="93"/>
                    <a:pt x="7" y="86"/>
                  </a:cubicBezTo>
                  <a:cubicBezTo>
                    <a:pt x="7" y="85"/>
                    <a:pt x="7" y="85"/>
                    <a:pt x="7" y="85"/>
                  </a:cubicBezTo>
                  <a:cubicBezTo>
                    <a:pt x="7" y="76"/>
                    <a:pt x="20" y="61"/>
                    <a:pt x="28" y="55"/>
                  </a:cubicBezTo>
                  <a:cubicBezTo>
                    <a:pt x="29" y="54"/>
                    <a:pt x="29" y="54"/>
                    <a:pt x="29" y="54"/>
                  </a:cubicBezTo>
                  <a:cubicBezTo>
                    <a:pt x="29" y="18"/>
                    <a:pt x="29" y="18"/>
                    <a:pt x="29" y="18"/>
                  </a:cubicBezTo>
                  <a:cubicBezTo>
                    <a:pt x="31" y="18"/>
                    <a:pt x="31" y="18"/>
                    <a:pt x="31" y="18"/>
                  </a:cubicBezTo>
                  <a:cubicBezTo>
                    <a:pt x="32" y="21"/>
                    <a:pt x="32" y="21"/>
                    <a:pt x="32" y="21"/>
                  </a:cubicBezTo>
                  <a:cubicBezTo>
                    <a:pt x="49" y="21"/>
                    <a:pt x="49" y="21"/>
                    <a:pt x="49" y="21"/>
                  </a:cubicBezTo>
                  <a:cubicBezTo>
                    <a:pt x="49" y="18"/>
                    <a:pt x="49" y="18"/>
                    <a:pt x="49" y="18"/>
                  </a:cubicBezTo>
                  <a:cubicBezTo>
                    <a:pt x="51" y="18"/>
                    <a:pt x="51" y="18"/>
                    <a:pt x="51" y="18"/>
                  </a:cubicBezTo>
                  <a:cubicBezTo>
                    <a:pt x="51" y="54"/>
                    <a:pt x="51" y="54"/>
                    <a:pt x="51" y="54"/>
                  </a:cubicBezTo>
                  <a:cubicBezTo>
                    <a:pt x="53" y="55"/>
                    <a:pt x="53" y="55"/>
                    <a:pt x="53" y="55"/>
                  </a:cubicBezTo>
                  <a:cubicBezTo>
                    <a:pt x="67" y="65"/>
                    <a:pt x="77" y="77"/>
                    <a:pt x="77" y="85"/>
                  </a:cubicBezTo>
                  <a:lnTo>
                    <a:pt x="77" y="86"/>
                  </a:lnTo>
                  <a:close/>
                  <a:moveTo>
                    <a:pt x="77" y="86"/>
                  </a:moveTo>
                  <a:cubicBezTo>
                    <a:pt x="77" y="86"/>
                    <a:pt x="77" y="86"/>
                    <a:pt x="77" y="86"/>
                  </a:cubicBezTo>
                </a:path>
              </a:pathLst>
            </a:custGeom>
            <a:grpFill/>
            <a:ln w="9525">
              <a:noFill/>
              <a:round/>
            </a:ln>
          </p:spPr>
          <p:txBody>
            <a:bodyPr vert="horz" wrap="square" lIns="91440" tIns="45720" rIns="91440" bIns="45720" numCol="1" anchor="t" anchorCtr="0" compatLnSpc="1"/>
            <a:lstStyle/>
            <a:p>
              <a:endParaRPr lang="en-US"/>
            </a:p>
          </p:txBody>
        </p:sp>
        <p:sp>
          <p:nvSpPr>
            <p:cNvPr id="2076" name="Freeform 28"/>
            <p:cNvSpPr>
              <a:spLocks noEditPoints="1"/>
            </p:cNvSpPr>
            <p:nvPr/>
          </p:nvSpPr>
          <p:spPr bwMode="auto">
            <a:xfrm>
              <a:off x="2967" y="2460"/>
              <a:ext cx="431" cy="197"/>
            </a:xfrm>
            <a:custGeom>
              <a:avLst/>
              <a:gdLst/>
              <a:ahLst/>
              <a:cxnLst>
                <a:cxn ang="0">
                  <a:pos x="41" y="0"/>
                </a:cxn>
                <a:cxn ang="0">
                  <a:pos x="23" y="0"/>
                </a:cxn>
                <a:cxn ang="0">
                  <a:pos x="6" y="28"/>
                </a:cxn>
                <a:cxn ang="0">
                  <a:pos x="14" y="31"/>
                </a:cxn>
                <a:cxn ang="0">
                  <a:pos x="59" y="31"/>
                </a:cxn>
                <a:cxn ang="0">
                  <a:pos x="64" y="24"/>
                </a:cxn>
                <a:cxn ang="0">
                  <a:pos x="41" y="0"/>
                </a:cxn>
                <a:cxn ang="0">
                  <a:pos x="41" y="0"/>
                </a:cxn>
                <a:cxn ang="0">
                  <a:pos x="41" y="0"/>
                </a:cxn>
              </a:cxnLst>
              <a:rect l="0" t="0" r="r" b="b"/>
              <a:pathLst>
                <a:path w="67" h="31">
                  <a:moveTo>
                    <a:pt x="41" y="0"/>
                  </a:moveTo>
                  <a:cubicBezTo>
                    <a:pt x="23" y="0"/>
                    <a:pt x="23" y="0"/>
                    <a:pt x="23" y="0"/>
                  </a:cubicBezTo>
                  <a:cubicBezTo>
                    <a:pt x="23" y="0"/>
                    <a:pt x="0" y="17"/>
                    <a:pt x="6" y="28"/>
                  </a:cubicBezTo>
                  <a:cubicBezTo>
                    <a:pt x="6" y="28"/>
                    <a:pt x="8" y="31"/>
                    <a:pt x="14" y="31"/>
                  </a:cubicBezTo>
                  <a:cubicBezTo>
                    <a:pt x="19" y="31"/>
                    <a:pt x="59" y="31"/>
                    <a:pt x="59" y="31"/>
                  </a:cubicBezTo>
                  <a:cubicBezTo>
                    <a:pt x="59" y="31"/>
                    <a:pt x="67" y="31"/>
                    <a:pt x="64" y="24"/>
                  </a:cubicBezTo>
                  <a:cubicBezTo>
                    <a:pt x="62" y="21"/>
                    <a:pt x="55" y="5"/>
                    <a:pt x="41" y="0"/>
                  </a:cubicBezTo>
                  <a:close/>
                  <a:moveTo>
                    <a:pt x="41" y="0"/>
                  </a:moveTo>
                  <a:cubicBezTo>
                    <a:pt x="41" y="0"/>
                    <a:pt x="41" y="0"/>
                    <a:pt x="41" y="0"/>
                  </a:cubicBezTo>
                </a:path>
              </a:pathLst>
            </a:custGeom>
            <a:grpFill/>
            <a:ln w="9525">
              <a:noFill/>
              <a:round/>
            </a:ln>
          </p:spPr>
          <p:txBody>
            <a:bodyPr vert="horz" wrap="square" lIns="91440" tIns="45720" rIns="91440" bIns="45720" numCol="1" anchor="t" anchorCtr="0" compatLnSpc="1"/>
            <a:lstStyle/>
            <a:p>
              <a:endParaRPr lang="en-US"/>
            </a:p>
          </p:txBody>
        </p:sp>
        <p:sp>
          <p:nvSpPr>
            <p:cNvPr id="2077" name="Freeform 29"/>
            <p:cNvSpPr>
              <a:spLocks noEditPoints="1"/>
            </p:cNvSpPr>
            <p:nvPr/>
          </p:nvSpPr>
          <p:spPr bwMode="auto">
            <a:xfrm>
              <a:off x="3180" y="2370"/>
              <a:ext cx="32" cy="39"/>
            </a:xfrm>
            <a:custGeom>
              <a:avLst/>
              <a:gdLst/>
              <a:ahLst/>
              <a:cxnLst>
                <a:cxn ang="0">
                  <a:pos x="5" y="3"/>
                </a:cxn>
                <a:cxn ang="0">
                  <a:pos x="3" y="6"/>
                </a:cxn>
                <a:cxn ang="0">
                  <a:pos x="0" y="3"/>
                </a:cxn>
                <a:cxn ang="0">
                  <a:pos x="3" y="0"/>
                </a:cxn>
                <a:cxn ang="0">
                  <a:pos x="5" y="3"/>
                </a:cxn>
                <a:cxn ang="0">
                  <a:pos x="5" y="3"/>
                </a:cxn>
                <a:cxn ang="0">
                  <a:pos x="5" y="3"/>
                </a:cxn>
              </a:cxnLst>
              <a:rect l="0" t="0" r="r" b="b"/>
              <a:pathLst>
                <a:path w="5" h="6">
                  <a:moveTo>
                    <a:pt x="5" y="3"/>
                  </a:moveTo>
                  <a:cubicBezTo>
                    <a:pt x="5" y="5"/>
                    <a:pt x="4" y="6"/>
                    <a:pt x="3" y="6"/>
                  </a:cubicBezTo>
                  <a:cubicBezTo>
                    <a:pt x="1" y="6"/>
                    <a:pt x="0" y="5"/>
                    <a:pt x="0" y="3"/>
                  </a:cubicBezTo>
                  <a:cubicBezTo>
                    <a:pt x="0" y="1"/>
                    <a:pt x="1" y="0"/>
                    <a:pt x="3"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a:p>
          </p:txBody>
        </p:sp>
        <p:sp>
          <p:nvSpPr>
            <p:cNvPr id="2078" name="Freeform 30"/>
            <p:cNvSpPr>
              <a:spLocks noEditPoints="1"/>
            </p:cNvSpPr>
            <p:nvPr/>
          </p:nvSpPr>
          <p:spPr bwMode="auto">
            <a:xfrm>
              <a:off x="3128" y="2294"/>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2"/>
                    <a:pt x="1" y="0"/>
                    <a:pt x="2" y="0"/>
                  </a:cubicBezTo>
                  <a:cubicBezTo>
                    <a:pt x="4" y="0"/>
                    <a:pt x="5" y="2"/>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a:p>
          </p:txBody>
        </p:sp>
        <p:sp>
          <p:nvSpPr>
            <p:cNvPr id="2079" name="Freeform 31"/>
            <p:cNvSpPr>
              <a:spLocks noEditPoints="1"/>
            </p:cNvSpPr>
            <p:nvPr/>
          </p:nvSpPr>
          <p:spPr bwMode="auto">
            <a:xfrm>
              <a:off x="3167" y="2243"/>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a:p>
          </p:txBody>
        </p:sp>
      </p:grpSp>
      <p:sp>
        <p:nvSpPr>
          <p:cNvPr id="2083" name="Freeform 35"/>
          <p:cNvSpPr>
            <a:spLocks noEditPoints="1"/>
          </p:cNvSpPr>
          <p:nvPr/>
        </p:nvSpPr>
        <p:spPr bwMode="auto">
          <a:xfrm>
            <a:off x="5676076" y="1376464"/>
            <a:ext cx="556982" cy="668788"/>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rgbClr val="00B0F0"/>
          </a:solidFill>
          <a:ln w="9525">
            <a:noFill/>
            <a:round/>
          </a:ln>
        </p:spPr>
        <p:txBody>
          <a:bodyPr vert="horz" wrap="square" lIns="91440" tIns="45720" rIns="91440" bIns="45720" numCol="1" anchor="t" anchorCtr="0" compatLnSpc="1"/>
          <a:lstStyle/>
          <a:p>
            <a:endParaRPr lang="en-US"/>
          </a:p>
        </p:txBody>
      </p:sp>
      <p:sp>
        <p:nvSpPr>
          <p:cNvPr id="206" name="TextBox 205"/>
          <p:cNvSpPr txBox="1"/>
          <p:nvPr/>
        </p:nvSpPr>
        <p:spPr>
          <a:xfrm>
            <a:off x="5148070" y="2060202"/>
            <a:ext cx="1612995" cy="1231106"/>
          </a:xfrm>
          <a:prstGeom prst="rect">
            <a:avLst/>
          </a:prstGeom>
          <a:noFill/>
        </p:spPr>
        <p:txBody>
          <a:bodyPr wrap="square" rtlCol="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07" name="TextBox 206"/>
          <p:cNvSpPr txBox="1"/>
          <p:nvPr/>
        </p:nvSpPr>
        <p:spPr>
          <a:xfrm>
            <a:off x="5148070" y="3730805"/>
            <a:ext cx="1612995" cy="1231106"/>
          </a:xfrm>
          <a:prstGeom prst="rect">
            <a:avLst/>
          </a:prstGeom>
          <a:noFill/>
        </p:spPr>
        <p:txBody>
          <a:bodyPr wrap="square" rtlCol="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18" name="TextBox 217"/>
          <p:cNvSpPr txBox="1"/>
          <p:nvPr/>
        </p:nvSpPr>
        <p:spPr>
          <a:xfrm>
            <a:off x="6977273" y="2060202"/>
            <a:ext cx="1612995" cy="1231106"/>
          </a:xfrm>
          <a:prstGeom prst="rect">
            <a:avLst/>
          </a:prstGeom>
          <a:noFill/>
        </p:spPr>
        <p:txBody>
          <a:bodyPr wrap="square" rtlCol="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30" name="TextBox 229"/>
          <p:cNvSpPr txBox="1"/>
          <p:nvPr/>
        </p:nvSpPr>
        <p:spPr>
          <a:xfrm>
            <a:off x="6977273" y="3730805"/>
            <a:ext cx="1612995" cy="1231106"/>
          </a:xfrm>
          <a:prstGeom prst="rect">
            <a:avLst/>
          </a:prstGeom>
          <a:noFill/>
        </p:spPr>
        <p:txBody>
          <a:bodyPr wrap="square" rtlCol="0">
            <a:spAutoFit/>
          </a:bodyPr>
          <a:lstStyle/>
          <a:p>
            <a:pPr algn="ctr"/>
            <a:r>
              <a:rPr lang="zh-CN" altLang="en-US" sz="1400" dirty="0">
                <a:solidFill>
                  <a:srgbClr val="00B0F0"/>
                </a:solidFill>
                <a:latin typeface="时尚中黑简体" panose="01010104010101010101" pitchFamily="2" charset="-122"/>
                <a:ea typeface="时尚中黑简体" panose="01010104010101010101" pitchFamily="2" charset="-122"/>
              </a:rPr>
              <a:t>输入关键词</a:t>
            </a:r>
            <a:endParaRPr lang="en-US" altLang="zh-CN" sz="1400" dirty="0">
              <a:solidFill>
                <a:srgbClr val="00B0F0"/>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087" name="Freeform 39"/>
          <p:cNvSpPr>
            <a:spLocks noEditPoints="1"/>
          </p:cNvSpPr>
          <p:nvPr/>
        </p:nvSpPr>
        <p:spPr bwMode="auto">
          <a:xfrm flipH="1">
            <a:off x="654724" y="1212007"/>
            <a:ext cx="2057962" cy="3286175"/>
          </a:xfrm>
          <a:custGeom>
            <a:avLst/>
            <a:gdLst/>
            <a:ahLst/>
            <a:cxnLst>
              <a:cxn ang="0">
                <a:pos x="132" y="74"/>
              </a:cxn>
              <a:cxn ang="0">
                <a:pos x="88" y="47"/>
              </a:cxn>
              <a:cxn ang="0">
                <a:pos x="82" y="25"/>
              </a:cxn>
              <a:cxn ang="0">
                <a:pos x="81" y="13"/>
              </a:cxn>
              <a:cxn ang="0">
                <a:pos x="92" y="8"/>
              </a:cxn>
              <a:cxn ang="0">
                <a:pos x="87" y="0"/>
              </a:cxn>
              <a:cxn ang="0">
                <a:pos x="45" y="5"/>
              </a:cxn>
              <a:cxn ang="0">
                <a:pos x="50" y="13"/>
              </a:cxn>
              <a:cxn ang="0">
                <a:pos x="56" y="14"/>
              </a:cxn>
              <a:cxn ang="0">
                <a:pos x="50" y="32"/>
              </a:cxn>
              <a:cxn ang="0">
                <a:pos x="57" y="145"/>
              </a:cxn>
              <a:cxn ang="0">
                <a:pos x="57" y="193"/>
              </a:cxn>
              <a:cxn ang="0">
                <a:pos x="81" y="193"/>
              </a:cxn>
              <a:cxn ang="0">
                <a:pos x="81" y="145"/>
              </a:cxn>
              <a:cxn ang="0">
                <a:pos x="88" y="111"/>
              </a:cxn>
              <a:cxn ang="0">
                <a:pos x="127" y="97"/>
              </a:cxn>
              <a:cxn ang="0">
                <a:pos x="147" y="209"/>
              </a:cxn>
              <a:cxn ang="0">
                <a:pos x="123" y="218"/>
              </a:cxn>
              <a:cxn ang="0">
                <a:pos x="28" y="228"/>
              </a:cxn>
              <a:cxn ang="0">
                <a:pos x="123" y="224"/>
              </a:cxn>
              <a:cxn ang="0">
                <a:pos x="90" y="240"/>
              </a:cxn>
              <a:cxn ang="0">
                <a:pos x="69" y="240"/>
              </a:cxn>
              <a:cxn ang="0">
                <a:pos x="0" y="265"/>
              </a:cxn>
              <a:cxn ang="0">
                <a:pos x="150" y="294"/>
              </a:cxn>
              <a:cxn ang="0">
                <a:pos x="112" y="265"/>
              </a:cxn>
              <a:cxn ang="0">
                <a:pos x="183" y="163"/>
              </a:cxn>
              <a:cxn ang="0">
                <a:pos x="72" y="79"/>
              </a:cxn>
              <a:cxn ang="0">
                <a:pos x="124" y="70"/>
              </a:cxn>
              <a:cxn ang="0">
                <a:pos x="99" y="60"/>
              </a:cxn>
              <a:cxn ang="0">
                <a:pos x="99" y="99"/>
              </a:cxn>
              <a:cxn ang="0">
                <a:pos x="121" y="93"/>
              </a:cxn>
              <a:cxn ang="0">
                <a:pos x="99" y="106"/>
              </a:cxn>
            </a:cxnLst>
            <a:rect l="0" t="0" r="r" b="b"/>
            <a:pathLst>
              <a:path w="183" h="294">
                <a:moveTo>
                  <a:pt x="183" y="163"/>
                </a:moveTo>
                <a:cubicBezTo>
                  <a:pt x="183" y="124"/>
                  <a:pt x="162" y="91"/>
                  <a:pt x="132" y="74"/>
                </a:cubicBezTo>
                <a:cubicBezTo>
                  <a:pt x="130" y="58"/>
                  <a:pt x="116" y="46"/>
                  <a:pt x="99" y="46"/>
                </a:cubicBezTo>
                <a:cubicBezTo>
                  <a:pt x="95" y="46"/>
                  <a:pt x="91" y="46"/>
                  <a:pt x="88" y="47"/>
                </a:cubicBezTo>
                <a:cubicBezTo>
                  <a:pt x="88" y="32"/>
                  <a:pt x="88" y="32"/>
                  <a:pt x="88" y="32"/>
                </a:cubicBezTo>
                <a:cubicBezTo>
                  <a:pt x="88" y="29"/>
                  <a:pt x="85" y="26"/>
                  <a:pt x="82" y="25"/>
                </a:cubicBezTo>
                <a:cubicBezTo>
                  <a:pt x="82" y="14"/>
                  <a:pt x="82" y="14"/>
                  <a:pt x="82" y="14"/>
                </a:cubicBezTo>
                <a:cubicBezTo>
                  <a:pt x="82" y="13"/>
                  <a:pt x="82" y="13"/>
                  <a:pt x="81" y="13"/>
                </a:cubicBezTo>
                <a:cubicBezTo>
                  <a:pt x="87" y="13"/>
                  <a:pt x="87" y="13"/>
                  <a:pt x="87" y="13"/>
                </a:cubicBezTo>
                <a:cubicBezTo>
                  <a:pt x="90" y="13"/>
                  <a:pt x="92" y="11"/>
                  <a:pt x="92" y="8"/>
                </a:cubicBezTo>
                <a:cubicBezTo>
                  <a:pt x="92" y="5"/>
                  <a:pt x="92" y="5"/>
                  <a:pt x="92" y="5"/>
                </a:cubicBezTo>
                <a:cubicBezTo>
                  <a:pt x="92" y="2"/>
                  <a:pt x="90" y="0"/>
                  <a:pt x="87" y="0"/>
                </a:cubicBezTo>
                <a:cubicBezTo>
                  <a:pt x="50" y="0"/>
                  <a:pt x="50" y="0"/>
                  <a:pt x="50" y="0"/>
                </a:cubicBezTo>
                <a:cubicBezTo>
                  <a:pt x="48" y="0"/>
                  <a:pt x="45" y="2"/>
                  <a:pt x="45" y="5"/>
                </a:cubicBezTo>
                <a:cubicBezTo>
                  <a:pt x="45" y="8"/>
                  <a:pt x="45" y="8"/>
                  <a:pt x="45" y="8"/>
                </a:cubicBezTo>
                <a:cubicBezTo>
                  <a:pt x="45" y="11"/>
                  <a:pt x="48" y="13"/>
                  <a:pt x="50" y="13"/>
                </a:cubicBezTo>
                <a:cubicBezTo>
                  <a:pt x="56" y="13"/>
                  <a:pt x="56" y="13"/>
                  <a:pt x="56" y="13"/>
                </a:cubicBezTo>
                <a:cubicBezTo>
                  <a:pt x="56" y="13"/>
                  <a:pt x="56" y="13"/>
                  <a:pt x="56" y="14"/>
                </a:cubicBezTo>
                <a:cubicBezTo>
                  <a:pt x="56" y="25"/>
                  <a:pt x="56" y="25"/>
                  <a:pt x="56" y="25"/>
                </a:cubicBezTo>
                <a:cubicBezTo>
                  <a:pt x="52" y="26"/>
                  <a:pt x="50" y="29"/>
                  <a:pt x="50" y="32"/>
                </a:cubicBezTo>
                <a:cubicBezTo>
                  <a:pt x="50" y="138"/>
                  <a:pt x="50" y="138"/>
                  <a:pt x="50" y="138"/>
                </a:cubicBezTo>
                <a:cubicBezTo>
                  <a:pt x="50" y="142"/>
                  <a:pt x="53" y="145"/>
                  <a:pt x="57" y="145"/>
                </a:cubicBezTo>
                <a:cubicBezTo>
                  <a:pt x="57" y="193"/>
                  <a:pt x="57" y="193"/>
                  <a:pt x="57" y="193"/>
                </a:cubicBezTo>
                <a:cubicBezTo>
                  <a:pt x="57" y="193"/>
                  <a:pt x="57" y="193"/>
                  <a:pt x="57" y="193"/>
                </a:cubicBezTo>
                <a:cubicBezTo>
                  <a:pt x="58" y="195"/>
                  <a:pt x="63" y="197"/>
                  <a:pt x="69" y="197"/>
                </a:cubicBezTo>
                <a:cubicBezTo>
                  <a:pt x="75" y="197"/>
                  <a:pt x="80" y="195"/>
                  <a:pt x="81" y="193"/>
                </a:cubicBezTo>
                <a:cubicBezTo>
                  <a:pt x="81" y="193"/>
                  <a:pt x="81" y="193"/>
                  <a:pt x="81" y="193"/>
                </a:cubicBezTo>
                <a:cubicBezTo>
                  <a:pt x="81" y="145"/>
                  <a:pt x="81" y="145"/>
                  <a:pt x="81" y="145"/>
                </a:cubicBezTo>
                <a:cubicBezTo>
                  <a:pt x="85" y="145"/>
                  <a:pt x="88" y="142"/>
                  <a:pt x="88" y="138"/>
                </a:cubicBezTo>
                <a:cubicBezTo>
                  <a:pt x="88" y="111"/>
                  <a:pt x="88" y="111"/>
                  <a:pt x="88" y="111"/>
                </a:cubicBezTo>
                <a:cubicBezTo>
                  <a:pt x="91" y="112"/>
                  <a:pt x="95" y="113"/>
                  <a:pt x="99" y="113"/>
                </a:cubicBezTo>
                <a:cubicBezTo>
                  <a:pt x="111" y="113"/>
                  <a:pt x="121" y="106"/>
                  <a:pt x="127" y="97"/>
                </a:cubicBezTo>
                <a:cubicBezTo>
                  <a:pt x="148" y="110"/>
                  <a:pt x="161" y="135"/>
                  <a:pt x="161" y="163"/>
                </a:cubicBezTo>
                <a:cubicBezTo>
                  <a:pt x="161" y="180"/>
                  <a:pt x="156" y="196"/>
                  <a:pt x="147" y="209"/>
                </a:cubicBezTo>
                <a:cubicBezTo>
                  <a:pt x="123" y="219"/>
                  <a:pt x="123" y="219"/>
                  <a:pt x="123" y="219"/>
                </a:cubicBezTo>
                <a:cubicBezTo>
                  <a:pt x="123" y="218"/>
                  <a:pt x="123" y="218"/>
                  <a:pt x="123" y="218"/>
                </a:cubicBezTo>
                <a:cubicBezTo>
                  <a:pt x="28" y="218"/>
                  <a:pt x="28" y="218"/>
                  <a:pt x="28" y="218"/>
                </a:cubicBezTo>
                <a:cubicBezTo>
                  <a:pt x="28" y="228"/>
                  <a:pt x="28" y="228"/>
                  <a:pt x="28" y="228"/>
                </a:cubicBezTo>
                <a:cubicBezTo>
                  <a:pt x="123" y="228"/>
                  <a:pt x="123" y="228"/>
                  <a:pt x="123" y="228"/>
                </a:cubicBezTo>
                <a:cubicBezTo>
                  <a:pt x="123" y="224"/>
                  <a:pt x="123" y="224"/>
                  <a:pt x="123" y="224"/>
                </a:cubicBezTo>
                <a:cubicBezTo>
                  <a:pt x="141" y="216"/>
                  <a:pt x="141" y="216"/>
                  <a:pt x="141" y="216"/>
                </a:cubicBezTo>
                <a:cubicBezTo>
                  <a:pt x="128" y="231"/>
                  <a:pt x="110" y="240"/>
                  <a:pt x="90" y="240"/>
                </a:cubicBezTo>
                <a:cubicBezTo>
                  <a:pt x="90" y="240"/>
                  <a:pt x="90" y="240"/>
                  <a:pt x="90" y="240"/>
                </a:cubicBezTo>
                <a:cubicBezTo>
                  <a:pt x="69" y="240"/>
                  <a:pt x="69" y="240"/>
                  <a:pt x="69" y="240"/>
                </a:cubicBezTo>
                <a:cubicBezTo>
                  <a:pt x="69" y="265"/>
                  <a:pt x="69" y="265"/>
                  <a:pt x="69" y="265"/>
                </a:cubicBezTo>
                <a:cubicBezTo>
                  <a:pt x="0" y="265"/>
                  <a:pt x="0" y="265"/>
                  <a:pt x="0" y="265"/>
                </a:cubicBezTo>
                <a:cubicBezTo>
                  <a:pt x="0" y="294"/>
                  <a:pt x="0" y="294"/>
                  <a:pt x="0" y="294"/>
                </a:cubicBezTo>
                <a:cubicBezTo>
                  <a:pt x="150" y="294"/>
                  <a:pt x="150" y="294"/>
                  <a:pt x="150" y="294"/>
                </a:cubicBezTo>
                <a:cubicBezTo>
                  <a:pt x="150" y="265"/>
                  <a:pt x="150" y="265"/>
                  <a:pt x="150" y="265"/>
                </a:cubicBezTo>
                <a:cubicBezTo>
                  <a:pt x="112" y="265"/>
                  <a:pt x="112" y="265"/>
                  <a:pt x="112" y="265"/>
                </a:cubicBezTo>
                <a:cubicBezTo>
                  <a:pt x="112" y="259"/>
                  <a:pt x="112" y="259"/>
                  <a:pt x="112" y="259"/>
                </a:cubicBezTo>
                <a:cubicBezTo>
                  <a:pt x="153" y="248"/>
                  <a:pt x="183" y="209"/>
                  <a:pt x="183" y="163"/>
                </a:cubicBezTo>
                <a:close/>
                <a:moveTo>
                  <a:pt x="99" y="106"/>
                </a:moveTo>
                <a:cubicBezTo>
                  <a:pt x="84" y="106"/>
                  <a:pt x="72" y="94"/>
                  <a:pt x="72" y="79"/>
                </a:cubicBezTo>
                <a:cubicBezTo>
                  <a:pt x="72" y="65"/>
                  <a:pt x="84" y="53"/>
                  <a:pt x="99" y="53"/>
                </a:cubicBezTo>
                <a:cubicBezTo>
                  <a:pt x="110" y="53"/>
                  <a:pt x="120" y="60"/>
                  <a:pt x="124" y="70"/>
                </a:cubicBezTo>
                <a:cubicBezTo>
                  <a:pt x="121" y="69"/>
                  <a:pt x="117" y="68"/>
                  <a:pt x="114" y="67"/>
                </a:cubicBezTo>
                <a:cubicBezTo>
                  <a:pt x="110" y="63"/>
                  <a:pt x="105" y="60"/>
                  <a:pt x="99" y="60"/>
                </a:cubicBezTo>
                <a:cubicBezTo>
                  <a:pt x="88" y="60"/>
                  <a:pt x="79" y="68"/>
                  <a:pt x="79" y="79"/>
                </a:cubicBezTo>
                <a:cubicBezTo>
                  <a:pt x="79" y="90"/>
                  <a:pt x="88" y="99"/>
                  <a:pt x="99" y="99"/>
                </a:cubicBezTo>
                <a:cubicBezTo>
                  <a:pt x="105" y="99"/>
                  <a:pt x="111" y="95"/>
                  <a:pt x="115" y="90"/>
                </a:cubicBezTo>
                <a:cubicBezTo>
                  <a:pt x="117" y="91"/>
                  <a:pt x="119" y="92"/>
                  <a:pt x="121" y="93"/>
                </a:cubicBezTo>
                <a:cubicBezTo>
                  <a:pt x="116" y="101"/>
                  <a:pt x="108" y="106"/>
                  <a:pt x="99" y="106"/>
                </a:cubicBezTo>
                <a:close/>
                <a:moveTo>
                  <a:pt x="99" y="106"/>
                </a:moveTo>
                <a:cubicBezTo>
                  <a:pt x="99" y="106"/>
                  <a:pt x="99" y="106"/>
                  <a:pt x="99" y="106"/>
                </a:cubicBezTo>
              </a:path>
            </a:pathLst>
          </a:custGeom>
          <a:solidFill>
            <a:srgbClr val="00B0F0"/>
          </a:solidFill>
          <a:ln w="9525">
            <a:noFill/>
            <a:round/>
          </a:ln>
        </p:spPr>
        <p:txBody>
          <a:bodyPr vert="horz" wrap="square" lIns="91440" tIns="45720" rIns="91440" bIns="45720" numCol="1" anchor="t" anchorCtr="0" compatLnSpc="1"/>
          <a:lstStyle/>
          <a:p>
            <a:endParaRPr lang="en-US"/>
          </a:p>
        </p:txBody>
      </p:sp>
      <p:sp>
        <p:nvSpPr>
          <p:cNvPr id="236" name="Text Placeholder 3"/>
          <p:cNvSpPr txBox="1"/>
          <p:nvPr/>
        </p:nvSpPr>
        <p:spPr>
          <a:xfrm>
            <a:off x="3108075" y="3391346"/>
            <a:ext cx="719748"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a:ln>
                  <a:noFill/>
                </a:ln>
                <a:solidFill>
                  <a:schemeClr val="bg1"/>
                </a:solidFill>
                <a:effectLst/>
                <a:uLnTx/>
                <a:uFillTx/>
                <a:latin typeface="+mn-lt"/>
                <a:ea typeface="+mn-ea"/>
                <a:cs typeface="+mn-cs"/>
              </a:rPr>
              <a:t>40%</a:t>
            </a:r>
          </a:p>
        </p:txBody>
      </p:sp>
      <p:sp>
        <p:nvSpPr>
          <p:cNvPr id="237" name="Text Placeholder 3"/>
          <p:cNvSpPr txBox="1"/>
          <p:nvPr/>
        </p:nvSpPr>
        <p:spPr>
          <a:xfrm>
            <a:off x="3138897" y="4030426"/>
            <a:ext cx="719748"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a:ln>
                  <a:noFill/>
                </a:ln>
                <a:solidFill>
                  <a:schemeClr val="bg1"/>
                </a:solidFill>
                <a:effectLst/>
                <a:uLnTx/>
                <a:uFillTx/>
                <a:latin typeface="+mn-lt"/>
                <a:ea typeface="+mn-ea"/>
                <a:cs typeface="+mn-cs"/>
              </a:rPr>
              <a:t>60%</a:t>
            </a:r>
          </a:p>
        </p:txBody>
      </p:sp>
      <p:sp>
        <p:nvSpPr>
          <p:cNvPr id="56"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57"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087"/>
                                        </p:tgtEl>
                                        <p:attrNameLst>
                                          <p:attrName>style.visibility</p:attrName>
                                        </p:attrNameLst>
                                      </p:cBhvr>
                                      <p:to>
                                        <p:strVal val="visible"/>
                                      </p:to>
                                    </p:set>
                                    <p:anim calcmode="lin" valueType="num">
                                      <p:cBhvr additive="base">
                                        <p:cTn id="7" dur="500" fill="hold"/>
                                        <p:tgtEl>
                                          <p:spTgt spid="2087"/>
                                        </p:tgtEl>
                                        <p:attrNameLst>
                                          <p:attrName>ppt_x</p:attrName>
                                        </p:attrNameLst>
                                      </p:cBhvr>
                                      <p:tavLst>
                                        <p:tav tm="0">
                                          <p:val>
                                            <p:strVal val="#ppt_x"/>
                                          </p:val>
                                        </p:tav>
                                        <p:tav tm="100000">
                                          <p:val>
                                            <p:strVal val="#ppt_x"/>
                                          </p:val>
                                        </p:tav>
                                      </p:tavLst>
                                    </p:anim>
                                    <p:anim calcmode="lin" valueType="num">
                                      <p:cBhvr additive="base">
                                        <p:cTn id="8" dur="500" fill="hold"/>
                                        <p:tgtEl>
                                          <p:spTgt spid="20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strips(upRight)">
                                      <p:cBhvr>
                                        <p:cTn id="12" dur="500"/>
                                        <p:tgtEl>
                                          <p:spTgt spid="8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500" fill="hold"/>
                                        <p:tgtEl>
                                          <p:spTgt spid="69"/>
                                        </p:tgtEl>
                                        <p:attrNameLst>
                                          <p:attrName>ppt_w</p:attrName>
                                        </p:attrNameLst>
                                      </p:cBhvr>
                                      <p:tavLst>
                                        <p:tav tm="0">
                                          <p:val>
                                            <p:fltVal val="0"/>
                                          </p:val>
                                        </p:tav>
                                        <p:tav tm="100000">
                                          <p:val>
                                            <p:strVal val="#ppt_w"/>
                                          </p:val>
                                        </p:tav>
                                      </p:tavLst>
                                    </p:anim>
                                    <p:anim calcmode="lin" valueType="num">
                                      <p:cBhvr>
                                        <p:cTn id="16" dur="500" fill="hold"/>
                                        <p:tgtEl>
                                          <p:spTgt spid="69"/>
                                        </p:tgtEl>
                                        <p:attrNameLst>
                                          <p:attrName>ppt_h</p:attrName>
                                        </p:attrNameLst>
                                      </p:cBhvr>
                                      <p:tavLst>
                                        <p:tav tm="0">
                                          <p:val>
                                            <p:fltVal val="0"/>
                                          </p:val>
                                        </p:tav>
                                        <p:tav tm="100000">
                                          <p:val>
                                            <p:strVal val="#ppt_h"/>
                                          </p:val>
                                        </p:tav>
                                      </p:tavLst>
                                    </p:anim>
                                    <p:animEffect transition="in" filter="fade">
                                      <p:cBhvr>
                                        <p:cTn id="17" dur="500"/>
                                        <p:tgtEl>
                                          <p:spTgt spid="69"/>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500" fill="hold"/>
                                        <p:tgtEl>
                                          <p:spTgt spid="72"/>
                                        </p:tgtEl>
                                        <p:attrNameLst>
                                          <p:attrName>ppt_w</p:attrName>
                                        </p:attrNameLst>
                                      </p:cBhvr>
                                      <p:tavLst>
                                        <p:tav tm="0">
                                          <p:val>
                                            <p:fltVal val="0"/>
                                          </p:val>
                                        </p:tav>
                                        <p:tav tm="100000">
                                          <p:val>
                                            <p:strVal val="#ppt_w"/>
                                          </p:val>
                                        </p:tav>
                                      </p:tavLst>
                                    </p:anim>
                                    <p:anim calcmode="lin" valueType="num">
                                      <p:cBhvr>
                                        <p:cTn id="22" dur="500" fill="hold"/>
                                        <p:tgtEl>
                                          <p:spTgt spid="72"/>
                                        </p:tgtEl>
                                        <p:attrNameLst>
                                          <p:attrName>ppt_h</p:attrName>
                                        </p:attrNameLst>
                                      </p:cBhvr>
                                      <p:tavLst>
                                        <p:tav tm="0">
                                          <p:val>
                                            <p:fltVal val="0"/>
                                          </p:val>
                                        </p:tav>
                                        <p:tav tm="100000">
                                          <p:val>
                                            <p:strVal val="#ppt_h"/>
                                          </p:val>
                                        </p:tav>
                                      </p:tavLst>
                                    </p:anim>
                                    <p:animEffect transition="in" filter="fade">
                                      <p:cBhvr>
                                        <p:cTn id="23" dur="500"/>
                                        <p:tgtEl>
                                          <p:spTgt spid="7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057"/>
                                        </p:tgtEl>
                                        <p:attrNameLst>
                                          <p:attrName>style.visibility</p:attrName>
                                        </p:attrNameLst>
                                      </p:cBhvr>
                                      <p:to>
                                        <p:strVal val="visible"/>
                                      </p:to>
                                    </p:set>
                                    <p:anim calcmode="lin" valueType="num">
                                      <p:cBhvr>
                                        <p:cTn id="33" dur="500" fill="hold"/>
                                        <p:tgtEl>
                                          <p:spTgt spid="2057"/>
                                        </p:tgtEl>
                                        <p:attrNameLst>
                                          <p:attrName>ppt_w</p:attrName>
                                        </p:attrNameLst>
                                      </p:cBhvr>
                                      <p:tavLst>
                                        <p:tav tm="0">
                                          <p:val>
                                            <p:fltVal val="0"/>
                                          </p:val>
                                        </p:tav>
                                        <p:tav tm="100000">
                                          <p:val>
                                            <p:strVal val="#ppt_w"/>
                                          </p:val>
                                        </p:tav>
                                      </p:tavLst>
                                    </p:anim>
                                    <p:anim calcmode="lin" valueType="num">
                                      <p:cBhvr>
                                        <p:cTn id="34" dur="500" fill="hold"/>
                                        <p:tgtEl>
                                          <p:spTgt spid="2057"/>
                                        </p:tgtEl>
                                        <p:attrNameLst>
                                          <p:attrName>ppt_h</p:attrName>
                                        </p:attrNameLst>
                                      </p:cBhvr>
                                      <p:tavLst>
                                        <p:tav tm="0">
                                          <p:val>
                                            <p:fltVal val="0"/>
                                          </p:val>
                                        </p:tav>
                                        <p:tav tm="100000">
                                          <p:val>
                                            <p:strVal val="#ppt_h"/>
                                          </p:val>
                                        </p:tav>
                                      </p:tavLst>
                                    </p:anim>
                                    <p:animEffect transition="in" filter="fade">
                                      <p:cBhvr>
                                        <p:cTn id="35" dur="500"/>
                                        <p:tgtEl>
                                          <p:spTgt spid="2057"/>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2061"/>
                                        </p:tgtEl>
                                        <p:attrNameLst>
                                          <p:attrName>style.visibility</p:attrName>
                                        </p:attrNameLst>
                                      </p:cBhvr>
                                      <p:to>
                                        <p:strVal val="visible"/>
                                      </p:to>
                                    </p:set>
                                    <p:anim calcmode="lin" valueType="num">
                                      <p:cBhvr>
                                        <p:cTn id="39" dur="500" fill="hold"/>
                                        <p:tgtEl>
                                          <p:spTgt spid="2061"/>
                                        </p:tgtEl>
                                        <p:attrNameLst>
                                          <p:attrName>ppt_w</p:attrName>
                                        </p:attrNameLst>
                                      </p:cBhvr>
                                      <p:tavLst>
                                        <p:tav tm="0">
                                          <p:val>
                                            <p:fltVal val="0"/>
                                          </p:val>
                                        </p:tav>
                                        <p:tav tm="100000">
                                          <p:val>
                                            <p:strVal val="#ppt_w"/>
                                          </p:val>
                                        </p:tav>
                                      </p:tavLst>
                                    </p:anim>
                                    <p:anim calcmode="lin" valueType="num">
                                      <p:cBhvr>
                                        <p:cTn id="40" dur="500" fill="hold"/>
                                        <p:tgtEl>
                                          <p:spTgt spid="2061"/>
                                        </p:tgtEl>
                                        <p:attrNameLst>
                                          <p:attrName>ppt_h</p:attrName>
                                        </p:attrNameLst>
                                      </p:cBhvr>
                                      <p:tavLst>
                                        <p:tav tm="0">
                                          <p:val>
                                            <p:fltVal val="0"/>
                                          </p:val>
                                        </p:tav>
                                        <p:tav tm="100000">
                                          <p:val>
                                            <p:strVal val="#ppt_h"/>
                                          </p:val>
                                        </p:tav>
                                      </p:tavLst>
                                    </p:anim>
                                    <p:animEffect transition="in" filter="fade">
                                      <p:cBhvr>
                                        <p:cTn id="41" dur="500"/>
                                        <p:tgtEl>
                                          <p:spTgt spid="2061"/>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p:cTn id="45" dur="500" fill="hold"/>
                                        <p:tgtEl>
                                          <p:spTgt spid="81"/>
                                        </p:tgtEl>
                                        <p:attrNameLst>
                                          <p:attrName>ppt_w</p:attrName>
                                        </p:attrNameLst>
                                      </p:cBhvr>
                                      <p:tavLst>
                                        <p:tav tm="0">
                                          <p:val>
                                            <p:fltVal val="0"/>
                                          </p:val>
                                        </p:tav>
                                        <p:tav tm="100000">
                                          <p:val>
                                            <p:strVal val="#ppt_w"/>
                                          </p:val>
                                        </p:tav>
                                      </p:tavLst>
                                    </p:anim>
                                    <p:anim calcmode="lin" valueType="num">
                                      <p:cBhvr>
                                        <p:cTn id="46" dur="500" fill="hold"/>
                                        <p:tgtEl>
                                          <p:spTgt spid="81"/>
                                        </p:tgtEl>
                                        <p:attrNameLst>
                                          <p:attrName>ppt_h</p:attrName>
                                        </p:attrNameLst>
                                      </p:cBhvr>
                                      <p:tavLst>
                                        <p:tav tm="0">
                                          <p:val>
                                            <p:fltVal val="0"/>
                                          </p:val>
                                        </p:tav>
                                        <p:tav tm="100000">
                                          <p:val>
                                            <p:strVal val="#ppt_h"/>
                                          </p:val>
                                        </p:tav>
                                      </p:tavLst>
                                    </p:anim>
                                    <p:animEffect transition="in" filter="fade">
                                      <p:cBhvr>
                                        <p:cTn id="47" dur="500"/>
                                        <p:tgtEl>
                                          <p:spTgt spid="81"/>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053"/>
                                        </p:tgtEl>
                                        <p:attrNameLst>
                                          <p:attrName>style.visibility</p:attrName>
                                        </p:attrNameLst>
                                      </p:cBhvr>
                                      <p:to>
                                        <p:strVal val="visible"/>
                                      </p:to>
                                    </p:set>
                                    <p:anim calcmode="lin" valueType="num">
                                      <p:cBhvr>
                                        <p:cTn id="51" dur="500" fill="hold"/>
                                        <p:tgtEl>
                                          <p:spTgt spid="2053"/>
                                        </p:tgtEl>
                                        <p:attrNameLst>
                                          <p:attrName>ppt_w</p:attrName>
                                        </p:attrNameLst>
                                      </p:cBhvr>
                                      <p:tavLst>
                                        <p:tav tm="0">
                                          <p:val>
                                            <p:fltVal val="0"/>
                                          </p:val>
                                        </p:tav>
                                        <p:tav tm="100000">
                                          <p:val>
                                            <p:strVal val="#ppt_w"/>
                                          </p:val>
                                        </p:tav>
                                      </p:tavLst>
                                    </p:anim>
                                    <p:anim calcmode="lin" valueType="num">
                                      <p:cBhvr>
                                        <p:cTn id="52" dur="500" fill="hold"/>
                                        <p:tgtEl>
                                          <p:spTgt spid="2053"/>
                                        </p:tgtEl>
                                        <p:attrNameLst>
                                          <p:attrName>ppt_h</p:attrName>
                                        </p:attrNameLst>
                                      </p:cBhvr>
                                      <p:tavLst>
                                        <p:tav tm="0">
                                          <p:val>
                                            <p:fltVal val="0"/>
                                          </p:val>
                                        </p:tav>
                                        <p:tav tm="100000">
                                          <p:val>
                                            <p:strVal val="#ppt_h"/>
                                          </p:val>
                                        </p:tav>
                                      </p:tavLst>
                                    </p:anim>
                                    <p:animEffect transition="in" filter="fade">
                                      <p:cBhvr>
                                        <p:cTn id="53" dur="500"/>
                                        <p:tgtEl>
                                          <p:spTgt spid="2053"/>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p:cTn id="57" dur="500" fill="hold"/>
                                        <p:tgtEl>
                                          <p:spTgt spid="80"/>
                                        </p:tgtEl>
                                        <p:attrNameLst>
                                          <p:attrName>ppt_w</p:attrName>
                                        </p:attrNameLst>
                                      </p:cBhvr>
                                      <p:tavLst>
                                        <p:tav tm="0">
                                          <p:val>
                                            <p:fltVal val="0"/>
                                          </p:val>
                                        </p:tav>
                                        <p:tav tm="100000">
                                          <p:val>
                                            <p:strVal val="#ppt_w"/>
                                          </p:val>
                                        </p:tav>
                                      </p:tavLst>
                                    </p:anim>
                                    <p:anim calcmode="lin" valueType="num">
                                      <p:cBhvr>
                                        <p:cTn id="58" dur="500" fill="hold"/>
                                        <p:tgtEl>
                                          <p:spTgt spid="80"/>
                                        </p:tgtEl>
                                        <p:attrNameLst>
                                          <p:attrName>ppt_h</p:attrName>
                                        </p:attrNameLst>
                                      </p:cBhvr>
                                      <p:tavLst>
                                        <p:tav tm="0">
                                          <p:val>
                                            <p:fltVal val="0"/>
                                          </p:val>
                                        </p:tav>
                                        <p:tav tm="100000">
                                          <p:val>
                                            <p:strVal val="#ppt_h"/>
                                          </p:val>
                                        </p:tav>
                                      </p:tavLst>
                                    </p:anim>
                                    <p:animEffect transition="in" filter="fade">
                                      <p:cBhvr>
                                        <p:cTn id="59" dur="500"/>
                                        <p:tgtEl>
                                          <p:spTgt spid="80"/>
                                        </p:tgtEl>
                                      </p:cBhvr>
                                    </p:animEffect>
                                  </p:childTnLst>
                                </p:cTn>
                              </p:par>
                            </p:childTnLst>
                          </p:cTn>
                        </p:par>
                        <p:par>
                          <p:cTn id="60" fill="hold">
                            <p:stCondLst>
                              <p:cond delay="4500"/>
                            </p:stCondLst>
                            <p:childTnLst>
                              <p:par>
                                <p:cTn id="61" presetID="2" presetClass="entr" presetSubtype="4" accel="50000" decel="50000" fill="hold" grpId="0" nodeType="afterEffect">
                                  <p:stCondLst>
                                    <p:cond delay="0"/>
                                  </p:stCondLst>
                                  <p:childTnLst>
                                    <p:set>
                                      <p:cBhvr>
                                        <p:cTn id="62" dur="1" fill="hold">
                                          <p:stCondLst>
                                            <p:cond delay="0"/>
                                          </p:stCondLst>
                                        </p:cTn>
                                        <p:tgtEl>
                                          <p:spTgt spid="239"/>
                                        </p:tgtEl>
                                        <p:attrNameLst>
                                          <p:attrName>style.visibility</p:attrName>
                                        </p:attrNameLst>
                                      </p:cBhvr>
                                      <p:to>
                                        <p:strVal val="visible"/>
                                      </p:to>
                                    </p:set>
                                    <p:anim calcmode="lin" valueType="num">
                                      <p:cBhvr additive="base">
                                        <p:cTn id="63" dur="500" fill="hold"/>
                                        <p:tgtEl>
                                          <p:spTgt spid="239"/>
                                        </p:tgtEl>
                                        <p:attrNameLst>
                                          <p:attrName>ppt_x</p:attrName>
                                        </p:attrNameLst>
                                      </p:cBhvr>
                                      <p:tavLst>
                                        <p:tav tm="0">
                                          <p:val>
                                            <p:strVal val="#ppt_x"/>
                                          </p:val>
                                        </p:tav>
                                        <p:tav tm="100000">
                                          <p:val>
                                            <p:strVal val="#ppt_x"/>
                                          </p:val>
                                        </p:tav>
                                      </p:tavLst>
                                    </p:anim>
                                    <p:anim calcmode="lin" valueType="num">
                                      <p:cBhvr additive="base">
                                        <p:cTn id="64" dur="500" fill="hold"/>
                                        <p:tgtEl>
                                          <p:spTgt spid="239"/>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accel="50000" decel="50000" fill="hold" nodeType="afterEffect">
                                  <p:stCondLst>
                                    <p:cond delay="0"/>
                                  </p:stCondLst>
                                  <p:childTnLst>
                                    <p:set>
                                      <p:cBhvr>
                                        <p:cTn id="67" dur="1" fill="hold">
                                          <p:stCondLst>
                                            <p:cond delay="0"/>
                                          </p:stCondLst>
                                        </p:cTn>
                                        <p:tgtEl>
                                          <p:spTgt spid="241"/>
                                        </p:tgtEl>
                                        <p:attrNameLst>
                                          <p:attrName>style.visibility</p:attrName>
                                        </p:attrNameLst>
                                      </p:cBhvr>
                                      <p:to>
                                        <p:strVal val="visible"/>
                                      </p:to>
                                    </p:set>
                                    <p:anim calcmode="lin" valueType="num">
                                      <p:cBhvr additive="base">
                                        <p:cTn id="68" dur="500" fill="hold"/>
                                        <p:tgtEl>
                                          <p:spTgt spid="241"/>
                                        </p:tgtEl>
                                        <p:attrNameLst>
                                          <p:attrName>ppt_x</p:attrName>
                                        </p:attrNameLst>
                                      </p:cBhvr>
                                      <p:tavLst>
                                        <p:tav tm="0">
                                          <p:val>
                                            <p:strVal val="#ppt_x"/>
                                          </p:val>
                                        </p:tav>
                                        <p:tav tm="100000">
                                          <p:val>
                                            <p:strVal val="#ppt_x"/>
                                          </p:val>
                                        </p:tav>
                                      </p:tavLst>
                                    </p:anim>
                                    <p:anim calcmode="lin" valueType="num">
                                      <p:cBhvr additive="base">
                                        <p:cTn id="69" dur="500" fill="hold"/>
                                        <p:tgtEl>
                                          <p:spTgt spid="241"/>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childTnLst>
                                    <p:set>
                                      <p:cBhvr>
                                        <p:cTn id="71" dur="1" fill="hold">
                                          <p:stCondLst>
                                            <p:cond delay="0"/>
                                          </p:stCondLst>
                                        </p:cTn>
                                        <p:tgtEl>
                                          <p:spTgt spid="236"/>
                                        </p:tgtEl>
                                        <p:attrNameLst>
                                          <p:attrName>style.visibility</p:attrName>
                                        </p:attrNameLst>
                                      </p:cBhvr>
                                      <p:to>
                                        <p:strVal val="visible"/>
                                      </p:to>
                                    </p:set>
                                    <p:anim calcmode="lin" valueType="num">
                                      <p:cBhvr>
                                        <p:cTn id="72" dur="500" fill="hold"/>
                                        <p:tgtEl>
                                          <p:spTgt spid="236"/>
                                        </p:tgtEl>
                                        <p:attrNameLst>
                                          <p:attrName>ppt_w</p:attrName>
                                        </p:attrNameLst>
                                      </p:cBhvr>
                                      <p:tavLst>
                                        <p:tav tm="0">
                                          <p:val>
                                            <p:fltVal val="0"/>
                                          </p:val>
                                        </p:tav>
                                        <p:tav tm="100000">
                                          <p:val>
                                            <p:strVal val="#ppt_w"/>
                                          </p:val>
                                        </p:tav>
                                      </p:tavLst>
                                    </p:anim>
                                    <p:anim calcmode="lin" valueType="num">
                                      <p:cBhvr>
                                        <p:cTn id="73" dur="500" fill="hold"/>
                                        <p:tgtEl>
                                          <p:spTgt spid="236"/>
                                        </p:tgtEl>
                                        <p:attrNameLst>
                                          <p:attrName>ppt_h</p:attrName>
                                        </p:attrNameLst>
                                      </p:cBhvr>
                                      <p:tavLst>
                                        <p:tav tm="0">
                                          <p:val>
                                            <p:fltVal val="0"/>
                                          </p:val>
                                        </p:tav>
                                        <p:tav tm="100000">
                                          <p:val>
                                            <p:strVal val="#ppt_h"/>
                                          </p:val>
                                        </p:tav>
                                      </p:tavLst>
                                    </p:anim>
                                    <p:animEffect transition="in" filter="fade">
                                      <p:cBhvr>
                                        <p:cTn id="74" dur="500"/>
                                        <p:tgtEl>
                                          <p:spTgt spid="236"/>
                                        </p:tgtEl>
                                      </p:cBhvr>
                                    </p:animEffect>
                                  </p:childTnLst>
                                </p:cTn>
                              </p:par>
                            </p:childTnLst>
                          </p:cTn>
                        </p:par>
                        <p:par>
                          <p:cTn id="75" fill="hold">
                            <p:stCondLst>
                              <p:cond delay="5500"/>
                            </p:stCondLst>
                            <p:childTnLst>
                              <p:par>
                                <p:cTn id="76" presetID="2" presetClass="entr" presetSubtype="4" accel="50000" decel="50000" fill="hold" grpId="0" nodeType="afterEffect">
                                  <p:stCondLst>
                                    <p:cond delay="0"/>
                                  </p:stCondLst>
                                  <p:childTnLst>
                                    <p:set>
                                      <p:cBhvr>
                                        <p:cTn id="77" dur="1" fill="hold">
                                          <p:stCondLst>
                                            <p:cond delay="0"/>
                                          </p:stCondLst>
                                        </p:cTn>
                                        <p:tgtEl>
                                          <p:spTgt spid="240"/>
                                        </p:tgtEl>
                                        <p:attrNameLst>
                                          <p:attrName>style.visibility</p:attrName>
                                        </p:attrNameLst>
                                      </p:cBhvr>
                                      <p:to>
                                        <p:strVal val="visible"/>
                                      </p:to>
                                    </p:set>
                                    <p:anim calcmode="lin" valueType="num">
                                      <p:cBhvr additive="base">
                                        <p:cTn id="78" dur="500" fill="hold"/>
                                        <p:tgtEl>
                                          <p:spTgt spid="240"/>
                                        </p:tgtEl>
                                        <p:attrNameLst>
                                          <p:attrName>ppt_x</p:attrName>
                                        </p:attrNameLst>
                                      </p:cBhvr>
                                      <p:tavLst>
                                        <p:tav tm="0">
                                          <p:val>
                                            <p:strVal val="#ppt_x"/>
                                          </p:val>
                                        </p:tav>
                                        <p:tav tm="100000">
                                          <p:val>
                                            <p:strVal val="#ppt_x"/>
                                          </p:val>
                                        </p:tav>
                                      </p:tavLst>
                                    </p:anim>
                                    <p:anim calcmode="lin" valueType="num">
                                      <p:cBhvr additive="base">
                                        <p:cTn id="79" dur="500" fill="hold"/>
                                        <p:tgtEl>
                                          <p:spTgt spid="240"/>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 presetClass="entr" presetSubtype="4" accel="50000" decel="50000" fill="hold" nodeType="afterEffect">
                                  <p:stCondLst>
                                    <p:cond delay="0"/>
                                  </p:stCondLst>
                                  <p:childTnLst>
                                    <p:set>
                                      <p:cBhvr>
                                        <p:cTn id="82" dur="1" fill="hold">
                                          <p:stCondLst>
                                            <p:cond delay="0"/>
                                          </p:stCondLst>
                                        </p:cTn>
                                        <p:tgtEl>
                                          <p:spTgt spid="242"/>
                                        </p:tgtEl>
                                        <p:attrNameLst>
                                          <p:attrName>style.visibility</p:attrName>
                                        </p:attrNameLst>
                                      </p:cBhvr>
                                      <p:to>
                                        <p:strVal val="visible"/>
                                      </p:to>
                                    </p:set>
                                    <p:anim calcmode="lin" valueType="num">
                                      <p:cBhvr additive="base">
                                        <p:cTn id="83" dur="500" fill="hold"/>
                                        <p:tgtEl>
                                          <p:spTgt spid="242"/>
                                        </p:tgtEl>
                                        <p:attrNameLst>
                                          <p:attrName>ppt_x</p:attrName>
                                        </p:attrNameLst>
                                      </p:cBhvr>
                                      <p:tavLst>
                                        <p:tav tm="0">
                                          <p:val>
                                            <p:strVal val="#ppt_x"/>
                                          </p:val>
                                        </p:tav>
                                        <p:tav tm="100000">
                                          <p:val>
                                            <p:strVal val="#ppt_x"/>
                                          </p:val>
                                        </p:tav>
                                      </p:tavLst>
                                    </p:anim>
                                    <p:anim calcmode="lin" valueType="num">
                                      <p:cBhvr additive="base">
                                        <p:cTn id="84" dur="500" fill="hold"/>
                                        <p:tgtEl>
                                          <p:spTgt spid="242"/>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0"/>
                                  </p:stCondLst>
                                  <p:childTnLst>
                                    <p:set>
                                      <p:cBhvr>
                                        <p:cTn id="86" dur="1" fill="hold">
                                          <p:stCondLst>
                                            <p:cond delay="0"/>
                                          </p:stCondLst>
                                        </p:cTn>
                                        <p:tgtEl>
                                          <p:spTgt spid="237"/>
                                        </p:tgtEl>
                                        <p:attrNameLst>
                                          <p:attrName>style.visibility</p:attrName>
                                        </p:attrNameLst>
                                      </p:cBhvr>
                                      <p:to>
                                        <p:strVal val="visible"/>
                                      </p:to>
                                    </p:set>
                                    <p:anim calcmode="lin" valueType="num">
                                      <p:cBhvr>
                                        <p:cTn id="87" dur="500" fill="hold"/>
                                        <p:tgtEl>
                                          <p:spTgt spid="237"/>
                                        </p:tgtEl>
                                        <p:attrNameLst>
                                          <p:attrName>ppt_w</p:attrName>
                                        </p:attrNameLst>
                                      </p:cBhvr>
                                      <p:tavLst>
                                        <p:tav tm="0">
                                          <p:val>
                                            <p:fltVal val="0"/>
                                          </p:val>
                                        </p:tav>
                                        <p:tav tm="100000">
                                          <p:val>
                                            <p:strVal val="#ppt_w"/>
                                          </p:val>
                                        </p:tav>
                                      </p:tavLst>
                                    </p:anim>
                                    <p:anim calcmode="lin" valueType="num">
                                      <p:cBhvr>
                                        <p:cTn id="88" dur="500" fill="hold"/>
                                        <p:tgtEl>
                                          <p:spTgt spid="237"/>
                                        </p:tgtEl>
                                        <p:attrNameLst>
                                          <p:attrName>ppt_h</p:attrName>
                                        </p:attrNameLst>
                                      </p:cBhvr>
                                      <p:tavLst>
                                        <p:tav tm="0">
                                          <p:val>
                                            <p:fltVal val="0"/>
                                          </p:val>
                                        </p:tav>
                                        <p:tav tm="100000">
                                          <p:val>
                                            <p:strVal val="#ppt_h"/>
                                          </p:val>
                                        </p:tav>
                                      </p:tavLst>
                                    </p:anim>
                                    <p:animEffect transition="in" filter="fade">
                                      <p:cBhvr>
                                        <p:cTn id="89" dur="500"/>
                                        <p:tgtEl>
                                          <p:spTgt spid="237"/>
                                        </p:tgtEl>
                                      </p:cBhvr>
                                    </p:animEffect>
                                  </p:childTnLst>
                                </p:cTn>
                              </p:par>
                            </p:childTnLst>
                          </p:cTn>
                        </p:par>
                        <p:par>
                          <p:cTn id="90" fill="hold">
                            <p:stCondLst>
                              <p:cond delay="6500"/>
                            </p:stCondLst>
                            <p:childTnLst>
                              <p:par>
                                <p:cTn id="91" presetID="2" presetClass="entr" presetSubtype="2" accel="50000" decel="50000" fill="hold" grpId="0" nodeType="afterEffect">
                                  <p:stCondLst>
                                    <p:cond delay="0"/>
                                  </p:stCondLst>
                                  <p:childTnLst>
                                    <p:set>
                                      <p:cBhvr>
                                        <p:cTn id="92" dur="1" fill="hold">
                                          <p:stCondLst>
                                            <p:cond delay="0"/>
                                          </p:stCondLst>
                                        </p:cTn>
                                        <p:tgtEl>
                                          <p:spTgt spid="2083"/>
                                        </p:tgtEl>
                                        <p:attrNameLst>
                                          <p:attrName>style.visibility</p:attrName>
                                        </p:attrNameLst>
                                      </p:cBhvr>
                                      <p:to>
                                        <p:strVal val="visible"/>
                                      </p:to>
                                    </p:set>
                                    <p:anim calcmode="lin" valueType="num">
                                      <p:cBhvr additive="base">
                                        <p:cTn id="93" dur="500" fill="hold"/>
                                        <p:tgtEl>
                                          <p:spTgt spid="2083"/>
                                        </p:tgtEl>
                                        <p:attrNameLst>
                                          <p:attrName>ppt_x</p:attrName>
                                        </p:attrNameLst>
                                      </p:cBhvr>
                                      <p:tavLst>
                                        <p:tav tm="0">
                                          <p:val>
                                            <p:strVal val="1+#ppt_w/2"/>
                                          </p:val>
                                        </p:tav>
                                        <p:tav tm="100000">
                                          <p:val>
                                            <p:strVal val="#ppt_x"/>
                                          </p:val>
                                        </p:tav>
                                      </p:tavLst>
                                    </p:anim>
                                    <p:anim calcmode="lin" valueType="num">
                                      <p:cBhvr additive="base">
                                        <p:cTn id="94" dur="500" fill="hold"/>
                                        <p:tgtEl>
                                          <p:spTgt spid="2083"/>
                                        </p:tgtEl>
                                        <p:attrNameLst>
                                          <p:attrName>ppt_y</p:attrName>
                                        </p:attrNameLst>
                                      </p:cBhvr>
                                      <p:tavLst>
                                        <p:tav tm="0">
                                          <p:val>
                                            <p:strVal val="#ppt_y"/>
                                          </p:val>
                                        </p:tav>
                                        <p:tav tm="100000">
                                          <p:val>
                                            <p:strVal val="#ppt_y"/>
                                          </p:val>
                                        </p:tav>
                                      </p:tavLst>
                                    </p:anim>
                                  </p:childTnLst>
                                </p:cTn>
                              </p:par>
                            </p:childTnLst>
                          </p:cTn>
                        </p:par>
                        <p:par>
                          <p:cTn id="95" fill="hold">
                            <p:stCondLst>
                              <p:cond delay="7000"/>
                            </p:stCondLst>
                            <p:childTnLst>
                              <p:par>
                                <p:cTn id="96" presetID="2" presetClass="entr" presetSubtype="4" accel="50000" decel="50000" fill="hold" grpId="0" nodeType="afterEffect">
                                  <p:stCondLst>
                                    <p:cond delay="0"/>
                                  </p:stCondLst>
                                  <p:childTnLst>
                                    <p:set>
                                      <p:cBhvr>
                                        <p:cTn id="97" dur="1" fill="hold">
                                          <p:stCondLst>
                                            <p:cond delay="0"/>
                                          </p:stCondLst>
                                        </p:cTn>
                                        <p:tgtEl>
                                          <p:spTgt spid="206"/>
                                        </p:tgtEl>
                                        <p:attrNameLst>
                                          <p:attrName>style.visibility</p:attrName>
                                        </p:attrNameLst>
                                      </p:cBhvr>
                                      <p:to>
                                        <p:strVal val="visible"/>
                                      </p:to>
                                    </p:set>
                                    <p:anim calcmode="lin" valueType="num">
                                      <p:cBhvr additive="base">
                                        <p:cTn id="98" dur="1000" fill="hold"/>
                                        <p:tgtEl>
                                          <p:spTgt spid="206"/>
                                        </p:tgtEl>
                                        <p:attrNameLst>
                                          <p:attrName>ppt_x</p:attrName>
                                        </p:attrNameLst>
                                      </p:cBhvr>
                                      <p:tavLst>
                                        <p:tav tm="0">
                                          <p:val>
                                            <p:strVal val="#ppt_x"/>
                                          </p:val>
                                        </p:tav>
                                        <p:tav tm="100000">
                                          <p:val>
                                            <p:strVal val="#ppt_x"/>
                                          </p:val>
                                        </p:tav>
                                      </p:tavLst>
                                    </p:anim>
                                    <p:anim calcmode="lin" valueType="num">
                                      <p:cBhvr additive="base">
                                        <p:cTn id="99" dur="1000" fill="hold"/>
                                        <p:tgtEl>
                                          <p:spTgt spid="206"/>
                                        </p:tgtEl>
                                        <p:attrNameLst>
                                          <p:attrName>ppt_y</p:attrName>
                                        </p:attrNameLst>
                                      </p:cBhvr>
                                      <p:tavLst>
                                        <p:tav tm="0">
                                          <p:val>
                                            <p:strVal val="1+#ppt_h/2"/>
                                          </p:val>
                                        </p:tav>
                                        <p:tav tm="100000">
                                          <p:val>
                                            <p:strVal val="#ppt_y"/>
                                          </p:val>
                                        </p:tav>
                                      </p:tavLst>
                                    </p:anim>
                                  </p:childTnLst>
                                </p:cTn>
                              </p:par>
                            </p:childTnLst>
                          </p:cTn>
                        </p:par>
                        <p:par>
                          <p:cTn id="100" fill="hold">
                            <p:stCondLst>
                              <p:cond delay="8000"/>
                            </p:stCondLst>
                            <p:childTnLst>
                              <p:par>
                                <p:cTn id="101" presetID="2" presetClass="entr" presetSubtype="2" accel="50000" decel="50000" fill="hold" nodeType="afterEffect">
                                  <p:stCondLst>
                                    <p:cond delay="0"/>
                                  </p:stCondLst>
                                  <p:childTnLst>
                                    <p:set>
                                      <p:cBhvr>
                                        <p:cTn id="102" dur="1" fill="hold">
                                          <p:stCondLst>
                                            <p:cond delay="0"/>
                                          </p:stCondLst>
                                        </p:cTn>
                                        <p:tgtEl>
                                          <p:spTgt spid="2074"/>
                                        </p:tgtEl>
                                        <p:attrNameLst>
                                          <p:attrName>style.visibility</p:attrName>
                                        </p:attrNameLst>
                                      </p:cBhvr>
                                      <p:to>
                                        <p:strVal val="visible"/>
                                      </p:to>
                                    </p:set>
                                    <p:anim calcmode="lin" valueType="num">
                                      <p:cBhvr additive="base">
                                        <p:cTn id="103" dur="500" fill="hold"/>
                                        <p:tgtEl>
                                          <p:spTgt spid="2074"/>
                                        </p:tgtEl>
                                        <p:attrNameLst>
                                          <p:attrName>ppt_x</p:attrName>
                                        </p:attrNameLst>
                                      </p:cBhvr>
                                      <p:tavLst>
                                        <p:tav tm="0">
                                          <p:val>
                                            <p:strVal val="1+#ppt_w/2"/>
                                          </p:val>
                                        </p:tav>
                                        <p:tav tm="100000">
                                          <p:val>
                                            <p:strVal val="#ppt_x"/>
                                          </p:val>
                                        </p:tav>
                                      </p:tavLst>
                                    </p:anim>
                                    <p:anim calcmode="lin" valueType="num">
                                      <p:cBhvr additive="base">
                                        <p:cTn id="104" dur="500" fill="hold"/>
                                        <p:tgtEl>
                                          <p:spTgt spid="2074"/>
                                        </p:tgtEl>
                                        <p:attrNameLst>
                                          <p:attrName>ppt_y</p:attrName>
                                        </p:attrNameLst>
                                      </p:cBhvr>
                                      <p:tavLst>
                                        <p:tav tm="0">
                                          <p:val>
                                            <p:strVal val="#ppt_y"/>
                                          </p:val>
                                        </p:tav>
                                        <p:tav tm="100000">
                                          <p:val>
                                            <p:strVal val="#ppt_y"/>
                                          </p:val>
                                        </p:tav>
                                      </p:tavLst>
                                    </p:anim>
                                  </p:childTnLst>
                                </p:cTn>
                              </p:par>
                            </p:childTnLst>
                          </p:cTn>
                        </p:par>
                        <p:par>
                          <p:cTn id="105" fill="hold">
                            <p:stCondLst>
                              <p:cond delay="8500"/>
                            </p:stCondLst>
                            <p:childTnLst>
                              <p:par>
                                <p:cTn id="106" presetID="2" presetClass="entr" presetSubtype="4" accel="50000" decel="50000" fill="hold" grpId="0" nodeType="afterEffect">
                                  <p:stCondLst>
                                    <p:cond delay="0"/>
                                  </p:stCondLst>
                                  <p:childTnLst>
                                    <p:set>
                                      <p:cBhvr>
                                        <p:cTn id="107" dur="1" fill="hold">
                                          <p:stCondLst>
                                            <p:cond delay="0"/>
                                          </p:stCondLst>
                                        </p:cTn>
                                        <p:tgtEl>
                                          <p:spTgt spid="218"/>
                                        </p:tgtEl>
                                        <p:attrNameLst>
                                          <p:attrName>style.visibility</p:attrName>
                                        </p:attrNameLst>
                                      </p:cBhvr>
                                      <p:to>
                                        <p:strVal val="visible"/>
                                      </p:to>
                                    </p:set>
                                    <p:anim calcmode="lin" valueType="num">
                                      <p:cBhvr additive="base">
                                        <p:cTn id="108" dur="1000" fill="hold"/>
                                        <p:tgtEl>
                                          <p:spTgt spid="218"/>
                                        </p:tgtEl>
                                        <p:attrNameLst>
                                          <p:attrName>ppt_x</p:attrName>
                                        </p:attrNameLst>
                                      </p:cBhvr>
                                      <p:tavLst>
                                        <p:tav tm="0">
                                          <p:val>
                                            <p:strVal val="#ppt_x"/>
                                          </p:val>
                                        </p:tav>
                                        <p:tav tm="100000">
                                          <p:val>
                                            <p:strVal val="#ppt_x"/>
                                          </p:val>
                                        </p:tav>
                                      </p:tavLst>
                                    </p:anim>
                                    <p:anim calcmode="lin" valueType="num">
                                      <p:cBhvr additive="base">
                                        <p:cTn id="109" dur="1000" fill="hold"/>
                                        <p:tgtEl>
                                          <p:spTgt spid="218"/>
                                        </p:tgtEl>
                                        <p:attrNameLst>
                                          <p:attrName>ppt_y</p:attrName>
                                        </p:attrNameLst>
                                      </p:cBhvr>
                                      <p:tavLst>
                                        <p:tav tm="0">
                                          <p:val>
                                            <p:strVal val="1+#ppt_h/2"/>
                                          </p:val>
                                        </p:tav>
                                        <p:tav tm="100000">
                                          <p:val>
                                            <p:strVal val="#ppt_y"/>
                                          </p:val>
                                        </p:tav>
                                      </p:tavLst>
                                    </p:anim>
                                  </p:childTnLst>
                                </p:cTn>
                              </p:par>
                            </p:childTnLst>
                          </p:cTn>
                        </p:par>
                        <p:par>
                          <p:cTn id="110" fill="hold">
                            <p:stCondLst>
                              <p:cond delay="9500"/>
                            </p:stCondLst>
                            <p:childTnLst>
                              <p:par>
                                <p:cTn id="111" presetID="2" presetClass="entr" presetSubtype="2" accel="50000" decel="50000" fill="hold" nodeType="afterEffect">
                                  <p:stCondLst>
                                    <p:cond delay="0"/>
                                  </p:stCondLst>
                                  <p:childTnLst>
                                    <p:set>
                                      <p:cBhvr>
                                        <p:cTn id="112" dur="1" fill="hold">
                                          <p:stCondLst>
                                            <p:cond delay="0"/>
                                          </p:stCondLst>
                                        </p:cTn>
                                        <p:tgtEl>
                                          <p:spTgt spid="2068"/>
                                        </p:tgtEl>
                                        <p:attrNameLst>
                                          <p:attrName>style.visibility</p:attrName>
                                        </p:attrNameLst>
                                      </p:cBhvr>
                                      <p:to>
                                        <p:strVal val="visible"/>
                                      </p:to>
                                    </p:set>
                                    <p:anim calcmode="lin" valueType="num">
                                      <p:cBhvr additive="base">
                                        <p:cTn id="113" dur="500" fill="hold"/>
                                        <p:tgtEl>
                                          <p:spTgt spid="2068"/>
                                        </p:tgtEl>
                                        <p:attrNameLst>
                                          <p:attrName>ppt_x</p:attrName>
                                        </p:attrNameLst>
                                      </p:cBhvr>
                                      <p:tavLst>
                                        <p:tav tm="0">
                                          <p:val>
                                            <p:strVal val="1+#ppt_w/2"/>
                                          </p:val>
                                        </p:tav>
                                        <p:tav tm="100000">
                                          <p:val>
                                            <p:strVal val="#ppt_x"/>
                                          </p:val>
                                        </p:tav>
                                      </p:tavLst>
                                    </p:anim>
                                    <p:anim calcmode="lin" valueType="num">
                                      <p:cBhvr additive="base">
                                        <p:cTn id="114" dur="500" fill="hold"/>
                                        <p:tgtEl>
                                          <p:spTgt spid="2068"/>
                                        </p:tgtEl>
                                        <p:attrNameLst>
                                          <p:attrName>ppt_y</p:attrName>
                                        </p:attrNameLst>
                                      </p:cBhvr>
                                      <p:tavLst>
                                        <p:tav tm="0">
                                          <p:val>
                                            <p:strVal val="#ppt_y"/>
                                          </p:val>
                                        </p:tav>
                                        <p:tav tm="100000">
                                          <p:val>
                                            <p:strVal val="#ppt_y"/>
                                          </p:val>
                                        </p:tav>
                                      </p:tavLst>
                                    </p:anim>
                                  </p:childTnLst>
                                </p:cTn>
                              </p:par>
                            </p:childTnLst>
                          </p:cTn>
                        </p:par>
                        <p:par>
                          <p:cTn id="115" fill="hold">
                            <p:stCondLst>
                              <p:cond delay="10000"/>
                            </p:stCondLst>
                            <p:childTnLst>
                              <p:par>
                                <p:cTn id="116" presetID="2" presetClass="entr" presetSubtype="4" accel="50000" decel="50000" fill="hold" grpId="0" nodeType="afterEffect">
                                  <p:stCondLst>
                                    <p:cond delay="0"/>
                                  </p:stCondLst>
                                  <p:childTnLst>
                                    <p:set>
                                      <p:cBhvr>
                                        <p:cTn id="117" dur="1" fill="hold">
                                          <p:stCondLst>
                                            <p:cond delay="0"/>
                                          </p:stCondLst>
                                        </p:cTn>
                                        <p:tgtEl>
                                          <p:spTgt spid="207"/>
                                        </p:tgtEl>
                                        <p:attrNameLst>
                                          <p:attrName>style.visibility</p:attrName>
                                        </p:attrNameLst>
                                      </p:cBhvr>
                                      <p:to>
                                        <p:strVal val="visible"/>
                                      </p:to>
                                    </p:set>
                                    <p:anim calcmode="lin" valueType="num">
                                      <p:cBhvr additive="base">
                                        <p:cTn id="118" dur="1000" fill="hold"/>
                                        <p:tgtEl>
                                          <p:spTgt spid="207"/>
                                        </p:tgtEl>
                                        <p:attrNameLst>
                                          <p:attrName>ppt_x</p:attrName>
                                        </p:attrNameLst>
                                      </p:cBhvr>
                                      <p:tavLst>
                                        <p:tav tm="0">
                                          <p:val>
                                            <p:strVal val="#ppt_x"/>
                                          </p:val>
                                        </p:tav>
                                        <p:tav tm="100000">
                                          <p:val>
                                            <p:strVal val="#ppt_x"/>
                                          </p:val>
                                        </p:tav>
                                      </p:tavLst>
                                    </p:anim>
                                    <p:anim calcmode="lin" valueType="num">
                                      <p:cBhvr additive="base">
                                        <p:cTn id="119" dur="1000" fill="hold"/>
                                        <p:tgtEl>
                                          <p:spTgt spid="207"/>
                                        </p:tgtEl>
                                        <p:attrNameLst>
                                          <p:attrName>ppt_y</p:attrName>
                                        </p:attrNameLst>
                                      </p:cBhvr>
                                      <p:tavLst>
                                        <p:tav tm="0">
                                          <p:val>
                                            <p:strVal val="1+#ppt_h/2"/>
                                          </p:val>
                                        </p:tav>
                                        <p:tav tm="100000">
                                          <p:val>
                                            <p:strVal val="#ppt_y"/>
                                          </p:val>
                                        </p:tav>
                                      </p:tavLst>
                                    </p:anim>
                                  </p:childTnLst>
                                </p:cTn>
                              </p:par>
                            </p:childTnLst>
                          </p:cTn>
                        </p:par>
                        <p:par>
                          <p:cTn id="120" fill="hold">
                            <p:stCondLst>
                              <p:cond delay="11000"/>
                            </p:stCondLst>
                            <p:childTnLst>
                              <p:par>
                                <p:cTn id="121" presetID="2" presetClass="entr" presetSubtype="2" accel="50000" decel="50000" fill="hold" nodeType="after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500" fill="hold"/>
                                        <p:tgtEl>
                                          <p:spTgt spid="145"/>
                                        </p:tgtEl>
                                        <p:attrNameLst>
                                          <p:attrName>ppt_x</p:attrName>
                                        </p:attrNameLst>
                                      </p:cBhvr>
                                      <p:tavLst>
                                        <p:tav tm="0">
                                          <p:val>
                                            <p:strVal val="1+#ppt_w/2"/>
                                          </p:val>
                                        </p:tav>
                                        <p:tav tm="100000">
                                          <p:val>
                                            <p:strVal val="#ppt_x"/>
                                          </p:val>
                                        </p:tav>
                                      </p:tavLst>
                                    </p:anim>
                                    <p:anim calcmode="lin" valueType="num">
                                      <p:cBhvr additive="base">
                                        <p:cTn id="124" dur="500" fill="hold"/>
                                        <p:tgtEl>
                                          <p:spTgt spid="145"/>
                                        </p:tgtEl>
                                        <p:attrNameLst>
                                          <p:attrName>ppt_y</p:attrName>
                                        </p:attrNameLst>
                                      </p:cBhvr>
                                      <p:tavLst>
                                        <p:tav tm="0">
                                          <p:val>
                                            <p:strVal val="#ppt_y"/>
                                          </p:val>
                                        </p:tav>
                                        <p:tav tm="100000">
                                          <p:val>
                                            <p:strVal val="#ppt_y"/>
                                          </p:val>
                                        </p:tav>
                                      </p:tavLst>
                                    </p:anim>
                                  </p:childTnLst>
                                </p:cTn>
                              </p:par>
                            </p:childTnLst>
                          </p:cTn>
                        </p:par>
                        <p:par>
                          <p:cTn id="125" fill="hold">
                            <p:stCondLst>
                              <p:cond delay="11500"/>
                            </p:stCondLst>
                            <p:childTnLst>
                              <p:par>
                                <p:cTn id="126" presetID="2" presetClass="entr" presetSubtype="4" accel="50000" decel="50000" fill="hold" grpId="0" nodeType="afterEffect">
                                  <p:stCondLst>
                                    <p:cond delay="0"/>
                                  </p:stCondLst>
                                  <p:childTnLst>
                                    <p:set>
                                      <p:cBhvr>
                                        <p:cTn id="127" dur="1" fill="hold">
                                          <p:stCondLst>
                                            <p:cond delay="0"/>
                                          </p:stCondLst>
                                        </p:cTn>
                                        <p:tgtEl>
                                          <p:spTgt spid="230"/>
                                        </p:tgtEl>
                                        <p:attrNameLst>
                                          <p:attrName>style.visibility</p:attrName>
                                        </p:attrNameLst>
                                      </p:cBhvr>
                                      <p:to>
                                        <p:strVal val="visible"/>
                                      </p:to>
                                    </p:set>
                                    <p:anim calcmode="lin" valueType="num">
                                      <p:cBhvr additive="base">
                                        <p:cTn id="128" dur="1000" fill="hold"/>
                                        <p:tgtEl>
                                          <p:spTgt spid="230"/>
                                        </p:tgtEl>
                                        <p:attrNameLst>
                                          <p:attrName>ppt_x</p:attrName>
                                        </p:attrNameLst>
                                      </p:cBhvr>
                                      <p:tavLst>
                                        <p:tav tm="0">
                                          <p:val>
                                            <p:strVal val="#ppt_x"/>
                                          </p:val>
                                        </p:tav>
                                        <p:tav tm="100000">
                                          <p:val>
                                            <p:strVal val="#ppt_x"/>
                                          </p:val>
                                        </p:tav>
                                      </p:tavLst>
                                    </p:anim>
                                    <p:anim calcmode="lin" valueType="num">
                                      <p:cBhvr additive="base">
                                        <p:cTn id="129" dur="1000" fill="hold"/>
                                        <p:tgtEl>
                                          <p:spTgt spid="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239" grpId="0" animBg="1"/>
      <p:bldP spid="83" grpId="0" animBg="1"/>
      <p:bldP spid="69" grpId="0" animBg="1"/>
      <p:bldP spid="2053" grpId="0" animBg="1"/>
      <p:bldP spid="2057" grpId="0" animBg="1"/>
      <p:bldP spid="71" grpId="0" animBg="1"/>
      <p:bldP spid="72" grpId="0" animBg="1"/>
      <p:bldP spid="2061" grpId="0" animBg="1"/>
      <p:bldP spid="80" grpId="0" animBg="1"/>
      <p:bldP spid="81" grpId="0" animBg="1"/>
      <p:bldP spid="2083" grpId="0" animBg="1"/>
      <p:bldP spid="206" grpId="0"/>
      <p:bldP spid="207" grpId="0"/>
      <p:bldP spid="218" grpId="0"/>
      <p:bldP spid="230" grpId="0"/>
      <p:bldP spid="2087" grpId="0" animBg="1"/>
      <p:bldP spid="236" grpId="0"/>
      <p:bldP spid="2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93512" y="4030799"/>
            <a:ext cx="2565147" cy="82277"/>
            <a:chOff x="4003843" y="1674310"/>
            <a:chExt cx="3420196" cy="109703"/>
          </a:xfrm>
        </p:grpSpPr>
        <p:cxnSp>
          <p:nvCxnSpPr>
            <p:cNvPr id="50" name="直接连接符 49"/>
            <p:cNvCxnSpPr/>
            <p:nvPr/>
          </p:nvCxnSpPr>
          <p:spPr>
            <a:xfrm flipV="1">
              <a:off x="400384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 name="组合 3"/>
          <p:cNvGrpSpPr/>
          <p:nvPr/>
        </p:nvGrpSpPr>
        <p:grpSpPr>
          <a:xfrm>
            <a:off x="3579923" y="3283087"/>
            <a:ext cx="1678736" cy="82277"/>
            <a:chOff x="5185725" y="1674310"/>
            <a:chExt cx="2238314" cy="109703"/>
          </a:xfrm>
        </p:grpSpPr>
        <p:cxnSp>
          <p:nvCxnSpPr>
            <p:cNvPr id="48" name="直接连接符 47"/>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4"/>
          <p:cNvGrpSpPr/>
          <p:nvPr/>
        </p:nvGrpSpPr>
        <p:grpSpPr>
          <a:xfrm>
            <a:off x="3895265" y="2535374"/>
            <a:ext cx="1363394" cy="82277"/>
            <a:chOff x="5606181" y="1674310"/>
            <a:chExt cx="1817858" cy="109703"/>
          </a:xfrm>
        </p:grpSpPr>
        <p:cxnSp>
          <p:nvCxnSpPr>
            <p:cNvPr id="46" name="直接连接符 45"/>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 name="组合 5"/>
          <p:cNvGrpSpPr/>
          <p:nvPr/>
        </p:nvGrpSpPr>
        <p:grpSpPr>
          <a:xfrm>
            <a:off x="3552704" y="1787662"/>
            <a:ext cx="1705955" cy="82277"/>
            <a:chOff x="5149433" y="1674310"/>
            <a:chExt cx="2274606" cy="109703"/>
          </a:xfrm>
        </p:grpSpPr>
        <p:cxnSp>
          <p:nvCxnSpPr>
            <p:cNvPr id="44" name="直接连接符 43"/>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 name="组合 6"/>
          <p:cNvGrpSpPr/>
          <p:nvPr/>
        </p:nvGrpSpPr>
        <p:grpSpPr>
          <a:xfrm>
            <a:off x="2619217" y="1039950"/>
            <a:ext cx="2639442" cy="82277"/>
            <a:chOff x="3904783" y="1674310"/>
            <a:chExt cx="3519256" cy="109703"/>
          </a:xfrm>
        </p:grpSpPr>
        <p:cxnSp>
          <p:nvCxnSpPr>
            <p:cNvPr id="42" name="直接连接符 41"/>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任意多边形 7"/>
          <p:cNvSpPr/>
          <p:nvPr/>
        </p:nvSpPr>
        <p:spPr>
          <a:xfrm>
            <a:off x="2092698" y="1010331"/>
            <a:ext cx="1553505" cy="3107871"/>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101" name="组合 100"/>
          <p:cNvGrpSpPr/>
          <p:nvPr/>
        </p:nvGrpSpPr>
        <p:grpSpPr>
          <a:xfrm>
            <a:off x="5997601" y="851704"/>
            <a:ext cx="2283032" cy="553410"/>
            <a:chOff x="7593226" y="1656438"/>
            <a:chExt cx="3044042" cy="737879"/>
          </a:xfrm>
        </p:grpSpPr>
        <p:sp>
          <p:nvSpPr>
            <p:cNvPr id="102" name="文本框 101"/>
            <p:cNvSpPr txBox="1"/>
            <p:nvPr/>
          </p:nvSpPr>
          <p:spPr>
            <a:xfrm>
              <a:off x="7597257" y="1656438"/>
              <a:ext cx="1924334" cy="369332"/>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00A4DE"/>
                  </a:solidFill>
                </a:rPr>
                <a:t>在此添加标题</a:t>
              </a:r>
            </a:p>
          </p:txBody>
        </p:sp>
        <p:sp>
          <p:nvSpPr>
            <p:cNvPr id="103" name="TextBox 10"/>
            <p:cNvSpPr>
              <a:spLocks noChangeArrowheads="1"/>
            </p:cNvSpPr>
            <p:nvPr/>
          </p:nvSpPr>
          <p:spPr bwMode="auto">
            <a:xfrm>
              <a:off x="7593226" y="1901875"/>
              <a:ext cx="304404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r>
                <a:rPr lang="zh-CN" altLang="en-US"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104" name="组合 103"/>
          <p:cNvGrpSpPr/>
          <p:nvPr/>
        </p:nvGrpSpPr>
        <p:grpSpPr>
          <a:xfrm>
            <a:off x="5997601" y="1587053"/>
            <a:ext cx="2283032" cy="553410"/>
            <a:chOff x="7593226" y="1656438"/>
            <a:chExt cx="3044042" cy="737879"/>
          </a:xfrm>
        </p:grpSpPr>
        <p:sp>
          <p:nvSpPr>
            <p:cNvPr id="105" name="文本框 104"/>
            <p:cNvSpPr txBox="1"/>
            <p:nvPr/>
          </p:nvSpPr>
          <p:spPr>
            <a:xfrm>
              <a:off x="7597257" y="1656438"/>
              <a:ext cx="1924334" cy="369332"/>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00A4DE"/>
                  </a:solidFill>
                </a:rPr>
                <a:t>在此添加标题</a:t>
              </a:r>
            </a:p>
          </p:txBody>
        </p:sp>
        <p:sp>
          <p:nvSpPr>
            <p:cNvPr id="106" name="TextBox 10"/>
            <p:cNvSpPr>
              <a:spLocks noChangeArrowheads="1"/>
            </p:cNvSpPr>
            <p:nvPr/>
          </p:nvSpPr>
          <p:spPr bwMode="auto">
            <a:xfrm>
              <a:off x="7593226" y="1901875"/>
              <a:ext cx="304404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r>
                <a:rPr lang="zh-CN" altLang="en-US"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107" name="组合 106"/>
          <p:cNvGrpSpPr/>
          <p:nvPr/>
        </p:nvGrpSpPr>
        <p:grpSpPr>
          <a:xfrm>
            <a:off x="5997601" y="2300987"/>
            <a:ext cx="2283032" cy="553410"/>
            <a:chOff x="7593226" y="1656438"/>
            <a:chExt cx="3044042" cy="737879"/>
          </a:xfrm>
        </p:grpSpPr>
        <p:sp>
          <p:nvSpPr>
            <p:cNvPr id="108" name="文本框 107"/>
            <p:cNvSpPr txBox="1"/>
            <p:nvPr/>
          </p:nvSpPr>
          <p:spPr>
            <a:xfrm>
              <a:off x="7597257" y="1656438"/>
              <a:ext cx="1924334" cy="369332"/>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00A4DE"/>
                  </a:solidFill>
                </a:rPr>
                <a:t>在此添加标题</a:t>
              </a:r>
            </a:p>
          </p:txBody>
        </p:sp>
        <p:sp>
          <p:nvSpPr>
            <p:cNvPr id="109" name="TextBox 10"/>
            <p:cNvSpPr>
              <a:spLocks noChangeArrowheads="1"/>
            </p:cNvSpPr>
            <p:nvPr/>
          </p:nvSpPr>
          <p:spPr bwMode="auto">
            <a:xfrm>
              <a:off x="7593226" y="1901875"/>
              <a:ext cx="304404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r>
                <a:rPr lang="zh-CN" altLang="en-US"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110" name="组合 109"/>
          <p:cNvGrpSpPr/>
          <p:nvPr/>
        </p:nvGrpSpPr>
        <p:grpSpPr>
          <a:xfrm>
            <a:off x="5997601" y="3046119"/>
            <a:ext cx="2283032" cy="553410"/>
            <a:chOff x="7593226" y="1656438"/>
            <a:chExt cx="3044042" cy="737879"/>
          </a:xfrm>
        </p:grpSpPr>
        <p:sp>
          <p:nvSpPr>
            <p:cNvPr id="111" name="文本框 110"/>
            <p:cNvSpPr txBox="1"/>
            <p:nvPr/>
          </p:nvSpPr>
          <p:spPr>
            <a:xfrm>
              <a:off x="7597257" y="1656438"/>
              <a:ext cx="1924334" cy="369332"/>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00A4DE"/>
                  </a:solidFill>
                </a:rPr>
                <a:t>在此添加标题</a:t>
              </a:r>
            </a:p>
          </p:txBody>
        </p:sp>
        <p:sp>
          <p:nvSpPr>
            <p:cNvPr id="112" name="TextBox 10"/>
            <p:cNvSpPr>
              <a:spLocks noChangeArrowheads="1"/>
            </p:cNvSpPr>
            <p:nvPr/>
          </p:nvSpPr>
          <p:spPr bwMode="auto">
            <a:xfrm>
              <a:off x="7593226" y="1901875"/>
              <a:ext cx="304404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r>
                <a:rPr lang="zh-CN" altLang="en-US"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113" name="组合 112"/>
          <p:cNvGrpSpPr/>
          <p:nvPr/>
        </p:nvGrpSpPr>
        <p:grpSpPr>
          <a:xfrm>
            <a:off x="5997601" y="3810308"/>
            <a:ext cx="2283032" cy="553410"/>
            <a:chOff x="7593226" y="1656438"/>
            <a:chExt cx="3044042" cy="737879"/>
          </a:xfrm>
        </p:grpSpPr>
        <p:sp>
          <p:nvSpPr>
            <p:cNvPr id="114" name="文本框 113"/>
            <p:cNvSpPr txBox="1"/>
            <p:nvPr/>
          </p:nvSpPr>
          <p:spPr>
            <a:xfrm>
              <a:off x="7597257" y="1656438"/>
              <a:ext cx="1924334" cy="369332"/>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00A4DE"/>
                  </a:solidFill>
                </a:rPr>
                <a:t>在此添加标题</a:t>
              </a:r>
            </a:p>
          </p:txBody>
        </p:sp>
        <p:sp>
          <p:nvSpPr>
            <p:cNvPr id="115" name="TextBox 10"/>
            <p:cNvSpPr>
              <a:spLocks noChangeArrowheads="1"/>
            </p:cNvSpPr>
            <p:nvPr/>
          </p:nvSpPr>
          <p:spPr bwMode="auto">
            <a:xfrm>
              <a:off x="7593226" y="1901875"/>
              <a:ext cx="304404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r>
                <a:rPr lang="zh-CN" altLang="en-US"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21" name="组合 20"/>
          <p:cNvGrpSpPr/>
          <p:nvPr/>
        </p:nvGrpSpPr>
        <p:grpSpPr>
          <a:xfrm>
            <a:off x="1971861" y="756382"/>
            <a:ext cx="921876" cy="971668"/>
            <a:chOff x="1971861" y="756382"/>
            <a:chExt cx="921876" cy="971668"/>
          </a:xfrm>
        </p:grpSpPr>
        <p:grpSp>
          <p:nvGrpSpPr>
            <p:cNvPr id="12" name="组合 11"/>
            <p:cNvGrpSpPr/>
            <p:nvPr/>
          </p:nvGrpSpPr>
          <p:grpSpPr>
            <a:xfrm>
              <a:off x="2058138" y="756382"/>
              <a:ext cx="835599" cy="971668"/>
              <a:chOff x="3295850" y="2065379"/>
              <a:chExt cx="3592274" cy="4177307"/>
            </a:xfrm>
          </p:grpSpPr>
          <p:sp>
            <p:nvSpPr>
              <p:cNvPr id="26" name="圆角矩形 25"/>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8" name="圆角矩形 27"/>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16" name="组合 115"/>
            <p:cNvGrpSpPr/>
            <p:nvPr/>
          </p:nvGrpSpPr>
          <p:grpSpPr>
            <a:xfrm>
              <a:off x="1971861" y="807192"/>
              <a:ext cx="772886" cy="467671"/>
              <a:chOff x="5159091" y="1157793"/>
              <a:chExt cx="1030514" cy="623561"/>
            </a:xfrm>
          </p:grpSpPr>
          <p:sp>
            <p:nvSpPr>
              <p:cNvPr id="117" name="文本框 116"/>
              <p:cNvSpPr txBox="1"/>
              <p:nvPr/>
            </p:nvSpPr>
            <p:spPr>
              <a:xfrm>
                <a:off x="5249658" y="1157793"/>
                <a:ext cx="830211" cy="615553"/>
              </a:xfrm>
              <a:prstGeom prst="rect">
                <a:avLst/>
              </a:prstGeom>
              <a:noFill/>
            </p:spPr>
            <p:txBody>
              <a:bodyPr wrap="square" rtlCol="0">
                <a:spAutoFit/>
              </a:bodyPr>
              <a:lstStyle/>
              <a:p>
                <a:pPr algn="ctr"/>
                <a:r>
                  <a:rPr lang="en-US" altLang="zh-CN" sz="2400" b="1" dirty="0">
                    <a:solidFill>
                      <a:srgbClr val="00A4DE"/>
                    </a:solidFill>
                    <a:latin typeface="汉仪菱心体简" panose="02010609000101010101" pitchFamily="49" charset="-122"/>
                    <a:ea typeface="汉仪菱心体简" panose="02010609000101010101" pitchFamily="49" charset="-122"/>
                  </a:rPr>
                  <a:t>01</a:t>
                </a:r>
                <a:endParaRPr lang="zh-CN" altLang="en-US" sz="2400" b="1" dirty="0">
                  <a:solidFill>
                    <a:srgbClr val="00A4DE"/>
                  </a:solidFill>
                  <a:latin typeface="汉仪菱心体简" panose="02010609000101010101" pitchFamily="49" charset="-122"/>
                  <a:ea typeface="汉仪菱心体简" panose="02010609000101010101" pitchFamily="49" charset="-122"/>
                </a:endParaRPr>
              </a:p>
            </p:txBody>
          </p:sp>
          <p:sp>
            <p:nvSpPr>
              <p:cNvPr id="118" name="文本框 117"/>
              <p:cNvSpPr txBox="1"/>
              <p:nvPr/>
            </p:nvSpPr>
            <p:spPr>
              <a:xfrm>
                <a:off x="5159091" y="1535133"/>
                <a:ext cx="1030514" cy="246221"/>
              </a:xfrm>
              <a:prstGeom prst="rect">
                <a:avLst/>
              </a:prstGeom>
              <a:noFill/>
            </p:spPr>
            <p:txBody>
              <a:bodyPr wrap="square" rtlCol="0">
                <a:spAutoFit/>
              </a:bodyPr>
              <a:lstStyle/>
              <a:p>
                <a:pPr algn="ctr"/>
                <a:r>
                  <a:rPr lang="en-US" altLang="zh-CN" sz="600" dirty="0">
                    <a:solidFill>
                      <a:srgbClr val="00A4DE"/>
                    </a:solidFill>
                    <a:latin typeface="汉仪菱心体简" panose="02010609000101010101" pitchFamily="49" charset="-122"/>
                    <a:ea typeface="汉仪菱心体简" panose="02010609000101010101" pitchFamily="49" charset="-122"/>
                  </a:rPr>
                  <a:t>OPTION</a:t>
                </a:r>
                <a:endParaRPr lang="zh-CN" altLang="en-US" sz="600" dirty="0">
                  <a:solidFill>
                    <a:srgbClr val="00A4DE"/>
                  </a:solidFill>
                  <a:latin typeface="汉仪菱心体简" panose="02010609000101010101" pitchFamily="49" charset="-122"/>
                  <a:ea typeface="汉仪菱心体简" panose="02010609000101010101" pitchFamily="49" charset="-122"/>
                </a:endParaRPr>
              </a:p>
            </p:txBody>
          </p:sp>
        </p:grpSp>
      </p:grpSp>
      <p:grpSp>
        <p:nvGrpSpPr>
          <p:cNvPr id="60" name="组合 59"/>
          <p:cNvGrpSpPr/>
          <p:nvPr/>
        </p:nvGrpSpPr>
        <p:grpSpPr>
          <a:xfrm>
            <a:off x="2843350" y="1499447"/>
            <a:ext cx="916075" cy="971669"/>
            <a:chOff x="2843350" y="1499447"/>
            <a:chExt cx="916075" cy="971669"/>
          </a:xfrm>
        </p:grpSpPr>
        <p:grpSp>
          <p:nvGrpSpPr>
            <p:cNvPr id="9" name="组合 8"/>
            <p:cNvGrpSpPr/>
            <p:nvPr/>
          </p:nvGrpSpPr>
          <p:grpSpPr>
            <a:xfrm>
              <a:off x="2923826" y="1499447"/>
              <a:ext cx="835599" cy="971669"/>
              <a:chOff x="3295850" y="2065379"/>
              <a:chExt cx="3592274" cy="4177307"/>
            </a:xfrm>
          </p:grpSpPr>
          <p:sp>
            <p:nvSpPr>
              <p:cNvPr id="38" name="圆角矩形 37"/>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0" name="圆角矩形 39"/>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19" name="组合 118"/>
            <p:cNvGrpSpPr/>
            <p:nvPr/>
          </p:nvGrpSpPr>
          <p:grpSpPr>
            <a:xfrm>
              <a:off x="2843350" y="1551700"/>
              <a:ext cx="772886" cy="467671"/>
              <a:chOff x="5159091" y="1157793"/>
              <a:chExt cx="1030514" cy="623561"/>
            </a:xfrm>
          </p:grpSpPr>
          <p:sp>
            <p:nvSpPr>
              <p:cNvPr id="120" name="文本框 119"/>
              <p:cNvSpPr txBox="1"/>
              <p:nvPr/>
            </p:nvSpPr>
            <p:spPr>
              <a:xfrm>
                <a:off x="5249658" y="1157793"/>
                <a:ext cx="830211" cy="615553"/>
              </a:xfrm>
              <a:prstGeom prst="rect">
                <a:avLst/>
              </a:prstGeom>
              <a:noFill/>
            </p:spPr>
            <p:txBody>
              <a:bodyPr wrap="square" rtlCol="0">
                <a:spAutoFit/>
              </a:bodyPr>
              <a:lstStyle/>
              <a:p>
                <a:pPr algn="ctr"/>
                <a:r>
                  <a:rPr lang="en-US" altLang="zh-CN" sz="2400" b="1" dirty="0">
                    <a:solidFill>
                      <a:srgbClr val="00A4DE"/>
                    </a:solidFill>
                    <a:latin typeface="汉仪菱心体简" panose="02010609000101010101" pitchFamily="49" charset="-122"/>
                    <a:ea typeface="汉仪菱心体简" panose="02010609000101010101" pitchFamily="49" charset="-122"/>
                  </a:rPr>
                  <a:t>02</a:t>
                </a:r>
                <a:endParaRPr lang="zh-CN" altLang="en-US" sz="2400" b="1" dirty="0">
                  <a:solidFill>
                    <a:srgbClr val="00A4DE"/>
                  </a:solidFill>
                  <a:latin typeface="汉仪菱心体简" panose="02010609000101010101" pitchFamily="49" charset="-122"/>
                  <a:ea typeface="汉仪菱心体简" panose="02010609000101010101" pitchFamily="49" charset="-122"/>
                </a:endParaRPr>
              </a:p>
            </p:txBody>
          </p:sp>
          <p:sp>
            <p:nvSpPr>
              <p:cNvPr id="121" name="文本框 120"/>
              <p:cNvSpPr txBox="1"/>
              <p:nvPr/>
            </p:nvSpPr>
            <p:spPr>
              <a:xfrm>
                <a:off x="5159091" y="1535133"/>
                <a:ext cx="1030514" cy="246221"/>
              </a:xfrm>
              <a:prstGeom prst="rect">
                <a:avLst/>
              </a:prstGeom>
              <a:noFill/>
            </p:spPr>
            <p:txBody>
              <a:bodyPr wrap="square" rtlCol="0">
                <a:spAutoFit/>
              </a:bodyPr>
              <a:lstStyle/>
              <a:p>
                <a:pPr algn="ctr"/>
                <a:r>
                  <a:rPr lang="en-US" altLang="zh-CN" sz="600" dirty="0">
                    <a:solidFill>
                      <a:srgbClr val="00A4DE"/>
                    </a:solidFill>
                    <a:latin typeface="汉仪菱心体简" panose="02010609000101010101" pitchFamily="49" charset="-122"/>
                    <a:ea typeface="汉仪菱心体简" panose="02010609000101010101" pitchFamily="49" charset="-122"/>
                  </a:rPr>
                  <a:t>OPTION</a:t>
                </a:r>
                <a:endParaRPr lang="zh-CN" altLang="en-US" sz="600" dirty="0">
                  <a:solidFill>
                    <a:srgbClr val="00A4DE"/>
                  </a:solidFill>
                  <a:latin typeface="汉仪菱心体简" panose="02010609000101010101" pitchFamily="49" charset="-122"/>
                  <a:ea typeface="汉仪菱心体简" panose="02010609000101010101" pitchFamily="49" charset="-122"/>
                </a:endParaRPr>
              </a:p>
            </p:txBody>
          </p:sp>
        </p:grpSp>
      </p:grpSp>
      <p:grpSp>
        <p:nvGrpSpPr>
          <p:cNvPr id="59" name="组合 58"/>
          <p:cNvGrpSpPr/>
          <p:nvPr/>
        </p:nvGrpSpPr>
        <p:grpSpPr>
          <a:xfrm>
            <a:off x="3195653" y="2240261"/>
            <a:ext cx="912387" cy="971669"/>
            <a:chOff x="3195653" y="2240261"/>
            <a:chExt cx="912387" cy="971669"/>
          </a:xfrm>
        </p:grpSpPr>
        <p:grpSp>
          <p:nvGrpSpPr>
            <p:cNvPr id="10" name="组合 9"/>
            <p:cNvGrpSpPr/>
            <p:nvPr/>
          </p:nvGrpSpPr>
          <p:grpSpPr>
            <a:xfrm>
              <a:off x="3272441" y="2240261"/>
              <a:ext cx="835599" cy="971669"/>
              <a:chOff x="3295850" y="2065379"/>
              <a:chExt cx="3592274" cy="4177307"/>
            </a:xfrm>
          </p:grpSpPr>
          <p:sp>
            <p:nvSpPr>
              <p:cNvPr id="34" name="圆角矩形 33"/>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6" name="圆角矩形 35"/>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22" name="组合 121"/>
            <p:cNvGrpSpPr/>
            <p:nvPr/>
          </p:nvGrpSpPr>
          <p:grpSpPr>
            <a:xfrm>
              <a:off x="3195653" y="2305584"/>
              <a:ext cx="772886" cy="467671"/>
              <a:chOff x="5159091" y="1157793"/>
              <a:chExt cx="1030514" cy="623561"/>
            </a:xfrm>
          </p:grpSpPr>
          <p:sp>
            <p:nvSpPr>
              <p:cNvPr id="123" name="文本框 122"/>
              <p:cNvSpPr txBox="1"/>
              <p:nvPr/>
            </p:nvSpPr>
            <p:spPr>
              <a:xfrm>
                <a:off x="5249658" y="1157793"/>
                <a:ext cx="830211" cy="615553"/>
              </a:xfrm>
              <a:prstGeom prst="rect">
                <a:avLst/>
              </a:prstGeom>
              <a:noFill/>
            </p:spPr>
            <p:txBody>
              <a:bodyPr wrap="square" rtlCol="0">
                <a:spAutoFit/>
              </a:bodyPr>
              <a:lstStyle/>
              <a:p>
                <a:pPr algn="ctr"/>
                <a:r>
                  <a:rPr lang="en-US" altLang="zh-CN" sz="2400" b="1" dirty="0">
                    <a:solidFill>
                      <a:srgbClr val="00A4DE"/>
                    </a:solidFill>
                    <a:latin typeface="汉仪菱心体简" panose="02010609000101010101" pitchFamily="49" charset="-122"/>
                    <a:ea typeface="汉仪菱心体简" panose="02010609000101010101" pitchFamily="49" charset="-122"/>
                  </a:rPr>
                  <a:t>03</a:t>
                </a:r>
                <a:endParaRPr lang="zh-CN" altLang="en-US" sz="2400" b="1" dirty="0">
                  <a:solidFill>
                    <a:srgbClr val="00A4DE"/>
                  </a:solidFill>
                  <a:latin typeface="汉仪菱心体简" panose="02010609000101010101" pitchFamily="49" charset="-122"/>
                  <a:ea typeface="汉仪菱心体简" panose="02010609000101010101" pitchFamily="49" charset="-122"/>
                </a:endParaRPr>
              </a:p>
            </p:txBody>
          </p:sp>
          <p:sp>
            <p:nvSpPr>
              <p:cNvPr id="124" name="文本框 123"/>
              <p:cNvSpPr txBox="1"/>
              <p:nvPr/>
            </p:nvSpPr>
            <p:spPr>
              <a:xfrm>
                <a:off x="5159091" y="1535133"/>
                <a:ext cx="1030514" cy="246221"/>
              </a:xfrm>
              <a:prstGeom prst="rect">
                <a:avLst/>
              </a:prstGeom>
              <a:noFill/>
            </p:spPr>
            <p:txBody>
              <a:bodyPr wrap="square" rtlCol="0">
                <a:spAutoFit/>
              </a:bodyPr>
              <a:lstStyle/>
              <a:p>
                <a:pPr algn="ctr"/>
                <a:r>
                  <a:rPr lang="en-US" altLang="zh-CN" sz="600" dirty="0">
                    <a:solidFill>
                      <a:srgbClr val="00A4DE"/>
                    </a:solidFill>
                    <a:latin typeface="汉仪菱心体简" panose="02010609000101010101" pitchFamily="49" charset="-122"/>
                    <a:ea typeface="汉仪菱心体简" panose="02010609000101010101" pitchFamily="49" charset="-122"/>
                  </a:rPr>
                  <a:t>OPTION</a:t>
                </a:r>
                <a:endParaRPr lang="zh-CN" altLang="en-US" sz="600" dirty="0">
                  <a:solidFill>
                    <a:srgbClr val="00A4DE"/>
                  </a:solidFill>
                  <a:latin typeface="汉仪菱心体简" panose="02010609000101010101" pitchFamily="49" charset="-122"/>
                  <a:ea typeface="汉仪菱心体简" panose="02010609000101010101" pitchFamily="49" charset="-122"/>
                </a:endParaRPr>
              </a:p>
            </p:txBody>
          </p:sp>
        </p:grpSp>
      </p:grpSp>
      <p:grpSp>
        <p:nvGrpSpPr>
          <p:cNvPr id="58" name="组合 57"/>
          <p:cNvGrpSpPr/>
          <p:nvPr/>
        </p:nvGrpSpPr>
        <p:grpSpPr>
          <a:xfrm>
            <a:off x="2863616" y="3001766"/>
            <a:ext cx="909721" cy="971669"/>
            <a:chOff x="2863616" y="3001766"/>
            <a:chExt cx="909721" cy="971669"/>
          </a:xfrm>
        </p:grpSpPr>
        <p:grpSp>
          <p:nvGrpSpPr>
            <p:cNvPr id="11" name="组合 10"/>
            <p:cNvGrpSpPr/>
            <p:nvPr/>
          </p:nvGrpSpPr>
          <p:grpSpPr>
            <a:xfrm>
              <a:off x="2937738" y="3001766"/>
              <a:ext cx="835599" cy="971669"/>
              <a:chOff x="3295850" y="2065379"/>
              <a:chExt cx="3592274" cy="4177307"/>
            </a:xfrm>
          </p:grpSpPr>
          <p:sp>
            <p:nvSpPr>
              <p:cNvPr id="30" name="圆角矩形 29"/>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2" name="圆角矩形 31"/>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25" name="组合 124"/>
            <p:cNvGrpSpPr/>
            <p:nvPr/>
          </p:nvGrpSpPr>
          <p:grpSpPr>
            <a:xfrm>
              <a:off x="2863616" y="3058532"/>
              <a:ext cx="772886" cy="467671"/>
              <a:chOff x="5159091" y="1157793"/>
              <a:chExt cx="1030514" cy="623561"/>
            </a:xfrm>
          </p:grpSpPr>
          <p:sp>
            <p:nvSpPr>
              <p:cNvPr id="126" name="文本框 125"/>
              <p:cNvSpPr txBox="1"/>
              <p:nvPr/>
            </p:nvSpPr>
            <p:spPr>
              <a:xfrm>
                <a:off x="5249658" y="1157793"/>
                <a:ext cx="830211" cy="615553"/>
              </a:xfrm>
              <a:prstGeom prst="rect">
                <a:avLst/>
              </a:prstGeom>
              <a:noFill/>
            </p:spPr>
            <p:txBody>
              <a:bodyPr wrap="square" rtlCol="0">
                <a:spAutoFit/>
              </a:bodyPr>
              <a:lstStyle/>
              <a:p>
                <a:pPr algn="ctr"/>
                <a:r>
                  <a:rPr lang="en-US" altLang="zh-CN" sz="2400" b="1" dirty="0">
                    <a:solidFill>
                      <a:srgbClr val="00A4DE"/>
                    </a:solidFill>
                    <a:latin typeface="汉仪菱心体简" panose="02010609000101010101" pitchFamily="49" charset="-122"/>
                    <a:ea typeface="汉仪菱心体简" panose="02010609000101010101" pitchFamily="49" charset="-122"/>
                  </a:rPr>
                  <a:t>04</a:t>
                </a:r>
                <a:endParaRPr lang="zh-CN" altLang="en-US" sz="2400" b="1" dirty="0">
                  <a:solidFill>
                    <a:srgbClr val="00A4DE"/>
                  </a:solidFill>
                  <a:latin typeface="汉仪菱心体简" panose="02010609000101010101" pitchFamily="49" charset="-122"/>
                  <a:ea typeface="汉仪菱心体简" panose="02010609000101010101" pitchFamily="49" charset="-122"/>
                </a:endParaRPr>
              </a:p>
            </p:txBody>
          </p:sp>
          <p:sp>
            <p:nvSpPr>
              <p:cNvPr id="127" name="文本框 126"/>
              <p:cNvSpPr txBox="1"/>
              <p:nvPr/>
            </p:nvSpPr>
            <p:spPr>
              <a:xfrm>
                <a:off x="5159091" y="1535133"/>
                <a:ext cx="1030514" cy="246221"/>
              </a:xfrm>
              <a:prstGeom prst="rect">
                <a:avLst/>
              </a:prstGeom>
              <a:noFill/>
            </p:spPr>
            <p:txBody>
              <a:bodyPr wrap="square" rtlCol="0">
                <a:spAutoFit/>
              </a:bodyPr>
              <a:lstStyle/>
              <a:p>
                <a:pPr algn="ctr"/>
                <a:r>
                  <a:rPr lang="en-US" altLang="zh-CN" sz="600" dirty="0">
                    <a:solidFill>
                      <a:srgbClr val="00A4DE"/>
                    </a:solidFill>
                    <a:latin typeface="汉仪菱心体简" panose="02010609000101010101" pitchFamily="49" charset="-122"/>
                    <a:ea typeface="汉仪菱心体简" panose="02010609000101010101" pitchFamily="49" charset="-122"/>
                  </a:rPr>
                  <a:t>OPTION</a:t>
                </a:r>
                <a:endParaRPr lang="zh-CN" altLang="en-US" sz="600" dirty="0">
                  <a:solidFill>
                    <a:srgbClr val="00A4DE"/>
                  </a:solidFill>
                  <a:latin typeface="汉仪菱心体简" panose="02010609000101010101" pitchFamily="49" charset="-122"/>
                  <a:ea typeface="汉仪菱心体简" panose="02010609000101010101" pitchFamily="49" charset="-122"/>
                </a:endParaRPr>
              </a:p>
            </p:txBody>
          </p:sp>
        </p:grpSp>
      </p:grpSp>
      <p:grpSp>
        <p:nvGrpSpPr>
          <p:cNvPr id="57" name="组合 56"/>
          <p:cNvGrpSpPr/>
          <p:nvPr/>
        </p:nvGrpSpPr>
        <p:grpSpPr>
          <a:xfrm>
            <a:off x="1963203" y="3743869"/>
            <a:ext cx="909652" cy="971669"/>
            <a:chOff x="1963203" y="3743869"/>
            <a:chExt cx="909652" cy="971669"/>
          </a:xfrm>
        </p:grpSpPr>
        <p:grpSp>
          <p:nvGrpSpPr>
            <p:cNvPr id="13" name="组合 12"/>
            <p:cNvGrpSpPr/>
            <p:nvPr/>
          </p:nvGrpSpPr>
          <p:grpSpPr>
            <a:xfrm>
              <a:off x="2037256" y="3743869"/>
              <a:ext cx="835599" cy="971669"/>
              <a:chOff x="3295850" y="2065379"/>
              <a:chExt cx="3592274" cy="4177307"/>
            </a:xfrm>
          </p:grpSpPr>
          <p:sp>
            <p:nvSpPr>
              <p:cNvPr id="22" name="圆角矩形 21"/>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4" name="圆角矩形 23"/>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28" name="组合 127"/>
            <p:cNvGrpSpPr/>
            <p:nvPr/>
          </p:nvGrpSpPr>
          <p:grpSpPr>
            <a:xfrm>
              <a:off x="1963203" y="3803261"/>
              <a:ext cx="772886" cy="467671"/>
              <a:chOff x="5159091" y="1157793"/>
              <a:chExt cx="1030514" cy="623561"/>
            </a:xfrm>
          </p:grpSpPr>
          <p:sp>
            <p:nvSpPr>
              <p:cNvPr id="129" name="文本框 128"/>
              <p:cNvSpPr txBox="1"/>
              <p:nvPr/>
            </p:nvSpPr>
            <p:spPr>
              <a:xfrm>
                <a:off x="5249658" y="1157793"/>
                <a:ext cx="830211" cy="615553"/>
              </a:xfrm>
              <a:prstGeom prst="rect">
                <a:avLst/>
              </a:prstGeom>
              <a:noFill/>
            </p:spPr>
            <p:txBody>
              <a:bodyPr wrap="square" rtlCol="0">
                <a:spAutoFit/>
              </a:bodyPr>
              <a:lstStyle/>
              <a:p>
                <a:pPr algn="ctr"/>
                <a:r>
                  <a:rPr lang="en-US" altLang="zh-CN" sz="2400" b="1" dirty="0">
                    <a:solidFill>
                      <a:srgbClr val="00A4DE"/>
                    </a:solidFill>
                    <a:latin typeface="汉仪菱心体简" panose="02010609000101010101" pitchFamily="49" charset="-122"/>
                    <a:ea typeface="汉仪菱心体简" panose="02010609000101010101" pitchFamily="49" charset="-122"/>
                  </a:rPr>
                  <a:t>05</a:t>
                </a:r>
                <a:endParaRPr lang="zh-CN" altLang="en-US" sz="2400" b="1" dirty="0">
                  <a:solidFill>
                    <a:srgbClr val="00A4DE"/>
                  </a:solidFill>
                  <a:latin typeface="汉仪菱心体简" panose="02010609000101010101" pitchFamily="49" charset="-122"/>
                  <a:ea typeface="汉仪菱心体简" panose="02010609000101010101" pitchFamily="49" charset="-122"/>
                </a:endParaRPr>
              </a:p>
            </p:txBody>
          </p:sp>
          <p:sp>
            <p:nvSpPr>
              <p:cNvPr id="130" name="文本框 129"/>
              <p:cNvSpPr txBox="1"/>
              <p:nvPr/>
            </p:nvSpPr>
            <p:spPr>
              <a:xfrm>
                <a:off x="5159091" y="1535133"/>
                <a:ext cx="1030514" cy="246221"/>
              </a:xfrm>
              <a:prstGeom prst="rect">
                <a:avLst/>
              </a:prstGeom>
              <a:noFill/>
            </p:spPr>
            <p:txBody>
              <a:bodyPr wrap="square" rtlCol="0">
                <a:spAutoFit/>
              </a:bodyPr>
              <a:lstStyle/>
              <a:p>
                <a:pPr algn="ctr"/>
                <a:r>
                  <a:rPr lang="en-US" altLang="zh-CN" sz="600" dirty="0">
                    <a:solidFill>
                      <a:srgbClr val="00A4DE"/>
                    </a:solidFill>
                    <a:latin typeface="汉仪菱心体简" panose="02010609000101010101" pitchFamily="49" charset="-122"/>
                    <a:ea typeface="汉仪菱心体简" panose="02010609000101010101" pitchFamily="49" charset="-122"/>
                  </a:rPr>
                  <a:t>OPTION</a:t>
                </a:r>
                <a:endParaRPr lang="zh-CN" altLang="en-US" sz="600" dirty="0">
                  <a:solidFill>
                    <a:srgbClr val="00A4DE"/>
                  </a:solidFill>
                  <a:latin typeface="汉仪菱心体简" panose="02010609000101010101" pitchFamily="49" charset="-122"/>
                  <a:ea typeface="汉仪菱心体简" panose="02010609000101010101" pitchFamily="49" charset="-122"/>
                </a:endParaRPr>
              </a:p>
            </p:txBody>
          </p:sp>
        </p:grpSp>
      </p:grpSp>
      <p:grpSp>
        <p:nvGrpSpPr>
          <p:cNvPr id="19" name="组合 18"/>
          <p:cNvGrpSpPr/>
          <p:nvPr/>
        </p:nvGrpSpPr>
        <p:grpSpPr>
          <a:xfrm>
            <a:off x="1383166" y="1852216"/>
            <a:ext cx="1606829" cy="1424102"/>
            <a:chOff x="1383166" y="1852216"/>
            <a:chExt cx="1606829" cy="1424102"/>
          </a:xfrm>
        </p:grpSpPr>
        <p:sp>
          <p:nvSpPr>
            <p:cNvPr id="14" name="Freeform 5"/>
            <p:cNvSpPr/>
            <p:nvPr/>
          </p:nvSpPr>
          <p:spPr bwMode="auto">
            <a:xfrm rot="10800000">
              <a:off x="1383166" y="1852216"/>
              <a:ext cx="1606829" cy="1424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20" name="Freeform 48"/>
            <p:cNvSpPr>
              <a:spLocks noEditPoints="1"/>
            </p:cNvSpPr>
            <p:nvPr/>
          </p:nvSpPr>
          <p:spPr bwMode="auto">
            <a:xfrm>
              <a:off x="1960906" y="2047562"/>
              <a:ext cx="451346" cy="490884"/>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31" name="文本框 130"/>
            <p:cNvSpPr txBox="1"/>
            <p:nvPr/>
          </p:nvSpPr>
          <p:spPr>
            <a:xfrm>
              <a:off x="1697413" y="2582541"/>
              <a:ext cx="1088770" cy="500137"/>
            </a:xfrm>
            <a:prstGeom prst="rect">
              <a:avLst/>
            </a:prstGeom>
            <a:noFill/>
          </p:spPr>
          <p:txBody>
            <a:bodyPr wrap="square" lIns="68580" tIns="34290" rIns="68580" bIns="34290"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2800" dirty="0">
                  <a:solidFill>
                    <a:schemeClr val="bg1">
                      <a:lumMod val="50000"/>
                    </a:schemeClr>
                  </a:solidFill>
                  <a:latin typeface="造字工房力黑（非商用）常规体" pitchFamily="50" charset="-122"/>
                  <a:ea typeface="造字工房力黑（非商用）常规体" pitchFamily="50" charset="-122"/>
                </a:rPr>
                <a:t>目 录</a:t>
              </a:r>
            </a:p>
          </p:txBody>
        </p:sp>
      </p:grpSp>
      <p:grpSp>
        <p:nvGrpSpPr>
          <p:cNvPr id="61" name="组合 60"/>
          <p:cNvGrpSpPr/>
          <p:nvPr/>
        </p:nvGrpSpPr>
        <p:grpSpPr>
          <a:xfrm>
            <a:off x="5372839" y="808571"/>
            <a:ext cx="614966" cy="545033"/>
            <a:chOff x="5372839" y="808571"/>
            <a:chExt cx="614966" cy="545033"/>
          </a:xfrm>
        </p:grpSpPr>
        <p:sp>
          <p:nvSpPr>
            <p:cNvPr id="52" name="Freeform 5"/>
            <p:cNvSpPr/>
            <p:nvPr/>
          </p:nvSpPr>
          <p:spPr bwMode="auto">
            <a:xfrm rot="10800000">
              <a:off x="5372839" y="808571"/>
              <a:ext cx="614966" cy="5450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132" name="Freeform 121"/>
            <p:cNvSpPr>
              <a:spLocks noEditPoints="1"/>
            </p:cNvSpPr>
            <p:nvPr/>
          </p:nvSpPr>
          <p:spPr bwMode="auto">
            <a:xfrm>
              <a:off x="5539751" y="902278"/>
              <a:ext cx="299603" cy="344511"/>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00A4DE"/>
            </a:solidFill>
            <a:ln w="9525">
              <a:noFill/>
              <a:round/>
            </a:ln>
          </p:spPr>
          <p:txBody>
            <a:bodyPr vert="horz" wrap="square" lIns="91440" tIns="45720" rIns="91440" bIns="45720" numCol="1" anchor="t" anchorCtr="0" compatLnSpc="1"/>
            <a:lstStyle/>
            <a:p>
              <a:endParaRPr lang="en-US">
                <a:solidFill>
                  <a:srgbClr val="22BFDE"/>
                </a:solidFill>
              </a:endParaRPr>
            </a:p>
          </p:txBody>
        </p:sp>
      </p:grpSp>
      <p:grpSp>
        <p:nvGrpSpPr>
          <p:cNvPr id="62" name="组合 61"/>
          <p:cNvGrpSpPr/>
          <p:nvPr/>
        </p:nvGrpSpPr>
        <p:grpSpPr>
          <a:xfrm>
            <a:off x="5372839" y="1564160"/>
            <a:ext cx="614966" cy="545033"/>
            <a:chOff x="5372839" y="1564160"/>
            <a:chExt cx="614966" cy="545033"/>
          </a:xfrm>
        </p:grpSpPr>
        <p:sp>
          <p:nvSpPr>
            <p:cNvPr id="53" name="Freeform 5"/>
            <p:cNvSpPr/>
            <p:nvPr/>
          </p:nvSpPr>
          <p:spPr bwMode="auto">
            <a:xfrm rot="10800000">
              <a:off x="5372839" y="1564160"/>
              <a:ext cx="614966" cy="5450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133" name="Freeform 74"/>
            <p:cNvSpPr>
              <a:spLocks noEditPoints="1"/>
            </p:cNvSpPr>
            <p:nvPr/>
          </p:nvSpPr>
          <p:spPr bwMode="auto">
            <a:xfrm>
              <a:off x="5519530" y="1680313"/>
              <a:ext cx="326313" cy="291384"/>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00A4DE"/>
            </a:solidFill>
            <a:ln w="9525">
              <a:noFill/>
              <a:round/>
            </a:ln>
          </p:spPr>
          <p:txBody>
            <a:bodyPr vert="horz" wrap="square" lIns="91440" tIns="45720" rIns="91440" bIns="45720" numCol="1" anchor="t" anchorCtr="0" compatLnSpc="1"/>
            <a:lstStyle/>
            <a:p>
              <a:endParaRPr lang="en-US"/>
            </a:p>
          </p:txBody>
        </p:sp>
      </p:grpSp>
      <p:grpSp>
        <p:nvGrpSpPr>
          <p:cNvPr id="63" name="组合 62"/>
          <p:cNvGrpSpPr/>
          <p:nvPr/>
        </p:nvGrpSpPr>
        <p:grpSpPr>
          <a:xfrm>
            <a:off x="5372839" y="2298265"/>
            <a:ext cx="614966" cy="545033"/>
            <a:chOff x="5372839" y="2298265"/>
            <a:chExt cx="614966" cy="545033"/>
          </a:xfrm>
        </p:grpSpPr>
        <p:sp>
          <p:nvSpPr>
            <p:cNvPr id="54" name="Freeform 5"/>
            <p:cNvSpPr/>
            <p:nvPr/>
          </p:nvSpPr>
          <p:spPr bwMode="auto">
            <a:xfrm rot="10800000">
              <a:off x="5372839" y="2298265"/>
              <a:ext cx="614966" cy="5450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a:solidFill>
                  <a:prstClr val="black"/>
                </a:solidFill>
              </a:endParaRPr>
            </a:p>
          </p:txBody>
        </p:sp>
        <p:grpSp>
          <p:nvGrpSpPr>
            <p:cNvPr id="2" name="组合 1"/>
            <p:cNvGrpSpPr/>
            <p:nvPr/>
          </p:nvGrpSpPr>
          <p:grpSpPr>
            <a:xfrm>
              <a:off x="5549954" y="2396876"/>
              <a:ext cx="257485" cy="360605"/>
              <a:chOff x="4888721" y="3447627"/>
              <a:chExt cx="336006" cy="470573"/>
            </a:xfrm>
            <a:solidFill>
              <a:srgbClr val="00A4DE"/>
            </a:solidFill>
          </p:grpSpPr>
          <p:sp>
            <p:nvSpPr>
              <p:cNvPr id="134" name="Freeform 111"/>
              <p:cNvSpPr>
                <a:spLocks noEditPoints="1"/>
              </p:cNvSpPr>
              <p:nvPr/>
            </p:nvSpPr>
            <p:spPr bwMode="auto">
              <a:xfrm>
                <a:off x="4888721" y="3447627"/>
                <a:ext cx="336006" cy="470573"/>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ln>
            </p:spPr>
            <p:txBody>
              <a:bodyPr vert="horz" wrap="square" lIns="91440" tIns="45720" rIns="91440" bIns="45720" numCol="1" anchor="t" anchorCtr="0" compatLnSpc="1"/>
              <a:lstStyle/>
              <a:p>
                <a:endParaRPr lang="en-US"/>
              </a:p>
            </p:txBody>
          </p:sp>
          <p:sp>
            <p:nvSpPr>
              <p:cNvPr id="135" name="Rectangle 112"/>
              <p:cNvSpPr>
                <a:spLocks noChangeArrowheads="1"/>
              </p:cNvSpPr>
              <p:nvPr/>
            </p:nvSpPr>
            <p:spPr bwMode="auto">
              <a:xfrm>
                <a:off x="5001823" y="3735750"/>
                <a:ext cx="162637" cy="33023"/>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136" name="Rectangle 113"/>
              <p:cNvSpPr>
                <a:spLocks noChangeArrowheads="1"/>
              </p:cNvSpPr>
              <p:nvPr/>
            </p:nvSpPr>
            <p:spPr bwMode="auto">
              <a:xfrm>
                <a:off x="5001823" y="3803446"/>
                <a:ext cx="162637" cy="33023"/>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137" name="Freeform 115"/>
              <p:cNvSpPr>
                <a:spLocks noEditPoints="1"/>
              </p:cNvSpPr>
              <p:nvPr/>
            </p:nvSpPr>
            <p:spPr bwMode="auto">
              <a:xfrm>
                <a:off x="5031544" y="3598706"/>
                <a:ext cx="102370" cy="10237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ln>
            </p:spPr>
            <p:txBody>
              <a:bodyPr vert="horz" wrap="square" lIns="91440" tIns="45720" rIns="91440" bIns="45720" numCol="1" anchor="t" anchorCtr="0" compatLnSpc="1"/>
              <a:lstStyle/>
              <a:p>
                <a:endParaRPr lang="en-US"/>
              </a:p>
            </p:txBody>
          </p:sp>
        </p:grpSp>
      </p:grpSp>
      <p:grpSp>
        <p:nvGrpSpPr>
          <p:cNvPr id="64" name="组合 63"/>
          <p:cNvGrpSpPr/>
          <p:nvPr/>
        </p:nvGrpSpPr>
        <p:grpSpPr>
          <a:xfrm>
            <a:off x="5372839" y="3050506"/>
            <a:ext cx="614966" cy="545033"/>
            <a:chOff x="5372839" y="3050506"/>
            <a:chExt cx="614966" cy="545033"/>
          </a:xfrm>
        </p:grpSpPr>
        <p:sp>
          <p:nvSpPr>
            <p:cNvPr id="55" name="Freeform 5"/>
            <p:cNvSpPr/>
            <p:nvPr/>
          </p:nvSpPr>
          <p:spPr bwMode="auto">
            <a:xfrm rot="10800000">
              <a:off x="5372839" y="3050506"/>
              <a:ext cx="614966" cy="5450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a:solidFill>
                  <a:prstClr val="black"/>
                </a:solidFill>
              </a:endParaRPr>
            </a:p>
          </p:txBody>
        </p:sp>
        <p:grpSp>
          <p:nvGrpSpPr>
            <p:cNvPr id="15" name="组合 14"/>
            <p:cNvGrpSpPr/>
            <p:nvPr/>
          </p:nvGrpSpPr>
          <p:grpSpPr>
            <a:xfrm>
              <a:off x="5529595" y="3158987"/>
              <a:ext cx="339464" cy="328072"/>
              <a:chOff x="5287939" y="2592590"/>
              <a:chExt cx="473076" cy="457200"/>
            </a:xfrm>
            <a:solidFill>
              <a:srgbClr val="00A4DE"/>
            </a:solidFill>
          </p:grpSpPr>
          <p:sp>
            <p:nvSpPr>
              <p:cNvPr id="138" name="Freeform 81"/>
              <p:cNvSpPr>
                <a:spLocks noEditPoints="1"/>
              </p:cNvSpPr>
              <p:nvPr/>
            </p:nvSpPr>
            <p:spPr bwMode="auto">
              <a:xfrm>
                <a:off x="5387952" y="2925965"/>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ln>
            </p:spPr>
            <p:txBody>
              <a:bodyPr vert="horz" wrap="square" lIns="91440" tIns="45720" rIns="91440" bIns="45720" numCol="1" anchor="t" anchorCtr="0" compatLnSpc="1"/>
              <a:lstStyle/>
              <a:p>
                <a:endParaRPr lang="en-US"/>
              </a:p>
            </p:txBody>
          </p:sp>
          <p:sp>
            <p:nvSpPr>
              <p:cNvPr id="139" name="Freeform 82"/>
              <p:cNvSpPr>
                <a:spLocks noEditPoints="1"/>
              </p:cNvSpPr>
              <p:nvPr/>
            </p:nvSpPr>
            <p:spPr bwMode="auto">
              <a:xfrm>
                <a:off x="5468914" y="2856115"/>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ln>
            </p:spPr>
            <p:txBody>
              <a:bodyPr vert="horz" wrap="square" lIns="91440" tIns="45720" rIns="91440" bIns="45720" numCol="1" anchor="t" anchorCtr="0" compatLnSpc="1"/>
              <a:lstStyle/>
              <a:p>
                <a:endParaRPr lang="en-US"/>
              </a:p>
            </p:txBody>
          </p:sp>
          <p:sp>
            <p:nvSpPr>
              <p:cNvPr id="140" name="Freeform 83"/>
              <p:cNvSpPr>
                <a:spLocks noEditPoints="1"/>
              </p:cNvSpPr>
              <p:nvPr/>
            </p:nvSpPr>
            <p:spPr bwMode="auto">
              <a:xfrm>
                <a:off x="5391127" y="2829127"/>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ln>
            </p:spPr>
            <p:txBody>
              <a:bodyPr vert="horz" wrap="square" lIns="91440" tIns="45720" rIns="91440" bIns="45720" numCol="1" anchor="t" anchorCtr="0" compatLnSpc="1"/>
              <a:lstStyle/>
              <a:p>
                <a:endParaRPr lang="en-US"/>
              </a:p>
            </p:txBody>
          </p:sp>
          <p:sp>
            <p:nvSpPr>
              <p:cNvPr id="141" name="Freeform 84"/>
              <p:cNvSpPr>
                <a:spLocks noEditPoints="1"/>
              </p:cNvSpPr>
              <p:nvPr/>
            </p:nvSpPr>
            <p:spPr bwMode="auto">
              <a:xfrm>
                <a:off x="5467327" y="2592590"/>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ln>
            </p:spPr>
            <p:txBody>
              <a:bodyPr vert="horz" wrap="square" lIns="91440" tIns="45720" rIns="91440" bIns="45720" numCol="1" anchor="t" anchorCtr="0" compatLnSpc="1"/>
              <a:lstStyle/>
              <a:p>
                <a:endParaRPr lang="en-US"/>
              </a:p>
            </p:txBody>
          </p:sp>
          <p:sp>
            <p:nvSpPr>
              <p:cNvPr id="142" name="Freeform 85"/>
              <p:cNvSpPr>
                <a:spLocks noEditPoints="1"/>
              </p:cNvSpPr>
              <p:nvPr/>
            </p:nvSpPr>
            <p:spPr bwMode="auto">
              <a:xfrm>
                <a:off x="5287939" y="2592590"/>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ln>
            </p:spPr>
            <p:txBody>
              <a:bodyPr vert="horz" wrap="square" lIns="91440" tIns="45720" rIns="91440" bIns="45720" numCol="1" anchor="t" anchorCtr="0" compatLnSpc="1"/>
              <a:lstStyle/>
              <a:p>
                <a:endParaRPr lang="en-US"/>
              </a:p>
            </p:txBody>
          </p:sp>
        </p:grpSp>
      </p:grpSp>
      <p:grpSp>
        <p:nvGrpSpPr>
          <p:cNvPr id="65" name="组合 64"/>
          <p:cNvGrpSpPr/>
          <p:nvPr/>
        </p:nvGrpSpPr>
        <p:grpSpPr>
          <a:xfrm>
            <a:off x="5372839" y="3795600"/>
            <a:ext cx="614966" cy="545033"/>
            <a:chOff x="5372839" y="3795600"/>
            <a:chExt cx="614966" cy="545033"/>
          </a:xfrm>
        </p:grpSpPr>
        <p:sp>
          <p:nvSpPr>
            <p:cNvPr id="56" name="Freeform 5"/>
            <p:cNvSpPr/>
            <p:nvPr/>
          </p:nvSpPr>
          <p:spPr bwMode="auto">
            <a:xfrm rot="10800000">
              <a:off x="5372839" y="3795600"/>
              <a:ext cx="614966" cy="5450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a:solidFill>
                  <a:prstClr val="black"/>
                </a:solidFill>
              </a:endParaRPr>
            </a:p>
          </p:txBody>
        </p:sp>
        <p:grpSp>
          <p:nvGrpSpPr>
            <p:cNvPr id="16" name="组合 15"/>
            <p:cNvGrpSpPr/>
            <p:nvPr/>
          </p:nvGrpSpPr>
          <p:grpSpPr>
            <a:xfrm>
              <a:off x="5493712" y="3948807"/>
              <a:ext cx="371088" cy="233542"/>
              <a:chOff x="3786015" y="3490295"/>
              <a:chExt cx="580546" cy="365363"/>
            </a:xfrm>
            <a:solidFill>
              <a:srgbClr val="00A4DE"/>
            </a:solidFill>
          </p:grpSpPr>
          <p:sp>
            <p:nvSpPr>
              <p:cNvPr id="143" name="Freeform 92"/>
              <p:cNvSpPr>
                <a:spLocks noEditPoints="1"/>
              </p:cNvSpPr>
              <p:nvPr/>
            </p:nvSpPr>
            <p:spPr bwMode="auto">
              <a:xfrm>
                <a:off x="3786015" y="3490295"/>
                <a:ext cx="580546" cy="327257"/>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ln>
            </p:spPr>
            <p:txBody>
              <a:bodyPr vert="horz" wrap="square" lIns="91440" tIns="45720" rIns="91440" bIns="45720" numCol="1" anchor="t" anchorCtr="0" compatLnSpc="1"/>
              <a:lstStyle/>
              <a:p>
                <a:endParaRPr lang="en-US"/>
              </a:p>
            </p:txBody>
          </p:sp>
          <p:sp>
            <p:nvSpPr>
              <p:cNvPr id="144" name="Freeform 93"/>
              <p:cNvSpPr>
                <a:spLocks noEditPoints="1"/>
              </p:cNvSpPr>
              <p:nvPr/>
            </p:nvSpPr>
            <p:spPr bwMode="auto">
              <a:xfrm>
                <a:off x="3859983" y="3757033"/>
                <a:ext cx="98625" cy="98625"/>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ln>
            </p:spPr>
            <p:txBody>
              <a:bodyPr vert="horz" wrap="square" lIns="91440" tIns="45720" rIns="91440" bIns="45720" numCol="1" anchor="t" anchorCtr="0" compatLnSpc="1"/>
              <a:lstStyle/>
              <a:p>
                <a:endParaRPr lang="en-US"/>
              </a:p>
            </p:txBody>
          </p:sp>
          <p:sp>
            <p:nvSpPr>
              <p:cNvPr id="145" name="Freeform 94"/>
              <p:cNvSpPr>
                <a:spLocks noEditPoints="1"/>
              </p:cNvSpPr>
              <p:nvPr/>
            </p:nvSpPr>
            <p:spPr bwMode="auto">
              <a:xfrm>
                <a:off x="4178275" y="3757033"/>
                <a:ext cx="103108" cy="98625"/>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ln>
            </p:spPr>
            <p:txBody>
              <a:bodyPr vert="horz" wrap="square" lIns="91440" tIns="45720" rIns="91440" bIns="45720" numCol="1" anchor="t" anchorCtr="0" compatLnSpc="1"/>
              <a:lstStyle/>
              <a:p>
                <a:endParaRPr lang="en-US"/>
              </a:p>
            </p:txBody>
          </p:sp>
        </p:grpSp>
      </p:gr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ppt_w</p:attrName>
                                        </p:attrNameLst>
                                      </p:cBhvr>
                                      <p:tavLst>
                                        <p:tav tm="0">
                                          <p:val>
                                            <p:fltVal val="0"/>
                                          </p:val>
                                        </p:tav>
                                        <p:tav tm="100000">
                                          <p:val>
                                            <p:strVal val="#ppt_w"/>
                                          </p:val>
                                        </p:tav>
                                      </p:tavLst>
                                    </p:anim>
                                    <p:anim calcmode="lin" valueType="num">
                                      <p:cBhvr>
                                        <p:cTn id="24" dur="500" fill="hold"/>
                                        <p:tgtEl>
                                          <p:spTgt spid="60"/>
                                        </p:tgtEl>
                                        <p:attrNameLst>
                                          <p:attrName>ppt_h</p:attrName>
                                        </p:attrNameLst>
                                      </p:cBhvr>
                                      <p:tavLst>
                                        <p:tav tm="0">
                                          <p:val>
                                            <p:fltVal val="0"/>
                                          </p:val>
                                        </p:tav>
                                        <p:tav tm="100000">
                                          <p:val>
                                            <p:strVal val="#ppt_h"/>
                                          </p:val>
                                        </p:tav>
                                      </p:tavLst>
                                    </p:anim>
                                    <p:animEffect transition="in" filter="fade">
                                      <p:cBhvr>
                                        <p:cTn id="25" dur="500"/>
                                        <p:tgtEl>
                                          <p:spTgt spid="6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p:cTn id="29" dur="500" fill="hold"/>
                                        <p:tgtEl>
                                          <p:spTgt spid="59"/>
                                        </p:tgtEl>
                                        <p:attrNameLst>
                                          <p:attrName>ppt_w</p:attrName>
                                        </p:attrNameLst>
                                      </p:cBhvr>
                                      <p:tavLst>
                                        <p:tav tm="0">
                                          <p:val>
                                            <p:fltVal val="0"/>
                                          </p:val>
                                        </p:tav>
                                        <p:tav tm="100000">
                                          <p:val>
                                            <p:strVal val="#ppt_w"/>
                                          </p:val>
                                        </p:tav>
                                      </p:tavLst>
                                    </p:anim>
                                    <p:anim calcmode="lin" valueType="num">
                                      <p:cBhvr>
                                        <p:cTn id="30" dur="500" fill="hold"/>
                                        <p:tgtEl>
                                          <p:spTgt spid="59"/>
                                        </p:tgtEl>
                                        <p:attrNameLst>
                                          <p:attrName>ppt_h</p:attrName>
                                        </p:attrNameLst>
                                      </p:cBhvr>
                                      <p:tavLst>
                                        <p:tav tm="0">
                                          <p:val>
                                            <p:fltVal val="0"/>
                                          </p:val>
                                        </p:tav>
                                        <p:tav tm="100000">
                                          <p:val>
                                            <p:strVal val="#ppt_h"/>
                                          </p:val>
                                        </p:tav>
                                      </p:tavLst>
                                    </p:anim>
                                    <p:animEffect transition="in" filter="fade">
                                      <p:cBhvr>
                                        <p:cTn id="31" dur="500"/>
                                        <p:tgtEl>
                                          <p:spTgt spid="59"/>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par>
                                <p:cTn id="44" presetID="22" presetClass="entr" presetSubtype="8" fill="hold" nodeType="withEffect">
                                  <p:stCondLst>
                                    <p:cond delay="50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22" presetClass="entr" presetSubtype="8" fill="hold" nodeType="withEffect">
                                  <p:stCondLst>
                                    <p:cond delay="50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par>
                                <p:cTn id="50" presetID="22" presetClass="entr" presetSubtype="8" fill="hold" nodeType="withEffect">
                                  <p:stCondLst>
                                    <p:cond delay="50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par>
                                <p:cTn id="53" presetID="22" presetClass="entr" presetSubtype="8" fill="hold" nodeType="withEffect">
                                  <p:stCondLst>
                                    <p:cond delay="50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500"/>
                                        <p:tgtEl>
                                          <p:spTgt spid="4"/>
                                        </p:tgtEl>
                                      </p:cBhvr>
                                    </p:animEffect>
                                  </p:childTnLst>
                                </p:cTn>
                              </p:par>
                              <p:par>
                                <p:cTn id="56" presetID="22" presetClass="entr" presetSubtype="8" fill="hold" nodeType="withEffect">
                                  <p:stCondLst>
                                    <p:cond delay="50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par>
                          <p:cTn id="59" fill="hold">
                            <p:stCondLst>
                              <p:cond delay="3500"/>
                            </p:stCondLst>
                            <p:childTnLst>
                              <p:par>
                                <p:cTn id="60" presetID="53" presetClass="entr" presetSubtype="16"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childTnLst>
                          </p:cTn>
                        </p:par>
                        <p:par>
                          <p:cTn id="65" fill="hold">
                            <p:stCondLst>
                              <p:cond delay="4000"/>
                            </p:stCondLst>
                            <p:childTnLst>
                              <p:par>
                                <p:cTn id="66" presetID="22" presetClass="entr" presetSubtype="1" fill="hold" nodeType="after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wipe(up)">
                                      <p:cBhvr>
                                        <p:cTn id="68" dur="500"/>
                                        <p:tgtEl>
                                          <p:spTgt spid="101"/>
                                        </p:tgtEl>
                                      </p:cBhvr>
                                    </p:animEffect>
                                  </p:childTnLst>
                                </p:cTn>
                              </p:par>
                            </p:childTnLst>
                          </p:cTn>
                        </p:par>
                        <p:par>
                          <p:cTn id="69" fill="hold">
                            <p:stCondLst>
                              <p:cond delay="4500"/>
                            </p:stCondLst>
                            <p:childTnLst>
                              <p:par>
                                <p:cTn id="70" presetID="53" presetClass="entr" presetSubtype="16"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p:cTn id="72" dur="500" fill="hold"/>
                                        <p:tgtEl>
                                          <p:spTgt spid="62"/>
                                        </p:tgtEl>
                                        <p:attrNameLst>
                                          <p:attrName>ppt_w</p:attrName>
                                        </p:attrNameLst>
                                      </p:cBhvr>
                                      <p:tavLst>
                                        <p:tav tm="0">
                                          <p:val>
                                            <p:fltVal val="0"/>
                                          </p:val>
                                        </p:tav>
                                        <p:tav tm="100000">
                                          <p:val>
                                            <p:strVal val="#ppt_w"/>
                                          </p:val>
                                        </p:tav>
                                      </p:tavLst>
                                    </p:anim>
                                    <p:anim calcmode="lin" valueType="num">
                                      <p:cBhvr>
                                        <p:cTn id="73" dur="500" fill="hold"/>
                                        <p:tgtEl>
                                          <p:spTgt spid="62"/>
                                        </p:tgtEl>
                                        <p:attrNameLst>
                                          <p:attrName>ppt_h</p:attrName>
                                        </p:attrNameLst>
                                      </p:cBhvr>
                                      <p:tavLst>
                                        <p:tav tm="0">
                                          <p:val>
                                            <p:fltVal val="0"/>
                                          </p:val>
                                        </p:tav>
                                        <p:tav tm="100000">
                                          <p:val>
                                            <p:strVal val="#ppt_h"/>
                                          </p:val>
                                        </p:tav>
                                      </p:tavLst>
                                    </p:anim>
                                    <p:animEffect transition="in" filter="fade">
                                      <p:cBhvr>
                                        <p:cTn id="74" dur="500"/>
                                        <p:tgtEl>
                                          <p:spTgt spid="62"/>
                                        </p:tgtEl>
                                      </p:cBhvr>
                                    </p:animEffect>
                                  </p:childTnLst>
                                </p:cTn>
                              </p:par>
                            </p:childTnLst>
                          </p:cTn>
                        </p:par>
                        <p:par>
                          <p:cTn id="75" fill="hold">
                            <p:stCondLst>
                              <p:cond delay="5000"/>
                            </p:stCondLst>
                            <p:childTnLst>
                              <p:par>
                                <p:cTn id="76" presetID="22" presetClass="entr" presetSubtype="1" fill="hold" nodeType="afterEffect">
                                  <p:stCondLst>
                                    <p:cond delay="0"/>
                                  </p:stCondLst>
                                  <p:childTnLst>
                                    <p:set>
                                      <p:cBhvr>
                                        <p:cTn id="77" dur="1" fill="hold">
                                          <p:stCondLst>
                                            <p:cond delay="0"/>
                                          </p:stCondLst>
                                        </p:cTn>
                                        <p:tgtEl>
                                          <p:spTgt spid="104"/>
                                        </p:tgtEl>
                                        <p:attrNameLst>
                                          <p:attrName>style.visibility</p:attrName>
                                        </p:attrNameLst>
                                      </p:cBhvr>
                                      <p:to>
                                        <p:strVal val="visible"/>
                                      </p:to>
                                    </p:set>
                                    <p:animEffect transition="in" filter="wipe(up)">
                                      <p:cBhvr>
                                        <p:cTn id="78" dur="500"/>
                                        <p:tgtEl>
                                          <p:spTgt spid="104"/>
                                        </p:tgtEl>
                                      </p:cBhvr>
                                    </p:animEffect>
                                  </p:childTnLst>
                                </p:cTn>
                              </p:par>
                            </p:childTnLst>
                          </p:cTn>
                        </p:par>
                        <p:par>
                          <p:cTn id="79" fill="hold">
                            <p:stCondLst>
                              <p:cond delay="5500"/>
                            </p:stCondLst>
                            <p:childTnLst>
                              <p:par>
                                <p:cTn id="80" presetID="53" presetClass="entr" presetSubtype="16" fill="hold" nodeType="after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p:cTn id="82" dur="500" fill="hold"/>
                                        <p:tgtEl>
                                          <p:spTgt spid="63"/>
                                        </p:tgtEl>
                                        <p:attrNameLst>
                                          <p:attrName>ppt_w</p:attrName>
                                        </p:attrNameLst>
                                      </p:cBhvr>
                                      <p:tavLst>
                                        <p:tav tm="0">
                                          <p:val>
                                            <p:fltVal val="0"/>
                                          </p:val>
                                        </p:tav>
                                        <p:tav tm="100000">
                                          <p:val>
                                            <p:strVal val="#ppt_w"/>
                                          </p:val>
                                        </p:tav>
                                      </p:tavLst>
                                    </p:anim>
                                    <p:anim calcmode="lin" valueType="num">
                                      <p:cBhvr>
                                        <p:cTn id="83" dur="500" fill="hold"/>
                                        <p:tgtEl>
                                          <p:spTgt spid="63"/>
                                        </p:tgtEl>
                                        <p:attrNameLst>
                                          <p:attrName>ppt_h</p:attrName>
                                        </p:attrNameLst>
                                      </p:cBhvr>
                                      <p:tavLst>
                                        <p:tav tm="0">
                                          <p:val>
                                            <p:fltVal val="0"/>
                                          </p:val>
                                        </p:tav>
                                        <p:tav tm="100000">
                                          <p:val>
                                            <p:strVal val="#ppt_h"/>
                                          </p:val>
                                        </p:tav>
                                      </p:tavLst>
                                    </p:anim>
                                    <p:animEffect transition="in" filter="fade">
                                      <p:cBhvr>
                                        <p:cTn id="84" dur="500"/>
                                        <p:tgtEl>
                                          <p:spTgt spid="63"/>
                                        </p:tgtEl>
                                      </p:cBhvr>
                                    </p:animEffect>
                                  </p:childTnLst>
                                </p:cTn>
                              </p:par>
                            </p:childTnLst>
                          </p:cTn>
                        </p:par>
                        <p:par>
                          <p:cTn id="85" fill="hold">
                            <p:stCondLst>
                              <p:cond delay="6000"/>
                            </p:stCondLst>
                            <p:childTnLst>
                              <p:par>
                                <p:cTn id="86" presetID="22" presetClass="entr" presetSubtype="1" fill="hold" nodeType="afterEffect">
                                  <p:stCondLst>
                                    <p:cond delay="0"/>
                                  </p:stCondLst>
                                  <p:childTnLst>
                                    <p:set>
                                      <p:cBhvr>
                                        <p:cTn id="87" dur="1" fill="hold">
                                          <p:stCondLst>
                                            <p:cond delay="0"/>
                                          </p:stCondLst>
                                        </p:cTn>
                                        <p:tgtEl>
                                          <p:spTgt spid="107"/>
                                        </p:tgtEl>
                                        <p:attrNameLst>
                                          <p:attrName>style.visibility</p:attrName>
                                        </p:attrNameLst>
                                      </p:cBhvr>
                                      <p:to>
                                        <p:strVal val="visible"/>
                                      </p:to>
                                    </p:set>
                                    <p:animEffect transition="in" filter="wipe(up)">
                                      <p:cBhvr>
                                        <p:cTn id="88" dur="500"/>
                                        <p:tgtEl>
                                          <p:spTgt spid="107"/>
                                        </p:tgtEl>
                                      </p:cBhvr>
                                    </p:animEffect>
                                  </p:childTnLst>
                                </p:cTn>
                              </p:par>
                            </p:childTnLst>
                          </p:cTn>
                        </p:par>
                        <p:par>
                          <p:cTn id="89" fill="hold">
                            <p:stCondLst>
                              <p:cond delay="6500"/>
                            </p:stCondLst>
                            <p:childTnLst>
                              <p:par>
                                <p:cTn id="90" presetID="53" presetClass="entr" presetSubtype="16" fill="hold" nodeType="afterEffect">
                                  <p:stCondLst>
                                    <p:cond delay="0"/>
                                  </p:st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Effect transition="in" filter="fade">
                                      <p:cBhvr>
                                        <p:cTn id="94" dur="500"/>
                                        <p:tgtEl>
                                          <p:spTgt spid="64"/>
                                        </p:tgtEl>
                                      </p:cBhvr>
                                    </p:animEffect>
                                  </p:childTnLst>
                                </p:cTn>
                              </p:par>
                            </p:childTnLst>
                          </p:cTn>
                        </p:par>
                        <p:par>
                          <p:cTn id="95" fill="hold">
                            <p:stCondLst>
                              <p:cond delay="7000"/>
                            </p:stCondLst>
                            <p:childTnLst>
                              <p:par>
                                <p:cTn id="96" presetID="22" presetClass="entr" presetSubtype="1" fill="hold" nodeType="afterEffect">
                                  <p:stCondLst>
                                    <p:cond delay="0"/>
                                  </p:stCondLst>
                                  <p:childTnLst>
                                    <p:set>
                                      <p:cBhvr>
                                        <p:cTn id="97" dur="1" fill="hold">
                                          <p:stCondLst>
                                            <p:cond delay="0"/>
                                          </p:stCondLst>
                                        </p:cTn>
                                        <p:tgtEl>
                                          <p:spTgt spid="110"/>
                                        </p:tgtEl>
                                        <p:attrNameLst>
                                          <p:attrName>style.visibility</p:attrName>
                                        </p:attrNameLst>
                                      </p:cBhvr>
                                      <p:to>
                                        <p:strVal val="visible"/>
                                      </p:to>
                                    </p:set>
                                    <p:animEffect transition="in" filter="wipe(up)">
                                      <p:cBhvr>
                                        <p:cTn id="98" dur="500"/>
                                        <p:tgtEl>
                                          <p:spTgt spid="110"/>
                                        </p:tgtEl>
                                      </p:cBhvr>
                                    </p:animEffect>
                                  </p:childTnLst>
                                </p:cTn>
                              </p:par>
                            </p:childTnLst>
                          </p:cTn>
                        </p:par>
                        <p:par>
                          <p:cTn id="99" fill="hold">
                            <p:stCondLst>
                              <p:cond delay="7500"/>
                            </p:stCondLst>
                            <p:childTnLst>
                              <p:par>
                                <p:cTn id="100" presetID="53" presetClass="entr" presetSubtype="16"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500" fill="hold"/>
                                        <p:tgtEl>
                                          <p:spTgt spid="65"/>
                                        </p:tgtEl>
                                        <p:attrNameLst>
                                          <p:attrName>ppt_w</p:attrName>
                                        </p:attrNameLst>
                                      </p:cBhvr>
                                      <p:tavLst>
                                        <p:tav tm="0">
                                          <p:val>
                                            <p:fltVal val="0"/>
                                          </p:val>
                                        </p:tav>
                                        <p:tav tm="100000">
                                          <p:val>
                                            <p:strVal val="#ppt_w"/>
                                          </p:val>
                                        </p:tav>
                                      </p:tavLst>
                                    </p:anim>
                                    <p:anim calcmode="lin" valueType="num">
                                      <p:cBhvr>
                                        <p:cTn id="103" dur="500" fill="hold"/>
                                        <p:tgtEl>
                                          <p:spTgt spid="65"/>
                                        </p:tgtEl>
                                        <p:attrNameLst>
                                          <p:attrName>ppt_h</p:attrName>
                                        </p:attrNameLst>
                                      </p:cBhvr>
                                      <p:tavLst>
                                        <p:tav tm="0">
                                          <p:val>
                                            <p:fltVal val="0"/>
                                          </p:val>
                                        </p:tav>
                                        <p:tav tm="100000">
                                          <p:val>
                                            <p:strVal val="#ppt_h"/>
                                          </p:val>
                                        </p:tav>
                                      </p:tavLst>
                                    </p:anim>
                                    <p:animEffect transition="in" filter="fade">
                                      <p:cBhvr>
                                        <p:cTn id="104" dur="500"/>
                                        <p:tgtEl>
                                          <p:spTgt spid="65"/>
                                        </p:tgtEl>
                                      </p:cBhvr>
                                    </p:animEffect>
                                  </p:childTnLst>
                                </p:cTn>
                              </p:par>
                            </p:childTnLst>
                          </p:cTn>
                        </p:par>
                        <p:par>
                          <p:cTn id="105" fill="hold">
                            <p:stCondLst>
                              <p:cond delay="8000"/>
                            </p:stCondLst>
                            <p:childTnLst>
                              <p:par>
                                <p:cTn id="106" presetID="22" presetClass="entr" presetSubtype="1" fill="hold" nodeType="afterEffect">
                                  <p:stCondLst>
                                    <p:cond delay="0"/>
                                  </p:stCondLst>
                                  <p:childTnLst>
                                    <p:set>
                                      <p:cBhvr>
                                        <p:cTn id="107" dur="1" fill="hold">
                                          <p:stCondLst>
                                            <p:cond delay="0"/>
                                          </p:stCondLst>
                                        </p:cTn>
                                        <p:tgtEl>
                                          <p:spTgt spid="113"/>
                                        </p:tgtEl>
                                        <p:attrNameLst>
                                          <p:attrName>style.visibility</p:attrName>
                                        </p:attrNameLst>
                                      </p:cBhvr>
                                      <p:to>
                                        <p:strVal val="visible"/>
                                      </p:to>
                                    </p:set>
                                    <p:animEffect transition="in" filter="wipe(up)">
                                      <p:cBhvr>
                                        <p:cTn id="108"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110"/>
          <p:cNvSpPr>
            <a:spLocks noEditPoints="1"/>
          </p:cNvSpPr>
          <p:nvPr/>
        </p:nvSpPr>
        <p:spPr bwMode="auto">
          <a:xfrm>
            <a:off x="786136" y="1131575"/>
            <a:ext cx="2836089" cy="194210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grpSp>
        <p:nvGrpSpPr>
          <p:cNvPr id="19" name="Group 18"/>
          <p:cNvGrpSpPr/>
          <p:nvPr/>
        </p:nvGrpSpPr>
        <p:grpSpPr>
          <a:xfrm>
            <a:off x="6969346" y="1368630"/>
            <a:ext cx="1020762" cy="1133475"/>
            <a:chOff x="5265738" y="1744663"/>
            <a:chExt cx="1020762" cy="1133475"/>
          </a:xfrm>
          <a:solidFill>
            <a:srgbClr val="00B0F0"/>
          </a:solidFill>
        </p:grpSpPr>
        <p:sp>
          <p:nvSpPr>
            <p:cNvPr id="3077" name="Freeform 5"/>
            <p:cNvSpPr>
              <a:spLocks noEditPoints="1"/>
            </p:cNvSpPr>
            <p:nvPr/>
          </p:nvSpPr>
          <p:spPr bwMode="auto">
            <a:xfrm>
              <a:off x="5535613" y="2108201"/>
              <a:ext cx="481012" cy="338138"/>
            </a:xfrm>
            <a:custGeom>
              <a:avLst/>
              <a:gdLst/>
              <a:ahLst/>
              <a:cxnLst>
                <a:cxn ang="0">
                  <a:pos x="64" y="88"/>
                </a:cxn>
                <a:cxn ang="0">
                  <a:pos x="127" y="0"/>
                </a:cxn>
                <a:cxn ang="0">
                  <a:pos x="0" y="0"/>
                </a:cxn>
                <a:cxn ang="0">
                  <a:pos x="64" y="88"/>
                </a:cxn>
                <a:cxn ang="0">
                  <a:pos x="64" y="88"/>
                </a:cxn>
                <a:cxn ang="0">
                  <a:pos x="64" y="88"/>
                </a:cxn>
              </a:cxnLst>
              <a:rect l="0" t="0" r="r" b="b"/>
              <a:pathLst>
                <a:path w="127" h="89">
                  <a:moveTo>
                    <a:pt x="64" y="88"/>
                  </a:moveTo>
                  <a:cubicBezTo>
                    <a:pt x="102" y="87"/>
                    <a:pt x="127" y="52"/>
                    <a:pt x="127" y="0"/>
                  </a:cubicBezTo>
                  <a:cubicBezTo>
                    <a:pt x="0" y="0"/>
                    <a:pt x="0" y="0"/>
                    <a:pt x="0" y="0"/>
                  </a:cubicBezTo>
                  <a:cubicBezTo>
                    <a:pt x="1" y="54"/>
                    <a:pt x="25" y="89"/>
                    <a:pt x="64" y="88"/>
                  </a:cubicBezTo>
                  <a:close/>
                  <a:moveTo>
                    <a:pt x="64" y="88"/>
                  </a:moveTo>
                  <a:cubicBezTo>
                    <a:pt x="64" y="88"/>
                    <a:pt x="64" y="88"/>
                    <a:pt x="64" y="88"/>
                  </a:cubicBezTo>
                </a:path>
              </a:pathLst>
            </a:custGeom>
            <a:grpFill/>
            <a:ln w="9525">
              <a:noFill/>
              <a:round/>
            </a:ln>
          </p:spPr>
          <p:txBody>
            <a:bodyPr vert="horz" wrap="square" lIns="91440" tIns="45720" rIns="91440" bIns="45720" numCol="1" anchor="t" anchorCtr="0" compatLnSpc="1"/>
            <a:lstStyle/>
            <a:p>
              <a:endParaRPr lang="en-US"/>
            </a:p>
          </p:txBody>
        </p:sp>
        <p:sp>
          <p:nvSpPr>
            <p:cNvPr id="3078" name="Freeform 6"/>
            <p:cNvSpPr>
              <a:spLocks noEditPoints="1"/>
            </p:cNvSpPr>
            <p:nvPr/>
          </p:nvSpPr>
          <p:spPr bwMode="auto">
            <a:xfrm>
              <a:off x="5265738" y="2430463"/>
              <a:ext cx="1020762" cy="447675"/>
            </a:xfrm>
            <a:custGeom>
              <a:avLst/>
              <a:gdLst/>
              <a:ahLst/>
              <a:cxnLst>
                <a:cxn ang="0">
                  <a:pos x="222" y="39"/>
                </a:cxn>
                <a:cxn ang="0">
                  <a:pos x="210" y="28"/>
                </a:cxn>
                <a:cxn ang="0">
                  <a:pos x="176" y="13"/>
                </a:cxn>
                <a:cxn ang="0">
                  <a:pos x="162" y="1"/>
                </a:cxn>
                <a:cxn ang="0">
                  <a:pos x="134" y="26"/>
                </a:cxn>
                <a:cxn ang="0">
                  <a:pos x="108" y="0"/>
                </a:cxn>
                <a:cxn ang="0">
                  <a:pos x="92" y="14"/>
                </a:cxn>
                <a:cxn ang="0">
                  <a:pos x="59" y="29"/>
                </a:cxn>
                <a:cxn ang="0">
                  <a:pos x="48" y="39"/>
                </a:cxn>
                <a:cxn ang="0">
                  <a:pos x="0" y="118"/>
                </a:cxn>
                <a:cxn ang="0">
                  <a:pos x="121" y="118"/>
                </a:cxn>
                <a:cxn ang="0">
                  <a:pos x="134" y="53"/>
                </a:cxn>
                <a:cxn ang="0">
                  <a:pos x="148" y="118"/>
                </a:cxn>
                <a:cxn ang="0">
                  <a:pos x="269" y="118"/>
                </a:cxn>
                <a:cxn ang="0">
                  <a:pos x="222" y="39"/>
                </a:cxn>
                <a:cxn ang="0">
                  <a:pos x="212" y="86"/>
                </a:cxn>
                <a:cxn ang="0">
                  <a:pos x="200" y="86"/>
                </a:cxn>
                <a:cxn ang="0">
                  <a:pos x="200" y="98"/>
                </a:cxn>
                <a:cxn ang="0">
                  <a:pos x="185" y="98"/>
                </a:cxn>
                <a:cxn ang="0">
                  <a:pos x="185" y="86"/>
                </a:cxn>
                <a:cxn ang="0">
                  <a:pos x="173" y="86"/>
                </a:cxn>
                <a:cxn ang="0">
                  <a:pos x="173" y="72"/>
                </a:cxn>
                <a:cxn ang="0">
                  <a:pos x="185" y="72"/>
                </a:cxn>
                <a:cxn ang="0">
                  <a:pos x="185" y="59"/>
                </a:cxn>
                <a:cxn ang="0">
                  <a:pos x="200" y="59"/>
                </a:cxn>
                <a:cxn ang="0">
                  <a:pos x="200" y="72"/>
                </a:cxn>
                <a:cxn ang="0">
                  <a:pos x="212" y="72"/>
                </a:cxn>
                <a:cxn ang="0">
                  <a:pos x="212" y="86"/>
                </a:cxn>
                <a:cxn ang="0">
                  <a:pos x="212" y="86"/>
                </a:cxn>
                <a:cxn ang="0">
                  <a:pos x="212" y="86"/>
                </a:cxn>
              </a:cxnLst>
              <a:rect l="0" t="0" r="r" b="b"/>
              <a:pathLst>
                <a:path w="269" h="118">
                  <a:moveTo>
                    <a:pt x="222" y="39"/>
                  </a:moveTo>
                  <a:cubicBezTo>
                    <a:pt x="219" y="34"/>
                    <a:pt x="214" y="30"/>
                    <a:pt x="210" y="28"/>
                  </a:cubicBezTo>
                  <a:cubicBezTo>
                    <a:pt x="176" y="13"/>
                    <a:pt x="176" y="13"/>
                    <a:pt x="176" y="13"/>
                  </a:cubicBezTo>
                  <a:cubicBezTo>
                    <a:pt x="162" y="1"/>
                    <a:pt x="162" y="1"/>
                    <a:pt x="162" y="1"/>
                  </a:cubicBezTo>
                  <a:cubicBezTo>
                    <a:pt x="134" y="26"/>
                    <a:pt x="134" y="26"/>
                    <a:pt x="134" y="26"/>
                  </a:cubicBezTo>
                  <a:cubicBezTo>
                    <a:pt x="108" y="0"/>
                    <a:pt x="108" y="0"/>
                    <a:pt x="108" y="0"/>
                  </a:cubicBezTo>
                  <a:cubicBezTo>
                    <a:pt x="92" y="14"/>
                    <a:pt x="92" y="14"/>
                    <a:pt x="92" y="14"/>
                  </a:cubicBezTo>
                  <a:cubicBezTo>
                    <a:pt x="59" y="29"/>
                    <a:pt x="59" y="29"/>
                    <a:pt x="59" y="29"/>
                  </a:cubicBezTo>
                  <a:cubicBezTo>
                    <a:pt x="55" y="31"/>
                    <a:pt x="50" y="34"/>
                    <a:pt x="48" y="39"/>
                  </a:cubicBezTo>
                  <a:cubicBezTo>
                    <a:pt x="0" y="118"/>
                    <a:pt x="0" y="118"/>
                    <a:pt x="0" y="118"/>
                  </a:cubicBezTo>
                  <a:cubicBezTo>
                    <a:pt x="121" y="118"/>
                    <a:pt x="121" y="118"/>
                    <a:pt x="121" y="118"/>
                  </a:cubicBezTo>
                  <a:cubicBezTo>
                    <a:pt x="134" y="53"/>
                    <a:pt x="134" y="53"/>
                    <a:pt x="134" y="53"/>
                  </a:cubicBezTo>
                  <a:cubicBezTo>
                    <a:pt x="148" y="118"/>
                    <a:pt x="148" y="118"/>
                    <a:pt x="148" y="118"/>
                  </a:cubicBezTo>
                  <a:cubicBezTo>
                    <a:pt x="269" y="118"/>
                    <a:pt x="269" y="118"/>
                    <a:pt x="269" y="118"/>
                  </a:cubicBezTo>
                  <a:lnTo>
                    <a:pt x="222" y="39"/>
                  </a:lnTo>
                  <a:close/>
                  <a:moveTo>
                    <a:pt x="212" y="86"/>
                  </a:moveTo>
                  <a:cubicBezTo>
                    <a:pt x="200" y="86"/>
                    <a:pt x="200" y="86"/>
                    <a:pt x="200" y="86"/>
                  </a:cubicBezTo>
                  <a:cubicBezTo>
                    <a:pt x="200" y="98"/>
                    <a:pt x="200" y="98"/>
                    <a:pt x="200" y="98"/>
                  </a:cubicBezTo>
                  <a:cubicBezTo>
                    <a:pt x="185" y="98"/>
                    <a:pt x="185" y="98"/>
                    <a:pt x="185" y="98"/>
                  </a:cubicBezTo>
                  <a:cubicBezTo>
                    <a:pt x="185" y="86"/>
                    <a:pt x="185" y="86"/>
                    <a:pt x="185" y="86"/>
                  </a:cubicBezTo>
                  <a:cubicBezTo>
                    <a:pt x="173" y="86"/>
                    <a:pt x="173" y="86"/>
                    <a:pt x="173" y="86"/>
                  </a:cubicBezTo>
                  <a:cubicBezTo>
                    <a:pt x="173" y="72"/>
                    <a:pt x="173" y="72"/>
                    <a:pt x="173" y="72"/>
                  </a:cubicBezTo>
                  <a:cubicBezTo>
                    <a:pt x="185" y="72"/>
                    <a:pt x="185" y="72"/>
                    <a:pt x="185" y="72"/>
                  </a:cubicBezTo>
                  <a:cubicBezTo>
                    <a:pt x="185" y="59"/>
                    <a:pt x="185" y="59"/>
                    <a:pt x="185" y="59"/>
                  </a:cubicBezTo>
                  <a:cubicBezTo>
                    <a:pt x="200" y="59"/>
                    <a:pt x="200" y="59"/>
                    <a:pt x="200" y="59"/>
                  </a:cubicBezTo>
                  <a:cubicBezTo>
                    <a:pt x="200" y="72"/>
                    <a:pt x="200" y="72"/>
                    <a:pt x="200" y="72"/>
                  </a:cubicBezTo>
                  <a:cubicBezTo>
                    <a:pt x="212" y="72"/>
                    <a:pt x="212" y="72"/>
                    <a:pt x="212" y="72"/>
                  </a:cubicBezTo>
                  <a:lnTo>
                    <a:pt x="212" y="86"/>
                  </a:lnTo>
                  <a:close/>
                  <a:moveTo>
                    <a:pt x="212" y="86"/>
                  </a:moveTo>
                  <a:cubicBezTo>
                    <a:pt x="212" y="86"/>
                    <a:pt x="212" y="86"/>
                    <a:pt x="212" y="86"/>
                  </a:cubicBezTo>
                </a:path>
              </a:pathLst>
            </a:custGeom>
            <a:grpFill/>
            <a:ln w="9525">
              <a:noFill/>
              <a:round/>
            </a:ln>
          </p:spPr>
          <p:txBody>
            <a:bodyPr vert="horz" wrap="square" lIns="91440" tIns="45720" rIns="91440" bIns="45720" numCol="1" anchor="t" anchorCtr="0" compatLnSpc="1"/>
            <a:lstStyle/>
            <a:p>
              <a:endParaRPr lang="en-US"/>
            </a:p>
          </p:txBody>
        </p:sp>
        <p:sp>
          <p:nvSpPr>
            <p:cNvPr id="3079" name="Freeform 7"/>
            <p:cNvSpPr>
              <a:spLocks noEditPoints="1"/>
            </p:cNvSpPr>
            <p:nvPr/>
          </p:nvSpPr>
          <p:spPr bwMode="auto">
            <a:xfrm>
              <a:off x="5535613" y="1744663"/>
              <a:ext cx="481012" cy="311150"/>
            </a:xfrm>
            <a:custGeom>
              <a:avLst/>
              <a:gdLst/>
              <a:ahLst/>
              <a:cxnLst>
                <a:cxn ang="0">
                  <a:pos x="127" y="65"/>
                </a:cxn>
                <a:cxn ang="0">
                  <a:pos x="92" y="28"/>
                </a:cxn>
                <a:cxn ang="0">
                  <a:pos x="92" y="28"/>
                </a:cxn>
                <a:cxn ang="0">
                  <a:pos x="64" y="0"/>
                </a:cxn>
                <a:cxn ang="0">
                  <a:pos x="36" y="28"/>
                </a:cxn>
                <a:cxn ang="0">
                  <a:pos x="36" y="28"/>
                </a:cxn>
                <a:cxn ang="0">
                  <a:pos x="0" y="65"/>
                </a:cxn>
                <a:cxn ang="0">
                  <a:pos x="0" y="82"/>
                </a:cxn>
                <a:cxn ang="0">
                  <a:pos x="127" y="82"/>
                </a:cxn>
                <a:cxn ang="0">
                  <a:pos x="127" y="65"/>
                </a:cxn>
                <a:cxn ang="0">
                  <a:pos x="64" y="12"/>
                </a:cxn>
                <a:cxn ang="0">
                  <a:pos x="79" y="28"/>
                </a:cxn>
                <a:cxn ang="0">
                  <a:pos x="64" y="44"/>
                </a:cxn>
                <a:cxn ang="0">
                  <a:pos x="48" y="28"/>
                </a:cxn>
                <a:cxn ang="0">
                  <a:pos x="64" y="12"/>
                </a:cxn>
                <a:cxn ang="0">
                  <a:pos x="64" y="12"/>
                </a:cxn>
                <a:cxn ang="0">
                  <a:pos x="64" y="12"/>
                </a:cxn>
              </a:cxnLst>
              <a:rect l="0" t="0" r="r" b="b"/>
              <a:pathLst>
                <a:path w="127" h="82">
                  <a:moveTo>
                    <a:pt x="127" y="65"/>
                  </a:moveTo>
                  <a:cubicBezTo>
                    <a:pt x="127" y="45"/>
                    <a:pt x="111" y="29"/>
                    <a:pt x="92" y="28"/>
                  </a:cubicBezTo>
                  <a:cubicBezTo>
                    <a:pt x="92" y="28"/>
                    <a:pt x="92" y="28"/>
                    <a:pt x="92" y="28"/>
                  </a:cubicBezTo>
                  <a:cubicBezTo>
                    <a:pt x="92" y="12"/>
                    <a:pt x="79" y="0"/>
                    <a:pt x="64" y="0"/>
                  </a:cubicBezTo>
                  <a:cubicBezTo>
                    <a:pt x="48" y="0"/>
                    <a:pt x="36" y="12"/>
                    <a:pt x="36" y="28"/>
                  </a:cubicBezTo>
                  <a:cubicBezTo>
                    <a:pt x="36" y="28"/>
                    <a:pt x="36" y="28"/>
                    <a:pt x="36" y="28"/>
                  </a:cubicBezTo>
                  <a:cubicBezTo>
                    <a:pt x="16" y="29"/>
                    <a:pt x="0" y="45"/>
                    <a:pt x="0" y="65"/>
                  </a:cubicBezTo>
                  <a:cubicBezTo>
                    <a:pt x="0" y="82"/>
                    <a:pt x="0" y="82"/>
                    <a:pt x="0" y="82"/>
                  </a:cubicBezTo>
                  <a:cubicBezTo>
                    <a:pt x="127" y="82"/>
                    <a:pt x="127" y="82"/>
                    <a:pt x="127" y="82"/>
                  </a:cubicBezTo>
                  <a:lnTo>
                    <a:pt x="127" y="65"/>
                  </a:lnTo>
                  <a:close/>
                  <a:moveTo>
                    <a:pt x="64" y="12"/>
                  </a:moveTo>
                  <a:cubicBezTo>
                    <a:pt x="72" y="12"/>
                    <a:pt x="79" y="19"/>
                    <a:pt x="79" y="28"/>
                  </a:cubicBezTo>
                  <a:cubicBezTo>
                    <a:pt x="79" y="37"/>
                    <a:pt x="72" y="44"/>
                    <a:pt x="64" y="44"/>
                  </a:cubicBezTo>
                  <a:cubicBezTo>
                    <a:pt x="55" y="44"/>
                    <a:pt x="48" y="37"/>
                    <a:pt x="48" y="28"/>
                  </a:cubicBezTo>
                  <a:cubicBezTo>
                    <a:pt x="48" y="19"/>
                    <a:pt x="55" y="12"/>
                    <a:pt x="64" y="12"/>
                  </a:cubicBezTo>
                  <a:close/>
                  <a:moveTo>
                    <a:pt x="64" y="12"/>
                  </a:moveTo>
                  <a:cubicBezTo>
                    <a:pt x="64" y="12"/>
                    <a:pt x="64" y="12"/>
                    <a:pt x="64" y="12"/>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20" name="Group 19"/>
          <p:cNvGrpSpPr/>
          <p:nvPr/>
        </p:nvGrpSpPr>
        <p:grpSpPr>
          <a:xfrm>
            <a:off x="4851262" y="1368630"/>
            <a:ext cx="1147327" cy="1141413"/>
            <a:chOff x="4265613" y="2273301"/>
            <a:chExt cx="615950" cy="612775"/>
          </a:xfrm>
          <a:solidFill>
            <a:srgbClr val="37C5E1"/>
          </a:solidFill>
        </p:grpSpPr>
        <p:sp>
          <p:nvSpPr>
            <p:cNvPr id="3083" name="Freeform 11"/>
            <p:cNvSpPr>
              <a:spLocks noEditPoints="1"/>
            </p:cNvSpPr>
            <p:nvPr/>
          </p:nvSpPr>
          <p:spPr bwMode="auto">
            <a:xfrm>
              <a:off x="4265613" y="2273301"/>
              <a:ext cx="615950" cy="612775"/>
            </a:xfrm>
            <a:custGeom>
              <a:avLst/>
              <a:gdLst/>
              <a:ahLst/>
              <a:cxnLst>
                <a:cxn ang="0">
                  <a:pos x="147" y="135"/>
                </a:cxn>
                <a:cxn ang="0">
                  <a:pos x="120" y="125"/>
                </a:cxn>
                <a:cxn ang="0">
                  <a:pos x="113" y="120"/>
                </a:cxn>
                <a:cxn ang="0">
                  <a:pos x="110" y="119"/>
                </a:cxn>
                <a:cxn ang="0">
                  <a:pos x="103" y="114"/>
                </a:cxn>
                <a:cxn ang="0">
                  <a:pos x="102" y="100"/>
                </a:cxn>
                <a:cxn ang="0">
                  <a:pos x="106" y="96"/>
                </a:cxn>
                <a:cxn ang="0">
                  <a:pos x="127" y="90"/>
                </a:cxn>
                <a:cxn ang="0">
                  <a:pos x="130" y="85"/>
                </a:cxn>
                <a:cxn ang="0">
                  <a:pos x="118" y="50"/>
                </a:cxn>
                <a:cxn ang="0">
                  <a:pos x="119" y="49"/>
                </a:cxn>
                <a:cxn ang="0">
                  <a:pos x="124" y="13"/>
                </a:cxn>
                <a:cxn ang="0">
                  <a:pos x="122" y="10"/>
                </a:cxn>
                <a:cxn ang="0">
                  <a:pos x="80" y="0"/>
                </a:cxn>
                <a:cxn ang="0">
                  <a:pos x="78" y="0"/>
                </a:cxn>
                <a:cxn ang="0">
                  <a:pos x="36" y="10"/>
                </a:cxn>
                <a:cxn ang="0">
                  <a:pos x="34" y="13"/>
                </a:cxn>
                <a:cxn ang="0">
                  <a:pos x="39" y="49"/>
                </a:cxn>
                <a:cxn ang="0">
                  <a:pos x="40" y="51"/>
                </a:cxn>
                <a:cxn ang="0">
                  <a:pos x="39" y="53"/>
                </a:cxn>
                <a:cxn ang="0">
                  <a:pos x="31" y="85"/>
                </a:cxn>
                <a:cxn ang="0">
                  <a:pos x="34" y="90"/>
                </a:cxn>
                <a:cxn ang="0">
                  <a:pos x="55" y="96"/>
                </a:cxn>
                <a:cxn ang="0">
                  <a:pos x="59" y="100"/>
                </a:cxn>
                <a:cxn ang="0">
                  <a:pos x="58" y="114"/>
                </a:cxn>
                <a:cxn ang="0">
                  <a:pos x="51" y="119"/>
                </a:cxn>
                <a:cxn ang="0">
                  <a:pos x="48" y="120"/>
                </a:cxn>
                <a:cxn ang="0">
                  <a:pos x="41" y="125"/>
                </a:cxn>
                <a:cxn ang="0">
                  <a:pos x="14" y="135"/>
                </a:cxn>
                <a:cxn ang="0">
                  <a:pos x="3" y="160"/>
                </a:cxn>
                <a:cxn ang="0">
                  <a:pos x="158" y="160"/>
                </a:cxn>
                <a:cxn ang="0">
                  <a:pos x="147" y="135"/>
                </a:cxn>
                <a:cxn ang="0">
                  <a:pos x="79" y="5"/>
                </a:cxn>
                <a:cxn ang="0">
                  <a:pos x="118" y="15"/>
                </a:cxn>
                <a:cxn ang="0">
                  <a:pos x="114" y="46"/>
                </a:cxn>
                <a:cxn ang="0">
                  <a:pos x="44" y="46"/>
                </a:cxn>
                <a:cxn ang="0">
                  <a:pos x="40" y="15"/>
                </a:cxn>
                <a:cxn ang="0">
                  <a:pos x="79" y="5"/>
                </a:cxn>
                <a:cxn ang="0">
                  <a:pos x="79" y="5"/>
                </a:cxn>
                <a:cxn ang="0">
                  <a:pos x="79" y="5"/>
                </a:cxn>
              </a:cxnLst>
              <a:rect l="0" t="0" r="r" b="b"/>
              <a:pathLst>
                <a:path w="161" h="160">
                  <a:moveTo>
                    <a:pt x="147" y="135"/>
                  </a:moveTo>
                  <a:cubicBezTo>
                    <a:pt x="138" y="132"/>
                    <a:pt x="129" y="128"/>
                    <a:pt x="120" y="125"/>
                  </a:cubicBezTo>
                  <a:cubicBezTo>
                    <a:pt x="117" y="124"/>
                    <a:pt x="116" y="122"/>
                    <a:pt x="113" y="120"/>
                  </a:cubicBezTo>
                  <a:cubicBezTo>
                    <a:pt x="112" y="120"/>
                    <a:pt x="111" y="119"/>
                    <a:pt x="110" y="119"/>
                  </a:cubicBezTo>
                  <a:cubicBezTo>
                    <a:pt x="106" y="118"/>
                    <a:pt x="104" y="117"/>
                    <a:pt x="103" y="114"/>
                  </a:cubicBezTo>
                  <a:cubicBezTo>
                    <a:pt x="102" y="109"/>
                    <a:pt x="101" y="104"/>
                    <a:pt x="102" y="100"/>
                  </a:cubicBezTo>
                  <a:cubicBezTo>
                    <a:pt x="102" y="98"/>
                    <a:pt x="103" y="96"/>
                    <a:pt x="106" y="96"/>
                  </a:cubicBezTo>
                  <a:cubicBezTo>
                    <a:pt x="110" y="94"/>
                    <a:pt x="122" y="92"/>
                    <a:pt x="127" y="90"/>
                  </a:cubicBezTo>
                  <a:cubicBezTo>
                    <a:pt x="131" y="89"/>
                    <a:pt x="131" y="88"/>
                    <a:pt x="130" y="85"/>
                  </a:cubicBezTo>
                  <a:cubicBezTo>
                    <a:pt x="127" y="77"/>
                    <a:pt x="123" y="62"/>
                    <a:pt x="118" y="50"/>
                  </a:cubicBezTo>
                  <a:cubicBezTo>
                    <a:pt x="119" y="50"/>
                    <a:pt x="119" y="50"/>
                    <a:pt x="119" y="49"/>
                  </a:cubicBezTo>
                  <a:cubicBezTo>
                    <a:pt x="124" y="13"/>
                    <a:pt x="124" y="13"/>
                    <a:pt x="124" y="13"/>
                  </a:cubicBezTo>
                  <a:cubicBezTo>
                    <a:pt x="124" y="12"/>
                    <a:pt x="123" y="10"/>
                    <a:pt x="122" y="10"/>
                  </a:cubicBezTo>
                  <a:cubicBezTo>
                    <a:pt x="80" y="0"/>
                    <a:pt x="80" y="0"/>
                    <a:pt x="80" y="0"/>
                  </a:cubicBezTo>
                  <a:cubicBezTo>
                    <a:pt x="79" y="0"/>
                    <a:pt x="79" y="0"/>
                    <a:pt x="78" y="0"/>
                  </a:cubicBezTo>
                  <a:cubicBezTo>
                    <a:pt x="36" y="10"/>
                    <a:pt x="36" y="10"/>
                    <a:pt x="36" y="10"/>
                  </a:cubicBezTo>
                  <a:cubicBezTo>
                    <a:pt x="35" y="10"/>
                    <a:pt x="34" y="12"/>
                    <a:pt x="34" y="13"/>
                  </a:cubicBezTo>
                  <a:cubicBezTo>
                    <a:pt x="39" y="49"/>
                    <a:pt x="39" y="49"/>
                    <a:pt x="39" y="49"/>
                  </a:cubicBezTo>
                  <a:cubicBezTo>
                    <a:pt x="39" y="50"/>
                    <a:pt x="39" y="50"/>
                    <a:pt x="40" y="51"/>
                  </a:cubicBezTo>
                  <a:cubicBezTo>
                    <a:pt x="40" y="52"/>
                    <a:pt x="39" y="53"/>
                    <a:pt x="39" y="53"/>
                  </a:cubicBezTo>
                  <a:cubicBezTo>
                    <a:pt x="38" y="64"/>
                    <a:pt x="35" y="75"/>
                    <a:pt x="31" y="85"/>
                  </a:cubicBezTo>
                  <a:cubicBezTo>
                    <a:pt x="30" y="88"/>
                    <a:pt x="30" y="89"/>
                    <a:pt x="34" y="90"/>
                  </a:cubicBezTo>
                  <a:cubicBezTo>
                    <a:pt x="38" y="92"/>
                    <a:pt x="51" y="94"/>
                    <a:pt x="55" y="96"/>
                  </a:cubicBezTo>
                  <a:cubicBezTo>
                    <a:pt x="58" y="96"/>
                    <a:pt x="59" y="98"/>
                    <a:pt x="59" y="100"/>
                  </a:cubicBezTo>
                  <a:cubicBezTo>
                    <a:pt x="60" y="104"/>
                    <a:pt x="59" y="109"/>
                    <a:pt x="58" y="114"/>
                  </a:cubicBezTo>
                  <a:cubicBezTo>
                    <a:pt x="57" y="117"/>
                    <a:pt x="55" y="118"/>
                    <a:pt x="51" y="119"/>
                  </a:cubicBezTo>
                  <a:cubicBezTo>
                    <a:pt x="50" y="119"/>
                    <a:pt x="49" y="120"/>
                    <a:pt x="48" y="120"/>
                  </a:cubicBezTo>
                  <a:cubicBezTo>
                    <a:pt x="45" y="122"/>
                    <a:pt x="44" y="124"/>
                    <a:pt x="41" y="125"/>
                  </a:cubicBezTo>
                  <a:cubicBezTo>
                    <a:pt x="32" y="128"/>
                    <a:pt x="23" y="132"/>
                    <a:pt x="14" y="135"/>
                  </a:cubicBezTo>
                  <a:cubicBezTo>
                    <a:pt x="0" y="139"/>
                    <a:pt x="5" y="147"/>
                    <a:pt x="3" y="160"/>
                  </a:cubicBezTo>
                  <a:cubicBezTo>
                    <a:pt x="158" y="160"/>
                    <a:pt x="158" y="160"/>
                    <a:pt x="158" y="160"/>
                  </a:cubicBezTo>
                  <a:cubicBezTo>
                    <a:pt x="156" y="147"/>
                    <a:pt x="161" y="139"/>
                    <a:pt x="147" y="135"/>
                  </a:cubicBezTo>
                  <a:close/>
                  <a:moveTo>
                    <a:pt x="79" y="5"/>
                  </a:moveTo>
                  <a:cubicBezTo>
                    <a:pt x="118" y="15"/>
                    <a:pt x="118" y="15"/>
                    <a:pt x="118" y="15"/>
                  </a:cubicBezTo>
                  <a:cubicBezTo>
                    <a:pt x="114" y="46"/>
                    <a:pt x="114" y="46"/>
                    <a:pt x="114" y="46"/>
                  </a:cubicBezTo>
                  <a:cubicBezTo>
                    <a:pt x="44" y="46"/>
                    <a:pt x="44" y="46"/>
                    <a:pt x="44" y="46"/>
                  </a:cubicBezTo>
                  <a:cubicBezTo>
                    <a:pt x="40" y="15"/>
                    <a:pt x="40" y="15"/>
                    <a:pt x="40" y="15"/>
                  </a:cubicBezTo>
                  <a:lnTo>
                    <a:pt x="79" y="5"/>
                  </a:lnTo>
                  <a:close/>
                  <a:moveTo>
                    <a:pt x="79" y="5"/>
                  </a:moveTo>
                  <a:cubicBezTo>
                    <a:pt x="79" y="5"/>
                    <a:pt x="79" y="5"/>
                    <a:pt x="79" y="5"/>
                  </a:cubicBezTo>
                </a:path>
              </a:pathLst>
            </a:custGeom>
            <a:grpFill/>
            <a:ln w="9525">
              <a:noFill/>
              <a:round/>
            </a:ln>
          </p:spPr>
          <p:txBody>
            <a:bodyPr vert="horz" wrap="square" lIns="91440" tIns="45720" rIns="91440" bIns="45720" numCol="1" anchor="t" anchorCtr="0" compatLnSpc="1"/>
            <a:lstStyle/>
            <a:p>
              <a:endParaRPr lang="en-US"/>
            </a:p>
          </p:txBody>
        </p:sp>
        <p:sp>
          <p:nvSpPr>
            <p:cNvPr id="3084" name="Freeform 12"/>
            <p:cNvSpPr>
              <a:spLocks noEditPoints="1"/>
            </p:cNvSpPr>
            <p:nvPr/>
          </p:nvSpPr>
          <p:spPr bwMode="auto">
            <a:xfrm>
              <a:off x="4518025" y="2324101"/>
              <a:ext cx="100013" cy="95250"/>
            </a:xfrm>
            <a:custGeom>
              <a:avLst/>
              <a:gdLst/>
              <a:ahLst/>
              <a:cxnLst>
                <a:cxn ang="0">
                  <a:pos x="22" y="60"/>
                </a:cxn>
                <a:cxn ang="0">
                  <a:pos x="41" y="60"/>
                </a:cxn>
                <a:cxn ang="0">
                  <a:pos x="41" y="40"/>
                </a:cxn>
                <a:cxn ang="0">
                  <a:pos x="63" y="40"/>
                </a:cxn>
                <a:cxn ang="0">
                  <a:pos x="63" y="21"/>
                </a:cxn>
                <a:cxn ang="0">
                  <a:pos x="41" y="21"/>
                </a:cxn>
                <a:cxn ang="0">
                  <a:pos x="41" y="0"/>
                </a:cxn>
                <a:cxn ang="0">
                  <a:pos x="22" y="0"/>
                </a:cxn>
                <a:cxn ang="0">
                  <a:pos x="22" y="21"/>
                </a:cxn>
                <a:cxn ang="0">
                  <a:pos x="0" y="21"/>
                </a:cxn>
                <a:cxn ang="0">
                  <a:pos x="0" y="40"/>
                </a:cxn>
                <a:cxn ang="0">
                  <a:pos x="22" y="40"/>
                </a:cxn>
                <a:cxn ang="0">
                  <a:pos x="22" y="60"/>
                </a:cxn>
                <a:cxn ang="0">
                  <a:pos x="22" y="60"/>
                </a:cxn>
                <a:cxn ang="0">
                  <a:pos x="22" y="60"/>
                </a:cxn>
              </a:cxnLst>
              <a:rect l="0" t="0" r="r" b="b"/>
              <a:pathLst>
                <a:path w="63" h="60">
                  <a:moveTo>
                    <a:pt x="22" y="60"/>
                  </a:moveTo>
                  <a:lnTo>
                    <a:pt x="41" y="60"/>
                  </a:lnTo>
                  <a:lnTo>
                    <a:pt x="41" y="40"/>
                  </a:lnTo>
                  <a:lnTo>
                    <a:pt x="63" y="40"/>
                  </a:lnTo>
                  <a:lnTo>
                    <a:pt x="63" y="21"/>
                  </a:lnTo>
                  <a:lnTo>
                    <a:pt x="41" y="21"/>
                  </a:lnTo>
                  <a:lnTo>
                    <a:pt x="41" y="0"/>
                  </a:lnTo>
                  <a:lnTo>
                    <a:pt x="22" y="0"/>
                  </a:lnTo>
                  <a:lnTo>
                    <a:pt x="22" y="21"/>
                  </a:lnTo>
                  <a:lnTo>
                    <a:pt x="0" y="21"/>
                  </a:lnTo>
                  <a:lnTo>
                    <a:pt x="0" y="40"/>
                  </a:lnTo>
                  <a:lnTo>
                    <a:pt x="22" y="40"/>
                  </a:lnTo>
                  <a:lnTo>
                    <a:pt x="22" y="60"/>
                  </a:lnTo>
                  <a:close/>
                  <a:moveTo>
                    <a:pt x="22" y="60"/>
                  </a:moveTo>
                  <a:lnTo>
                    <a:pt x="22" y="60"/>
                  </a:lnTo>
                  <a:close/>
                </a:path>
              </a:pathLst>
            </a:custGeom>
            <a:grpFill/>
            <a:ln w="9525">
              <a:noFill/>
              <a:round/>
            </a:ln>
          </p:spPr>
          <p:txBody>
            <a:bodyPr vert="horz" wrap="square" lIns="91440" tIns="45720" rIns="91440" bIns="45720" numCol="1" anchor="t" anchorCtr="0" compatLnSpc="1"/>
            <a:lstStyle/>
            <a:p>
              <a:endParaRPr lang="en-US"/>
            </a:p>
          </p:txBody>
        </p:sp>
        <p:sp>
          <p:nvSpPr>
            <p:cNvPr id="3085" name="Freeform 13"/>
            <p:cNvSpPr>
              <a:spLocks noEditPoints="1"/>
            </p:cNvSpPr>
            <p:nvPr/>
          </p:nvSpPr>
          <p:spPr bwMode="auto">
            <a:xfrm>
              <a:off x="4518025" y="2324101"/>
              <a:ext cx="100013" cy="95250"/>
            </a:xfrm>
            <a:custGeom>
              <a:avLst/>
              <a:gdLst/>
              <a:ahLst/>
              <a:cxnLst>
                <a:cxn ang="0">
                  <a:pos x="22" y="60"/>
                </a:cxn>
                <a:cxn ang="0">
                  <a:pos x="41" y="60"/>
                </a:cxn>
                <a:cxn ang="0">
                  <a:pos x="41" y="40"/>
                </a:cxn>
                <a:cxn ang="0">
                  <a:pos x="63" y="40"/>
                </a:cxn>
                <a:cxn ang="0">
                  <a:pos x="63" y="21"/>
                </a:cxn>
                <a:cxn ang="0">
                  <a:pos x="41" y="21"/>
                </a:cxn>
                <a:cxn ang="0">
                  <a:pos x="41" y="0"/>
                </a:cxn>
                <a:cxn ang="0">
                  <a:pos x="22" y="0"/>
                </a:cxn>
                <a:cxn ang="0">
                  <a:pos x="22" y="21"/>
                </a:cxn>
                <a:cxn ang="0">
                  <a:pos x="0" y="21"/>
                </a:cxn>
                <a:cxn ang="0">
                  <a:pos x="0" y="40"/>
                </a:cxn>
                <a:cxn ang="0">
                  <a:pos x="22" y="40"/>
                </a:cxn>
                <a:cxn ang="0">
                  <a:pos x="22" y="60"/>
                </a:cxn>
                <a:cxn ang="0">
                  <a:pos x="22" y="60"/>
                </a:cxn>
                <a:cxn ang="0">
                  <a:pos x="22" y="60"/>
                </a:cxn>
              </a:cxnLst>
              <a:rect l="0" t="0" r="r" b="b"/>
              <a:pathLst>
                <a:path w="63" h="60">
                  <a:moveTo>
                    <a:pt x="22" y="60"/>
                  </a:moveTo>
                  <a:lnTo>
                    <a:pt x="41" y="60"/>
                  </a:lnTo>
                  <a:lnTo>
                    <a:pt x="41" y="40"/>
                  </a:lnTo>
                  <a:lnTo>
                    <a:pt x="63" y="40"/>
                  </a:lnTo>
                  <a:lnTo>
                    <a:pt x="63" y="21"/>
                  </a:lnTo>
                  <a:lnTo>
                    <a:pt x="41" y="21"/>
                  </a:lnTo>
                  <a:lnTo>
                    <a:pt x="41" y="0"/>
                  </a:lnTo>
                  <a:lnTo>
                    <a:pt x="22" y="0"/>
                  </a:lnTo>
                  <a:lnTo>
                    <a:pt x="22" y="21"/>
                  </a:lnTo>
                  <a:lnTo>
                    <a:pt x="0" y="21"/>
                  </a:lnTo>
                  <a:lnTo>
                    <a:pt x="0" y="40"/>
                  </a:lnTo>
                  <a:lnTo>
                    <a:pt x="22" y="40"/>
                  </a:lnTo>
                  <a:lnTo>
                    <a:pt x="22" y="60"/>
                  </a:lnTo>
                  <a:moveTo>
                    <a:pt x="22" y="60"/>
                  </a:moveTo>
                  <a:lnTo>
                    <a:pt x="22" y="60"/>
                  </a:lnTo>
                </a:path>
              </a:pathLst>
            </a:custGeom>
            <a:grpFill/>
            <a:ln w="9525">
              <a:noFill/>
              <a:round/>
            </a:ln>
          </p:spPr>
          <p:txBody>
            <a:bodyPr vert="horz" wrap="square" lIns="91440" tIns="45720" rIns="91440" bIns="45720" numCol="1" anchor="t" anchorCtr="0" compatLnSpc="1"/>
            <a:lstStyle/>
            <a:p>
              <a:endParaRPr lang="en-US"/>
            </a:p>
          </p:txBody>
        </p:sp>
      </p:grpSp>
      <p:sp>
        <p:nvSpPr>
          <p:cNvPr id="21" name="TextBox 20"/>
          <p:cNvSpPr txBox="1"/>
          <p:nvPr/>
        </p:nvSpPr>
        <p:spPr>
          <a:xfrm>
            <a:off x="4618428" y="2593073"/>
            <a:ext cx="1612995" cy="1200329"/>
          </a:xfrm>
          <a:prstGeom prst="rect">
            <a:avLst/>
          </a:prstGeom>
          <a:noFill/>
        </p:spPr>
        <p:txBody>
          <a:bodyPr wrap="square" rtlCol="0">
            <a:spAutoFit/>
          </a:bodyPr>
          <a:lstStyle/>
          <a:p>
            <a:pPr algn="ctr"/>
            <a:r>
              <a:rPr lang="zh-CN" altLang="en-US" sz="1200" dirty="0">
                <a:solidFill>
                  <a:srgbClr val="37C5E1"/>
                </a:solidFill>
                <a:latin typeface="时尚中黑简体" panose="01010104010101010101" pitchFamily="2" charset="-122"/>
                <a:ea typeface="时尚中黑简体" panose="01010104010101010101" pitchFamily="2" charset="-122"/>
              </a:rPr>
              <a:t>输入关键词</a:t>
            </a:r>
            <a:endParaRPr lang="en-US" altLang="zh-CN" sz="1200" dirty="0">
              <a:solidFill>
                <a:srgbClr val="37C5E1"/>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2" name="TextBox 21"/>
          <p:cNvSpPr txBox="1"/>
          <p:nvPr/>
        </p:nvSpPr>
        <p:spPr>
          <a:xfrm>
            <a:off x="6673230" y="2593073"/>
            <a:ext cx="1612995" cy="1200329"/>
          </a:xfrm>
          <a:prstGeom prst="rect">
            <a:avLst/>
          </a:prstGeom>
          <a:noFill/>
        </p:spPr>
        <p:txBody>
          <a:bodyPr wrap="square" rtlCol="0">
            <a:spAutoFit/>
          </a:bodyPr>
          <a:lstStyle/>
          <a:p>
            <a:pPr algn="ctr"/>
            <a:r>
              <a:rPr lang="zh-CN" altLang="en-US" sz="1200" dirty="0">
                <a:solidFill>
                  <a:srgbClr val="00B0F0"/>
                </a:solidFill>
                <a:latin typeface="时尚中黑简体" panose="01010104010101010101" pitchFamily="2" charset="-122"/>
                <a:ea typeface="时尚中黑简体" panose="01010104010101010101" pitchFamily="2" charset="-122"/>
              </a:rPr>
              <a:t>输入关键词</a:t>
            </a:r>
            <a:endParaRPr lang="en-US" altLang="zh-CN" sz="1200" dirty="0">
              <a:solidFill>
                <a:srgbClr val="00B0F0"/>
              </a:solidFill>
              <a:latin typeface="时尚中黑简体" panose="01010104010101010101" pitchFamily="2" charset="-122"/>
              <a:ea typeface="时尚中黑简体" panose="01010104010101010101" pitchFamily="2" charset="-122"/>
            </a:endParaRPr>
          </a:p>
          <a:p>
            <a:r>
              <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a:t>
            </a:r>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23" name="Group 22"/>
          <p:cNvGrpSpPr/>
          <p:nvPr/>
        </p:nvGrpSpPr>
        <p:grpSpPr>
          <a:xfrm>
            <a:off x="4530591" y="3611992"/>
            <a:ext cx="3843468" cy="403393"/>
            <a:chOff x="6703905" y="1208232"/>
            <a:chExt cx="1901498" cy="403393"/>
          </a:xfrm>
        </p:grpSpPr>
        <p:sp>
          <p:nvSpPr>
            <p:cNvPr id="25" name="Rectangle 24"/>
            <p:cNvSpPr/>
            <p:nvPr/>
          </p:nvSpPr>
          <p:spPr>
            <a:xfrm>
              <a:off x="6703905" y="1208232"/>
              <a:ext cx="190335" cy="153888"/>
            </a:xfrm>
            <a:prstGeom prst="rect">
              <a:avLst/>
            </a:prstGeom>
          </p:spPr>
          <p:txBody>
            <a:bodyPr wrap="none" lIns="0" tIns="0" rIns="0" bIns="0" anchor="ctr">
              <a:spAutoFit/>
            </a:bodyPr>
            <a:lstStyle/>
            <a:p>
              <a:r>
                <a:rPr lang="zh-CN" altLang="en-US" sz="1000" b="1" dirty="0">
                  <a:solidFill>
                    <a:schemeClr val="tx2">
                      <a:lumMod val="50000"/>
                      <a:lumOff val="50000"/>
                    </a:schemeClr>
                  </a:solidFill>
                  <a:latin typeface="时尚中黑简体" panose="01010104010101010101" pitchFamily="2" charset="-122"/>
                  <a:ea typeface="时尚中黑简体" panose="01010104010101010101" pitchFamily="2" charset="-122"/>
                </a:rPr>
                <a:t>关键词</a:t>
              </a:r>
              <a:endParaRPr lang="en-US" sz="1000" b="1" dirty="0">
                <a:solidFill>
                  <a:schemeClr val="tx2">
                    <a:lumMod val="50000"/>
                    <a:lumOff val="50000"/>
                  </a:schemeClr>
                </a:solidFill>
                <a:latin typeface="时尚中黑简体" panose="01010104010101010101" pitchFamily="2" charset="-122"/>
                <a:ea typeface="时尚中黑简体" panose="01010104010101010101" pitchFamily="2" charset="-122"/>
              </a:endParaRPr>
            </a:p>
          </p:txBody>
        </p:sp>
        <p:grpSp>
          <p:nvGrpSpPr>
            <p:cNvPr id="26" name="Group 104"/>
            <p:cNvGrpSpPr/>
            <p:nvPr/>
          </p:nvGrpSpPr>
          <p:grpSpPr>
            <a:xfrm flipV="1">
              <a:off x="6703907" y="1405646"/>
              <a:ext cx="1901496" cy="205979"/>
              <a:chOff x="5286904" y="1650039"/>
              <a:chExt cx="3087157" cy="230428"/>
            </a:xfrm>
          </p:grpSpPr>
          <p:sp>
            <p:nvSpPr>
              <p:cNvPr id="28" name="Rounded Rectangle 27"/>
              <p:cNvSpPr/>
              <p:nvPr/>
            </p:nvSpPr>
            <p:spPr>
              <a:xfrm rot="10800000">
                <a:off x="5286904" y="1650039"/>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29" name="Rounded Rectangle 28"/>
              <p:cNvSpPr/>
              <p:nvPr/>
            </p:nvSpPr>
            <p:spPr>
              <a:xfrm>
                <a:off x="5286911" y="1650039"/>
                <a:ext cx="2351823" cy="230428"/>
              </a:xfrm>
              <a:prstGeom prst="roundRect">
                <a:avLst/>
              </a:prstGeom>
              <a:solidFill>
                <a:srgbClr val="37C5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27" name="Rectangle 26"/>
            <p:cNvSpPr/>
            <p:nvPr/>
          </p:nvSpPr>
          <p:spPr>
            <a:xfrm>
              <a:off x="8336238" y="1246789"/>
              <a:ext cx="254878"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80%</a:t>
              </a:r>
            </a:p>
          </p:txBody>
        </p:sp>
      </p:grpSp>
      <p:grpSp>
        <p:nvGrpSpPr>
          <p:cNvPr id="30" name="Group 29"/>
          <p:cNvGrpSpPr/>
          <p:nvPr/>
        </p:nvGrpSpPr>
        <p:grpSpPr>
          <a:xfrm>
            <a:off x="4530592" y="4131193"/>
            <a:ext cx="3843470" cy="399195"/>
            <a:chOff x="6703905" y="1727433"/>
            <a:chExt cx="1901499" cy="399195"/>
          </a:xfrm>
        </p:grpSpPr>
        <p:sp>
          <p:nvSpPr>
            <p:cNvPr id="31" name="Rectangle 30"/>
            <p:cNvSpPr/>
            <p:nvPr/>
          </p:nvSpPr>
          <p:spPr>
            <a:xfrm>
              <a:off x="6703905" y="1727433"/>
              <a:ext cx="185577" cy="153888"/>
            </a:xfrm>
            <a:prstGeom prst="rect">
              <a:avLst/>
            </a:prstGeom>
          </p:spPr>
          <p:txBody>
            <a:bodyPr wrap="none" lIns="0" tIns="0" rIns="0" bIns="0" anchor="ctr">
              <a:spAutoFit/>
            </a:bodyPr>
            <a:lstStyle/>
            <a:p>
              <a:r>
                <a:rPr lang="zh-CN" altLang="en-US" sz="1000" b="1" dirty="0">
                  <a:solidFill>
                    <a:schemeClr val="tx2">
                      <a:lumMod val="50000"/>
                      <a:lumOff val="50000"/>
                    </a:schemeClr>
                  </a:solidFill>
                  <a:latin typeface="时尚中黑简体" panose="01010104010101010101" pitchFamily="2" charset="-122"/>
                  <a:ea typeface="时尚中黑简体" panose="01010104010101010101" pitchFamily="2" charset="-122"/>
                </a:rPr>
                <a:t>关键词</a:t>
              </a:r>
              <a:endParaRPr lang="en-US" altLang="zh-CN" sz="1000" b="1" dirty="0">
                <a:solidFill>
                  <a:schemeClr val="tx2">
                    <a:lumMod val="50000"/>
                    <a:lumOff val="50000"/>
                  </a:schemeClr>
                </a:solidFill>
                <a:latin typeface="时尚中黑简体" panose="01010104010101010101" pitchFamily="2" charset="-122"/>
                <a:ea typeface="时尚中黑简体" panose="01010104010101010101" pitchFamily="2" charset="-122"/>
              </a:endParaRPr>
            </a:p>
          </p:txBody>
        </p:sp>
        <p:grpSp>
          <p:nvGrpSpPr>
            <p:cNvPr id="32" name="Group 103"/>
            <p:cNvGrpSpPr/>
            <p:nvPr/>
          </p:nvGrpSpPr>
          <p:grpSpPr>
            <a:xfrm flipV="1">
              <a:off x="6703905" y="1920649"/>
              <a:ext cx="1901499" cy="205979"/>
              <a:chOff x="5286904" y="2122785"/>
              <a:chExt cx="3087157" cy="230429"/>
            </a:xfrm>
          </p:grpSpPr>
          <p:sp>
            <p:nvSpPr>
              <p:cNvPr id="34" name="Rounded Rectangle 33"/>
              <p:cNvSpPr/>
              <p:nvPr/>
            </p:nvSpPr>
            <p:spPr>
              <a:xfrm rot="10800000">
                <a:off x="5286904" y="2122786"/>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35" name="Rounded Rectangle 34"/>
              <p:cNvSpPr/>
              <p:nvPr/>
            </p:nvSpPr>
            <p:spPr>
              <a:xfrm>
                <a:off x="5286911" y="2122785"/>
                <a:ext cx="2821942" cy="2304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33" name="Rectangle 32"/>
            <p:cNvSpPr/>
            <p:nvPr/>
          </p:nvSpPr>
          <p:spPr>
            <a:xfrm>
              <a:off x="8337485" y="1763638"/>
              <a:ext cx="254878"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90%</a:t>
              </a:r>
            </a:p>
          </p:txBody>
        </p:sp>
      </p:grpSp>
      <p:sp>
        <p:nvSpPr>
          <p:cNvPr id="36" name="Rounded Rectangle 35"/>
          <p:cNvSpPr/>
          <p:nvPr/>
        </p:nvSpPr>
        <p:spPr>
          <a:xfrm>
            <a:off x="4530591" y="1189182"/>
            <a:ext cx="1788669" cy="2307596"/>
          </a:xfrm>
          <a:prstGeom prst="roundRect">
            <a:avLst>
              <a:gd name="adj" fmla="val 7614"/>
            </a:avLst>
          </a:prstGeom>
          <a:noFill/>
          <a:ln w="19050">
            <a:solidFill>
              <a:srgbClr val="37C5E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6585393" y="1189182"/>
            <a:ext cx="1788669" cy="2307596"/>
          </a:xfrm>
          <a:prstGeom prst="roundRect">
            <a:avLst>
              <a:gd name="adj" fmla="val 7614"/>
            </a:avLst>
          </a:prstGeom>
          <a:noFill/>
          <a:ln w="190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p:cNvGrpSpPr/>
          <p:nvPr/>
        </p:nvGrpSpPr>
        <p:grpSpPr>
          <a:xfrm>
            <a:off x="679151" y="3362514"/>
            <a:ext cx="1028697" cy="1167874"/>
            <a:chOff x="1697038" y="3125788"/>
            <a:chExt cx="809625" cy="919163"/>
          </a:xfrm>
          <a:solidFill>
            <a:srgbClr val="00B0F0"/>
          </a:solidFill>
        </p:grpSpPr>
        <p:sp>
          <p:nvSpPr>
            <p:cNvPr id="52" name="Freeform 31"/>
            <p:cNvSpPr>
              <a:spLocks noEditPoints="1"/>
            </p:cNvSpPr>
            <p:nvPr/>
          </p:nvSpPr>
          <p:spPr bwMode="auto">
            <a:xfrm>
              <a:off x="2185988" y="3294063"/>
              <a:ext cx="171450" cy="174625"/>
            </a:xfrm>
            <a:custGeom>
              <a:avLst/>
              <a:gdLst/>
              <a:ahLst/>
              <a:cxnLst>
                <a:cxn ang="0">
                  <a:pos x="59" y="30"/>
                </a:cxn>
                <a:cxn ang="0">
                  <a:pos x="29" y="60"/>
                </a:cxn>
                <a:cxn ang="0">
                  <a:pos x="0" y="30"/>
                </a:cxn>
                <a:cxn ang="0">
                  <a:pos x="29" y="0"/>
                </a:cxn>
                <a:cxn ang="0">
                  <a:pos x="59" y="30"/>
                </a:cxn>
                <a:cxn ang="0">
                  <a:pos x="59" y="30"/>
                </a:cxn>
                <a:cxn ang="0">
                  <a:pos x="59" y="30"/>
                </a:cxn>
              </a:cxnLst>
              <a:rect l="0" t="0" r="r" b="b"/>
              <a:pathLst>
                <a:path w="59" h="60">
                  <a:moveTo>
                    <a:pt x="59" y="30"/>
                  </a:moveTo>
                  <a:cubicBezTo>
                    <a:pt x="59" y="47"/>
                    <a:pt x="46" y="60"/>
                    <a:pt x="29" y="60"/>
                  </a:cubicBezTo>
                  <a:cubicBezTo>
                    <a:pt x="13" y="60"/>
                    <a:pt x="0" y="47"/>
                    <a:pt x="0" y="30"/>
                  </a:cubicBezTo>
                  <a:cubicBezTo>
                    <a:pt x="0" y="14"/>
                    <a:pt x="13" y="0"/>
                    <a:pt x="29" y="0"/>
                  </a:cubicBezTo>
                  <a:cubicBezTo>
                    <a:pt x="46" y="0"/>
                    <a:pt x="59" y="14"/>
                    <a:pt x="59" y="30"/>
                  </a:cubicBezTo>
                  <a:close/>
                  <a:moveTo>
                    <a:pt x="59" y="30"/>
                  </a:moveTo>
                  <a:cubicBezTo>
                    <a:pt x="59" y="30"/>
                    <a:pt x="59" y="30"/>
                    <a:pt x="59" y="30"/>
                  </a:cubicBezTo>
                </a:path>
              </a:pathLst>
            </a:custGeom>
            <a:grpFill/>
            <a:ln w="9525">
              <a:noFill/>
              <a:round/>
            </a:ln>
          </p:spPr>
          <p:txBody>
            <a:bodyPr vert="horz" wrap="square" lIns="91440" tIns="45720" rIns="91440" bIns="45720" numCol="1" anchor="t" anchorCtr="0" compatLnSpc="1"/>
            <a:lstStyle/>
            <a:p>
              <a:endParaRPr lang="en-US"/>
            </a:p>
          </p:txBody>
        </p:sp>
        <p:sp>
          <p:nvSpPr>
            <p:cNvPr id="53" name="Freeform 32"/>
            <p:cNvSpPr>
              <a:spLocks noEditPoints="1"/>
            </p:cNvSpPr>
            <p:nvPr/>
          </p:nvSpPr>
          <p:spPr bwMode="auto">
            <a:xfrm>
              <a:off x="1697038" y="3125788"/>
              <a:ext cx="809625" cy="919163"/>
            </a:xfrm>
            <a:custGeom>
              <a:avLst/>
              <a:gdLst/>
              <a:ahLst/>
              <a:cxnLst>
                <a:cxn ang="0">
                  <a:pos x="277" y="294"/>
                </a:cxn>
                <a:cxn ang="0">
                  <a:pos x="268" y="261"/>
                </a:cxn>
                <a:cxn ang="0">
                  <a:pos x="253" y="209"/>
                </a:cxn>
                <a:cxn ang="0">
                  <a:pos x="265" y="198"/>
                </a:cxn>
                <a:cxn ang="0">
                  <a:pos x="219" y="142"/>
                </a:cxn>
                <a:cxn ang="0">
                  <a:pos x="198" y="120"/>
                </a:cxn>
                <a:cxn ang="0">
                  <a:pos x="185" y="120"/>
                </a:cxn>
                <a:cxn ang="0">
                  <a:pos x="164" y="142"/>
                </a:cxn>
                <a:cxn ang="0">
                  <a:pos x="161" y="178"/>
                </a:cxn>
                <a:cxn ang="0">
                  <a:pos x="145" y="132"/>
                </a:cxn>
                <a:cxn ang="0">
                  <a:pos x="141" y="170"/>
                </a:cxn>
                <a:cxn ang="0">
                  <a:pos x="120" y="165"/>
                </a:cxn>
                <a:cxn ang="0">
                  <a:pos x="106" y="128"/>
                </a:cxn>
                <a:cxn ang="0">
                  <a:pos x="83" y="102"/>
                </a:cxn>
                <a:cxn ang="0">
                  <a:pos x="83" y="74"/>
                </a:cxn>
                <a:cxn ang="0">
                  <a:pos x="85" y="64"/>
                </a:cxn>
                <a:cxn ang="0">
                  <a:pos x="92" y="25"/>
                </a:cxn>
                <a:cxn ang="0">
                  <a:pos x="80" y="18"/>
                </a:cxn>
                <a:cxn ang="0">
                  <a:pos x="80" y="15"/>
                </a:cxn>
                <a:cxn ang="0">
                  <a:pos x="90" y="6"/>
                </a:cxn>
                <a:cxn ang="0">
                  <a:pos x="81" y="12"/>
                </a:cxn>
                <a:cxn ang="0">
                  <a:pos x="76" y="9"/>
                </a:cxn>
                <a:cxn ang="0">
                  <a:pos x="50" y="12"/>
                </a:cxn>
                <a:cxn ang="0">
                  <a:pos x="41" y="0"/>
                </a:cxn>
                <a:cxn ang="0">
                  <a:pos x="9" y="12"/>
                </a:cxn>
                <a:cxn ang="0">
                  <a:pos x="0" y="6"/>
                </a:cxn>
                <a:cxn ang="0">
                  <a:pos x="41" y="15"/>
                </a:cxn>
                <a:cxn ang="0">
                  <a:pos x="40" y="277"/>
                </a:cxn>
                <a:cxn ang="0">
                  <a:pos x="13" y="292"/>
                </a:cxn>
                <a:cxn ang="0">
                  <a:pos x="15" y="310"/>
                </a:cxn>
                <a:cxn ang="0">
                  <a:pos x="22" y="295"/>
                </a:cxn>
                <a:cxn ang="0">
                  <a:pos x="55" y="287"/>
                </a:cxn>
                <a:cxn ang="0">
                  <a:pos x="65" y="301"/>
                </a:cxn>
                <a:cxn ang="0">
                  <a:pos x="83" y="301"/>
                </a:cxn>
                <a:cxn ang="0">
                  <a:pos x="55" y="277"/>
                </a:cxn>
                <a:cxn ang="0">
                  <a:pos x="50" y="15"/>
                </a:cxn>
                <a:cxn ang="0">
                  <a:pos x="72" y="16"/>
                </a:cxn>
                <a:cxn ang="0">
                  <a:pos x="67" y="18"/>
                </a:cxn>
                <a:cxn ang="0">
                  <a:pos x="60" y="57"/>
                </a:cxn>
                <a:cxn ang="0">
                  <a:pos x="68" y="64"/>
                </a:cxn>
                <a:cxn ang="0">
                  <a:pos x="74" y="68"/>
                </a:cxn>
                <a:cxn ang="0">
                  <a:pos x="78" y="64"/>
                </a:cxn>
                <a:cxn ang="0">
                  <a:pos x="79" y="74"/>
                </a:cxn>
                <a:cxn ang="0">
                  <a:pos x="96" y="126"/>
                </a:cxn>
                <a:cxn ang="0">
                  <a:pos x="112" y="149"/>
                </a:cxn>
                <a:cxn ang="0">
                  <a:pos x="142" y="180"/>
                </a:cxn>
                <a:cxn ang="0">
                  <a:pos x="140" y="255"/>
                </a:cxn>
                <a:cxn ang="0">
                  <a:pos x="246" y="284"/>
                </a:cxn>
                <a:cxn ang="0">
                  <a:pos x="246" y="283"/>
                </a:cxn>
                <a:cxn ang="0">
                  <a:pos x="269" y="315"/>
                </a:cxn>
                <a:cxn ang="0">
                  <a:pos x="77" y="18"/>
                </a:cxn>
                <a:cxn ang="0">
                  <a:pos x="75" y="16"/>
                </a:cxn>
                <a:cxn ang="0">
                  <a:pos x="77" y="15"/>
                </a:cxn>
                <a:cxn ang="0">
                  <a:pos x="77" y="18"/>
                </a:cxn>
                <a:cxn ang="0">
                  <a:pos x="232" y="205"/>
                </a:cxn>
                <a:cxn ang="0">
                  <a:pos x="212" y="191"/>
                </a:cxn>
                <a:cxn ang="0">
                  <a:pos x="164" y="202"/>
                </a:cxn>
                <a:cxn ang="0">
                  <a:pos x="164" y="182"/>
                </a:cxn>
                <a:cxn ang="0">
                  <a:pos x="160" y="255"/>
                </a:cxn>
                <a:cxn ang="0">
                  <a:pos x="164" y="242"/>
                </a:cxn>
                <a:cxn ang="0">
                  <a:pos x="235" y="255"/>
                </a:cxn>
                <a:cxn ang="0">
                  <a:pos x="197" y="292"/>
                </a:cxn>
              </a:cxnLst>
              <a:rect l="0" t="0" r="r" b="b"/>
              <a:pathLst>
                <a:path w="280" h="317">
                  <a:moveTo>
                    <a:pt x="278" y="298"/>
                  </a:moveTo>
                  <a:cubicBezTo>
                    <a:pt x="277" y="294"/>
                    <a:pt x="277" y="294"/>
                    <a:pt x="277" y="294"/>
                  </a:cubicBezTo>
                  <a:cubicBezTo>
                    <a:pt x="273" y="278"/>
                    <a:pt x="273" y="278"/>
                    <a:pt x="273" y="278"/>
                  </a:cubicBezTo>
                  <a:cubicBezTo>
                    <a:pt x="268" y="261"/>
                    <a:pt x="268" y="261"/>
                    <a:pt x="268" y="261"/>
                  </a:cubicBezTo>
                  <a:cubicBezTo>
                    <a:pt x="256" y="214"/>
                    <a:pt x="256" y="214"/>
                    <a:pt x="256" y="214"/>
                  </a:cubicBezTo>
                  <a:cubicBezTo>
                    <a:pt x="255" y="212"/>
                    <a:pt x="254" y="210"/>
                    <a:pt x="253" y="209"/>
                  </a:cubicBezTo>
                  <a:cubicBezTo>
                    <a:pt x="253" y="209"/>
                    <a:pt x="254" y="209"/>
                    <a:pt x="254" y="209"/>
                  </a:cubicBezTo>
                  <a:cubicBezTo>
                    <a:pt x="260" y="209"/>
                    <a:pt x="265" y="204"/>
                    <a:pt x="265" y="198"/>
                  </a:cubicBezTo>
                  <a:cubicBezTo>
                    <a:pt x="265" y="191"/>
                    <a:pt x="260" y="186"/>
                    <a:pt x="254" y="186"/>
                  </a:cubicBezTo>
                  <a:cubicBezTo>
                    <a:pt x="236" y="186"/>
                    <a:pt x="225" y="179"/>
                    <a:pt x="219" y="142"/>
                  </a:cubicBezTo>
                  <a:cubicBezTo>
                    <a:pt x="219" y="141"/>
                    <a:pt x="219" y="141"/>
                    <a:pt x="219" y="140"/>
                  </a:cubicBezTo>
                  <a:cubicBezTo>
                    <a:pt x="217" y="129"/>
                    <a:pt x="207" y="122"/>
                    <a:pt x="198" y="120"/>
                  </a:cubicBezTo>
                  <a:cubicBezTo>
                    <a:pt x="198" y="120"/>
                    <a:pt x="195" y="119"/>
                    <a:pt x="192" y="119"/>
                  </a:cubicBezTo>
                  <a:cubicBezTo>
                    <a:pt x="189" y="119"/>
                    <a:pt x="185" y="120"/>
                    <a:pt x="185" y="120"/>
                  </a:cubicBezTo>
                  <a:cubicBezTo>
                    <a:pt x="185" y="120"/>
                    <a:pt x="185" y="120"/>
                    <a:pt x="185" y="120"/>
                  </a:cubicBezTo>
                  <a:cubicBezTo>
                    <a:pt x="175" y="122"/>
                    <a:pt x="164" y="130"/>
                    <a:pt x="164" y="142"/>
                  </a:cubicBezTo>
                  <a:cubicBezTo>
                    <a:pt x="164" y="178"/>
                    <a:pt x="164" y="178"/>
                    <a:pt x="164" y="178"/>
                  </a:cubicBezTo>
                  <a:cubicBezTo>
                    <a:pt x="163" y="178"/>
                    <a:pt x="162" y="178"/>
                    <a:pt x="161" y="178"/>
                  </a:cubicBezTo>
                  <a:cubicBezTo>
                    <a:pt x="156" y="140"/>
                    <a:pt x="156" y="140"/>
                    <a:pt x="156" y="140"/>
                  </a:cubicBezTo>
                  <a:cubicBezTo>
                    <a:pt x="155" y="135"/>
                    <a:pt x="150" y="131"/>
                    <a:pt x="145" y="132"/>
                  </a:cubicBezTo>
                  <a:cubicBezTo>
                    <a:pt x="140" y="133"/>
                    <a:pt x="136" y="137"/>
                    <a:pt x="137" y="143"/>
                  </a:cubicBezTo>
                  <a:cubicBezTo>
                    <a:pt x="141" y="170"/>
                    <a:pt x="141" y="170"/>
                    <a:pt x="141" y="170"/>
                  </a:cubicBezTo>
                  <a:cubicBezTo>
                    <a:pt x="142" y="177"/>
                    <a:pt x="142" y="177"/>
                    <a:pt x="142" y="177"/>
                  </a:cubicBezTo>
                  <a:cubicBezTo>
                    <a:pt x="133" y="175"/>
                    <a:pt x="125" y="172"/>
                    <a:pt x="120" y="165"/>
                  </a:cubicBezTo>
                  <a:cubicBezTo>
                    <a:pt x="115" y="159"/>
                    <a:pt x="115" y="154"/>
                    <a:pt x="115" y="149"/>
                  </a:cubicBezTo>
                  <a:cubicBezTo>
                    <a:pt x="116" y="142"/>
                    <a:pt x="116" y="135"/>
                    <a:pt x="106" y="128"/>
                  </a:cubicBezTo>
                  <a:cubicBezTo>
                    <a:pt x="103" y="126"/>
                    <a:pt x="100" y="124"/>
                    <a:pt x="97" y="123"/>
                  </a:cubicBezTo>
                  <a:cubicBezTo>
                    <a:pt x="89" y="118"/>
                    <a:pt x="85" y="116"/>
                    <a:pt x="83" y="102"/>
                  </a:cubicBezTo>
                  <a:cubicBezTo>
                    <a:pt x="82" y="93"/>
                    <a:pt x="81" y="84"/>
                    <a:pt x="82" y="74"/>
                  </a:cubicBezTo>
                  <a:cubicBezTo>
                    <a:pt x="83" y="74"/>
                    <a:pt x="83" y="74"/>
                    <a:pt x="83" y="74"/>
                  </a:cubicBezTo>
                  <a:cubicBezTo>
                    <a:pt x="83" y="64"/>
                    <a:pt x="83" y="64"/>
                    <a:pt x="83" y="64"/>
                  </a:cubicBezTo>
                  <a:cubicBezTo>
                    <a:pt x="85" y="64"/>
                    <a:pt x="85" y="64"/>
                    <a:pt x="85" y="64"/>
                  </a:cubicBezTo>
                  <a:cubicBezTo>
                    <a:pt x="89" y="64"/>
                    <a:pt x="92" y="61"/>
                    <a:pt x="92" y="57"/>
                  </a:cubicBezTo>
                  <a:cubicBezTo>
                    <a:pt x="92" y="25"/>
                    <a:pt x="92" y="25"/>
                    <a:pt x="92" y="25"/>
                  </a:cubicBezTo>
                  <a:cubicBezTo>
                    <a:pt x="92" y="21"/>
                    <a:pt x="89" y="18"/>
                    <a:pt x="85" y="18"/>
                  </a:cubicBezTo>
                  <a:cubicBezTo>
                    <a:pt x="80" y="18"/>
                    <a:pt x="80" y="18"/>
                    <a:pt x="80" y="18"/>
                  </a:cubicBezTo>
                  <a:cubicBezTo>
                    <a:pt x="80" y="17"/>
                    <a:pt x="80" y="17"/>
                    <a:pt x="80" y="16"/>
                  </a:cubicBezTo>
                  <a:cubicBezTo>
                    <a:pt x="80" y="16"/>
                    <a:pt x="80" y="15"/>
                    <a:pt x="80" y="15"/>
                  </a:cubicBezTo>
                  <a:cubicBezTo>
                    <a:pt x="81" y="15"/>
                    <a:pt x="81" y="15"/>
                    <a:pt x="81" y="15"/>
                  </a:cubicBezTo>
                  <a:cubicBezTo>
                    <a:pt x="86" y="15"/>
                    <a:pt x="90" y="11"/>
                    <a:pt x="90" y="6"/>
                  </a:cubicBezTo>
                  <a:cubicBezTo>
                    <a:pt x="87" y="6"/>
                    <a:pt x="87" y="6"/>
                    <a:pt x="87" y="6"/>
                  </a:cubicBezTo>
                  <a:cubicBezTo>
                    <a:pt x="87" y="9"/>
                    <a:pt x="85" y="12"/>
                    <a:pt x="81" y="12"/>
                  </a:cubicBezTo>
                  <a:cubicBezTo>
                    <a:pt x="79" y="12"/>
                    <a:pt x="79" y="12"/>
                    <a:pt x="79" y="12"/>
                  </a:cubicBezTo>
                  <a:cubicBezTo>
                    <a:pt x="79" y="10"/>
                    <a:pt x="77" y="9"/>
                    <a:pt x="76" y="9"/>
                  </a:cubicBezTo>
                  <a:cubicBezTo>
                    <a:pt x="74" y="9"/>
                    <a:pt x="73" y="10"/>
                    <a:pt x="72" y="12"/>
                  </a:cubicBezTo>
                  <a:cubicBezTo>
                    <a:pt x="50" y="12"/>
                    <a:pt x="50" y="12"/>
                    <a:pt x="50" y="12"/>
                  </a:cubicBezTo>
                  <a:cubicBezTo>
                    <a:pt x="50" y="0"/>
                    <a:pt x="50" y="0"/>
                    <a:pt x="50" y="0"/>
                  </a:cubicBezTo>
                  <a:cubicBezTo>
                    <a:pt x="41" y="0"/>
                    <a:pt x="41" y="0"/>
                    <a:pt x="41" y="0"/>
                  </a:cubicBezTo>
                  <a:cubicBezTo>
                    <a:pt x="41" y="12"/>
                    <a:pt x="41" y="12"/>
                    <a:pt x="41" y="12"/>
                  </a:cubicBezTo>
                  <a:cubicBezTo>
                    <a:pt x="9" y="12"/>
                    <a:pt x="9" y="12"/>
                    <a:pt x="9" y="12"/>
                  </a:cubicBezTo>
                  <a:cubicBezTo>
                    <a:pt x="6" y="12"/>
                    <a:pt x="3" y="9"/>
                    <a:pt x="3" y="6"/>
                  </a:cubicBezTo>
                  <a:cubicBezTo>
                    <a:pt x="0" y="6"/>
                    <a:pt x="0" y="6"/>
                    <a:pt x="0" y="6"/>
                  </a:cubicBezTo>
                  <a:cubicBezTo>
                    <a:pt x="0" y="11"/>
                    <a:pt x="4" y="15"/>
                    <a:pt x="9" y="15"/>
                  </a:cubicBezTo>
                  <a:cubicBezTo>
                    <a:pt x="41" y="15"/>
                    <a:pt x="41" y="15"/>
                    <a:pt x="41" y="15"/>
                  </a:cubicBezTo>
                  <a:cubicBezTo>
                    <a:pt x="41" y="277"/>
                    <a:pt x="41" y="277"/>
                    <a:pt x="41" y="277"/>
                  </a:cubicBezTo>
                  <a:cubicBezTo>
                    <a:pt x="40" y="277"/>
                    <a:pt x="40" y="277"/>
                    <a:pt x="40" y="277"/>
                  </a:cubicBezTo>
                  <a:cubicBezTo>
                    <a:pt x="34" y="277"/>
                    <a:pt x="34" y="277"/>
                    <a:pt x="34" y="277"/>
                  </a:cubicBezTo>
                  <a:cubicBezTo>
                    <a:pt x="25" y="277"/>
                    <a:pt x="16" y="284"/>
                    <a:pt x="13" y="292"/>
                  </a:cubicBezTo>
                  <a:cubicBezTo>
                    <a:pt x="9" y="293"/>
                    <a:pt x="6" y="297"/>
                    <a:pt x="6" y="301"/>
                  </a:cubicBezTo>
                  <a:cubicBezTo>
                    <a:pt x="6" y="306"/>
                    <a:pt x="10" y="310"/>
                    <a:pt x="15" y="310"/>
                  </a:cubicBezTo>
                  <a:cubicBezTo>
                    <a:pt x="20" y="310"/>
                    <a:pt x="24" y="306"/>
                    <a:pt x="24" y="301"/>
                  </a:cubicBezTo>
                  <a:cubicBezTo>
                    <a:pt x="24" y="298"/>
                    <a:pt x="23" y="296"/>
                    <a:pt x="22" y="295"/>
                  </a:cubicBezTo>
                  <a:cubicBezTo>
                    <a:pt x="24" y="290"/>
                    <a:pt x="29" y="287"/>
                    <a:pt x="34" y="287"/>
                  </a:cubicBezTo>
                  <a:cubicBezTo>
                    <a:pt x="55" y="287"/>
                    <a:pt x="55" y="287"/>
                    <a:pt x="55" y="287"/>
                  </a:cubicBezTo>
                  <a:cubicBezTo>
                    <a:pt x="61" y="287"/>
                    <a:pt x="65" y="290"/>
                    <a:pt x="68" y="295"/>
                  </a:cubicBezTo>
                  <a:cubicBezTo>
                    <a:pt x="66" y="296"/>
                    <a:pt x="65" y="298"/>
                    <a:pt x="65" y="301"/>
                  </a:cubicBezTo>
                  <a:cubicBezTo>
                    <a:pt x="65" y="306"/>
                    <a:pt x="69" y="310"/>
                    <a:pt x="74" y="310"/>
                  </a:cubicBezTo>
                  <a:cubicBezTo>
                    <a:pt x="79" y="310"/>
                    <a:pt x="83" y="306"/>
                    <a:pt x="83" y="301"/>
                  </a:cubicBezTo>
                  <a:cubicBezTo>
                    <a:pt x="83" y="297"/>
                    <a:pt x="80" y="293"/>
                    <a:pt x="77" y="292"/>
                  </a:cubicBezTo>
                  <a:cubicBezTo>
                    <a:pt x="73" y="284"/>
                    <a:pt x="65" y="277"/>
                    <a:pt x="55" y="277"/>
                  </a:cubicBezTo>
                  <a:cubicBezTo>
                    <a:pt x="50" y="277"/>
                    <a:pt x="50" y="277"/>
                    <a:pt x="50" y="277"/>
                  </a:cubicBezTo>
                  <a:cubicBezTo>
                    <a:pt x="50" y="15"/>
                    <a:pt x="50" y="15"/>
                    <a:pt x="50" y="15"/>
                  </a:cubicBezTo>
                  <a:cubicBezTo>
                    <a:pt x="72" y="15"/>
                    <a:pt x="72" y="15"/>
                    <a:pt x="72" y="15"/>
                  </a:cubicBezTo>
                  <a:cubicBezTo>
                    <a:pt x="72" y="15"/>
                    <a:pt x="72" y="16"/>
                    <a:pt x="72" y="16"/>
                  </a:cubicBezTo>
                  <a:cubicBezTo>
                    <a:pt x="72" y="17"/>
                    <a:pt x="72" y="17"/>
                    <a:pt x="72" y="18"/>
                  </a:cubicBezTo>
                  <a:cubicBezTo>
                    <a:pt x="67" y="18"/>
                    <a:pt x="67" y="18"/>
                    <a:pt x="67" y="18"/>
                  </a:cubicBezTo>
                  <a:cubicBezTo>
                    <a:pt x="63" y="18"/>
                    <a:pt x="60" y="21"/>
                    <a:pt x="60" y="25"/>
                  </a:cubicBezTo>
                  <a:cubicBezTo>
                    <a:pt x="60" y="57"/>
                    <a:pt x="60" y="57"/>
                    <a:pt x="60" y="57"/>
                  </a:cubicBezTo>
                  <a:cubicBezTo>
                    <a:pt x="60" y="61"/>
                    <a:pt x="63" y="64"/>
                    <a:pt x="67" y="64"/>
                  </a:cubicBezTo>
                  <a:cubicBezTo>
                    <a:pt x="68" y="64"/>
                    <a:pt x="68" y="64"/>
                    <a:pt x="68" y="64"/>
                  </a:cubicBezTo>
                  <a:cubicBezTo>
                    <a:pt x="68" y="68"/>
                    <a:pt x="68" y="68"/>
                    <a:pt x="68" y="68"/>
                  </a:cubicBezTo>
                  <a:cubicBezTo>
                    <a:pt x="74" y="68"/>
                    <a:pt x="74" y="68"/>
                    <a:pt x="74" y="68"/>
                  </a:cubicBezTo>
                  <a:cubicBezTo>
                    <a:pt x="74" y="64"/>
                    <a:pt x="74" y="64"/>
                    <a:pt x="74" y="64"/>
                  </a:cubicBezTo>
                  <a:cubicBezTo>
                    <a:pt x="78" y="64"/>
                    <a:pt x="78" y="64"/>
                    <a:pt x="78" y="64"/>
                  </a:cubicBezTo>
                  <a:cubicBezTo>
                    <a:pt x="78" y="74"/>
                    <a:pt x="78" y="74"/>
                    <a:pt x="78" y="74"/>
                  </a:cubicBezTo>
                  <a:cubicBezTo>
                    <a:pt x="79" y="74"/>
                    <a:pt x="79" y="74"/>
                    <a:pt x="79" y="74"/>
                  </a:cubicBezTo>
                  <a:cubicBezTo>
                    <a:pt x="78" y="84"/>
                    <a:pt x="78" y="93"/>
                    <a:pt x="80" y="102"/>
                  </a:cubicBezTo>
                  <a:cubicBezTo>
                    <a:pt x="82" y="118"/>
                    <a:pt x="87" y="120"/>
                    <a:pt x="96" y="126"/>
                  </a:cubicBezTo>
                  <a:cubicBezTo>
                    <a:pt x="98" y="127"/>
                    <a:pt x="101" y="129"/>
                    <a:pt x="104" y="131"/>
                  </a:cubicBezTo>
                  <a:cubicBezTo>
                    <a:pt x="112" y="137"/>
                    <a:pt x="112" y="142"/>
                    <a:pt x="112" y="149"/>
                  </a:cubicBezTo>
                  <a:cubicBezTo>
                    <a:pt x="112" y="154"/>
                    <a:pt x="112" y="160"/>
                    <a:pt x="117" y="167"/>
                  </a:cubicBezTo>
                  <a:cubicBezTo>
                    <a:pt x="123" y="175"/>
                    <a:pt x="132" y="179"/>
                    <a:pt x="142" y="180"/>
                  </a:cubicBezTo>
                  <a:cubicBezTo>
                    <a:pt x="148" y="226"/>
                    <a:pt x="148" y="226"/>
                    <a:pt x="148" y="226"/>
                  </a:cubicBezTo>
                  <a:cubicBezTo>
                    <a:pt x="143" y="234"/>
                    <a:pt x="140" y="244"/>
                    <a:pt x="140" y="255"/>
                  </a:cubicBezTo>
                  <a:cubicBezTo>
                    <a:pt x="140" y="286"/>
                    <a:pt x="166" y="312"/>
                    <a:pt x="197" y="312"/>
                  </a:cubicBezTo>
                  <a:cubicBezTo>
                    <a:pt x="218" y="312"/>
                    <a:pt x="236" y="300"/>
                    <a:pt x="246" y="284"/>
                  </a:cubicBezTo>
                  <a:cubicBezTo>
                    <a:pt x="246" y="284"/>
                    <a:pt x="246" y="284"/>
                    <a:pt x="246" y="284"/>
                  </a:cubicBezTo>
                  <a:cubicBezTo>
                    <a:pt x="246" y="284"/>
                    <a:pt x="246" y="283"/>
                    <a:pt x="246" y="283"/>
                  </a:cubicBezTo>
                  <a:cubicBezTo>
                    <a:pt x="252" y="306"/>
                    <a:pt x="252" y="306"/>
                    <a:pt x="252" y="306"/>
                  </a:cubicBezTo>
                  <a:cubicBezTo>
                    <a:pt x="254" y="313"/>
                    <a:pt x="262" y="317"/>
                    <a:pt x="269" y="315"/>
                  </a:cubicBezTo>
                  <a:cubicBezTo>
                    <a:pt x="276" y="313"/>
                    <a:pt x="280" y="306"/>
                    <a:pt x="278" y="298"/>
                  </a:cubicBezTo>
                  <a:close/>
                  <a:moveTo>
                    <a:pt x="77" y="18"/>
                  </a:moveTo>
                  <a:cubicBezTo>
                    <a:pt x="75" y="18"/>
                    <a:pt x="75" y="18"/>
                    <a:pt x="75" y="18"/>
                  </a:cubicBezTo>
                  <a:cubicBezTo>
                    <a:pt x="75" y="17"/>
                    <a:pt x="75" y="17"/>
                    <a:pt x="75" y="16"/>
                  </a:cubicBezTo>
                  <a:cubicBezTo>
                    <a:pt x="75" y="16"/>
                    <a:pt x="75" y="15"/>
                    <a:pt x="75" y="15"/>
                  </a:cubicBezTo>
                  <a:cubicBezTo>
                    <a:pt x="77" y="15"/>
                    <a:pt x="77" y="15"/>
                    <a:pt x="77" y="15"/>
                  </a:cubicBezTo>
                  <a:cubicBezTo>
                    <a:pt x="77" y="15"/>
                    <a:pt x="77" y="16"/>
                    <a:pt x="77" y="16"/>
                  </a:cubicBezTo>
                  <a:cubicBezTo>
                    <a:pt x="77" y="17"/>
                    <a:pt x="77" y="17"/>
                    <a:pt x="77" y="18"/>
                  </a:cubicBezTo>
                  <a:close/>
                  <a:moveTo>
                    <a:pt x="212" y="191"/>
                  </a:moveTo>
                  <a:cubicBezTo>
                    <a:pt x="218" y="197"/>
                    <a:pt x="225" y="201"/>
                    <a:pt x="232" y="205"/>
                  </a:cubicBezTo>
                  <a:cubicBezTo>
                    <a:pt x="212" y="205"/>
                    <a:pt x="212" y="205"/>
                    <a:pt x="212" y="205"/>
                  </a:cubicBezTo>
                  <a:lnTo>
                    <a:pt x="212" y="191"/>
                  </a:lnTo>
                  <a:close/>
                  <a:moveTo>
                    <a:pt x="164" y="182"/>
                  </a:moveTo>
                  <a:cubicBezTo>
                    <a:pt x="164" y="202"/>
                    <a:pt x="164" y="202"/>
                    <a:pt x="164" y="202"/>
                  </a:cubicBezTo>
                  <a:cubicBezTo>
                    <a:pt x="162" y="182"/>
                    <a:pt x="162" y="182"/>
                    <a:pt x="162" y="182"/>
                  </a:cubicBezTo>
                  <a:cubicBezTo>
                    <a:pt x="162" y="182"/>
                    <a:pt x="163" y="182"/>
                    <a:pt x="164" y="182"/>
                  </a:cubicBezTo>
                  <a:close/>
                  <a:moveTo>
                    <a:pt x="197" y="292"/>
                  </a:moveTo>
                  <a:cubicBezTo>
                    <a:pt x="177" y="292"/>
                    <a:pt x="160" y="275"/>
                    <a:pt x="160" y="255"/>
                  </a:cubicBezTo>
                  <a:cubicBezTo>
                    <a:pt x="160" y="250"/>
                    <a:pt x="161" y="246"/>
                    <a:pt x="162" y="241"/>
                  </a:cubicBezTo>
                  <a:cubicBezTo>
                    <a:pt x="163" y="241"/>
                    <a:pt x="164" y="242"/>
                    <a:pt x="164" y="242"/>
                  </a:cubicBezTo>
                  <a:cubicBezTo>
                    <a:pt x="232" y="242"/>
                    <a:pt x="232" y="242"/>
                    <a:pt x="232" y="242"/>
                  </a:cubicBezTo>
                  <a:cubicBezTo>
                    <a:pt x="234" y="246"/>
                    <a:pt x="235" y="250"/>
                    <a:pt x="235" y="255"/>
                  </a:cubicBezTo>
                  <a:cubicBezTo>
                    <a:pt x="235" y="275"/>
                    <a:pt x="218" y="292"/>
                    <a:pt x="197" y="292"/>
                  </a:cubicBezTo>
                  <a:close/>
                  <a:moveTo>
                    <a:pt x="197" y="292"/>
                  </a:moveTo>
                  <a:cubicBezTo>
                    <a:pt x="197" y="292"/>
                    <a:pt x="197" y="292"/>
                    <a:pt x="197" y="292"/>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54" name="Group 53"/>
          <p:cNvGrpSpPr/>
          <p:nvPr/>
        </p:nvGrpSpPr>
        <p:grpSpPr>
          <a:xfrm>
            <a:off x="2009179" y="3447523"/>
            <a:ext cx="926392" cy="488785"/>
            <a:chOff x="671967" y="3285717"/>
            <a:chExt cx="1175890" cy="620426"/>
          </a:xfrm>
          <a:solidFill>
            <a:srgbClr val="00B0F0"/>
          </a:solidFill>
        </p:grpSpPr>
        <p:sp>
          <p:nvSpPr>
            <p:cNvPr id="55" name="Left-Right Arrow Callout 218"/>
            <p:cNvSpPr/>
            <p:nvPr/>
          </p:nvSpPr>
          <p:spPr>
            <a:xfrm>
              <a:off x="671967" y="3285717"/>
              <a:ext cx="1175890" cy="620426"/>
            </a:xfrm>
            <a:prstGeom prst="rightArrowCallout">
              <a:avLst>
                <a:gd name="adj1" fmla="val 25000"/>
                <a:gd name="adj2" fmla="val 25000"/>
                <a:gd name="adj3" fmla="val 25000"/>
                <a:gd name="adj4" fmla="val 868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6" name="TextBox 55"/>
            <p:cNvSpPr txBox="1"/>
            <p:nvPr/>
          </p:nvSpPr>
          <p:spPr>
            <a:xfrm>
              <a:off x="800111" y="3372141"/>
              <a:ext cx="904589" cy="468802"/>
            </a:xfrm>
            <a:prstGeom prst="rightArrowCallout">
              <a:avLst>
                <a:gd name="adj1" fmla="val 25000"/>
                <a:gd name="adj2" fmla="val 25000"/>
                <a:gd name="adj3" fmla="val 25000"/>
                <a:gd name="adj4" fmla="val 90208"/>
              </a:avLst>
            </a:prstGeom>
            <a:grpFill/>
          </p:spPr>
          <p:txBody>
            <a:bodyPr wrap="none" lIns="0" tIns="0" rIns="0" bIns="0" rtlCol="0">
              <a:spAutoFit/>
            </a:bodyPr>
            <a:lstStyle/>
            <a:p>
              <a:pPr algn="ctr"/>
              <a:r>
                <a:rPr lang="en-US" sz="2400" b="1" dirty="0">
                  <a:solidFill>
                    <a:schemeClr val="bg1"/>
                  </a:solidFill>
                </a:rPr>
                <a:t>75%</a:t>
              </a:r>
            </a:p>
          </p:txBody>
        </p:sp>
      </p:grpSp>
      <p:grpSp>
        <p:nvGrpSpPr>
          <p:cNvPr id="84" name="Group 83"/>
          <p:cNvGrpSpPr/>
          <p:nvPr/>
        </p:nvGrpSpPr>
        <p:grpSpPr>
          <a:xfrm>
            <a:off x="2009179" y="4044092"/>
            <a:ext cx="926392" cy="488785"/>
            <a:chOff x="671967" y="4042956"/>
            <a:chExt cx="1175890" cy="620426"/>
          </a:xfrm>
          <a:solidFill>
            <a:srgbClr val="37C5E1"/>
          </a:solidFill>
        </p:grpSpPr>
        <p:sp>
          <p:nvSpPr>
            <p:cNvPr id="85" name="Right Arrow Callout 84"/>
            <p:cNvSpPr/>
            <p:nvPr/>
          </p:nvSpPr>
          <p:spPr>
            <a:xfrm>
              <a:off x="671967" y="4042956"/>
              <a:ext cx="1175890" cy="620426"/>
            </a:xfrm>
            <a:prstGeom prst="rightArrowCallout">
              <a:avLst>
                <a:gd name="adj1" fmla="val 25000"/>
                <a:gd name="adj2" fmla="val 25000"/>
                <a:gd name="adj3" fmla="val 25000"/>
                <a:gd name="adj4" fmla="val 868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6" name="TextBox 85"/>
            <p:cNvSpPr txBox="1"/>
            <p:nvPr/>
          </p:nvSpPr>
          <p:spPr>
            <a:xfrm>
              <a:off x="795515" y="4116339"/>
              <a:ext cx="783371" cy="468802"/>
            </a:xfrm>
            <a:prstGeom prst="rect">
              <a:avLst/>
            </a:prstGeom>
            <a:grpFill/>
          </p:spPr>
          <p:txBody>
            <a:bodyPr wrap="none" lIns="0" tIns="0" rIns="0" bIns="0" rtlCol="0">
              <a:spAutoFit/>
            </a:bodyPr>
            <a:lstStyle/>
            <a:p>
              <a:pPr algn="ctr"/>
              <a:r>
                <a:rPr lang="en-US" sz="2400" b="1" dirty="0">
                  <a:solidFill>
                    <a:schemeClr val="bg1"/>
                  </a:solidFill>
                </a:rPr>
                <a:t>25%</a:t>
              </a:r>
            </a:p>
          </p:txBody>
        </p:sp>
      </p:grpSp>
      <p:cxnSp>
        <p:nvCxnSpPr>
          <p:cNvPr id="102" name="Straight Connector 101"/>
          <p:cNvCxnSpPr/>
          <p:nvPr/>
        </p:nvCxnSpPr>
        <p:spPr>
          <a:xfrm flipV="1">
            <a:off x="4111144" y="1189183"/>
            <a:ext cx="0" cy="3343694"/>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029" name="Freeform 5"/>
          <p:cNvSpPr>
            <a:spLocks noEditPoints="1"/>
          </p:cNvSpPr>
          <p:nvPr/>
        </p:nvSpPr>
        <p:spPr bwMode="auto">
          <a:xfrm>
            <a:off x="3035438" y="4069532"/>
            <a:ext cx="489290" cy="468712"/>
          </a:xfrm>
          <a:custGeom>
            <a:avLst/>
            <a:gdLst/>
            <a:ahLst/>
            <a:cxnLst>
              <a:cxn ang="0">
                <a:pos x="457" y="10"/>
              </a:cxn>
              <a:cxn ang="0">
                <a:pos x="456" y="10"/>
              </a:cxn>
              <a:cxn ang="0">
                <a:pos x="430" y="1"/>
              </a:cxn>
              <a:cxn ang="0">
                <a:pos x="323" y="3"/>
              </a:cxn>
              <a:cxn ang="0">
                <a:pos x="293" y="34"/>
              </a:cxn>
              <a:cxn ang="0">
                <a:pos x="324" y="64"/>
              </a:cxn>
              <a:cxn ang="0">
                <a:pos x="360" y="63"/>
              </a:cxn>
              <a:cxn ang="0">
                <a:pos x="307" y="116"/>
              </a:cxn>
              <a:cxn ang="0">
                <a:pos x="200" y="80"/>
              </a:cxn>
              <a:cxn ang="0">
                <a:pos x="71" y="134"/>
              </a:cxn>
              <a:cxn ang="0">
                <a:pos x="71" y="391"/>
              </a:cxn>
              <a:cxn ang="0">
                <a:pos x="200" y="445"/>
              </a:cxn>
              <a:cxn ang="0">
                <a:pos x="329" y="391"/>
              </a:cxn>
              <a:cxn ang="0">
                <a:pos x="350" y="160"/>
              </a:cxn>
              <a:cxn ang="0">
                <a:pos x="405" y="105"/>
              </a:cxn>
              <a:cxn ang="0">
                <a:pos x="405" y="145"/>
              </a:cxn>
              <a:cxn ang="0">
                <a:pos x="436" y="175"/>
              </a:cxn>
              <a:cxn ang="0">
                <a:pos x="466" y="145"/>
              </a:cxn>
              <a:cxn ang="0">
                <a:pos x="466" y="32"/>
              </a:cxn>
              <a:cxn ang="0">
                <a:pos x="457" y="10"/>
              </a:cxn>
              <a:cxn ang="0">
                <a:pos x="285" y="348"/>
              </a:cxn>
              <a:cxn ang="0">
                <a:pos x="114" y="348"/>
              </a:cxn>
              <a:cxn ang="0">
                <a:pos x="114" y="177"/>
              </a:cxn>
              <a:cxn ang="0">
                <a:pos x="200" y="141"/>
              </a:cxn>
              <a:cxn ang="0">
                <a:pos x="285" y="177"/>
              </a:cxn>
              <a:cxn ang="0">
                <a:pos x="285" y="348"/>
              </a:cxn>
              <a:cxn ang="0">
                <a:pos x="285" y="348"/>
              </a:cxn>
              <a:cxn ang="0">
                <a:pos x="285" y="348"/>
              </a:cxn>
            </a:cxnLst>
            <a:rect l="0" t="0" r="r" b="b"/>
            <a:pathLst>
              <a:path w="466" h="445">
                <a:moveTo>
                  <a:pt x="457" y="10"/>
                </a:moveTo>
                <a:cubicBezTo>
                  <a:pt x="457" y="10"/>
                  <a:pt x="457" y="10"/>
                  <a:pt x="456" y="10"/>
                </a:cubicBezTo>
                <a:cubicBezTo>
                  <a:pt x="449" y="3"/>
                  <a:pt x="439" y="0"/>
                  <a:pt x="430" y="1"/>
                </a:cubicBezTo>
                <a:cubicBezTo>
                  <a:pt x="323" y="3"/>
                  <a:pt x="323" y="3"/>
                  <a:pt x="323" y="3"/>
                </a:cubicBezTo>
                <a:cubicBezTo>
                  <a:pt x="306" y="3"/>
                  <a:pt x="293" y="17"/>
                  <a:pt x="293" y="34"/>
                </a:cubicBezTo>
                <a:cubicBezTo>
                  <a:pt x="293" y="50"/>
                  <a:pt x="306" y="63"/>
                  <a:pt x="324" y="64"/>
                </a:cubicBezTo>
                <a:cubicBezTo>
                  <a:pt x="360" y="63"/>
                  <a:pt x="360" y="63"/>
                  <a:pt x="360" y="63"/>
                </a:cubicBezTo>
                <a:cubicBezTo>
                  <a:pt x="307" y="116"/>
                  <a:pt x="307" y="116"/>
                  <a:pt x="307" y="116"/>
                </a:cubicBezTo>
                <a:cubicBezTo>
                  <a:pt x="276" y="93"/>
                  <a:pt x="239" y="80"/>
                  <a:pt x="200" y="80"/>
                </a:cubicBezTo>
                <a:cubicBezTo>
                  <a:pt x="151" y="80"/>
                  <a:pt x="105" y="99"/>
                  <a:pt x="71" y="134"/>
                </a:cubicBezTo>
                <a:cubicBezTo>
                  <a:pt x="0" y="205"/>
                  <a:pt x="0" y="320"/>
                  <a:pt x="71" y="391"/>
                </a:cubicBezTo>
                <a:cubicBezTo>
                  <a:pt x="105" y="426"/>
                  <a:pt x="151" y="445"/>
                  <a:pt x="200" y="445"/>
                </a:cubicBezTo>
                <a:cubicBezTo>
                  <a:pt x="248" y="445"/>
                  <a:pt x="294" y="426"/>
                  <a:pt x="329" y="391"/>
                </a:cubicBezTo>
                <a:cubicBezTo>
                  <a:pt x="391" y="328"/>
                  <a:pt x="399" y="230"/>
                  <a:pt x="350" y="160"/>
                </a:cubicBezTo>
                <a:cubicBezTo>
                  <a:pt x="405" y="105"/>
                  <a:pt x="405" y="105"/>
                  <a:pt x="405" y="105"/>
                </a:cubicBezTo>
                <a:cubicBezTo>
                  <a:pt x="405" y="145"/>
                  <a:pt x="405" y="145"/>
                  <a:pt x="405" y="145"/>
                </a:cubicBezTo>
                <a:cubicBezTo>
                  <a:pt x="405" y="162"/>
                  <a:pt x="419" y="175"/>
                  <a:pt x="436" y="175"/>
                </a:cubicBezTo>
                <a:cubicBezTo>
                  <a:pt x="452" y="175"/>
                  <a:pt x="466" y="162"/>
                  <a:pt x="466" y="145"/>
                </a:cubicBezTo>
                <a:cubicBezTo>
                  <a:pt x="466" y="32"/>
                  <a:pt x="466" y="32"/>
                  <a:pt x="466" y="32"/>
                </a:cubicBezTo>
                <a:cubicBezTo>
                  <a:pt x="466" y="24"/>
                  <a:pt x="463" y="16"/>
                  <a:pt x="457" y="10"/>
                </a:cubicBezTo>
                <a:close/>
                <a:moveTo>
                  <a:pt x="285" y="348"/>
                </a:moveTo>
                <a:cubicBezTo>
                  <a:pt x="240" y="394"/>
                  <a:pt x="160" y="394"/>
                  <a:pt x="114" y="348"/>
                </a:cubicBezTo>
                <a:cubicBezTo>
                  <a:pt x="67" y="301"/>
                  <a:pt x="67" y="224"/>
                  <a:pt x="114" y="177"/>
                </a:cubicBezTo>
                <a:cubicBezTo>
                  <a:pt x="137" y="154"/>
                  <a:pt x="167" y="141"/>
                  <a:pt x="200" y="141"/>
                </a:cubicBezTo>
                <a:cubicBezTo>
                  <a:pt x="232" y="141"/>
                  <a:pt x="262" y="154"/>
                  <a:pt x="285" y="177"/>
                </a:cubicBezTo>
                <a:cubicBezTo>
                  <a:pt x="333" y="224"/>
                  <a:pt x="333" y="301"/>
                  <a:pt x="285" y="348"/>
                </a:cubicBezTo>
                <a:close/>
                <a:moveTo>
                  <a:pt x="285" y="348"/>
                </a:moveTo>
                <a:cubicBezTo>
                  <a:pt x="285" y="348"/>
                  <a:pt x="285" y="348"/>
                  <a:pt x="285" y="348"/>
                </a:cubicBezTo>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030" name="Freeform 6"/>
          <p:cNvSpPr>
            <a:spLocks noEditPoints="1"/>
          </p:cNvSpPr>
          <p:nvPr/>
        </p:nvSpPr>
        <p:spPr bwMode="auto">
          <a:xfrm>
            <a:off x="3080206" y="3440325"/>
            <a:ext cx="382972" cy="571600"/>
          </a:xfrm>
          <a:custGeom>
            <a:avLst/>
            <a:gdLst/>
            <a:ahLst/>
            <a:cxnLst>
              <a:cxn ang="0">
                <a:pos x="183" y="0"/>
              </a:cxn>
              <a:cxn ang="0">
                <a:pos x="0" y="183"/>
              </a:cxn>
              <a:cxn ang="0">
                <a:pos x="149" y="362"/>
              </a:cxn>
              <a:cxn ang="0">
                <a:pos x="149" y="417"/>
              </a:cxn>
              <a:cxn ang="0">
                <a:pos x="101" y="417"/>
              </a:cxn>
              <a:cxn ang="0">
                <a:pos x="71" y="447"/>
              </a:cxn>
              <a:cxn ang="0">
                <a:pos x="101" y="478"/>
              </a:cxn>
              <a:cxn ang="0">
                <a:pos x="149" y="478"/>
              </a:cxn>
              <a:cxn ang="0">
                <a:pos x="149" y="512"/>
              </a:cxn>
              <a:cxn ang="0">
                <a:pos x="180" y="543"/>
              </a:cxn>
              <a:cxn ang="0">
                <a:pos x="210" y="512"/>
              </a:cxn>
              <a:cxn ang="0">
                <a:pos x="210" y="478"/>
              </a:cxn>
              <a:cxn ang="0">
                <a:pos x="260" y="478"/>
              </a:cxn>
              <a:cxn ang="0">
                <a:pos x="291" y="447"/>
              </a:cxn>
              <a:cxn ang="0">
                <a:pos x="260" y="417"/>
              </a:cxn>
              <a:cxn ang="0">
                <a:pos x="210" y="417"/>
              </a:cxn>
              <a:cxn ang="0">
                <a:pos x="210" y="363"/>
              </a:cxn>
              <a:cxn ang="0">
                <a:pos x="365" y="183"/>
              </a:cxn>
              <a:cxn ang="0">
                <a:pos x="183" y="0"/>
              </a:cxn>
              <a:cxn ang="0">
                <a:pos x="183" y="304"/>
              </a:cxn>
              <a:cxn ang="0">
                <a:pos x="62" y="183"/>
              </a:cxn>
              <a:cxn ang="0">
                <a:pos x="183" y="61"/>
              </a:cxn>
              <a:cxn ang="0">
                <a:pos x="304" y="183"/>
              </a:cxn>
              <a:cxn ang="0">
                <a:pos x="183" y="304"/>
              </a:cxn>
              <a:cxn ang="0">
                <a:pos x="183" y="304"/>
              </a:cxn>
              <a:cxn ang="0">
                <a:pos x="183" y="304"/>
              </a:cxn>
            </a:cxnLst>
            <a:rect l="0" t="0" r="r" b="b"/>
            <a:pathLst>
              <a:path w="365" h="543">
                <a:moveTo>
                  <a:pt x="183" y="0"/>
                </a:moveTo>
                <a:cubicBezTo>
                  <a:pt x="82" y="0"/>
                  <a:pt x="0" y="82"/>
                  <a:pt x="0" y="183"/>
                </a:cubicBezTo>
                <a:cubicBezTo>
                  <a:pt x="0" y="272"/>
                  <a:pt x="65" y="346"/>
                  <a:pt x="149" y="362"/>
                </a:cubicBezTo>
                <a:cubicBezTo>
                  <a:pt x="149" y="417"/>
                  <a:pt x="149" y="417"/>
                  <a:pt x="149" y="417"/>
                </a:cubicBezTo>
                <a:cubicBezTo>
                  <a:pt x="101" y="417"/>
                  <a:pt x="101" y="417"/>
                  <a:pt x="101" y="417"/>
                </a:cubicBezTo>
                <a:cubicBezTo>
                  <a:pt x="84" y="417"/>
                  <a:pt x="71" y="431"/>
                  <a:pt x="71" y="447"/>
                </a:cubicBezTo>
                <a:cubicBezTo>
                  <a:pt x="71" y="464"/>
                  <a:pt x="84" y="478"/>
                  <a:pt x="101" y="478"/>
                </a:cubicBezTo>
                <a:cubicBezTo>
                  <a:pt x="149" y="478"/>
                  <a:pt x="149" y="478"/>
                  <a:pt x="149" y="478"/>
                </a:cubicBezTo>
                <a:cubicBezTo>
                  <a:pt x="149" y="512"/>
                  <a:pt x="149" y="512"/>
                  <a:pt x="149" y="512"/>
                </a:cubicBezTo>
                <a:cubicBezTo>
                  <a:pt x="149" y="529"/>
                  <a:pt x="163" y="543"/>
                  <a:pt x="180" y="543"/>
                </a:cubicBezTo>
                <a:cubicBezTo>
                  <a:pt x="197" y="543"/>
                  <a:pt x="210" y="529"/>
                  <a:pt x="210" y="512"/>
                </a:cubicBezTo>
                <a:cubicBezTo>
                  <a:pt x="210" y="478"/>
                  <a:pt x="210" y="478"/>
                  <a:pt x="210" y="478"/>
                </a:cubicBezTo>
                <a:cubicBezTo>
                  <a:pt x="260" y="478"/>
                  <a:pt x="260" y="478"/>
                  <a:pt x="260" y="478"/>
                </a:cubicBezTo>
                <a:cubicBezTo>
                  <a:pt x="277" y="478"/>
                  <a:pt x="291" y="464"/>
                  <a:pt x="291" y="447"/>
                </a:cubicBezTo>
                <a:cubicBezTo>
                  <a:pt x="291" y="430"/>
                  <a:pt x="277" y="417"/>
                  <a:pt x="260" y="417"/>
                </a:cubicBezTo>
                <a:cubicBezTo>
                  <a:pt x="210" y="417"/>
                  <a:pt x="210" y="417"/>
                  <a:pt x="210" y="417"/>
                </a:cubicBezTo>
                <a:cubicBezTo>
                  <a:pt x="210" y="363"/>
                  <a:pt x="210" y="363"/>
                  <a:pt x="210" y="363"/>
                </a:cubicBezTo>
                <a:cubicBezTo>
                  <a:pt x="298" y="349"/>
                  <a:pt x="365" y="274"/>
                  <a:pt x="365" y="183"/>
                </a:cubicBezTo>
                <a:cubicBezTo>
                  <a:pt x="365" y="82"/>
                  <a:pt x="283" y="0"/>
                  <a:pt x="183" y="0"/>
                </a:cubicBezTo>
                <a:close/>
                <a:moveTo>
                  <a:pt x="183" y="304"/>
                </a:moveTo>
                <a:cubicBezTo>
                  <a:pt x="116" y="304"/>
                  <a:pt x="62" y="249"/>
                  <a:pt x="62" y="183"/>
                </a:cubicBezTo>
                <a:cubicBezTo>
                  <a:pt x="62" y="116"/>
                  <a:pt x="116" y="61"/>
                  <a:pt x="183" y="61"/>
                </a:cubicBezTo>
                <a:cubicBezTo>
                  <a:pt x="250" y="61"/>
                  <a:pt x="304" y="116"/>
                  <a:pt x="304" y="183"/>
                </a:cubicBezTo>
                <a:cubicBezTo>
                  <a:pt x="304" y="249"/>
                  <a:pt x="250" y="304"/>
                  <a:pt x="183" y="304"/>
                </a:cubicBezTo>
                <a:close/>
                <a:moveTo>
                  <a:pt x="183" y="304"/>
                </a:moveTo>
                <a:cubicBezTo>
                  <a:pt x="183" y="304"/>
                  <a:pt x="183" y="304"/>
                  <a:pt x="183" y="304"/>
                </a:cubicBezTo>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43"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44"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2" presetClass="entr" presetSubtype="4" accel="50000" decel="5000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p:cTn id="18" dur="500" fill="hold"/>
                                        <p:tgtEl>
                                          <p:spTgt spid="1030"/>
                                        </p:tgtEl>
                                        <p:attrNameLst>
                                          <p:attrName>ppt_w</p:attrName>
                                        </p:attrNameLst>
                                      </p:cBhvr>
                                      <p:tavLst>
                                        <p:tav tm="0">
                                          <p:val>
                                            <p:fltVal val="0"/>
                                          </p:val>
                                        </p:tav>
                                        <p:tav tm="100000">
                                          <p:val>
                                            <p:strVal val="#ppt_w"/>
                                          </p:val>
                                        </p:tav>
                                      </p:tavLst>
                                    </p:anim>
                                    <p:anim calcmode="lin" valueType="num">
                                      <p:cBhvr>
                                        <p:cTn id="19" dur="500" fill="hold"/>
                                        <p:tgtEl>
                                          <p:spTgt spid="1030"/>
                                        </p:tgtEl>
                                        <p:attrNameLst>
                                          <p:attrName>ppt_h</p:attrName>
                                        </p:attrNameLst>
                                      </p:cBhvr>
                                      <p:tavLst>
                                        <p:tav tm="0">
                                          <p:val>
                                            <p:fltVal val="0"/>
                                          </p:val>
                                        </p:tav>
                                        <p:tav tm="100000">
                                          <p:val>
                                            <p:strVal val="#ppt_h"/>
                                          </p:val>
                                        </p:tav>
                                      </p:tavLst>
                                    </p:anim>
                                    <p:animEffect transition="in" filter="fade">
                                      <p:cBhvr>
                                        <p:cTn id="20" dur="500"/>
                                        <p:tgtEl>
                                          <p:spTgt spid="1030"/>
                                        </p:tgtEl>
                                      </p:cBhvr>
                                    </p:animEffect>
                                  </p:childTnLst>
                                </p:cTn>
                              </p:par>
                            </p:childTnLst>
                          </p:cTn>
                        </p:par>
                        <p:par>
                          <p:cTn id="21" fill="hold">
                            <p:stCondLst>
                              <p:cond delay="1500"/>
                            </p:stCondLst>
                            <p:childTnLst>
                              <p:par>
                                <p:cTn id="22" presetID="2" presetClass="entr" presetSubtype="4" accel="50000" decel="50000"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029"/>
                                        </p:tgtEl>
                                        <p:attrNameLst>
                                          <p:attrName>style.visibility</p:attrName>
                                        </p:attrNameLst>
                                      </p:cBhvr>
                                      <p:to>
                                        <p:strVal val="visible"/>
                                      </p:to>
                                    </p:set>
                                    <p:anim calcmode="lin" valueType="num">
                                      <p:cBhvr>
                                        <p:cTn id="29" dur="500" fill="hold"/>
                                        <p:tgtEl>
                                          <p:spTgt spid="1029"/>
                                        </p:tgtEl>
                                        <p:attrNameLst>
                                          <p:attrName>ppt_w</p:attrName>
                                        </p:attrNameLst>
                                      </p:cBhvr>
                                      <p:tavLst>
                                        <p:tav tm="0">
                                          <p:val>
                                            <p:fltVal val="0"/>
                                          </p:val>
                                        </p:tav>
                                        <p:tav tm="100000">
                                          <p:val>
                                            <p:strVal val="#ppt_w"/>
                                          </p:val>
                                        </p:tav>
                                      </p:tavLst>
                                    </p:anim>
                                    <p:anim calcmode="lin" valueType="num">
                                      <p:cBhvr>
                                        <p:cTn id="30" dur="500" fill="hold"/>
                                        <p:tgtEl>
                                          <p:spTgt spid="1029"/>
                                        </p:tgtEl>
                                        <p:attrNameLst>
                                          <p:attrName>ppt_h</p:attrName>
                                        </p:attrNameLst>
                                      </p:cBhvr>
                                      <p:tavLst>
                                        <p:tav tm="0">
                                          <p:val>
                                            <p:fltVal val="0"/>
                                          </p:val>
                                        </p:tav>
                                        <p:tav tm="100000">
                                          <p:val>
                                            <p:strVal val="#ppt_h"/>
                                          </p:val>
                                        </p:tav>
                                      </p:tavLst>
                                    </p:anim>
                                    <p:animEffect transition="in" filter="fade">
                                      <p:cBhvr>
                                        <p:cTn id="31" dur="500"/>
                                        <p:tgtEl>
                                          <p:spTgt spid="1029"/>
                                        </p:tgtEl>
                                      </p:cBhvr>
                                    </p:animEffect>
                                  </p:childTnLst>
                                </p:cTn>
                              </p:par>
                            </p:childTnLst>
                          </p:cTn>
                        </p:par>
                        <p:par>
                          <p:cTn id="32" fill="hold">
                            <p:stCondLst>
                              <p:cond delay="2500"/>
                            </p:stCondLst>
                            <p:childTnLst>
                              <p:par>
                                <p:cTn id="33" presetID="2" presetClass="entr" presetSubtype="4" accel="50000" decel="50000" fill="hold"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additive="base">
                                        <p:cTn id="35" dur="500" fill="hold"/>
                                        <p:tgtEl>
                                          <p:spTgt spid="84"/>
                                        </p:tgtEl>
                                        <p:attrNameLst>
                                          <p:attrName>ppt_x</p:attrName>
                                        </p:attrNameLst>
                                      </p:cBhvr>
                                      <p:tavLst>
                                        <p:tav tm="0">
                                          <p:val>
                                            <p:strVal val="#ppt_x"/>
                                          </p:val>
                                        </p:tav>
                                        <p:tav tm="100000">
                                          <p:val>
                                            <p:strVal val="#ppt_x"/>
                                          </p:val>
                                        </p:tav>
                                      </p:tavLst>
                                    </p:anim>
                                    <p:anim calcmode="lin" valueType="num">
                                      <p:cBhvr additive="base">
                                        <p:cTn id="36" dur="500" fill="hold"/>
                                        <p:tgtEl>
                                          <p:spTgt spid="84"/>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18" presetClass="entr" presetSubtype="3"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strips(upRight)">
                                      <p:cBhvr>
                                        <p:cTn id="40" dur="1000"/>
                                        <p:tgtEl>
                                          <p:spTgt spid="102"/>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accel="50000" decel="5000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18" presetClass="entr" presetSubtype="3"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strips(upRight)">
                                      <p:cBhvr>
                                        <p:cTn id="74" dur="1000"/>
                                        <p:tgtEl>
                                          <p:spTgt spid="23"/>
                                        </p:tgtEl>
                                      </p:cBhvr>
                                    </p:animEffect>
                                  </p:childTnLst>
                                </p:cTn>
                              </p:par>
                            </p:childTnLst>
                          </p:cTn>
                        </p:par>
                        <p:par>
                          <p:cTn id="75" fill="hold">
                            <p:stCondLst>
                              <p:cond delay="7000"/>
                            </p:stCondLst>
                            <p:childTnLst>
                              <p:par>
                                <p:cTn id="76" presetID="18" presetClass="entr" presetSubtype="3"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upRight)">
                                      <p:cBhvr>
                                        <p:cTn id="7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1" grpId="0"/>
      <p:bldP spid="22" grpId="0"/>
      <p:bldP spid="36" grpId="0" animBg="1"/>
      <p:bldP spid="37" grpId="0" animBg="1"/>
      <p:bldP spid="1029" grpId="0" animBg="1"/>
      <p:bldP spid="10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6000"/>
            <a:lum/>
          </a:blip>
          <a:srcRect/>
          <a:stretch>
            <a:fillRect t="-37000" b="-37000"/>
          </a:stretch>
        </a:blip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560" y="-1"/>
            <a:ext cx="9180560" cy="516406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1" y="3199335"/>
            <a:ext cx="9144793" cy="93293"/>
            <a:chOff x="-1" y="3310901"/>
            <a:chExt cx="9144793" cy="93293"/>
          </a:xfrm>
        </p:grpSpPr>
        <p:sp>
          <p:nvSpPr>
            <p:cNvPr id="6" name="Rounded Rectangle 99"/>
            <p:cNvSpPr/>
            <p:nvPr/>
          </p:nvSpPr>
          <p:spPr>
            <a:xfrm flipV="1">
              <a:off x="1524131" y="3310901"/>
              <a:ext cx="1524132" cy="932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sp>
          <p:nvSpPr>
            <p:cNvPr id="7" name="Rounded Rectangle 99"/>
            <p:cNvSpPr/>
            <p:nvPr/>
          </p:nvSpPr>
          <p:spPr>
            <a:xfrm flipV="1">
              <a:off x="3048263" y="3310901"/>
              <a:ext cx="1524132" cy="93293"/>
            </a:xfrm>
            <a:prstGeom prst="roundRect">
              <a:avLst>
                <a:gd name="adj" fmla="val 0"/>
              </a:avLst>
            </a:prstGeom>
            <a:solidFill>
              <a:srgbClr val="2AC2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sp>
          <p:nvSpPr>
            <p:cNvPr id="8" name="Rounded Rectangle 99"/>
            <p:cNvSpPr/>
            <p:nvPr/>
          </p:nvSpPr>
          <p:spPr>
            <a:xfrm flipV="1">
              <a:off x="4572395" y="3310901"/>
              <a:ext cx="1524132" cy="93293"/>
            </a:xfrm>
            <a:prstGeom prst="roundRect">
              <a:avLst>
                <a:gd name="adj" fmla="val 0"/>
              </a:avLst>
            </a:prstGeom>
            <a:solidFill>
              <a:srgbClr val="3BC7E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sp>
          <p:nvSpPr>
            <p:cNvPr id="9" name="Rounded Rectangle 99"/>
            <p:cNvSpPr/>
            <p:nvPr/>
          </p:nvSpPr>
          <p:spPr>
            <a:xfrm flipV="1">
              <a:off x="6096527" y="3310901"/>
              <a:ext cx="1524132" cy="93293"/>
            </a:xfrm>
            <a:prstGeom prst="roundRect">
              <a:avLst>
                <a:gd name="adj" fmla="val 0"/>
              </a:avLst>
            </a:prstGeom>
            <a:solidFill>
              <a:srgbClr val="2993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sp>
          <p:nvSpPr>
            <p:cNvPr id="10" name="Rounded Rectangle 99"/>
            <p:cNvSpPr/>
            <p:nvPr/>
          </p:nvSpPr>
          <p:spPr>
            <a:xfrm flipV="1">
              <a:off x="7620660" y="3310901"/>
              <a:ext cx="1524132" cy="93293"/>
            </a:xfrm>
            <a:prstGeom prst="roundRect">
              <a:avLst>
                <a:gd name="adj" fmla="val 0"/>
              </a:avLst>
            </a:prstGeom>
            <a:solidFill>
              <a:srgbClr val="7F73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sp>
          <p:nvSpPr>
            <p:cNvPr id="11" name="Rounded Rectangle 99"/>
            <p:cNvSpPr/>
            <p:nvPr/>
          </p:nvSpPr>
          <p:spPr>
            <a:xfrm flipV="1">
              <a:off x="-1" y="3310901"/>
              <a:ext cx="1524132" cy="93293"/>
            </a:xfrm>
            <a:prstGeom prst="roundRect">
              <a:avLst>
                <a:gd name="adj" fmla="val 0"/>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12" name="矩形 11"/>
          <p:cNvSpPr/>
          <p:nvPr/>
        </p:nvSpPr>
        <p:spPr>
          <a:xfrm>
            <a:off x="1864471" y="2168501"/>
            <a:ext cx="6449899" cy="646331"/>
          </a:xfrm>
          <a:prstGeom prst="rect">
            <a:avLst/>
          </a:prstGeom>
        </p:spPr>
        <p:txBody>
          <a:bodyPr wrap="square">
            <a:spAutoFit/>
          </a:bodyPr>
          <a:lstStyle/>
          <a:p>
            <a:pPr algn="ctr"/>
            <a:r>
              <a:rPr lang="zh-CN" altLang="en-US" sz="3600" dirty="0">
                <a:solidFill>
                  <a:srgbClr val="FF3F5F"/>
                </a:solidFill>
                <a:latin typeface="汉仪大黑简" panose="02010609000101010101" pitchFamily="49" charset="-122"/>
                <a:ea typeface="汉仪大黑简" panose="02010609000101010101" pitchFamily="49" charset="-122"/>
              </a:rPr>
              <a:t>感谢您观看</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1" presetClass="entr" presetSubtype="0" fill="hold" grpId="0" nodeType="withEffect">
                                  <p:stCondLst>
                                    <p:cond delay="0"/>
                                  </p:stCondLst>
                                  <p:iterate type="lt">
                                    <p:tmPct val="30000"/>
                                  </p:iterate>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2"/>
                                        </p:tgtEl>
                                        <p:attrNameLst>
                                          <p:attrName>ppt_y</p:attrName>
                                        </p:attrNameLst>
                                      </p:cBhvr>
                                      <p:tavLst>
                                        <p:tav tm="0">
                                          <p:val>
                                            <p:strVal val="#ppt_y"/>
                                          </p:val>
                                        </p:tav>
                                        <p:tav tm="100000">
                                          <p:val>
                                            <p:strVal val="#ppt_y"/>
                                          </p:val>
                                        </p:tav>
                                      </p:tavLst>
                                    </p:anim>
                                    <p:anim calcmode="lin" valueType="num">
                                      <p:cBhvr>
                                        <p:cTn id="1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空心弧 26"/>
          <p:cNvSpPr/>
          <p:nvPr/>
        </p:nvSpPr>
        <p:spPr>
          <a:xfrm rot="10800000">
            <a:off x="4981361" y="1624754"/>
            <a:ext cx="1819656" cy="1819656"/>
          </a:xfrm>
          <a:prstGeom prst="blockArc">
            <a:avLst/>
          </a:prstGeom>
          <a:gradFill flip="none" rotWithShape="1">
            <a:gsLst>
              <a:gs pos="100000">
                <a:schemeClr val="bg1">
                  <a:lumMod val="65000"/>
                </a:schemeClr>
              </a:gs>
              <a:gs pos="65000">
                <a:schemeClr val="tx1">
                  <a:lumMod val="25000"/>
                  <a:lumOff val="75000"/>
                </a:schemeClr>
              </a:gs>
              <a:gs pos="0">
                <a:schemeClr val="tx1">
                  <a:lumMod val="50000"/>
                  <a:lumOff val="50000"/>
                </a:schemeClr>
              </a:gs>
            </a:gsLst>
            <a:path path="circle">
              <a:fillToRect l="100000" b="100000"/>
            </a:path>
            <a:tileRect t="-100000" r="-100000"/>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grpSp>
        <p:nvGrpSpPr>
          <p:cNvPr id="5" name="组合 4"/>
          <p:cNvGrpSpPr/>
          <p:nvPr/>
        </p:nvGrpSpPr>
        <p:grpSpPr>
          <a:xfrm flipV="1">
            <a:off x="448056" y="1920951"/>
            <a:ext cx="1392696" cy="808276"/>
            <a:chOff x="837732" y="1756273"/>
            <a:chExt cx="4394668" cy="1710028"/>
          </a:xfrm>
        </p:grpSpPr>
        <p:sp>
          <p:nvSpPr>
            <p:cNvPr id="6" name="椭圆 5"/>
            <p:cNvSpPr/>
            <p:nvPr/>
          </p:nvSpPr>
          <p:spPr>
            <a:xfrm>
              <a:off x="837732" y="1756273"/>
              <a:ext cx="4394668" cy="1110830"/>
            </a:xfrm>
            <a:prstGeom prst="ellipse">
              <a:avLst/>
            </a:prstGeom>
            <a:gradFill flip="none" rotWithShape="1">
              <a:gsLst>
                <a:gs pos="86000">
                  <a:schemeClr val="bg1">
                    <a:alpha val="0"/>
                  </a:schemeClr>
                </a:gs>
                <a:gs pos="15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useBgFill="1">
          <p:nvSpPr>
            <p:cNvPr id="7" name="矩形 6"/>
            <p:cNvSpPr/>
            <p:nvPr/>
          </p:nvSpPr>
          <p:spPr>
            <a:xfrm>
              <a:off x="837732" y="2165054"/>
              <a:ext cx="4394668" cy="1301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1" name="空心弧 10"/>
          <p:cNvSpPr/>
          <p:nvPr/>
        </p:nvSpPr>
        <p:spPr>
          <a:xfrm rot="10800000">
            <a:off x="2252663" y="1624754"/>
            <a:ext cx="1819656" cy="1819656"/>
          </a:xfrm>
          <a:prstGeom prst="blockArc">
            <a:avLst/>
          </a:prstGeom>
          <a:solidFill>
            <a:srgbClr val="37C5E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grpSp>
        <p:nvGrpSpPr>
          <p:cNvPr id="8" name="组合 7"/>
          <p:cNvGrpSpPr/>
          <p:nvPr/>
        </p:nvGrpSpPr>
        <p:grpSpPr>
          <a:xfrm flipV="1">
            <a:off x="1796796" y="1920951"/>
            <a:ext cx="1392696" cy="808276"/>
            <a:chOff x="837732" y="1756273"/>
            <a:chExt cx="4394668" cy="1710028"/>
          </a:xfrm>
        </p:grpSpPr>
        <p:sp>
          <p:nvSpPr>
            <p:cNvPr id="9" name="椭圆 8"/>
            <p:cNvSpPr/>
            <p:nvPr/>
          </p:nvSpPr>
          <p:spPr>
            <a:xfrm>
              <a:off x="837732" y="1756273"/>
              <a:ext cx="4394668" cy="1110830"/>
            </a:xfrm>
            <a:prstGeom prst="ellipse">
              <a:avLst/>
            </a:prstGeom>
            <a:gradFill flip="none" rotWithShape="1">
              <a:gsLst>
                <a:gs pos="86000">
                  <a:schemeClr val="bg1">
                    <a:alpha val="0"/>
                  </a:schemeClr>
                </a:gs>
                <a:gs pos="17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useBgFill="1">
          <p:nvSpPr>
            <p:cNvPr id="10" name="矩形 9"/>
            <p:cNvSpPr/>
            <p:nvPr/>
          </p:nvSpPr>
          <p:spPr>
            <a:xfrm>
              <a:off x="837732" y="2165054"/>
              <a:ext cx="4394668" cy="1301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3" name="空心弧 2"/>
          <p:cNvSpPr/>
          <p:nvPr/>
        </p:nvSpPr>
        <p:spPr>
          <a:xfrm>
            <a:off x="886968" y="1627632"/>
            <a:ext cx="1819656" cy="1819656"/>
          </a:xfrm>
          <a:prstGeom prst="blockArc">
            <a:avLst/>
          </a:prstGeom>
          <a:solidFill>
            <a:srgbClr val="25C6FF"/>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grpSp>
        <p:nvGrpSpPr>
          <p:cNvPr id="13" name="组合 12"/>
          <p:cNvGrpSpPr/>
          <p:nvPr/>
        </p:nvGrpSpPr>
        <p:grpSpPr>
          <a:xfrm flipV="1">
            <a:off x="3163824" y="1920951"/>
            <a:ext cx="1392696" cy="808276"/>
            <a:chOff x="837732" y="1756273"/>
            <a:chExt cx="4394668" cy="1710028"/>
          </a:xfrm>
        </p:grpSpPr>
        <p:sp>
          <p:nvSpPr>
            <p:cNvPr id="14" name="椭圆 13"/>
            <p:cNvSpPr/>
            <p:nvPr/>
          </p:nvSpPr>
          <p:spPr>
            <a:xfrm>
              <a:off x="837732" y="1756273"/>
              <a:ext cx="4394668" cy="1110830"/>
            </a:xfrm>
            <a:prstGeom prst="ellipse">
              <a:avLst/>
            </a:prstGeom>
            <a:gradFill flip="none" rotWithShape="1">
              <a:gsLst>
                <a:gs pos="86000">
                  <a:schemeClr val="bg1">
                    <a:alpha val="0"/>
                  </a:schemeClr>
                </a:gs>
                <a:gs pos="15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useBgFill="1">
          <p:nvSpPr>
            <p:cNvPr id="15" name="矩形 14"/>
            <p:cNvSpPr/>
            <p:nvPr/>
          </p:nvSpPr>
          <p:spPr>
            <a:xfrm>
              <a:off x="837732" y="2165054"/>
              <a:ext cx="4394668" cy="1301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6" name="组合 15"/>
          <p:cNvGrpSpPr/>
          <p:nvPr/>
        </p:nvGrpSpPr>
        <p:grpSpPr>
          <a:xfrm flipV="1">
            <a:off x="4512564" y="1920951"/>
            <a:ext cx="1392696" cy="808276"/>
            <a:chOff x="837732" y="1756273"/>
            <a:chExt cx="4394668" cy="1710028"/>
          </a:xfrm>
        </p:grpSpPr>
        <p:sp>
          <p:nvSpPr>
            <p:cNvPr id="17" name="椭圆 16"/>
            <p:cNvSpPr/>
            <p:nvPr/>
          </p:nvSpPr>
          <p:spPr>
            <a:xfrm>
              <a:off x="837732" y="1756273"/>
              <a:ext cx="4394668" cy="1110830"/>
            </a:xfrm>
            <a:prstGeom prst="ellipse">
              <a:avLst/>
            </a:prstGeom>
            <a:gradFill flip="none" rotWithShape="1">
              <a:gsLst>
                <a:gs pos="86000">
                  <a:schemeClr val="bg1">
                    <a:alpha val="0"/>
                  </a:schemeClr>
                </a:gs>
                <a:gs pos="17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useBgFill="1">
          <p:nvSpPr>
            <p:cNvPr id="18" name="矩形 17"/>
            <p:cNvSpPr/>
            <p:nvPr/>
          </p:nvSpPr>
          <p:spPr>
            <a:xfrm>
              <a:off x="837732" y="2165054"/>
              <a:ext cx="4394668" cy="1301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9" name="组合 18"/>
          <p:cNvGrpSpPr/>
          <p:nvPr/>
        </p:nvGrpSpPr>
        <p:grpSpPr>
          <a:xfrm flipV="1">
            <a:off x="5923548" y="1920951"/>
            <a:ext cx="1392696" cy="808276"/>
            <a:chOff x="837732" y="1756273"/>
            <a:chExt cx="4394668" cy="1710028"/>
          </a:xfrm>
        </p:grpSpPr>
        <p:sp>
          <p:nvSpPr>
            <p:cNvPr id="20" name="椭圆 19"/>
            <p:cNvSpPr/>
            <p:nvPr/>
          </p:nvSpPr>
          <p:spPr>
            <a:xfrm>
              <a:off x="837732" y="1756273"/>
              <a:ext cx="4394668" cy="1110830"/>
            </a:xfrm>
            <a:prstGeom prst="ellipse">
              <a:avLst/>
            </a:prstGeom>
            <a:gradFill flip="none" rotWithShape="1">
              <a:gsLst>
                <a:gs pos="86000">
                  <a:schemeClr val="bg1">
                    <a:alpha val="0"/>
                  </a:schemeClr>
                </a:gs>
                <a:gs pos="15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useBgFill="1">
          <p:nvSpPr>
            <p:cNvPr id="21" name="矩形 20"/>
            <p:cNvSpPr/>
            <p:nvPr/>
          </p:nvSpPr>
          <p:spPr>
            <a:xfrm>
              <a:off x="837732" y="2165054"/>
              <a:ext cx="4394668" cy="1301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22" name="组合 21"/>
          <p:cNvGrpSpPr/>
          <p:nvPr/>
        </p:nvGrpSpPr>
        <p:grpSpPr>
          <a:xfrm flipV="1">
            <a:off x="7272288" y="1920951"/>
            <a:ext cx="1392696" cy="808276"/>
            <a:chOff x="837732" y="1756273"/>
            <a:chExt cx="4394668" cy="1710028"/>
          </a:xfrm>
        </p:grpSpPr>
        <p:sp>
          <p:nvSpPr>
            <p:cNvPr id="23" name="椭圆 22"/>
            <p:cNvSpPr/>
            <p:nvPr/>
          </p:nvSpPr>
          <p:spPr>
            <a:xfrm>
              <a:off x="837732" y="1756273"/>
              <a:ext cx="4394668" cy="1110830"/>
            </a:xfrm>
            <a:prstGeom prst="ellipse">
              <a:avLst/>
            </a:prstGeom>
            <a:gradFill flip="none" rotWithShape="1">
              <a:gsLst>
                <a:gs pos="86000">
                  <a:schemeClr val="bg1">
                    <a:alpha val="0"/>
                  </a:schemeClr>
                </a:gs>
                <a:gs pos="17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useBgFill="1">
          <p:nvSpPr>
            <p:cNvPr id="24" name="矩形 23"/>
            <p:cNvSpPr/>
            <p:nvPr/>
          </p:nvSpPr>
          <p:spPr>
            <a:xfrm>
              <a:off x="837732" y="2165054"/>
              <a:ext cx="4394668" cy="1301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25" name="空心弧 24"/>
          <p:cNvSpPr/>
          <p:nvPr/>
        </p:nvSpPr>
        <p:spPr>
          <a:xfrm>
            <a:off x="3617905" y="1627632"/>
            <a:ext cx="1819656" cy="1819656"/>
          </a:xfrm>
          <a:prstGeom prst="blockArc">
            <a:avLst/>
          </a:prstGeom>
          <a:gradFill flip="none" rotWithShape="1">
            <a:gsLst>
              <a:gs pos="42000">
                <a:srgbClr val="25C6FF"/>
              </a:gs>
              <a:gs pos="66000">
                <a:srgbClr val="37C5E1"/>
              </a:gs>
              <a:gs pos="100000">
                <a:srgbClr val="37C5E1"/>
              </a:gs>
            </a:gsLst>
            <a:path path="circle">
              <a:fillToRect l="100000" b="100000"/>
            </a:path>
            <a:tileRect t="-100000" r="-100000"/>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6" name="空心弧 25"/>
          <p:cNvSpPr/>
          <p:nvPr/>
        </p:nvSpPr>
        <p:spPr>
          <a:xfrm>
            <a:off x="6342817" y="1627632"/>
            <a:ext cx="1819656" cy="1819656"/>
          </a:xfrm>
          <a:prstGeom prst="blockArc">
            <a:avLst/>
          </a:prstGeom>
          <a:gradFill flip="none" rotWithShape="1">
            <a:gsLst>
              <a:gs pos="0">
                <a:schemeClr val="tx1">
                  <a:lumMod val="10000"/>
                  <a:lumOff val="90000"/>
                </a:schemeClr>
              </a:gs>
              <a:gs pos="23000">
                <a:schemeClr val="tx1">
                  <a:lumMod val="25000"/>
                  <a:lumOff val="75000"/>
                </a:schemeClr>
              </a:gs>
              <a:gs pos="100000">
                <a:schemeClr val="tx1">
                  <a:lumMod val="50000"/>
                  <a:lumOff val="50000"/>
                </a:schemeClr>
              </a:gs>
            </a:gsLst>
            <a:path path="circle">
              <a:fillToRect l="100000" b="100000"/>
            </a:path>
            <a:tileRect t="-100000" r="-100000"/>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8" name="文本框 27"/>
          <p:cNvSpPr txBox="1"/>
          <p:nvPr/>
        </p:nvSpPr>
        <p:spPr>
          <a:xfrm>
            <a:off x="1536184" y="2113843"/>
            <a:ext cx="427040" cy="484748"/>
          </a:xfrm>
          <a:prstGeom prst="rect">
            <a:avLst/>
          </a:prstGeom>
          <a:noFill/>
        </p:spPr>
        <p:txBody>
          <a:bodyPr wrap="none" lIns="68580" tIns="34290" rIns="68580" bIns="34290" rtlCol="0">
            <a:spAutoFit/>
          </a:bodyPr>
          <a:lstStyle/>
          <a:p>
            <a:r>
              <a:rPr lang="en-US" altLang="zh-CN" sz="2700" dirty="0">
                <a:solidFill>
                  <a:schemeClr val="tx1">
                    <a:lumMod val="65000"/>
                    <a:lumOff val="35000"/>
                  </a:schemeClr>
                </a:solidFill>
                <a:latin typeface="汉仪菱心体简" panose="02010609000101010101" pitchFamily="49" charset="-122"/>
                <a:ea typeface="汉仪菱心体简" panose="02010609000101010101" pitchFamily="49" charset="-122"/>
              </a:rPr>
              <a:t>01</a:t>
            </a:r>
            <a:endParaRPr lang="zh-CN" altLang="en-US" sz="2700" dirty="0">
              <a:solidFill>
                <a:schemeClr val="tx1">
                  <a:lumMod val="65000"/>
                  <a:lumOff val="35000"/>
                </a:schemeClr>
              </a:solidFill>
              <a:latin typeface="汉仪菱心体简" panose="02010609000101010101" pitchFamily="49" charset="-122"/>
              <a:ea typeface="汉仪菱心体简" panose="02010609000101010101" pitchFamily="49" charset="-122"/>
            </a:endParaRPr>
          </a:p>
        </p:txBody>
      </p:sp>
      <p:sp>
        <p:nvSpPr>
          <p:cNvPr id="29" name="文本框 28"/>
          <p:cNvSpPr txBox="1"/>
          <p:nvPr/>
        </p:nvSpPr>
        <p:spPr>
          <a:xfrm>
            <a:off x="4280169" y="2113843"/>
            <a:ext cx="484748" cy="484748"/>
          </a:xfrm>
          <a:prstGeom prst="rect">
            <a:avLst/>
          </a:prstGeom>
          <a:noFill/>
        </p:spPr>
        <p:txBody>
          <a:bodyPr wrap="none" lIns="68580" tIns="34290" rIns="68580" bIns="34290" rtlCol="0">
            <a:spAutoFit/>
          </a:bodyPr>
          <a:lstStyle/>
          <a:p>
            <a:r>
              <a:rPr lang="en-US" altLang="zh-CN" sz="2700" dirty="0">
                <a:solidFill>
                  <a:schemeClr val="tx1">
                    <a:lumMod val="65000"/>
                    <a:lumOff val="35000"/>
                  </a:schemeClr>
                </a:solidFill>
                <a:latin typeface="汉仪菱心体简" panose="02010609000101010101" pitchFamily="49" charset="-122"/>
                <a:ea typeface="汉仪菱心体简" panose="02010609000101010101" pitchFamily="49" charset="-122"/>
              </a:rPr>
              <a:t>03</a:t>
            </a:r>
            <a:endParaRPr lang="zh-CN" altLang="en-US" sz="2700" dirty="0">
              <a:solidFill>
                <a:schemeClr val="tx1">
                  <a:lumMod val="65000"/>
                  <a:lumOff val="35000"/>
                </a:schemeClr>
              </a:solidFill>
              <a:latin typeface="汉仪菱心体简" panose="02010609000101010101" pitchFamily="49" charset="-122"/>
              <a:ea typeface="汉仪菱心体简" panose="02010609000101010101" pitchFamily="49" charset="-122"/>
            </a:endParaRPr>
          </a:p>
        </p:txBody>
      </p:sp>
      <p:sp>
        <p:nvSpPr>
          <p:cNvPr id="30" name="文本框 29"/>
          <p:cNvSpPr txBox="1"/>
          <p:nvPr/>
        </p:nvSpPr>
        <p:spPr>
          <a:xfrm>
            <a:off x="7034890" y="2113843"/>
            <a:ext cx="484748" cy="484748"/>
          </a:xfrm>
          <a:prstGeom prst="rect">
            <a:avLst/>
          </a:prstGeom>
          <a:noFill/>
        </p:spPr>
        <p:txBody>
          <a:bodyPr wrap="none" lIns="68580" tIns="34290" rIns="68580" bIns="34290" rtlCol="0">
            <a:spAutoFit/>
          </a:bodyPr>
          <a:lstStyle/>
          <a:p>
            <a:r>
              <a:rPr lang="en-US" altLang="zh-CN" sz="2700" dirty="0">
                <a:solidFill>
                  <a:schemeClr val="tx1">
                    <a:lumMod val="65000"/>
                    <a:lumOff val="35000"/>
                  </a:schemeClr>
                </a:solidFill>
                <a:latin typeface="汉仪菱心体简" panose="02010609000101010101" pitchFamily="49" charset="-122"/>
                <a:ea typeface="汉仪菱心体简" panose="02010609000101010101" pitchFamily="49" charset="-122"/>
              </a:rPr>
              <a:t>05</a:t>
            </a:r>
            <a:endParaRPr lang="zh-CN" altLang="en-US" sz="2700" dirty="0">
              <a:solidFill>
                <a:schemeClr val="tx1">
                  <a:lumMod val="65000"/>
                  <a:lumOff val="35000"/>
                </a:schemeClr>
              </a:solidFill>
              <a:latin typeface="汉仪菱心体简" panose="02010609000101010101" pitchFamily="49" charset="-122"/>
              <a:ea typeface="汉仪菱心体简" panose="02010609000101010101" pitchFamily="49" charset="-122"/>
            </a:endParaRPr>
          </a:p>
        </p:txBody>
      </p:sp>
      <p:sp>
        <p:nvSpPr>
          <p:cNvPr id="31" name="文本框 30"/>
          <p:cNvSpPr txBox="1"/>
          <p:nvPr/>
        </p:nvSpPr>
        <p:spPr>
          <a:xfrm>
            <a:off x="2925716" y="2520387"/>
            <a:ext cx="484748" cy="484748"/>
          </a:xfrm>
          <a:prstGeom prst="rect">
            <a:avLst/>
          </a:prstGeom>
          <a:noFill/>
        </p:spPr>
        <p:txBody>
          <a:bodyPr wrap="none" lIns="68580" tIns="34290" rIns="68580" bIns="34290" rtlCol="0">
            <a:spAutoFit/>
          </a:bodyPr>
          <a:lstStyle/>
          <a:p>
            <a:r>
              <a:rPr lang="en-US" altLang="zh-CN" sz="2700" dirty="0">
                <a:solidFill>
                  <a:schemeClr val="tx1">
                    <a:lumMod val="65000"/>
                    <a:lumOff val="35000"/>
                  </a:schemeClr>
                </a:solidFill>
                <a:latin typeface="汉仪菱心体简" panose="02010609000101010101" pitchFamily="49" charset="-122"/>
                <a:ea typeface="汉仪菱心体简" panose="02010609000101010101" pitchFamily="49" charset="-122"/>
              </a:rPr>
              <a:t>02</a:t>
            </a:r>
            <a:endParaRPr lang="zh-CN" altLang="en-US" sz="2700" dirty="0">
              <a:solidFill>
                <a:schemeClr val="tx1">
                  <a:lumMod val="65000"/>
                  <a:lumOff val="35000"/>
                </a:schemeClr>
              </a:solidFill>
              <a:latin typeface="汉仪菱心体简" panose="02010609000101010101" pitchFamily="49" charset="-122"/>
              <a:ea typeface="汉仪菱心体简" panose="02010609000101010101" pitchFamily="49" charset="-122"/>
            </a:endParaRPr>
          </a:p>
        </p:txBody>
      </p:sp>
      <p:sp>
        <p:nvSpPr>
          <p:cNvPr id="32" name="文本框 31"/>
          <p:cNvSpPr txBox="1"/>
          <p:nvPr/>
        </p:nvSpPr>
        <p:spPr>
          <a:xfrm>
            <a:off x="5639731" y="2520387"/>
            <a:ext cx="484748" cy="484748"/>
          </a:xfrm>
          <a:prstGeom prst="rect">
            <a:avLst/>
          </a:prstGeom>
          <a:noFill/>
        </p:spPr>
        <p:txBody>
          <a:bodyPr wrap="none" lIns="68580" tIns="34290" rIns="68580" bIns="34290" rtlCol="0">
            <a:spAutoFit/>
          </a:bodyPr>
          <a:lstStyle/>
          <a:p>
            <a:r>
              <a:rPr lang="en-US" altLang="zh-CN" sz="2700" dirty="0">
                <a:solidFill>
                  <a:schemeClr val="tx1">
                    <a:lumMod val="65000"/>
                    <a:lumOff val="35000"/>
                  </a:schemeClr>
                </a:solidFill>
                <a:latin typeface="汉仪菱心体简" panose="02010609000101010101" pitchFamily="49" charset="-122"/>
                <a:ea typeface="汉仪菱心体简" panose="02010609000101010101" pitchFamily="49" charset="-122"/>
              </a:rPr>
              <a:t>04</a:t>
            </a:r>
            <a:endParaRPr lang="zh-CN" altLang="en-US" sz="2700" dirty="0">
              <a:solidFill>
                <a:schemeClr val="tx1">
                  <a:lumMod val="65000"/>
                  <a:lumOff val="35000"/>
                </a:schemeClr>
              </a:solidFill>
              <a:latin typeface="汉仪菱心体简" panose="02010609000101010101" pitchFamily="49" charset="-122"/>
              <a:ea typeface="汉仪菱心体简" panose="02010609000101010101" pitchFamily="49" charset="-122"/>
            </a:endParaRPr>
          </a:p>
        </p:txBody>
      </p:sp>
      <p:grpSp>
        <p:nvGrpSpPr>
          <p:cNvPr id="39" name="组合 38"/>
          <p:cNvGrpSpPr/>
          <p:nvPr/>
        </p:nvGrpSpPr>
        <p:grpSpPr>
          <a:xfrm>
            <a:off x="4239299" y="2750765"/>
            <a:ext cx="571295" cy="336053"/>
            <a:chOff x="5687624" y="1413289"/>
            <a:chExt cx="761726" cy="448071"/>
          </a:xfrm>
        </p:grpSpPr>
        <p:sp>
          <p:nvSpPr>
            <p:cNvPr id="33" name="任意多边形 32"/>
            <p:cNvSpPr/>
            <p:nvPr/>
          </p:nvSpPr>
          <p:spPr>
            <a:xfrm rot="2700000">
              <a:off x="5812942" y="1413289"/>
              <a:ext cx="448071" cy="448071"/>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rgbClr val="56A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2700000">
              <a:off x="6260835" y="1459625"/>
              <a:ext cx="188515" cy="188515"/>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700000">
              <a:off x="5687624" y="1660895"/>
              <a:ext cx="113810" cy="113810"/>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2700000">
              <a:off x="5749093" y="1601982"/>
              <a:ext cx="60720" cy="60720"/>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3974798" y="3147992"/>
            <a:ext cx="1100301" cy="300082"/>
          </a:xfrm>
          <a:prstGeom prst="rect">
            <a:avLst/>
          </a:prstGeom>
          <a:noFill/>
        </p:spPr>
        <p:txBody>
          <a:bodyPr wrap="none" lIns="68580" tIns="34290" rIns="68580" bIns="34290" rtlCol="0">
            <a:spAutoFit/>
          </a:bodyPr>
          <a:lstStyle/>
          <a:p>
            <a:pPr algn="ctr"/>
            <a:r>
              <a:rPr lang="zh-CN" altLang="en-US" sz="1500" dirty="0">
                <a:solidFill>
                  <a:schemeClr val="tx1">
                    <a:lumMod val="75000"/>
                    <a:lumOff val="25000"/>
                  </a:schemeClr>
                </a:solidFill>
                <a:latin typeface="时尚中黑简体" panose="01010104010101010101" pitchFamily="2" charset="-122"/>
                <a:ea typeface="时尚中黑简体" panose="01010104010101010101" pitchFamily="2" charset="-122"/>
              </a:rPr>
              <a:t>输入标题字</a:t>
            </a:r>
          </a:p>
        </p:txBody>
      </p:sp>
      <p:sp>
        <p:nvSpPr>
          <p:cNvPr id="38" name="文本框 37"/>
          <p:cNvSpPr txBox="1"/>
          <p:nvPr/>
        </p:nvSpPr>
        <p:spPr>
          <a:xfrm>
            <a:off x="3823109" y="3427549"/>
            <a:ext cx="1555389" cy="438582"/>
          </a:xfrm>
          <a:prstGeom prst="rect">
            <a:avLst/>
          </a:prstGeom>
          <a:noFill/>
        </p:spPr>
        <p:txBody>
          <a:bodyPr wrap="square" lIns="68580" tIns="34290" rIns="68580" bIns="34290" rtlCol="0">
            <a:spAutoFit/>
          </a:bodyPr>
          <a:lstStyle/>
          <a:p>
            <a:r>
              <a:rPr lang="zh-CN" altLang="en-US"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43" name="组合 42"/>
          <p:cNvGrpSpPr/>
          <p:nvPr/>
        </p:nvGrpSpPr>
        <p:grpSpPr>
          <a:xfrm>
            <a:off x="1596303" y="2664851"/>
            <a:ext cx="356807" cy="355760"/>
            <a:chOff x="7150101" y="3190875"/>
            <a:chExt cx="541338" cy="539750"/>
          </a:xfrm>
          <a:solidFill>
            <a:srgbClr val="25C6FF"/>
          </a:solidFill>
        </p:grpSpPr>
        <p:sp>
          <p:nvSpPr>
            <p:cNvPr id="40" name="Freeform 90"/>
            <p:cNvSpPr>
              <a:spLocks noEditPoints="1"/>
            </p:cNvSpPr>
            <p:nvPr/>
          </p:nvSpPr>
          <p:spPr bwMode="auto">
            <a:xfrm>
              <a:off x="7353301" y="3392488"/>
              <a:ext cx="134938" cy="13493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91"/>
            <p:cNvSpPr>
              <a:spLocks noEditPoints="1"/>
            </p:cNvSpPr>
            <p:nvPr/>
          </p:nvSpPr>
          <p:spPr bwMode="auto">
            <a:xfrm>
              <a:off x="7150101" y="3190875"/>
              <a:ext cx="541338" cy="539750"/>
            </a:xfrm>
            <a:custGeom>
              <a:avLst/>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92"/>
            <p:cNvSpPr>
              <a:spLocks noEditPoints="1"/>
            </p:cNvSpPr>
            <p:nvPr/>
          </p:nvSpPr>
          <p:spPr bwMode="auto">
            <a:xfrm>
              <a:off x="7218363" y="3257550"/>
              <a:ext cx="404813" cy="4064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44" name="文本框 43"/>
          <p:cNvSpPr txBox="1"/>
          <p:nvPr/>
        </p:nvSpPr>
        <p:spPr>
          <a:xfrm>
            <a:off x="1231240" y="3147992"/>
            <a:ext cx="1100301" cy="300082"/>
          </a:xfrm>
          <a:prstGeom prst="rect">
            <a:avLst/>
          </a:prstGeom>
          <a:noFill/>
        </p:spPr>
        <p:txBody>
          <a:bodyPr wrap="none" lIns="68580" tIns="34290" rIns="68580" bIns="34290" rtlCol="0">
            <a:spAutoFit/>
          </a:bodyPr>
          <a:lstStyle/>
          <a:p>
            <a:pPr algn="ctr"/>
            <a:r>
              <a:rPr lang="zh-CN" altLang="en-US" sz="1500" dirty="0">
                <a:solidFill>
                  <a:schemeClr val="tx1">
                    <a:lumMod val="75000"/>
                    <a:lumOff val="25000"/>
                  </a:schemeClr>
                </a:solidFill>
                <a:latin typeface="时尚中黑简体" panose="01010104010101010101" pitchFamily="2" charset="-122"/>
                <a:ea typeface="时尚中黑简体" panose="01010104010101010101" pitchFamily="2" charset="-122"/>
              </a:rPr>
              <a:t>输入标题字</a:t>
            </a:r>
          </a:p>
        </p:txBody>
      </p:sp>
      <p:sp>
        <p:nvSpPr>
          <p:cNvPr id="45" name="文本框 44"/>
          <p:cNvSpPr txBox="1"/>
          <p:nvPr/>
        </p:nvSpPr>
        <p:spPr>
          <a:xfrm>
            <a:off x="1106476" y="3427549"/>
            <a:ext cx="1600147" cy="438582"/>
          </a:xfrm>
          <a:prstGeom prst="rect">
            <a:avLst/>
          </a:prstGeom>
          <a:noFill/>
        </p:spPr>
        <p:txBody>
          <a:bodyPr wrap="square" lIns="68580" tIns="34290" rIns="68580" bIns="34290" rtlCol="0">
            <a:spAutoFit/>
          </a:bodyPr>
          <a:lstStyle/>
          <a:p>
            <a:r>
              <a:rPr lang="zh-CN" altLang="en-US"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6" name="Freeform 155"/>
          <p:cNvSpPr>
            <a:spLocks noEditPoints="1"/>
          </p:cNvSpPr>
          <p:nvPr/>
        </p:nvSpPr>
        <p:spPr bwMode="auto">
          <a:xfrm>
            <a:off x="7114748" y="2789647"/>
            <a:ext cx="366997" cy="311304"/>
          </a:xfrm>
          <a:custGeom>
            <a:avLst/>
            <a:gdLst>
              <a:gd name="T0" fmla="*/ 156 w 342"/>
              <a:gd name="T1" fmla="*/ 187 h 290"/>
              <a:gd name="T2" fmla="*/ 165 w 342"/>
              <a:gd name="T3" fmla="*/ 216 h 290"/>
              <a:gd name="T4" fmla="*/ 184 w 342"/>
              <a:gd name="T5" fmla="*/ 220 h 290"/>
              <a:gd name="T6" fmla="*/ 200 w 342"/>
              <a:gd name="T7" fmla="*/ 183 h 290"/>
              <a:gd name="T8" fmla="*/ 184 w 342"/>
              <a:gd name="T9" fmla="*/ 164 h 290"/>
              <a:gd name="T10" fmla="*/ 204 w 342"/>
              <a:gd name="T11" fmla="*/ 161 h 290"/>
              <a:gd name="T12" fmla="*/ 208 w 342"/>
              <a:gd name="T13" fmla="*/ 160 h 290"/>
              <a:gd name="T14" fmla="*/ 229 w 342"/>
              <a:gd name="T15" fmla="*/ 165 h 290"/>
              <a:gd name="T16" fmla="*/ 242 w 342"/>
              <a:gd name="T17" fmla="*/ 164 h 290"/>
              <a:gd name="T18" fmla="*/ 250 w 342"/>
              <a:gd name="T19" fmla="*/ 171 h 290"/>
              <a:gd name="T20" fmla="*/ 259 w 342"/>
              <a:gd name="T21" fmla="*/ 145 h 290"/>
              <a:gd name="T22" fmla="*/ 264 w 342"/>
              <a:gd name="T23" fmla="*/ 134 h 290"/>
              <a:gd name="T24" fmla="*/ 276 w 342"/>
              <a:gd name="T25" fmla="*/ 133 h 290"/>
              <a:gd name="T26" fmla="*/ 245 w 342"/>
              <a:gd name="T27" fmla="*/ 112 h 290"/>
              <a:gd name="T28" fmla="*/ 215 w 342"/>
              <a:gd name="T29" fmla="*/ 110 h 290"/>
              <a:gd name="T30" fmla="*/ 186 w 342"/>
              <a:gd name="T31" fmla="*/ 124 h 290"/>
              <a:gd name="T32" fmla="*/ 174 w 342"/>
              <a:gd name="T33" fmla="*/ 124 h 290"/>
              <a:gd name="T34" fmla="*/ 168 w 342"/>
              <a:gd name="T35" fmla="*/ 136 h 290"/>
              <a:gd name="T36" fmla="*/ 165 w 342"/>
              <a:gd name="T37" fmla="*/ 142 h 290"/>
              <a:gd name="T38" fmla="*/ 153 w 342"/>
              <a:gd name="T39" fmla="*/ 148 h 290"/>
              <a:gd name="T40" fmla="*/ 162 w 342"/>
              <a:gd name="T41" fmla="*/ 151 h 290"/>
              <a:gd name="T42" fmla="*/ 172 w 342"/>
              <a:gd name="T43" fmla="*/ 156 h 290"/>
              <a:gd name="T44" fmla="*/ 177 w 342"/>
              <a:gd name="T45" fmla="*/ 156 h 290"/>
              <a:gd name="T46" fmla="*/ 171 w 342"/>
              <a:gd name="T47" fmla="*/ 164 h 290"/>
              <a:gd name="T48" fmla="*/ 149 w 342"/>
              <a:gd name="T49" fmla="*/ 156 h 290"/>
              <a:gd name="T50" fmla="*/ 141 w 342"/>
              <a:gd name="T51" fmla="*/ 183 h 290"/>
              <a:gd name="T52" fmla="*/ 267 w 342"/>
              <a:gd name="T53" fmla="*/ 189 h 290"/>
              <a:gd name="T54" fmla="*/ 150 w 342"/>
              <a:gd name="T55" fmla="*/ 134 h 290"/>
              <a:gd name="T56" fmla="*/ 246 w 342"/>
              <a:gd name="T57" fmla="*/ 181 h 290"/>
              <a:gd name="T58" fmla="*/ 197 w 342"/>
              <a:gd name="T59" fmla="*/ 114 h 290"/>
              <a:gd name="T60" fmla="*/ 298 w 342"/>
              <a:gd name="T61" fmla="*/ 204 h 290"/>
              <a:gd name="T62" fmla="*/ 165 w 342"/>
              <a:gd name="T63" fmla="*/ 123 h 290"/>
              <a:gd name="T64" fmla="*/ 165 w 342"/>
              <a:gd name="T65" fmla="*/ 119 h 290"/>
              <a:gd name="T66" fmla="*/ 144 w 342"/>
              <a:gd name="T67" fmla="*/ 128 h 290"/>
              <a:gd name="T68" fmla="*/ 187 w 342"/>
              <a:gd name="T69" fmla="*/ 247 h 290"/>
              <a:gd name="T70" fmla="*/ 103 w 342"/>
              <a:gd name="T71" fmla="*/ 237 h 290"/>
              <a:gd name="T72" fmla="*/ 44 w 342"/>
              <a:gd name="T73" fmla="*/ 260 h 290"/>
              <a:gd name="T74" fmla="*/ 270 w 342"/>
              <a:gd name="T75" fmla="*/ 250 h 290"/>
              <a:gd name="T76" fmla="*/ 273 w 342"/>
              <a:gd name="T77" fmla="*/ 182 h 290"/>
              <a:gd name="T78" fmla="*/ 279 w 342"/>
              <a:gd name="T79" fmla="*/ 200 h 290"/>
              <a:gd name="T80" fmla="*/ 264 w 342"/>
              <a:gd name="T81" fmla="*/ 218 h 290"/>
              <a:gd name="T82" fmla="*/ 342 w 342"/>
              <a:gd name="T83" fmla="*/ 290 h 290"/>
              <a:gd name="T84" fmla="*/ 13 w 342"/>
              <a:gd name="T85" fmla="*/ 56 h 290"/>
              <a:gd name="T86" fmla="*/ 342 w 342"/>
              <a:gd name="T87" fmla="*/ 290 h 290"/>
              <a:gd name="T88" fmla="*/ 302 w 342"/>
              <a:gd name="T89" fmla="*/ 110 h 290"/>
              <a:gd name="T90" fmla="*/ 145 w 342"/>
              <a:gd name="T91" fmla="*/ 113 h 290"/>
              <a:gd name="T92" fmla="*/ 116 w 342"/>
              <a:gd name="T93" fmla="*/ 110 h 290"/>
              <a:gd name="T94" fmla="*/ 106 w 342"/>
              <a:gd name="T95" fmla="*/ 118 h 290"/>
              <a:gd name="T96" fmla="*/ 88 w 342"/>
              <a:gd name="T97" fmla="*/ 125 h 290"/>
              <a:gd name="T98" fmla="*/ 109 w 342"/>
              <a:gd name="T99" fmla="*/ 137 h 290"/>
              <a:gd name="T100" fmla="*/ 69 w 342"/>
              <a:gd name="T101" fmla="*/ 166 h 290"/>
              <a:gd name="T102" fmla="*/ 50 w 342"/>
              <a:gd name="T103" fmla="*/ 131 h 290"/>
              <a:gd name="T104" fmla="*/ 171 w 342"/>
              <a:gd name="T105" fmla="*/ 276 h 290"/>
              <a:gd name="T106" fmla="*/ 298 w 342"/>
              <a:gd name="T107" fmla="*/ 242 h 290"/>
              <a:gd name="T108" fmla="*/ 92 w 342"/>
              <a:gd name="T109" fmla="*/ 231 h 290"/>
              <a:gd name="T110" fmla="*/ 119 w 342"/>
              <a:gd name="T111" fmla="*/ 189 h 290"/>
              <a:gd name="T112" fmla="*/ 76 w 342"/>
              <a:gd name="T113" fmla="*/ 195 h 290"/>
              <a:gd name="T114" fmla="*/ 264 w 342"/>
              <a:gd name="T115" fmla="*/ 133 h 290"/>
              <a:gd name="T116" fmla="*/ 276 w 342"/>
              <a:gd name="T117" fmla="*/ 147 h 290"/>
              <a:gd name="T118" fmla="*/ 274 w 342"/>
              <a:gd name="T119" fmla="*/ 155 h 290"/>
              <a:gd name="T120" fmla="*/ 69 w 342"/>
              <a:gd name="T121" fmla="*/ 11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290">
                <a:moveTo>
                  <a:pt x="150" y="138"/>
                </a:moveTo>
                <a:cubicBezTo>
                  <a:pt x="151" y="140"/>
                  <a:pt x="148" y="141"/>
                  <a:pt x="147" y="140"/>
                </a:cubicBezTo>
                <a:cubicBezTo>
                  <a:pt x="145" y="139"/>
                  <a:pt x="148" y="135"/>
                  <a:pt x="150" y="138"/>
                </a:cubicBezTo>
                <a:close/>
                <a:moveTo>
                  <a:pt x="141" y="183"/>
                </a:moveTo>
                <a:cubicBezTo>
                  <a:pt x="143" y="186"/>
                  <a:pt x="145" y="186"/>
                  <a:pt x="148" y="186"/>
                </a:cubicBezTo>
                <a:cubicBezTo>
                  <a:pt x="150" y="187"/>
                  <a:pt x="151" y="187"/>
                  <a:pt x="153" y="187"/>
                </a:cubicBezTo>
                <a:cubicBezTo>
                  <a:pt x="154" y="187"/>
                  <a:pt x="155" y="186"/>
                  <a:pt x="156" y="187"/>
                </a:cubicBezTo>
                <a:cubicBezTo>
                  <a:pt x="158" y="188"/>
                  <a:pt x="160" y="187"/>
                  <a:pt x="161" y="192"/>
                </a:cubicBezTo>
                <a:cubicBezTo>
                  <a:pt x="161" y="193"/>
                  <a:pt x="160" y="201"/>
                  <a:pt x="165" y="206"/>
                </a:cubicBezTo>
                <a:cubicBezTo>
                  <a:pt x="165" y="206"/>
                  <a:pt x="165" y="206"/>
                  <a:pt x="165" y="206"/>
                </a:cubicBezTo>
                <a:cubicBezTo>
                  <a:pt x="165" y="207"/>
                  <a:pt x="165" y="208"/>
                  <a:pt x="165" y="208"/>
                </a:cubicBezTo>
                <a:cubicBezTo>
                  <a:pt x="165" y="209"/>
                  <a:pt x="165" y="209"/>
                  <a:pt x="165" y="210"/>
                </a:cubicBezTo>
                <a:cubicBezTo>
                  <a:pt x="164" y="210"/>
                  <a:pt x="164" y="212"/>
                  <a:pt x="164" y="213"/>
                </a:cubicBezTo>
                <a:cubicBezTo>
                  <a:pt x="164" y="214"/>
                  <a:pt x="165" y="215"/>
                  <a:pt x="165" y="216"/>
                </a:cubicBezTo>
                <a:cubicBezTo>
                  <a:pt x="166" y="217"/>
                  <a:pt x="166" y="217"/>
                  <a:pt x="166" y="218"/>
                </a:cubicBezTo>
                <a:cubicBezTo>
                  <a:pt x="167" y="219"/>
                  <a:pt x="167" y="220"/>
                  <a:pt x="167" y="221"/>
                </a:cubicBezTo>
                <a:cubicBezTo>
                  <a:pt x="167" y="222"/>
                  <a:pt x="168" y="223"/>
                  <a:pt x="169" y="224"/>
                </a:cubicBezTo>
                <a:cubicBezTo>
                  <a:pt x="170" y="224"/>
                  <a:pt x="170" y="225"/>
                  <a:pt x="170" y="226"/>
                </a:cubicBezTo>
                <a:cubicBezTo>
                  <a:pt x="170" y="228"/>
                  <a:pt x="172" y="229"/>
                  <a:pt x="174" y="228"/>
                </a:cubicBezTo>
                <a:cubicBezTo>
                  <a:pt x="177" y="227"/>
                  <a:pt x="179" y="226"/>
                  <a:pt x="181" y="223"/>
                </a:cubicBezTo>
                <a:cubicBezTo>
                  <a:pt x="183" y="222"/>
                  <a:pt x="183" y="221"/>
                  <a:pt x="184" y="220"/>
                </a:cubicBezTo>
                <a:cubicBezTo>
                  <a:pt x="184" y="218"/>
                  <a:pt x="185" y="217"/>
                  <a:pt x="186" y="216"/>
                </a:cubicBezTo>
                <a:cubicBezTo>
                  <a:pt x="187" y="215"/>
                  <a:pt x="187" y="214"/>
                  <a:pt x="187" y="213"/>
                </a:cubicBezTo>
                <a:cubicBezTo>
                  <a:pt x="187" y="212"/>
                  <a:pt x="187" y="211"/>
                  <a:pt x="188" y="210"/>
                </a:cubicBezTo>
                <a:cubicBezTo>
                  <a:pt x="190" y="208"/>
                  <a:pt x="192" y="207"/>
                  <a:pt x="192" y="204"/>
                </a:cubicBezTo>
                <a:cubicBezTo>
                  <a:pt x="192" y="201"/>
                  <a:pt x="192" y="199"/>
                  <a:pt x="191" y="197"/>
                </a:cubicBezTo>
                <a:cubicBezTo>
                  <a:pt x="190" y="195"/>
                  <a:pt x="193" y="191"/>
                  <a:pt x="195" y="189"/>
                </a:cubicBezTo>
                <a:cubicBezTo>
                  <a:pt x="196" y="187"/>
                  <a:pt x="199" y="185"/>
                  <a:pt x="200" y="183"/>
                </a:cubicBezTo>
                <a:cubicBezTo>
                  <a:pt x="200" y="181"/>
                  <a:pt x="200" y="180"/>
                  <a:pt x="201" y="178"/>
                </a:cubicBezTo>
                <a:cubicBezTo>
                  <a:pt x="202" y="177"/>
                  <a:pt x="202" y="176"/>
                  <a:pt x="202" y="175"/>
                </a:cubicBezTo>
                <a:cubicBezTo>
                  <a:pt x="201" y="175"/>
                  <a:pt x="199" y="176"/>
                  <a:pt x="198" y="177"/>
                </a:cubicBezTo>
                <a:cubicBezTo>
                  <a:pt x="196" y="178"/>
                  <a:pt x="195" y="178"/>
                  <a:pt x="193" y="177"/>
                </a:cubicBezTo>
                <a:cubicBezTo>
                  <a:pt x="192" y="175"/>
                  <a:pt x="190" y="174"/>
                  <a:pt x="189" y="173"/>
                </a:cubicBezTo>
                <a:cubicBezTo>
                  <a:pt x="188" y="171"/>
                  <a:pt x="187" y="168"/>
                  <a:pt x="185" y="166"/>
                </a:cubicBezTo>
                <a:cubicBezTo>
                  <a:pt x="184" y="165"/>
                  <a:pt x="184" y="165"/>
                  <a:pt x="184" y="164"/>
                </a:cubicBezTo>
                <a:cubicBezTo>
                  <a:pt x="184" y="163"/>
                  <a:pt x="185" y="163"/>
                  <a:pt x="185" y="163"/>
                </a:cubicBezTo>
                <a:cubicBezTo>
                  <a:pt x="188" y="164"/>
                  <a:pt x="188" y="168"/>
                  <a:pt x="190" y="169"/>
                </a:cubicBezTo>
                <a:cubicBezTo>
                  <a:pt x="192" y="171"/>
                  <a:pt x="194" y="172"/>
                  <a:pt x="194" y="175"/>
                </a:cubicBezTo>
                <a:cubicBezTo>
                  <a:pt x="195" y="176"/>
                  <a:pt x="197" y="175"/>
                  <a:pt x="198" y="174"/>
                </a:cubicBezTo>
                <a:cubicBezTo>
                  <a:pt x="201" y="172"/>
                  <a:pt x="204" y="169"/>
                  <a:pt x="206" y="167"/>
                </a:cubicBezTo>
                <a:cubicBezTo>
                  <a:pt x="207" y="166"/>
                  <a:pt x="208" y="164"/>
                  <a:pt x="208" y="163"/>
                </a:cubicBezTo>
                <a:cubicBezTo>
                  <a:pt x="208" y="162"/>
                  <a:pt x="205" y="161"/>
                  <a:pt x="204" y="161"/>
                </a:cubicBezTo>
                <a:cubicBezTo>
                  <a:pt x="203" y="162"/>
                  <a:pt x="202" y="163"/>
                  <a:pt x="201" y="162"/>
                </a:cubicBezTo>
                <a:cubicBezTo>
                  <a:pt x="200" y="162"/>
                  <a:pt x="200" y="162"/>
                  <a:pt x="199" y="161"/>
                </a:cubicBezTo>
                <a:cubicBezTo>
                  <a:pt x="199" y="161"/>
                  <a:pt x="196" y="159"/>
                  <a:pt x="197" y="158"/>
                </a:cubicBezTo>
                <a:cubicBezTo>
                  <a:pt x="197" y="157"/>
                  <a:pt x="200" y="159"/>
                  <a:pt x="201" y="159"/>
                </a:cubicBezTo>
                <a:cubicBezTo>
                  <a:pt x="202" y="159"/>
                  <a:pt x="202" y="159"/>
                  <a:pt x="203" y="160"/>
                </a:cubicBezTo>
                <a:cubicBezTo>
                  <a:pt x="204" y="160"/>
                  <a:pt x="204" y="159"/>
                  <a:pt x="205" y="160"/>
                </a:cubicBezTo>
                <a:cubicBezTo>
                  <a:pt x="206" y="161"/>
                  <a:pt x="206" y="160"/>
                  <a:pt x="208" y="160"/>
                </a:cubicBezTo>
                <a:cubicBezTo>
                  <a:pt x="209" y="160"/>
                  <a:pt x="210" y="160"/>
                  <a:pt x="211" y="159"/>
                </a:cubicBezTo>
                <a:cubicBezTo>
                  <a:pt x="213" y="159"/>
                  <a:pt x="217" y="158"/>
                  <a:pt x="217" y="161"/>
                </a:cubicBezTo>
                <a:cubicBezTo>
                  <a:pt x="216" y="162"/>
                  <a:pt x="218" y="162"/>
                  <a:pt x="219" y="162"/>
                </a:cubicBezTo>
                <a:cubicBezTo>
                  <a:pt x="220" y="162"/>
                  <a:pt x="220" y="164"/>
                  <a:pt x="221" y="165"/>
                </a:cubicBezTo>
                <a:cubicBezTo>
                  <a:pt x="221" y="167"/>
                  <a:pt x="223" y="168"/>
                  <a:pt x="224" y="170"/>
                </a:cubicBezTo>
                <a:cubicBezTo>
                  <a:pt x="225" y="170"/>
                  <a:pt x="228" y="174"/>
                  <a:pt x="229" y="174"/>
                </a:cubicBezTo>
                <a:cubicBezTo>
                  <a:pt x="234" y="174"/>
                  <a:pt x="229" y="167"/>
                  <a:pt x="229" y="165"/>
                </a:cubicBezTo>
                <a:cubicBezTo>
                  <a:pt x="230" y="164"/>
                  <a:pt x="231" y="163"/>
                  <a:pt x="232" y="161"/>
                </a:cubicBezTo>
                <a:cubicBezTo>
                  <a:pt x="233" y="160"/>
                  <a:pt x="233" y="159"/>
                  <a:pt x="234" y="158"/>
                </a:cubicBezTo>
                <a:cubicBezTo>
                  <a:pt x="235" y="157"/>
                  <a:pt x="235" y="157"/>
                  <a:pt x="235" y="157"/>
                </a:cubicBezTo>
                <a:cubicBezTo>
                  <a:pt x="235" y="157"/>
                  <a:pt x="236" y="157"/>
                  <a:pt x="237" y="158"/>
                </a:cubicBezTo>
                <a:cubicBezTo>
                  <a:pt x="238" y="158"/>
                  <a:pt x="238" y="160"/>
                  <a:pt x="239" y="160"/>
                </a:cubicBezTo>
                <a:cubicBezTo>
                  <a:pt x="240" y="161"/>
                  <a:pt x="240" y="162"/>
                  <a:pt x="241" y="163"/>
                </a:cubicBezTo>
                <a:cubicBezTo>
                  <a:pt x="241" y="163"/>
                  <a:pt x="241" y="164"/>
                  <a:pt x="242" y="164"/>
                </a:cubicBezTo>
                <a:cubicBezTo>
                  <a:pt x="243" y="165"/>
                  <a:pt x="244" y="165"/>
                  <a:pt x="244" y="167"/>
                </a:cubicBezTo>
                <a:cubicBezTo>
                  <a:pt x="246" y="169"/>
                  <a:pt x="245" y="172"/>
                  <a:pt x="247" y="174"/>
                </a:cubicBezTo>
                <a:cubicBezTo>
                  <a:pt x="249" y="176"/>
                  <a:pt x="250" y="179"/>
                  <a:pt x="252" y="181"/>
                </a:cubicBezTo>
                <a:cubicBezTo>
                  <a:pt x="253" y="182"/>
                  <a:pt x="253" y="181"/>
                  <a:pt x="253" y="180"/>
                </a:cubicBezTo>
                <a:cubicBezTo>
                  <a:pt x="253" y="179"/>
                  <a:pt x="252" y="178"/>
                  <a:pt x="251" y="177"/>
                </a:cubicBezTo>
                <a:cubicBezTo>
                  <a:pt x="250" y="175"/>
                  <a:pt x="247" y="173"/>
                  <a:pt x="247" y="171"/>
                </a:cubicBezTo>
                <a:cubicBezTo>
                  <a:pt x="247" y="169"/>
                  <a:pt x="249" y="170"/>
                  <a:pt x="250" y="171"/>
                </a:cubicBezTo>
                <a:cubicBezTo>
                  <a:pt x="251" y="172"/>
                  <a:pt x="253" y="173"/>
                  <a:pt x="254" y="173"/>
                </a:cubicBezTo>
                <a:cubicBezTo>
                  <a:pt x="255" y="173"/>
                  <a:pt x="256" y="173"/>
                  <a:pt x="256" y="172"/>
                </a:cubicBezTo>
                <a:cubicBezTo>
                  <a:pt x="257" y="171"/>
                  <a:pt x="256" y="162"/>
                  <a:pt x="257" y="162"/>
                </a:cubicBezTo>
                <a:cubicBezTo>
                  <a:pt x="259" y="162"/>
                  <a:pt x="259" y="163"/>
                  <a:pt x="260" y="162"/>
                </a:cubicBezTo>
                <a:cubicBezTo>
                  <a:pt x="262" y="161"/>
                  <a:pt x="264" y="158"/>
                  <a:pt x="263" y="155"/>
                </a:cubicBezTo>
                <a:cubicBezTo>
                  <a:pt x="260" y="150"/>
                  <a:pt x="257" y="151"/>
                  <a:pt x="255" y="146"/>
                </a:cubicBezTo>
                <a:cubicBezTo>
                  <a:pt x="255" y="145"/>
                  <a:pt x="257" y="143"/>
                  <a:pt x="259" y="145"/>
                </a:cubicBezTo>
                <a:cubicBezTo>
                  <a:pt x="260" y="146"/>
                  <a:pt x="261" y="146"/>
                  <a:pt x="261" y="147"/>
                </a:cubicBezTo>
                <a:cubicBezTo>
                  <a:pt x="261" y="148"/>
                  <a:pt x="264" y="151"/>
                  <a:pt x="265" y="152"/>
                </a:cubicBezTo>
                <a:cubicBezTo>
                  <a:pt x="266" y="152"/>
                  <a:pt x="267" y="152"/>
                  <a:pt x="267" y="151"/>
                </a:cubicBezTo>
                <a:cubicBezTo>
                  <a:pt x="267" y="150"/>
                  <a:pt x="264" y="148"/>
                  <a:pt x="264" y="147"/>
                </a:cubicBezTo>
                <a:cubicBezTo>
                  <a:pt x="263" y="145"/>
                  <a:pt x="264" y="144"/>
                  <a:pt x="265" y="144"/>
                </a:cubicBezTo>
                <a:cubicBezTo>
                  <a:pt x="267" y="144"/>
                  <a:pt x="267" y="142"/>
                  <a:pt x="267" y="140"/>
                </a:cubicBezTo>
                <a:cubicBezTo>
                  <a:pt x="267" y="138"/>
                  <a:pt x="266" y="135"/>
                  <a:pt x="264" y="134"/>
                </a:cubicBezTo>
                <a:cubicBezTo>
                  <a:pt x="263" y="133"/>
                  <a:pt x="262" y="132"/>
                  <a:pt x="261" y="132"/>
                </a:cubicBezTo>
                <a:cubicBezTo>
                  <a:pt x="260" y="131"/>
                  <a:pt x="259" y="132"/>
                  <a:pt x="259" y="131"/>
                </a:cubicBezTo>
                <a:cubicBezTo>
                  <a:pt x="257" y="129"/>
                  <a:pt x="260" y="127"/>
                  <a:pt x="262" y="128"/>
                </a:cubicBezTo>
                <a:cubicBezTo>
                  <a:pt x="269" y="129"/>
                  <a:pt x="270" y="127"/>
                  <a:pt x="272" y="128"/>
                </a:cubicBezTo>
                <a:cubicBezTo>
                  <a:pt x="274" y="129"/>
                  <a:pt x="272" y="131"/>
                  <a:pt x="272" y="132"/>
                </a:cubicBezTo>
                <a:cubicBezTo>
                  <a:pt x="272" y="134"/>
                  <a:pt x="275" y="137"/>
                  <a:pt x="277" y="138"/>
                </a:cubicBezTo>
                <a:cubicBezTo>
                  <a:pt x="280" y="141"/>
                  <a:pt x="279" y="134"/>
                  <a:pt x="276" y="133"/>
                </a:cubicBezTo>
                <a:cubicBezTo>
                  <a:pt x="274" y="131"/>
                  <a:pt x="275" y="130"/>
                  <a:pt x="277" y="131"/>
                </a:cubicBezTo>
                <a:cubicBezTo>
                  <a:pt x="278" y="131"/>
                  <a:pt x="279" y="131"/>
                  <a:pt x="280" y="130"/>
                </a:cubicBezTo>
                <a:cubicBezTo>
                  <a:pt x="280" y="130"/>
                  <a:pt x="284" y="129"/>
                  <a:pt x="285" y="128"/>
                </a:cubicBezTo>
                <a:cubicBezTo>
                  <a:pt x="285" y="126"/>
                  <a:pt x="279" y="125"/>
                  <a:pt x="277" y="124"/>
                </a:cubicBezTo>
                <a:cubicBezTo>
                  <a:pt x="274" y="123"/>
                  <a:pt x="267" y="119"/>
                  <a:pt x="260" y="118"/>
                </a:cubicBezTo>
                <a:cubicBezTo>
                  <a:pt x="259" y="118"/>
                  <a:pt x="254" y="116"/>
                  <a:pt x="253" y="115"/>
                </a:cubicBezTo>
                <a:cubicBezTo>
                  <a:pt x="251" y="113"/>
                  <a:pt x="247" y="112"/>
                  <a:pt x="245" y="112"/>
                </a:cubicBezTo>
                <a:cubicBezTo>
                  <a:pt x="243" y="112"/>
                  <a:pt x="240" y="112"/>
                  <a:pt x="237" y="110"/>
                </a:cubicBezTo>
                <a:cubicBezTo>
                  <a:pt x="236" y="110"/>
                  <a:pt x="235" y="109"/>
                  <a:pt x="234" y="109"/>
                </a:cubicBezTo>
                <a:cubicBezTo>
                  <a:pt x="233" y="108"/>
                  <a:pt x="232" y="108"/>
                  <a:pt x="231" y="108"/>
                </a:cubicBezTo>
                <a:cubicBezTo>
                  <a:pt x="230" y="108"/>
                  <a:pt x="230" y="108"/>
                  <a:pt x="230" y="108"/>
                </a:cubicBezTo>
                <a:cubicBezTo>
                  <a:pt x="229" y="109"/>
                  <a:pt x="227" y="109"/>
                  <a:pt x="226" y="109"/>
                </a:cubicBezTo>
                <a:cubicBezTo>
                  <a:pt x="225" y="109"/>
                  <a:pt x="224" y="108"/>
                  <a:pt x="223" y="108"/>
                </a:cubicBezTo>
                <a:cubicBezTo>
                  <a:pt x="221" y="108"/>
                  <a:pt x="217" y="109"/>
                  <a:pt x="215" y="110"/>
                </a:cubicBezTo>
                <a:cubicBezTo>
                  <a:pt x="214" y="110"/>
                  <a:pt x="210" y="111"/>
                  <a:pt x="209" y="112"/>
                </a:cubicBezTo>
                <a:cubicBezTo>
                  <a:pt x="208" y="113"/>
                  <a:pt x="209" y="113"/>
                  <a:pt x="208" y="114"/>
                </a:cubicBezTo>
                <a:cubicBezTo>
                  <a:pt x="207" y="114"/>
                  <a:pt x="199" y="115"/>
                  <a:pt x="199" y="117"/>
                </a:cubicBezTo>
                <a:cubicBezTo>
                  <a:pt x="198" y="119"/>
                  <a:pt x="200" y="119"/>
                  <a:pt x="201" y="119"/>
                </a:cubicBezTo>
                <a:cubicBezTo>
                  <a:pt x="201" y="121"/>
                  <a:pt x="196" y="120"/>
                  <a:pt x="195" y="120"/>
                </a:cubicBezTo>
                <a:cubicBezTo>
                  <a:pt x="194" y="120"/>
                  <a:pt x="193" y="121"/>
                  <a:pt x="192" y="122"/>
                </a:cubicBezTo>
                <a:cubicBezTo>
                  <a:pt x="191" y="122"/>
                  <a:pt x="188" y="125"/>
                  <a:pt x="186" y="124"/>
                </a:cubicBezTo>
                <a:cubicBezTo>
                  <a:pt x="186" y="123"/>
                  <a:pt x="185" y="124"/>
                  <a:pt x="185" y="124"/>
                </a:cubicBezTo>
                <a:cubicBezTo>
                  <a:pt x="185" y="126"/>
                  <a:pt x="185" y="126"/>
                  <a:pt x="184" y="127"/>
                </a:cubicBezTo>
                <a:cubicBezTo>
                  <a:pt x="183" y="127"/>
                  <a:pt x="183" y="128"/>
                  <a:pt x="182" y="129"/>
                </a:cubicBezTo>
                <a:cubicBezTo>
                  <a:pt x="180" y="129"/>
                  <a:pt x="177" y="127"/>
                  <a:pt x="181" y="127"/>
                </a:cubicBezTo>
                <a:cubicBezTo>
                  <a:pt x="181" y="127"/>
                  <a:pt x="183" y="126"/>
                  <a:pt x="183" y="126"/>
                </a:cubicBezTo>
                <a:cubicBezTo>
                  <a:pt x="183" y="124"/>
                  <a:pt x="179" y="124"/>
                  <a:pt x="178" y="124"/>
                </a:cubicBezTo>
                <a:cubicBezTo>
                  <a:pt x="176" y="124"/>
                  <a:pt x="175" y="123"/>
                  <a:pt x="174" y="124"/>
                </a:cubicBezTo>
                <a:cubicBezTo>
                  <a:pt x="168" y="124"/>
                  <a:pt x="166" y="129"/>
                  <a:pt x="165" y="130"/>
                </a:cubicBezTo>
                <a:cubicBezTo>
                  <a:pt x="165" y="130"/>
                  <a:pt x="164" y="131"/>
                  <a:pt x="164" y="131"/>
                </a:cubicBezTo>
                <a:cubicBezTo>
                  <a:pt x="163" y="132"/>
                  <a:pt x="162" y="132"/>
                  <a:pt x="161" y="133"/>
                </a:cubicBezTo>
                <a:cubicBezTo>
                  <a:pt x="159" y="133"/>
                  <a:pt x="158" y="134"/>
                  <a:pt x="159" y="137"/>
                </a:cubicBezTo>
                <a:cubicBezTo>
                  <a:pt x="161" y="138"/>
                  <a:pt x="162" y="136"/>
                  <a:pt x="164" y="137"/>
                </a:cubicBezTo>
                <a:cubicBezTo>
                  <a:pt x="164" y="138"/>
                  <a:pt x="165" y="139"/>
                  <a:pt x="165" y="140"/>
                </a:cubicBezTo>
                <a:cubicBezTo>
                  <a:pt x="167" y="139"/>
                  <a:pt x="168" y="137"/>
                  <a:pt x="168" y="136"/>
                </a:cubicBezTo>
                <a:cubicBezTo>
                  <a:pt x="169" y="136"/>
                  <a:pt x="168" y="135"/>
                  <a:pt x="168" y="135"/>
                </a:cubicBezTo>
                <a:cubicBezTo>
                  <a:pt x="167" y="134"/>
                  <a:pt x="170" y="131"/>
                  <a:pt x="171" y="130"/>
                </a:cubicBezTo>
                <a:cubicBezTo>
                  <a:pt x="172" y="130"/>
                  <a:pt x="173" y="130"/>
                  <a:pt x="172" y="131"/>
                </a:cubicBezTo>
                <a:cubicBezTo>
                  <a:pt x="170" y="134"/>
                  <a:pt x="174" y="134"/>
                  <a:pt x="172" y="136"/>
                </a:cubicBezTo>
                <a:cubicBezTo>
                  <a:pt x="172" y="137"/>
                  <a:pt x="171" y="139"/>
                  <a:pt x="170" y="140"/>
                </a:cubicBezTo>
                <a:cubicBezTo>
                  <a:pt x="169" y="141"/>
                  <a:pt x="167" y="141"/>
                  <a:pt x="166" y="141"/>
                </a:cubicBezTo>
                <a:cubicBezTo>
                  <a:pt x="166" y="142"/>
                  <a:pt x="166" y="142"/>
                  <a:pt x="165" y="142"/>
                </a:cubicBezTo>
                <a:cubicBezTo>
                  <a:pt x="164" y="142"/>
                  <a:pt x="164" y="142"/>
                  <a:pt x="163" y="141"/>
                </a:cubicBezTo>
                <a:cubicBezTo>
                  <a:pt x="163" y="140"/>
                  <a:pt x="163" y="139"/>
                  <a:pt x="162" y="139"/>
                </a:cubicBezTo>
                <a:cubicBezTo>
                  <a:pt x="161" y="139"/>
                  <a:pt x="162" y="141"/>
                  <a:pt x="162" y="141"/>
                </a:cubicBezTo>
                <a:cubicBezTo>
                  <a:pt x="161" y="142"/>
                  <a:pt x="160" y="141"/>
                  <a:pt x="159" y="141"/>
                </a:cubicBezTo>
                <a:cubicBezTo>
                  <a:pt x="158" y="141"/>
                  <a:pt x="157" y="142"/>
                  <a:pt x="156" y="143"/>
                </a:cubicBezTo>
                <a:cubicBezTo>
                  <a:pt x="155" y="143"/>
                  <a:pt x="152" y="143"/>
                  <a:pt x="152" y="145"/>
                </a:cubicBezTo>
                <a:cubicBezTo>
                  <a:pt x="152" y="146"/>
                  <a:pt x="153" y="147"/>
                  <a:pt x="153" y="148"/>
                </a:cubicBezTo>
                <a:cubicBezTo>
                  <a:pt x="153" y="149"/>
                  <a:pt x="153" y="150"/>
                  <a:pt x="151" y="149"/>
                </a:cubicBezTo>
                <a:cubicBezTo>
                  <a:pt x="150" y="149"/>
                  <a:pt x="149" y="148"/>
                  <a:pt x="147" y="148"/>
                </a:cubicBezTo>
                <a:cubicBezTo>
                  <a:pt x="146" y="147"/>
                  <a:pt x="146" y="149"/>
                  <a:pt x="146" y="150"/>
                </a:cubicBezTo>
                <a:cubicBezTo>
                  <a:pt x="146" y="151"/>
                  <a:pt x="145" y="153"/>
                  <a:pt x="146" y="154"/>
                </a:cubicBezTo>
                <a:cubicBezTo>
                  <a:pt x="148" y="155"/>
                  <a:pt x="149" y="156"/>
                  <a:pt x="151" y="156"/>
                </a:cubicBezTo>
                <a:cubicBezTo>
                  <a:pt x="157" y="155"/>
                  <a:pt x="157" y="151"/>
                  <a:pt x="158" y="151"/>
                </a:cubicBezTo>
                <a:cubicBezTo>
                  <a:pt x="160" y="151"/>
                  <a:pt x="161" y="150"/>
                  <a:pt x="162" y="151"/>
                </a:cubicBezTo>
                <a:cubicBezTo>
                  <a:pt x="163" y="152"/>
                  <a:pt x="163" y="153"/>
                  <a:pt x="164" y="154"/>
                </a:cubicBezTo>
                <a:cubicBezTo>
                  <a:pt x="165" y="156"/>
                  <a:pt x="165" y="152"/>
                  <a:pt x="165" y="152"/>
                </a:cubicBezTo>
                <a:cubicBezTo>
                  <a:pt x="164" y="151"/>
                  <a:pt x="164" y="150"/>
                  <a:pt x="165" y="150"/>
                </a:cubicBezTo>
                <a:cubicBezTo>
                  <a:pt x="165" y="151"/>
                  <a:pt x="165" y="151"/>
                  <a:pt x="165" y="151"/>
                </a:cubicBezTo>
                <a:cubicBezTo>
                  <a:pt x="166" y="151"/>
                  <a:pt x="166" y="151"/>
                  <a:pt x="167" y="152"/>
                </a:cubicBezTo>
                <a:cubicBezTo>
                  <a:pt x="168" y="153"/>
                  <a:pt x="170" y="152"/>
                  <a:pt x="170" y="154"/>
                </a:cubicBezTo>
                <a:cubicBezTo>
                  <a:pt x="170" y="155"/>
                  <a:pt x="172" y="156"/>
                  <a:pt x="172" y="156"/>
                </a:cubicBezTo>
                <a:cubicBezTo>
                  <a:pt x="173" y="156"/>
                  <a:pt x="172" y="157"/>
                  <a:pt x="173" y="157"/>
                </a:cubicBezTo>
                <a:cubicBezTo>
                  <a:pt x="173" y="158"/>
                  <a:pt x="174" y="157"/>
                  <a:pt x="174" y="157"/>
                </a:cubicBezTo>
                <a:cubicBezTo>
                  <a:pt x="174" y="156"/>
                  <a:pt x="175" y="155"/>
                  <a:pt x="174" y="155"/>
                </a:cubicBezTo>
                <a:cubicBezTo>
                  <a:pt x="174" y="155"/>
                  <a:pt x="173" y="154"/>
                  <a:pt x="173" y="153"/>
                </a:cubicBezTo>
                <a:cubicBezTo>
                  <a:pt x="174" y="153"/>
                  <a:pt x="175" y="153"/>
                  <a:pt x="176" y="152"/>
                </a:cubicBezTo>
                <a:cubicBezTo>
                  <a:pt x="177" y="152"/>
                  <a:pt x="177" y="153"/>
                  <a:pt x="176" y="154"/>
                </a:cubicBezTo>
                <a:cubicBezTo>
                  <a:pt x="176" y="154"/>
                  <a:pt x="177" y="155"/>
                  <a:pt x="177" y="156"/>
                </a:cubicBezTo>
                <a:cubicBezTo>
                  <a:pt x="178" y="156"/>
                  <a:pt x="178" y="157"/>
                  <a:pt x="179" y="156"/>
                </a:cubicBezTo>
                <a:cubicBezTo>
                  <a:pt x="180" y="156"/>
                  <a:pt x="184" y="153"/>
                  <a:pt x="185" y="155"/>
                </a:cubicBezTo>
                <a:cubicBezTo>
                  <a:pt x="185" y="156"/>
                  <a:pt x="185" y="157"/>
                  <a:pt x="185" y="158"/>
                </a:cubicBezTo>
                <a:cubicBezTo>
                  <a:pt x="185" y="161"/>
                  <a:pt x="182" y="159"/>
                  <a:pt x="181" y="160"/>
                </a:cubicBezTo>
                <a:cubicBezTo>
                  <a:pt x="179" y="162"/>
                  <a:pt x="177" y="161"/>
                  <a:pt x="175" y="161"/>
                </a:cubicBezTo>
                <a:cubicBezTo>
                  <a:pt x="174" y="161"/>
                  <a:pt x="173" y="161"/>
                  <a:pt x="172" y="162"/>
                </a:cubicBezTo>
                <a:cubicBezTo>
                  <a:pt x="171" y="162"/>
                  <a:pt x="172" y="163"/>
                  <a:pt x="171" y="164"/>
                </a:cubicBezTo>
                <a:cubicBezTo>
                  <a:pt x="169" y="166"/>
                  <a:pt x="167" y="163"/>
                  <a:pt x="166" y="163"/>
                </a:cubicBezTo>
                <a:cubicBezTo>
                  <a:pt x="165" y="163"/>
                  <a:pt x="165" y="163"/>
                  <a:pt x="165" y="163"/>
                </a:cubicBezTo>
                <a:cubicBezTo>
                  <a:pt x="164" y="163"/>
                  <a:pt x="163" y="162"/>
                  <a:pt x="163" y="162"/>
                </a:cubicBezTo>
                <a:cubicBezTo>
                  <a:pt x="162" y="161"/>
                  <a:pt x="163" y="160"/>
                  <a:pt x="163" y="160"/>
                </a:cubicBezTo>
                <a:cubicBezTo>
                  <a:pt x="164" y="157"/>
                  <a:pt x="159" y="157"/>
                  <a:pt x="158" y="157"/>
                </a:cubicBezTo>
                <a:cubicBezTo>
                  <a:pt x="156" y="157"/>
                  <a:pt x="154" y="157"/>
                  <a:pt x="153" y="157"/>
                </a:cubicBezTo>
                <a:cubicBezTo>
                  <a:pt x="152" y="157"/>
                  <a:pt x="150" y="157"/>
                  <a:pt x="149" y="156"/>
                </a:cubicBezTo>
                <a:cubicBezTo>
                  <a:pt x="148" y="156"/>
                  <a:pt x="148" y="156"/>
                  <a:pt x="148" y="157"/>
                </a:cubicBezTo>
                <a:cubicBezTo>
                  <a:pt x="147" y="158"/>
                  <a:pt x="146" y="158"/>
                  <a:pt x="145" y="158"/>
                </a:cubicBezTo>
                <a:cubicBezTo>
                  <a:pt x="144" y="159"/>
                  <a:pt x="145" y="161"/>
                  <a:pt x="144" y="162"/>
                </a:cubicBezTo>
                <a:cubicBezTo>
                  <a:pt x="143" y="162"/>
                  <a:pt x="142" y="162"/>
                  <a:pt x="141" y="163"/>
                </a:cubicBezTo>
                <a:cubicBezTo>
                  <a:pt x="139" y="165"/>
                  <a:pt x="138" y="167"/>
                  <a:pt x="137" y="169"/>
                </a:cubicBezTo>
                <a:cubicBezTo>
                  <a:pt x="136" y="172"/>
                  <a:pt x="136" y="174"/>
                  <a:pt x="137" y="177"/>
                </a:cubicBezTo>
                <a:cubicBezTo>
                  <a:pt x="138" y="179"/>
                  <a:pt x="140" y="181"/>
                  <a:pt x="141" y="183"/>
                </a:cubicBezTo>
                <a:close/>
                <a:moveTo>
                  <a:pt x="267" y="189"/>
                </a:moveTo>
                <a:cubicBezTo>
                  <a:pt x="268" y="188"/>
                  <a:pt x="268" y="184"/>
                  <a:pt x="269" y="182"/>
                </a:cubicBezTo>
                <a:cubicBezTo>
                  <a:pt x="269" y="181"/>
                  <a:pt x="265" y="178"/>
                  <a:pt x="264" y="179"/>
                </a:cubicBezTo>
                <a:cubicBezTo>
                  <a:pt x="263" y="180"/>
                  <a:pt x="262" y="181"/>
                  <a:pt x="261" y="181"/>
                </a:cubicBezTo>
                <a:cubicBezTo>
                  <a:pt x="260" y="182"/>
                  <a:pt x="258" y="180"/>
                  <a:pt x="257" y="182"/>
                </a:cubicBezTo>
                <a:cubicBezTo>
                  <a:pt x="257" y="183"/>
                  <a:pt x="258" y="184"/>
                  <a:pt x="259" y="185"/>
                </a:cubicBezTo>
                <a:cubicBezTo>
                  <a:pt x="260" y="187"/>
                  <a:pt x="265" y="191"/>
                  <a:pt x="267" y="189"/>
                </a:cubicBezTo>
                <a:close/>
                <a:moveTo>
                  <a:pt x="152" y="138"/>
                </a:moveTo>
                <a:cubicBezTo>
                  <a:pt x="152" y="139"/>
                  <a:pt x="151" y="140"/>
                  <a:pt x="151" y="140"/>
                </a:cubicBezTo>
                <a:cubicBezTo>
                  <a:pt x="150" y="142"/>
                  <a:pt x="152" y="142"/>
                  <a:pt x="154" y="142"/>
                </a:cubicBezTo>
                <a:cubicBezTo>
                  <a:pt x="155" y="142"/>
                  <a:pt x="156" y="142"/>
                  <a:pt x="156" y="141"/>
                </a:cubicBezTo>
                <a:cubicBezTo>
                  <a:pt x="155" y="140"/>
                  <a:pt x="154" y="139"/>
                  <a:pt x="154" y="138"/>
                </a:cubicBezTo>
                <a:cubicBezTo>
                  <a:pt x="153" y="137"/>
                  <a:pt x="154" y="135"/>
                  <a:pt x="153" y="134"/>
                </a:cubicBezTo>
                <a:cubicBezTo>
                  <a:pt x="152" y="133"/>
                  <a:pt x="151" y="133"/>
                  <a:pt x="150" y="134"/>
                </a:cubicBezTo>
                <a:cubicBezTo>
                  <a:pt x="149" y="134"/>
                  <a:pt x="150" y="136"/>
                  <a:pt x="151" y="137"/>
                </a:cubicBezTo>
                <a:cubicBezTo>
                  <a:pt x="151" y="138"/>
                  <a:pt x="151" y="138"/>
                  <a:pt x="152" y="138"/>
                </a:cubicBezTo>
                <a:close/>
                <a:moveTo>
                  <a:pt x="250" y="181"/>
                </a:moveTo>
                <a:cubicBezTo>
                  <a:pt x="249" y="180"/>
                  <a:pt x="247" y="178"/>
                  <a:pt x="246" y="177"/>
                </a:cubicBezTo>
                <a:cubicBezTo>
                  <a:pt x="245" y="176"/>
                  <a:pt x="243" y="174"/>
                  <a:pt x="242" y="175"/>
                </a:cubicBezTo>
                <a:cubicBezTo>
                  <a:pt x="242" y="175"/>
                  <a:pt x="242" y="177"/>
                  <a:pt x="243" y="178"/>
                </a:cubicBezTo>
                <a:cubicBezTo>
                  <a:pt x="244" y="179"/>
                  <a:pt x="245" y="180"/>
                  <a:pt x="246" y="181"/>
                </a:cubicBezTo>
                <a:cubicBezTo>
                  <a:pt x="247" y="183"/>
                  <a:pt x="248" y="184"/>
                  <a:pt x="249" y="186"/>
                </a:cubicBezTo>
                <a:cubicBezTo>
                  <a:pt x="250" y="187"/>
                  <a:pt x="255" y="193"/>
                  <a:pt x="263" y="195"/>
                </a:cubicBezTo>
                <a:cubicBezTo>
                  <a:pt x="265" y="196"/>
                  <a:pt x="266" y="195"/>
                  <a:pt x="265" y="194"/>
                </a:cubicBezTo>
                <a:cubicBezTo>
                  <a:pt x="256" y="190"/>
                  <a:pt x="252" y="182"/>
                  <a:pt x="250" y="181"/>
                </a:cubicBezTo>
                <a:close/>
                <a:moveTo>
                  <a:pt x="193" y="120"/>
                </a:moveTo>
                <a:cubicBezTo>
                  <a:pt x="194" y="119"/>
                  <a:pt x="189" y="119"/>
                  <a:pt x="193" y="117"/>
                </a:cubicBezTo>
                <a:cubicBezTo>
                  <a:pt x="193" y="117"/>
                  <a:pt x="198" y="114"/>
                  <a:pt x="197" y="114"/>
                </a:cubicBezTo>
                <a:cubicBezTo>
                  <a:pt x="195" y="113"/>
                  <a:pt x="189" y="117"/>
                  <a:pt x="189" y="120"/>
                </a:cubicBezTo>
                <a:cubicBezTo>
                  <a:pt x="189" y="121"/>
                  <a:pt x="192" y="121"/>
                  <a:pt x="193" y="120"/>
                </a:cubicBezTo>
                <a:close/>
                <a:moveTo>
                  <a:pt x="279" y="189"/>
                </a:moveTo>
                <a:cubicBezTo>
                  <a:pt x="279" y="190"/>
                  <a:pt x="282" y="193"/>
                  <a:pt x="283" y="194"/>
                </a:cubicBezTo>
                <a:cubicBezTo>
                  <a:pt x="284" y="195"/>
                  <a:pt x="285" y="195"/>
                  <a:pt x="286" y="196"/>
                </a:cubicBezTo>
                <a:cubicBezTo>
                  <a:pt x="288" y="198"/>
                  <a:pt x="290" y="201"/>
                  <a:pt x="292" y="201"/>
                </a:cubicBezTo>
                <a:cubicBezTo>
                  <a:pt x="293" y="201"/>
                  <a:pt x="297" y="203"/>
                  <a:pt x="298" y="204"/>
                </a:cubicBezTo>
                <a:cubicBezTo>
                  <a:pt x="299" y="204"/>
                  <a:pt x="301" y="205"/>
                  <a:pt x="301" y="204"/>
                </a:cubicBezTo>
                <a:cubicBezTo>
                  <a:pt x="302" y="203"/>
                  <a:pt x="300" y="202"/>
                  <a:pt x="299" y="202"/>
                </a:cubicBezTo>
                <a:cubicBezTo>
                  <a:pt x="298" y="201"/>
                  <a:pt x="293" y="193"/>
                  <a:pt x="289" y="193"/>
                </a:cubicBezTo>
                <a:cubicBezTo>
                  <a:pt x="286" y="193"/>
                  <a:pt x="284" y="192"/>
                  <a:pt x="283" y="191"/>
                </a:cubicBezTo>
                <a:cubicBezTo>
                  <a:pt x="283" y="190"/>
                  <a:pt x="281" y="188"/>
                  <a:pt x="279" y="189"/>
                </a:cubicBezTo>
                <a:close/>
                <a:moveTo>
                  <a:pt x="165" y="123"/>
                </a:moveTo>
                <a:cubicBezTo>
                  <a:pt x="165" y="123"/>
                  <a:pt x="165" y="123"/>
                  <a:pt x="165" y="123"/>
                </a:cubicBezTo>
                <a:cubicBezTo>
                  <a:pt x="167" y="123"/>
                  <a:pt x="167" y="121"/>
                  <a:pt x="168" y="121"/>
                </a:cubicBezTo>
                <a:cubicBezTo>
                  <a:pt x="169" y="121"/>
                  <a:pt x="170" y="122"/>
                  <a:pt x="171" y="121"/>
                </a:cubicBezTo>
                <a:cubicBezTo>
                  <a:pt x="171" y="120"/>
                  <a:pt x="170" y="120"/>
                  <a:pt x="171" y="119"/>
                </a:cubicBezTo>
                <a:cubicBezTo>
                  <a:pt x="171" y="119"/>
                  <a:pt x="172" y="118"/>
                  <a:pt x="172" y="118"/>
                </a:cubicBezTo>
                <a:cubicBezTo>
                  <a:pt x="172" y="117"/>
                  <a:pt x="170" y="117"/>
                  <a:pt x="169" y="118"/>
                </a:cubicBezTo>
                <a:cubicBezTo>
                  <a:pt x="168" y="118"/>
                  <a:pt x="167" y="118"/>
                  <a:pt x="165" y="119"/>
                </a:cubicBezTo>
                <a:cubicBezTo>
                  <a:pt x="165" y="119"/>
                  <a:pt x="165" y="119"/>
                  <a:pt x="165" y="119"/>
                </a:cubicBezTo>
                <a:cubicBezTo>
                  <a:pt x="164" y="119"/>
                  <a:pt x="163" y="119"/>
                  <a:pt x="162" y="120"/>
                </a:cubicBezTo>
                <a:cubicBezTo>
                  <a:pt x="162" y="120"/>
                  <a:pt x="165" y="122"/>
                  <a:pt x="165" y="123"/>
                </a:cubicBezTo>
                <a:close/>
                <a:moveTo>
                  <a:pt x="144" y="128"/>
                </a:moveTo>
                <a:cubicBezTo>
                  <a:pt x="145" y="127"/>
                  <a:pt x="147" y="127"/>
                  <a:pt x="146" y="126"/>
                </a:cubicBezTo>
                <a:cubicBezTo>
                  <a:pt x="144" y="124"/>
                  <a:pt x="143" y="125"/>
                  <a:pt x="141" y="125"/>
                </a:cubicBezTo>
                <a:cubicBezTo>
                  <a:pt x="140" y="124"/>
                  <a:pt x="138" y="125"/>
                  <a:pt x="140" y="126"/>
                </a:cubicBezTo>
                <a:cubicBezTo>
                  <a:pt x="141" y="128"/>
                  <a:pt x="143" y="128"/>
                  <a:pt x="144" y="128"/>
                </a:cubicBezTo>
                <a:close/>
                <a:moveTo>
                  <a:pt x="270" y="250"/>
                </a:moveTo>
                <a:cubicBezTo>
                  <a:pt x="267" y="249"/>
                  <a:pt x="263" y="250"/>
                  <a:pt x="260" y="248"/>
                </a:cubicBezTo>
                <a:cubicBezTo>
                  <a:pt x="255" y="245"/>
                  <a:pt x="274" y="246"/>
                  <a:pt x="269" y="244"/>
                </a:cubicBezTo>
                <a:cubicBezTo>
                  <a:pt x="260" y="239"/>
                  <a:pt x="250" y="236"/>
                  <a:pt x="241" y="234"/>
                </a:cubicBezTo>
                <a:cubicBezTo>
                  <a:pt x="238" y="234"/>
                  <a:pt x="235" y="235"/>
                  <a:pt x="232" y="236"/>
                </a:cubicBezTo>
                <a:cubicBezTo>
                  <a:pt x="221" y="238"/>
                  <a:pt x="209" y="244"/>
                  <a:pt x="197" y="245"/>
                </a:cubicBezTo>
                <a:cubicBezTo>
                  <a:pt x="194" y="245"/>
                  <a:pt x="190" y="245"/>
                  <a:pt x="187" y="247"/>
                </a:cubicBezTo>
                <a:cubicBezTo>
                  <a:pt x="186" y="247"/>
                  <a:pt x="185" y="249"/>
                  <a:pt x="183" y="250"/>
                </a:cubicBezTo>
                <a:cubicBezTo>
                  <a:pt x="179" y="253"/>
                  <a:pt x="171" y="253"/>
                  <a:pt x="166" y="254"/>
                </a:cubicBezTo>
                <a:cubicBezTo>
                  <a:pt x="165" y="254"/>
                  <a:pt x="165" y="254"/>
                  <a:pt x="165" y="254"/>
                </a:cubicBezTo>
                <a:cubicBezTo>
                  <a:pt x="159" y="253"/>
                  <a:pt x="152" y="252"/>
                  <a:pt x="146" y="251"/>
                </a:cubicBezTo>
                <a:cubicBezTo>
                  <a:pt x="141" y="249"/>
                  <a:pt x="137" y="251"/>
                  <a:pt x="133" y="252"/>
                </a:cubicBezTo>
                <a:cubicBezTo>
                  <a:pt x="126" y="252"/>
                  <a:pt x="110" y="249"/>
                  <a:pt x="106" y="242"/>
                </a:cubicBezTo>
                <a:cubicBezTo>
                  <a:pt x="105" y="240"/>
                  <a:pt x="104" y="240"/>
                  <a:pt x="103" y="237"/>
                </a:cubicBezTo>
                <a:cubicBezTo>
                  <a:pt x="102" y="236"/>
                  <a:pt x="99" y="238"/>
                  <a:pt x="101" y="242"/>
                </a:cubicBezTo>
                <a:cubicBezTo>
                  <a:pt x="102" y="245"/>
                  <a:pt x="94" y="242"/>
                  <a:pt x="89" y="241"/>
                </a:cubicBezTo>
                <a:cubicBezTo>
                  <a:pt x="86" y="241"/>
                  <a:pt x="83" y="241"/>
                  <a:pt x="81" y="241"/>
                </a:cubicBezTo>
                <a:cubicBezTo>
                  <a:pt x="73" y="243"/>
                  <a:pt x="65" y="246"/>
                  <a:pt x="57" y="247"/>
                </a:cubicBezTo>
                <a:cubicBezTo>
                  <a:pt x="54" y="248"/>
                  <a:pt x="50" y="253"/>
                  <a:pt x="47" y="254"/>
                </a:cubicBezTo>
                <a:cubicBezTo>
                  <a:pt x="42" y="255"/>
                  <a:pt x="39" y="259"/>
                  <a:pt x="35" y="262"/>
                </a:cubicBezTo>
                <a:cubicBezTo>
                  <a:pt x="38" y="261"/>
                  <a:pt x="41" y="261"/>
                  <a:pt x="44" y="260"/>
                </a:cubicBezTo>
                <a:cubicBezTo>
                  <a:pt x="59" y="257"/>
                  <a:pt x="74" y="254"/>
                  <a:pt x="88" y="251"/>
                </a:cubicBezTo>
                <a:cubicBezTo>
                  <a:pt x="88" y="251"/>
                  <a:pt x="88" y="251"/>
                  <a:pt x="88" y="251"/>
                </a:cubicBezTo>
                <a:cubicBezTo>
                  <a:pt x="118" y="257"/>
                  <a:pt x="134" y="261"/>
                  <a:pt x="165" y="268"/>
                </a:cubicBezTo>
                <a:cubicBezTo>
                  <a:pt x="165" y="268"/>
                  <a:pt x="165" y="268"/>
                  <a:pt x="165" y="268"/>
                </a:cubicBezTo>
                <a:cubicBezTo>
                  <a:pt x="191" y="262"/>
                  <a:pt x="217" y="256"/>
                  <a:pt x="243" y="251"/>
                </a:cubicBezTo>
                <a:cubicBezTo>
                  <a:pt x="255" y="253"/>
                  <a:pt x="268" y="256"/>
                  <a:pt x="281" y="259"/>
                </a:cubicBezTo>
                <a:cubicBezTo>
                  <a:pt x="280" y="256"/>
                  <a:pt x="273" y="251"/>
                  <a:pt x="270" y="250"/>
                </a:cubicBezTo>
                <a:close/>
                <a:moveTo>
                  <a:pt x="273" y="182"/>
                </a:moveTo>
                <a:cubicBezTo>
                  <a:pt x="274" y="182"/>
                  <a:pt x="277" y="179"/>
                  <a:pt x="277" y="178"/>
                </a:cubicBezTo>
                <a:cubicBezTo>
                  <a:pt x="276" y="177"/>
                  <a:pt x="271" y="174"/>
                  <a:pt x="270" y="173"/>
                </a:cubicBezTo>
                <a:cubicBezTo>
                  <a:pt x="270" y="173"/>
                  <a:pt x="269" y="173"/>
                  <a:pt x="268" y="172"/>
                </a:cubicBezTo>
                <a:cubicBezTo>
                  <a:pt x="267" y="170"/>
                  <a:pt x="269" y="169"/>
                  <a:pt x="267" y="167"/>
                </a:cubicBezTo>
                <a:cubicBezTo>
                  <a:pt x="266" y="167"/>
                  <a:pt x="266" y="170"/>
                  <a:pt x="266" y="173"/>
                </a:cubicBezTo>
                <a:cubicBezTo>
                  <a:pt x="267" y="177"/>
                  <a:pt x="272" y="182"/>
                  <a:pt x="273" y="182"/>
                </a:cubicBezTo>
                <a:close/>
                <a:moveTo>
                  <a:pt x="293" y="223"/>
                </a:moveTo>
                <a:cubicBezTo>
                  <a:pt x="295" y="222"/>
                  <a:pt x="297" y="220"/>
                  <a:pt x="296" y="216"/>
                </a:cubicBezTo>
                <a:cubicBezTo>
                  <a:pt x="295" y="214"/>
                  <a:pt x="292" y="211"/>
                  <a:pt x="291" y="209"/>
                </a:cubicBezTo>
                <a:cubicBezTo>
                  <a:pt x="290" y="208"/>
                  <a:pt x="291" y="205"/>
                  <a:pt x="287" y="201"/>
                </a:cubicBezTo>
                <a:cubicBezTo>
                  <a:pt x="286" y="198"/>
                  <a:pt x="286" y="203"/>
                  <a:pt x="286" y="203"/>
                </a:cubicBezTo>
                <a:cubicBezTo>
                  <a:pt x="286" y="205"/>
                  <a:pt x="286" y="208"/>
                  <a:pt x="283" y="206"/>
                </a:cubicBezTo>
                <a:cubicBezTo>
                  <a:pt x="282" y="205"/>
                  <a:pt x="281" y="201"/>
                  <a:pt x="279" y="200"/>
                </a:cubicBezTo>
                <a:cubicBezTo>
                  <a:pt x="278" y="199"/>
                  <a:pt x="276" y="198"/>
                  <a:pt x="275" y="199"/>
                </a:cubicBezTo>
                <a:cubicBezTo>
                  <a:pt x="275" y="200"/>
                  <a:pt x="275" y="202"/>
                  <a:pt x="273" y="201"/>
                </a:cubicBezTo>
                <a:cubicBezTo>
                  <a:pt x="272" y="201"/>
                  <a:pt x="272" y="200"/>
                  <a:pt x="270" y="200"/>
                </a:cubicBezTo>
                <a:cubicBezTo>
                  <a:pt x="269" y="200"/>
                  <a:pt x="263" y="202"/>
                  <a:pt x="259" y="207"/>
                </a:cubicBezTo>
                <a:cubicBezTo>
                  <a:pt x="256" y="210"/>
                  <a:pt x="256" y="216"/>
                  <a:pt x="257" y="217"/>
                </a:cubicBezTo>
                <a:cubicBezTo>
                  <a:pt x="257" y="218"/>
                  <a:pt x="259" y="218"/>
                  <a:pt x="259" y="218"/>
                </a:cubicBezTo>
                <a:cubicBezTo>
                  <a:pt x="261" y="218"/>
                  <a:pt x="262" y="218"/>
                  <a:pt x="264" y="218"/>
                </a:cubicBezTo>
                <a:cubicBezTo>
                  <a:pt x="266" y="218"/>
                  <a:pt x="267" y="216"/>
                  <a:pt x="270" y="217"/>
                </a:cubicBezTo>
                <a:cubicBezTo>
                  <a:pt x="272" y="217"/>
                  <a:pt x="273" y="218"/>
                  <a:pt x="274" y="218"/>
                </a:cubicBezTo>
                <a:cubicBezTo>
                  <a:pt x="276" y="219"/>
                  <a:pt x="282" y="227"/>
                  <a:pt x="283" y="227"/>
                </a:cubicBezTo>
                <a:cubicBezTo>
                  <a:pt x="284" y="226"/>
                  <a:pt x="285" y="228"/>
                  <a:pt x="286" y="228"/>
                </a:cubicBezTo>
                <a:cubicBezTo>
                  <a:pt x="288" y="227"/>
                  <a:pt x="289" y="228"/>
                  <a:pt x="290" y="227"/>
                </a:cubicBezTo>
                <a:cubicBezTo>
                  <a:pt x="291" y="225"/>
                  <a:pt x="291" y="224"/>
                  <a:pt x="293" y="223"/>
                </a:cubicBezTo>
                <a:close/>
                <a:moveTo>
                  <a:pt x="342" y="290"/>
                </a:moveTo>
                <a:cubicBezTo>
                  <a:pt x="342" y="290"/>
                  <a:pt x="277" y="277"/>
                  <a:pt x="248" y="270"/>
                </a:cubicBezTo>
                <a:cubicBezTo>
                  <a:pt x="220" y="277"/>
                  <a:pt x="171" y="287"/>
                  <a:pt x="171" y="287"/>
                </a:cubicBezTo>
                <a:cubicBezTo>
                  <a:pt x="171" y="287"/>
                  <a:pt x="122" y="277"/>
                  <a:pt x="93" y="270"/>
                </a:cubicBezTo>
                <a:cubicBezTo>
                  <a:pt x="64" y="277"/>
                  <a:pt x="0" y="290"/>
                  <a:pt x="0" y="290"/>
                </a:cubicBezTo>
                <a:cubicBezTo>
                  <a:pt x="29" y="101"/>
                  <a:pt x="29" y="101"/>
                  <a:pt x="29" y="101"/>
                </a:cubicBezTo>
                <a:cubicBezTo>
                  <a:pt x="30" y="100"/>
                  <a:pt x="30" y="100"/>
                  <a:pt x="30" y="100"/>
                </a:cubicBezTo>
                <a:cubicBezTo>
                  <a:pt x="18" y="85"/>
                  <a:pt x="13" y="72"/>
                  <a:pt x="13" y="56"/>
                </a:cubicBezTo>
                <a:cubicBezTo>
                  <a:pt x="13" y="25"/>
                  <a:pt x="38" y="0"/>
                  <a:pt x="69" y="0"/>
                </a:cubicBezTo>
                <a:cubicBezTo>
                  <a:pt x="100" y="0"/>
                  <a:pt x="125" y="25"/>
                  <a:pt x="125" y="56"/>
                </a:cubicBezTo>
                <a:cubicBezTo>
                  <a:pt x="125" y="66"/>
                  <a:pt x="123" y="75"/>
                  <a:pt x="118" y="84"/>
                </a:cubicBezTo>
                <a:cubicBezTo>
                  <a:pt x="132" y="88"/>
                  <a:pt x="155" y="94"/>
                  <a:pt x="171" y="98"/>
                </a:cubicBezTo>
                <a:cubicBezTo>
                  <a:pt x="195" y="92"/>
                  <a:pt x="235" y="81"/>
                  <a:pt x="235" y="81"/>
                </a:cubicBezTo>
                <a:cubicBezTo>
                  <a:pt x="312" y="101"/>
                  <a:pt x="312" y="101"/>
                  <a:pt x="312" y="101"/>
                </a:cubicBezTo>
                <a:lnTo>
                  <a:pt x="342" y="290"/>
                </a:lnTo>
                <a:close/>
                <a:moveTo>
                  <a:pt x="69" y="127"/>
                </a:moveTo>
                <a:cubicBezTo>
                  <a:pt x="101" y="93"/>
                  <a:pt x="114" y="78"/>
                  <a:pt x="114" y="56"/>
                </a:cubicBezTo>
                <a:cubicBezTo>
                  <a:pt x="114" y="32"/>
                  <a:pt x="94" y="11"/>
                  <a:pt x="69" y="11"/>
                </a:cubicBezTo>
                <a:cubicBezTo>
                  <a:pt x="44" y="11"/>
                  <a:pt x="24" y="32"/>
                  <a:pt x="24" y="56"/>
                </a:cubicBezTo>
                <a:cubicBezTo>
                  <a:pt x="24" y="78"/>
                  <a:pt x="37" y="93"/>
                  <a:pt x="69" y="127"/>
                </a:cubicBezTo>
                <a:close/>
                <a:moveTo>
                  <a:pt x="328" y="276"/>
                </a:moveTo>
                <a:cubicBezTo>
                  <a:pt x="319" y="220"/>
                  <a:pt x="311" y="165"/>
                  <a:pt x="302" y="110"/>
                </a:cubicBezTo>
                <a:cubicBezTo>
                  <a:pt x="275" y="103"/>
                  <a:pt x="261" y="100"/>
                  <a:pt x="235" y="93"/>
                </a:cubicBezTo>
                <a:cubicBezTo>
                  <a:pt x="210" y="100"/>
                  <a:pt x="197" y="103"/>
                  <a:pt x="171" y="110"/>
                </a:cubicBezTo>
                <a:cubicBezTo>
                  <a:pt x="147" y="103"/>
                  <a:pt x="134" y="100"/>
                  <a:pt x="112" y="94"/>
                </a:cubicBezTo>
                <a:cubicBezTo>
                  <a:pt x="110" y="97"/>
                  <a:pt x="108" y="99"/>
                  <a:pt x="106" y="102"/>
                </a:cubicBezTo>
                <a:cubicBezTo>
                  <a:pt x="107" y="102"/>
                  <a:pt x="107" y="102"/>
                  <a:pt x="108" y="102"/>
                </a:cubicBezTo>
                <a:cubicBezTo>
                  <a:pt x="112" y="102"/>
                  <a:pt x="114" y="105"/>
                  <a:pt x="117" y="106"/>
                </a:cubicBezTo>
                <a:cubicBezTo>
                  <a:pt x="128" y="109"/>
                  <a:pt x="134" y="105"/>
                  <a:pt x="145" y="113"/>
                </a:cubicBezTo>
                <a:cubicBezTo>
                  <a:pt x="147" y="114"/>
                  <a:pt x="147" y="116"/>
                  <a:pt x="147" y="116"/>
                </a:cubicBezTo>
                <a:cubicBezTo>
                  <a:pt x="144" y="118"/>
                  <a:pt x="142" y="122"/>
                  <a:pt x="138" y="123"/>
                </a:cubicBezTo>
                <a:cubicBezTo>
                  <a:pt x="134" y="123"/>
                  <a:pt x="128" y="128"/>
                  <a:pt x="125" y="130"/>
                </a:cubicBezTo>
                <a:cubicBezTo>
                  <a:pt x="123" y="131"/>
                  <a:pt x="122" y="132"/>
                  <a:pt x="120" y="130"/>
                </a:cubicBezTo>
                <a:cubicBezTo>
                  <a:pt x="119" y="128"/>
                  <a:pt x="120" y="120"/>
                  <a:pt x="120" y="118"/>
                </a:cubicBezTo>
                <a:cubicBezTo>
                  <a:pt x="121" y="116"/>
                  <a:pt x="123" y="113"/>
                  <a:pt x="120" y="112"/>
                </a:cubicBezTo>
                <a:cubicBezTo>
                  <a:pt x="119" y="111"/>
                  <a:pt x="117" y="111"/>
                  <a:pt x="116" y="110"/>
                </a:cubicBezTo>
                <a:cubicBezTo>
                  <a:pt x="115" y="109"/>
                  <a:pt x="113" y="108"/>
                  <a:pt x="113" y="108"/>
                </a:cubicBezTo>
                <a:cubicBezTo>
                  <a:pt x="112" y="108"/>
                  <a:pt x="108" y="109"/>
                  <a:pt x="109" y="111"/>
                </a:cubicBezTo>
                <a:cubicBezTo>
                  <a:pt x="109" y="112"/>
                  <a:pt x="113" y="113"/>
                  <a:pt x="112" y="115"/>
                </a:cubicBezTo>
                <a:cubicBezTo>
                  <a:pt x="112" y="117"/>
                  <a:pt x="115" y="117"/>
                  <a:pt x="114" y="118"/>
                </a:cubicBezTo>
                <a:cubicBezTo>
                  <a:pt x="113" y="121"/>
                  <a:pt x="112" y="117"/>
                  <a:pt x="111" y="119"/>
                </a:cubicBezTo>
                <a:cubicBezTo>
                  <a:pt x="111" y="120"/>
                  <a:pt x="110" y="120"/>
                  <a:pt x="110" y="120"/>
                </a:cubicBezTo>
                <a:cubicBezTo>
                  <a:pt x="108" y="121"/>
                  <a:pt x="107" y="119"/>
                  <a:pt x="106" y="118"/>
                </a:cubicBezTo>
                <a:cubicBezTo>
                  <a:pt x="106" y="118"/>
                  <a:pt x="103" y="116"/>
                  <a:pt x="104" y="116"/>
                </a:cubicBezTo>
                <a:cubicBezTo>
                  <a:pt x="105" y="116"/>
                  <a:pt x="106" y="116"/>
                  <a:pt x="106" y="114"/>
                </a:cubicBezTo>
                <a:cubicBezTo>
                  <a:pt x="104" y="109"/>
                  <a:pt x="100" y="117"/>
                  <a:pt x="99" y="117"/>
                </a:cubicBezTo>
                <a:cubicBezTo>
                  <a:pt x="99" y="117"/>
                  <a:pt x="91" y="120"/>
                  <a:pt x="90" y="121"/>
                </a:cubicBezTo>
                <a:cubicBezTo>
                  <a:pt x="90" y="121"/>
                  <a:pt x="90" y="121"/>
                  <a:pt x="90" y="121"/>
                </a:cubicBezTo>
                <a:cubicBezTo>
                  <a:pt x="89" y="122"/>
                  <a:pt x="88" y="123"/>
                  <a:pt x="87" y="124"/>
                </a:cubicBezTo>
                <a:cubicBezTo>
                  <a:pt x="87" y="124"/>
                  <a:pt x="88" y="125"/>
                  <a:pt x="88" y="125"/>
                </a:cubicBezTo>
                <a:cubicBezTo>
                  <a:pt x="92" y="127"/>
                  <a:pt x="99" y="120"/>
                  <a:pt x="99" y="120"/>
                </a:cubicBezTo>
                <a:cubicBezTo>
                  <a:pt x="99" y="119"/>
                  <a:pt x="100" y="119"/>
                  <a:pt x="100" y="118"/>
                </a:cubicBezTo>
                <a:cubicBezTo>
                  <a:pt x="101" y="117"/>
                  <a:pt x="103" y="118"/>
                  <a:pt x="104" y="119"/>
                </a:cubicBezTo>
                <a:cubicBezTo>
                  <a:pt x="105" y="120"/>
                  <a:pt x="105" y="120"/>
                  <a:pt x="105" y="122"/>
                </a:cubicBezTo>
                <a:cubicBezTo>
                  <a:pt x="105" y="123"/>
                  <a:pt x="107" y="121"/>
                  <a:pt x="108" y="121"/>
                </a:cubicBezTo>
                <a:cubicBezTo>
                  <a:pt x="114" y="126"/>
                  <a:pt x="111" y="134"/>
                  <a:pt x="112" y="136"/>
                </a:cubicBezTo>
                <a:cubicBezTo>
                  <a:pt x="112" y="138"/>
                  <a:pt x="111" y="138"/>
                  <a:pt x="109" y="137"/>
                </a:cubicBezTo>
                <a:cubicBezTo>
                  <a:pt x="104" y="134"/>
                  <a:pt x="92" y="134"/>
                  <a:pt x="82" y="151"/>
                </a:cubicBezTo>
                <a:cubicBezTo>
                  <a:pt x="80" y="153"/>
                  <a:pt x="81" y="154"/>
                  <a:pt x="81" y="156"/>
                </a:cubicBezTo>
                <a:cubicBezTo>
                  <a:pt x="81" y="157"/>
                  <a:pt x="79" y="159"/>
                  <a:pt x="78" y="157"/>
                </a:cubicBezTo>
                <a:cubicBezTo>
                  <a:pt x="77" y="156"/>
                  <a:pt x="78" y="154"/>
                  <a:pt x="75" y="155"/>
                </a:cubicBezTo>
                <a:cubicBezTo>
                  <a:pt x="74" y="155"/>
                  <a:pt x="72" y="155"/>
                  <a:pt x="70" y="156"/>
                </a:cubicBezTo>
                <a:cubicBezTo>
                  <a:pt x="67" y="157"/>
                  <a:pt x="65" y="159"/>
                  <a:pt x="64" y="162"/>
                </a:cubicBezTo>
                <a:cubicBezTo>
                  <a:pt x="64" y="163"/>
                  <a:pt x="67" y="166"/>
                  <a:pt x="69" y="166"/>
                </a:cubicBezTo>
                <a:cubicBezTo>
                  <a:pt x="75" y="166"/>
                  <a:pt x="75" y="171"/>
                  <a:pt x="75" y="173"/>
                </a:cubicBezTo>
                <a:cubicBezTo>
                  <a:pt x="76" y="179"/>
                  <a:pt x="73" y="181"/>
                  <a:pt x="70" y="176"/>
                </a:cubicBezTo>
                <a:cubicBezTo>
                  <a:pt x="69" y="174"/>
                  <a:pt x="66" y="174"/>
                  <a:pt x="64" y="173"/>
                </a:cubicBezTo>
                <a:cubicBezTo>
                  <a:pt x="62" y="172"/>
                  <a:pt x="46" y="168"/>
                  <a:pt x="46" y="156"/>
                </a:cubicBezTo>
                <a:cubicBezTo>
                  <a:pt x="46" y="152"/>
                  <a:pt x="49" y="147"/>
                  <a:pt x="51" y="145"/>
                </a:cubicBezTo>
                <a:cubicBezTo>
                  <a:pt x="54" y="142"/>
                  <a:pt x="54" y="135"/>
                  <a:pt x="54" y="134"/>
                </a:cubicBezTo>
                <a:cubicBezTo>
                  <a:pt x="53" y="132"/>
                  <a:pt x="52" y="131"/>
                  <a:pt x="50" y="131"/>
                </a:cubicBezTo>
                <a:cubicBezTo>
                  <a:pt x="47" y="132"/>
                  <a:pt x="44" y="134"/>
                  <a:pt x="40" y="135"/>
                </a:cubicBezTo>
                <a:cubicBezTo>
                  <a:pt x="39" y="135"/>
                  <a:pt x="35" y="136"/>
                  <a:pt x="36" y="134"/>
                </a:cubicBezTo>
                <a:cubicBezTo>
                  <a:pt x="36" y="133"/>
                  <a:pt x="38" y="127"/>
                  <a:pt x="48" y="122"/>
                </a:cubicBezTo>
                <a:cubicBezTo>
                  <a:pt x="45" y="118"/>
                  <a:pt x="42" y="115"/>
                  <a:pt x="39" y="111"/>
                </a:cubicBezTo>
                <a:cubicBezTo>
                  <a:pt x="31" y="166"/>
                  <a:pt x="22" y="221"/>
                  <a:pt x="13" y="276"/>
                </a:cubicBezTo>
                <a:cubicBezTo>
                  <a:pt x="46" y="269"/>
                  <a:pt x="62" y="265"/>
                  <a:pt x="93" y="259"/>
                </a:cubicBezTo>
                <a:cubicBezTo>
                  <a:pt x="124" y="265"/>
                  <a:pt x="139" y="269"/>
                  <a:pt x="171" y="276"/>
                </a:cubicBezTo>
                <a:cubicBezTo>
                  <a:pt x="202" y="269"/>
                  <a:pt x="218" y="265"/>
                  <a:pt x="248" y="259"/>
                </a:cubicBezTo>
                <a:cubicBezTo>
                  <a:pt x="280" y="265"/>
                  <a:pt x="296" y="269"/>
                  <a:pt x="328" y="276"/>
                </a:cubicBezTo>
                <a:close/>
                <a:moveTo>
                  <a:pt x="304" y="230"/>
                </a:moveTo>
                <a:cubicBezTo>
                  <a:pt x="301" y="231"/>
                  <a:pt x="297" y="240"/>
                  <a:pt x="293" y="240"/>
                </a:cubicBezTo>
                <a:cubicBezTo>
                  <a:pt x="292" y="241"/>
                  <a:pt x="290" y="241"/>
                  <a:pt x="290" y="242"/>
                </a:cubicBezTo>
                <a:cubicBezTo>
                  <a:pt x="289" y="243"/>
                  <a:pt x="291" y="243"/>
                  <a:pt x="292" y="243"/>
                </a:cubicBezTo>
                <a:cubicBezTo>
                  <a:pt x="295" y="244"/>
                  <a:pt x="296" y="243"/>
                  <a:pt x="298" y="242"/>
                </a:cubicBezTo>
                <a:cubicBezTo>
                  <a:pt x="299" y="242"/>
                  <a:pt x="301" y="241"/>
                  <a:pt x="301" y="240"/>
                </a:cubicBezTo>
                <a:cubicBezTo>
                  <a:pt x="309" y="235"/>
                  <a:pt x="306" y="230"/>
                  <a:pt x="304" y="230"/>
                </a:cubicBezTo>
                <a:close/>
                <a:moveTo>
                  <a:pt x="81" y="199"/>
                </a:moveTo>
                <a:cubicBezTo>
                  <a:pt x="84" y="200"/>
                  <a:pt x="85" y="201"/>
                  <a:pt x="85" y="203"/>
                </a:cubicBezTo>
                <a:cubicBezTo>
                  <a:pt x="85" y="205"/>
                  <a:pt x="81" y="215"/>
                  <a:pt x="84" y="221"/>
                </a:cubicBezTo>
                <a:cubicBezTo>
                  <a:pt x="85" y="222"/>
                  <a:pt x="88" y="229"/>
                  <a:pt x="90" y="230"/>
                </a:cubicBezTo>
                <a:cubicBezTo>
                  <a:pt x="91" y="230"/>
                  <a:pt x="91" y="231"/>
                  <a:pt x="92" y="231"/>
                </a:cubicBezTo>
                <a:cubicBezTo>
                  <a:pt x="93" y="233"/>
                  <a:pt x="95" y="233"/>
                  <a:pt x="96" y="232"/>
                </a:cubicBezTo>
                <a:cubicBezTo>
                  <a:pt x="98" y="230"/>
                  <a:pt x="94" y="227"/>
                  <a:pt x="95" y="226"/>
                </a:cubicBezTo>
                <a:cubicBezTo>
                  <a:pt x="97" y="223"/>
                  <a:pt x="94" y="220"/>
                  <a:pt x="99" y="217"/>
                </a:cubicBezTo>
                <a:cubicBezTo>
                  <a:pt x="100" y="217"/>
                  <a:pt x="99" y="215"/>
                  <a:pt x="100" y="214"/>
                </a:cubicBezTo>
                <a:cubicBezTo>
                  <a:pt x="101" y="214"/>
                  <a:pt x="102" y="214"/>
                  <a:pt x="103" y="213"/>
                </a:cubicBezTo>
                <a:cubicBezTo>
                  <a:pt x="104" y="212"/>
                  <a:pt x="107" y="206"/>
                  <a:pt x="109" y="206"/>
                </a:cubicBezTo>
                <a:cubicBezTo>
                  <a:pt x="111" y="206"/>
                  <a:pt x="123" y="194"/>
                  <a:pt x="119" y="189"/>
                </a:cubicBezTo>
                <a:cubicBezTo>
                  <a:pt x="117" y="187"/>
                  <a:pt x="104" y="180"/>
                  <a:pt x="103" y="178"/>
                </a:cubicBezTo>
                <a:cubicBezTo>
                  <a:pt x="103" y="177"/>
                  <a:pt x="103" y="175"/>
                  <a:pt x="101" y="174"/>
                </a:cubicBezTo>
                <a:cubicBezTo>
                  <a:pt x="101" y="174"/>
                  <a:pt x="96" y="170"/>
                  <a:pt x="95" y="169"/>
                </a:cubicBezTo>
                <a:cubicBezTo>
                  <a:pt x="95" y="168"/>
                  <a:pt x="88" y="166"/>
                  <a:pt x="82" y="171"/>
                </a:cubicBezTo>
                <a:cubicBezTo>
                  <a:pt x="81" y="171"/>
                  <a:pt x="77" y="180"/>
                  <a:pt x="76" y="182"/>
                </a:cubicBezTo>
                <a:cubicBezTo>
                  <a:pt x="74" y="184"/>
                  <a:pt x="73" y="187"/>
                  <a:pt x="73" y="189"/>
                </a:cubicBezTo>
                <a:cubicBezTo>
                  <a:pt x="73" y="192"/>
                  <a:pt x="75" y="193"/>
                  <a:pt x="76" y="195"/>
                </a:cubicBezTo>
                <a:cubicBezTo>
                  <a:pt x="78" y="197"/>
                  <a:pt x="78" y="199"/>
                  <a:pt x="81" y="199"/>
                </a:cubicBezTo>
                <a:close/>
                <a:moveTo>
                  <a:pt x="271" y="142"/>
                </a:moveTo>
                <a:cubicBezTo>
                  <a:pt x="271" y="142"/>
                  <a:pt x="273" y="142"/>
                  <a:pt x="272" y="141"/>
                </a:cubicBezTo>
                <a:cubicBezTo>
                  <a:pt x="272" y="141"/>
                  <a:pt x="271" y="140"/>
                  <a:pt x="270" y="140"/>
                </a:cubicBezTo>
                <a:cubicBezTo>
                  <a:pt x="270" y="138"/>
                  <a:pt x="271" y="138"/>
                  <a:pt x="269" y="137"/>
                </a:cubicBezTo>
                <a:cubicBezTo>
                  <a:pt x="269" y="136"/>
                  <a:pt x="268" y="135"/>
                  <a:pt x="267" y="134"/>
                </a:cubicBezTo>
                <a:cubicBezTo>
                  <a:pt x="267" y="134"/>
                  <a:pt x="265" y="132"/>
                  <a:pt x="264" y="133"/>
                </a:cubicBezTo>
                <a:cubicBezTo>
                  <a:pt x="264" y="133"/>
                  <a:pt x="267" y="136"/>
                  <a:pt x="267" y="137"/>
                </a:cubicBezTo>
                <a:cubicBezTo>
                  <a:pt x="268" y="138"/>
                  <a:pt x="268" y="139"/>
                  <a:pt x="269" y="140"/>
                </a:cubicBezTo>
                <a:cubicBezTo>
                  <a:pt x="269" y="140"/>
                  <a:pt x="270" y="142"/>
                  <a:pt x="271" y="142"/>
                </a:cubicBezTo>
                <a:close/>
                <a:moveTo>
                  <a:pt x="276" y="152"/>
                </a:moveTo>
                <a:cubicBezTo>
                  <a:pt x="276" y="151"/>
                  <a:pt x="277" y="150"/>
                  <a:pt x="276" y="149"/>
                </a:cubicBezTo>
                <a:cubicBezTo>
                  <a:pt x="276" y="149"/>
                  <a:pt x="275" y="148"/>
                  <a:pt x="274" y="147"/>
                </a:cubicBezTo>
                <a:cubicBezTo>
                  <a:pt x="274" y="146"/>
                  <a:pt x="276" y="147"/>
                  <a:pt x="276" y="147"/>
                </a:cubicBezTo>
                <a:cubicBezTo>
                  <a:pt x="276" y="146"/>
                  <a:pt x="276" y="145"/>
                  <a:pt x="275" y="145"/>
                </a:cubicBezTo>
                <a:cubicBezTo>
                  <a:pt x="274" y="145"/>
                  <a:pt x="273" y="144"/>
                  <a:pt x="272" y="143"/>
                </a:cubicBezTo>
                <a:cubicBezTo>
                  <a:pt x="270" y="142"/>
                  <a:pt x="271" y="145"/>
                  <a:pt x="273" y="147"/>
                </a:cubicBezTo>
                <a:cubicBezTo>
                  <a:pt x="273" y="148"/>
                  <a:pt x="274" y="149"/>
                  <a:pt x="274" y="150"/>
                </a:cubicBezTo>
                <a:cubicBezTo>
                  <a:pt x="274" y="152"/>
                  <a:pt x="266" y="153"/>
                  <a:pt x="270" y="156"/>
                </a:cubicBezTo>
                <a:cubicBezTo>
                  <a:pt x="271" y="157"/>
                  <a:pt x="271" y="156"/>
                  <a:pt x="271" y="156"/>
                </a:cubicBezTo>
                <a:cubicBezTo>
                  <a:pt x="272" y="155"/>
                  <a:pt x="273" y="155"/>
                  <a:pt x="274" y="155"/>
                </a:cubicBezTo>
                <a:cubicBezTo>
                  <a:pt x="275" y="155"/>
                  <a:pt x="276" y="155"/>
                  <a:pt x="277" y="154"/>
                </a:cubicBezTo>
                <a:cubicBezTo>
                  <a:pt x="278" y="154"/>
                  <a:pt x="277" y="153"/>
                  <a:pt x="276" y="152"/>
                </a:cubicBezTo>
                <a:close/>
                <a:moveTo>
                  <a:pt x="69" y="110"/>
                </a:moveTo>
                <a:cubicBezTo>
                  <a:pt x="94" y="83"/>
                  <a:pt x="102" y="72"/>
                  <a:pt x="102" y="56"/>
                </a:cubicBezTo>
                <a:cubicBezTo>
                  <a:pt x="102" y="38"/>
                  <a:pt x="87" y="23"/>
                  <a:pt x="69" y="23"/>
                </a:cubicBezTo>
                <a:cubicBezTo>
                  <a:pt x="50" y="23"/>
                  <a:pt x="35" y="38"/>
                  <a:pt x="35" y="56"/>
                </a:cubicBezTo>
                <a:cubicBezTo>
                  <a:pt x="35" y="72"/>
                  <a:pt x="44" y="83"/>
                  <a:pt x="69" y="110"/>
                </a:cubicBezTo>
                <a:close/>
              </a:path>
            </a:pathLst>
          </a:custGeom>
          <a:solidFill>
            <a:schemeClr val="bg1">
              <a:lumMod val="50000"/>
            </a:schemeClr>
          </a:solidFill>
          <a:ln>
            <a:noFill/>
          </a:ln>
        </p:spPr>
        <p:txBody>
          <a:bodyPr vert="horz" wrap="square" lIns="68580" tIns="34290" rIns="68580" bIns="34290" numCol="1" anchor="t" anchorCtr="0" compatLnSpc="1"/>
          <a:lstStyle/>
          <a:p>
            <a:endParaRPr lang="zh-CN" altLang="en-US"/>
          </a:p>
        </p:txBody>
      </p:sp>
      <p:sp>
        <p:nvSpPr>
          <p:cNvPr id="47" name="文本框 46"/>
          <p:cNvSpPr txBox="1"/>
          <p:nvPr/>
        </p:nvSpPr>
        <p:spPr>
          <a:xfrm>
            <a:off x="6766095" y="3147992"/>
            <a:ext cx="1100301" cy="300082"/>
          </a:xfrm>
          <a:prstGeom prst="rect">
            <a:avLst/>
          </a:prstGeom>
          <a:noFill/>
        </p:spPr>
        <p:txBody>
          <a:bodyPr wrap="none" lIns="68580" tIns="34290" rIns="68580" bIns="34290" rtlCol="0">
            <a:spAutoFit/>
          </a:bodyPr>
          <a:lstStyle/>
          <a:p>
            <a:pPr algn="ctr"/>
            <a:r>
              <a:rPr lang="zh-CN" altLang="en-US" sz="1500" dirty="0">
                <a:solidFill>
                  <a:schemeClr val="tx1">
                    <a:lumMod val="75000"/>
                    <a:lumOff val="25000"/>
                  </a:schemeClr>
                </a:solidFill>
                <a:latin typeface="时尚中黑简体" panose="01010104010101010101" pitchFamily="2" charset="-122"/>
                <a:ea typeface="时尚中黑简体" panose="01010104010101010101" pitchFamily="2" charset="-122"/>
              </a:rPr>
              <a:t>输入标题字</a:t>
            </a:r>
          </a:p>
        </p:txBody>
      </p:sp>
      <p:sp>
        <p:nvSpPr>
          <p:cNvPr id="48" name="文本框 47"/>
          <p:cNvSpPr txBox="1"/>
          <p:nvPr/>
        </p:nvSpPr>
        <p:spPr>
          <a:xfrm>
            <a:off x="6627014" y="3427549"/>
            <a:ext cx="1689441" cy="438582"/>
          </a:xfrm>
          <a:prstGeom prst="rect">
            <a:avLst/>
          </a:prstGeom>
          <a:noFill/>
        </p:spPr>
        <p:txBody>
          <a:bodyPr wrap="square" lIns="68580" tIns="34290" rIns="68580" bIns="34290" rtlCol="0">
            <a:spAutoFit/>
          </a:bodyPr>
          <a:lstStyle/>
          <a:p>
            <a:r>
              <a:rPr lang="zh-CN" altLang="en-US"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9" name="燕尾形 48"/>
          <p:cNvSpPr/>
          <p:nvPr/>
        </p:nvSpPr>
        <p:spPr>
          <a:xfrm rot="16200000">
            <a:off x="3026976" y="2145562"/>
            <a:ext cx="261257" cy="261257"/>
          </a:xfrm>
          <a:prstGeom prst="chevron">
            <a:avLst/>
          </a:prstGeom>
          <a:solidFill>
            <a:srgbClr val="25C6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0" name="燕尾形 49"/>
          <p:cNvSpPr/>
          <p:nvPr/>
        </p:nvSpPr>
        <p:spPr>
          <a:xfrm rot="16200000">
            <a:off x="5770988" y="2145562"/>
            <a:ext cx="261257" cy="261257"/>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51" name="文本框 50"/>
          <p:cNvSpPr txBox="1"/>
          <p:nvPr/>
        </p:nvSpPr>
        <p:spPr>
          <a:xfrm>
            <a:off x="2440541" y="1565135"/>
            <a:ext cx="1599878" cy="438582"/>
          </a:xfrm>
          <a:prstGeom prst="rect">
            <a:avLst/>
          </a:prstGeom>
          <a:noFill/>
        </p:spPr>
        <p:txBody>
          <a:bodyPr wrap="square" lIns="68580" tIns="34290" rIns="68580" bIns="34290" rtlCol="0">
            <a:spAutoFit/>
          </a:bodyPr>
          <a:lstStyle/>
          <a:p>
            <a:r>
              <a:rPr lang="zh-CN" altLang="en-US"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52" name="文本框 51"/>
          <p:cNvSpPr txBox="1"/>
          <p:nvPr/>
        </p:nvSpPr>
        <p:spPr>
          <a:xfrm>
            <a:off x="5148070" y="1565135"/>
            <a:ext cx="1525475" cy="438582"/>
          </a:xfrm>
          <a:prstGeom prst="rect">
            <a:avLst/>
          </a:prstGeom>
          <a:noFill/>
        </p:spPr>
        <p:txBody>
          <a:bodyPr wrap="square" lIns="68580" tIns="34290" rIns="68580" bIns="34290" rtlCol="0">
            <a:spAutoFit/>
          </a:bodyPr>
          <a:lstStyle/>
          <a:p>
            <a:r>
              <a:rPr lang="zh-CN" altLang="en-US"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55" name="Title 1"/>
          <p:cNvSpPr txBox="1"/>
          <p:nvPr/>
        </p:nvSpPr>
        <p:spPr>
          <a:xfrm>
            <a:off x="1752600" y="267471"/>
            <a:ext cx="5638800" cy="353524"/>
          </a:xfrm>
          <a:prstGeom prst="rect">
            <a:avLst/>
          </a:prstGeom>
        </p:spPr>
        <p:txBody>
          <a:bodyP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latin typeface="时尚中黑简体" panose="01010104010101010101" pitchFamily="2" charset="-122"/>
                <a:ea typeface="时尚中黑简体" panose="01010104010101010101" pitchFamily="2" charset="-122"/>
              </a:rPr>
              <a:t>点击这里输入主标题</a:t>
            </a:r>
            <a:endParaRPr lang="en-US" dirty="0">
              <a:latin typeface="时尚中黑简体" panose="01010104010101010101" pitchFamily="2" charset="-122"/>
              <a:ea typeface="时尚中黑简体" panose="01010104010101010101" pitchFamily="2" charset="-122"/>
            </a:endParaRPr>
          </a:p>
        </p:txBody>
      </p:sp>
      <p:sp>
        <p:nvSpPr>
          <p:cNvPr id="56" name="Text Placeholder 3"/>
          <p:cNvSpPr txBox="1"/>
          <p:nvPr/>
        </p:nvSpPr>
        <p:spPr>
          <a:xfrm>
            <a:off x="2514600" y="497898"/>
            <a:ext cx="4114800" cy="200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dirty="0">
                <a:solidFill>
                  <a:schemeClr val="bg1">
                    <a:lumMod val="65000"/>
                  </a:schemeClr>
                </a:solidFill>
                <a:latin typeface="时尚中黑简体" panose="01010104010101010101" pitchFamily="2" charset="-122"/>
                <a:ea typeface="时尚中黑简体" panose="01010104010101010101" pitchFamily="2" charset="-122"/>
              </a:rPr>
              <a:t>点击这输入副标题</a:t>
            </a:r>
            <a:endParaRPr lang="en-US" sz="1400" dirty="0">
              <a:solidFill>
                <a:schemeClr val="bg1">
                  <a:lumMod val="65000"/>
                </a:schemeClr>
              </a:solidFill>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600"/>
                                        <p:tgtEl>
                                          <p:spTgt spid="55"/>
                                        </p:tgtEl>
                                      </p:cBhvr>
                                    </p:animEffect>
                                    <p:anim calcmode="lin" valueType="num">
                                      <p:cBhvr>
                                        <p:cTn id="8" dur="600" fill="hold"/>
                                        <p:tgtEl>
                                          <p:spTgt spid="55"/>
                                        </p:tgtEl>
                                        <p:attrNameLst>
                                          <p:attrName>ppt_x</p:attrName>
                                        </p:attrNameLst>
                                      </p:cBhvr>
                                      <p:tavLst>
                                        <p:tav tm="0">
                                          <p:val>
                                            <p:strVal val="#ppt_x"/>
                                          </p:val>
                                        </p:tav>
                                        <p:tav tm="100000">
                                          <p:val>
                                            <p:strVal val="#ppt_x"/>
                                          </p:val>
                                        </p:tav>
                                      </p:tavLst>
                                    </p:anim>
                                    <p:anim calcmode="lin" valueType="num">
                                      <p:cBhvr>
                                        <p:cTn id="9" dur="600" fill="hold"/>
                                        <p:tgtEl>
                                          <p:spTgt spid="5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60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par>
                                <p:cTn id="13" presetID="12" presetClass="entr" presetSubtype="4"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up)">
                                      <p:cBhvr>
                                        <p:cTn id="21" dur="500"/>
                                        <p:tgtEl>
                                          <p:spTgt spid="11"/>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p:tgtEl>
                                          <p:spTgt spid="25"/>
                                        </p:tgtEl>
                                        <p:attrNameLst>
                                          <p:attrName>ppt_y</p:attrName>
                                        </p:attrNameLst>
                                      </p:cBhvr>
                                      <p:tavLst>
                                        <p:tav tm="0">
                                          <p:val>
                                            <p:strVal val="#ppt_y+#ppt_h*1.125000"/>
                                          </p:val>
                                        </p:tav>
                                        <p:tav tm="100000">
                                          <p:val>
                                            <p:strVal val="#ppt_y"/>
                                          </p:val>
                                        </p:tav>
                                      </p:tavLst>
                                    </p:anim>
                                    <p:animEffect transition="in" filter="wipe(up)">
                                      <p:cBhvr>
                                        <p:cTn id="26" dur="500"/>
                                        <p:tgtEl>
                                          <p:spTgt spid="25"/>
                                        </p:tgtEl>
                                      </p:cBhvr>
                                    </p:animEffect>
                                  </p:childTnLst>
                                </p:cTn>
                              </p:par>
                            </p:childTnLst>
                          </p:cTn>
                        </p:par>
                        <p:par>
                          <p:cTn id="27" fill="hold">
                            <p:stCondLst>
                              <p:cond delay="2000"/>
                            </p:stCondLst>
                            <p:childTnLst>
                              <p:par>
                                <p:cTn id="28" presetID="12" presetClass="entr" presetSubtype="4"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p:tgtEl>
                                          <p:spTgt spid="27"/>
                                        </p:tgtEl>
                                        <p:attrNameLst>
                                          <p:attrName>ppt_y</p:attrName>
                                        </p:attrNameLst>
                                      </p:cBhvr>
                                      <p:tavLst>
                                        <p:tav tm="0">
                                          <p:val>
                                            <p:strVal val="#ppt_y+#ppt_h*1.125000"/>
                                          </p:val>
                                        </p:tav>
                                        <p:tav tm="100000">
                                          <p:val>
                                            <p:strVal val="#ppt_y"/>
                                          </p:val>
                                        </p:tav>
                                      </p:tavLst>
                                    </p:anim>
                                    <p:animEffect transition="in" filter="wipe(up)">
                                      <p:cBhvr>
                                        <p:cTn id="31" dur="500"/>
                                        <p:tgtEl>
                                          <p:spTgt spid="27"/>
                                        </p:tgtEl>
                                      </p:cBhvr>
                                    </p:animEffect>
                                  </p:childTnLst>
                                </p:cTn>
                              </p:par>
                            </p:childTnLst>
                          </p:cTn>
                        </p:par>
                        <p:par>
                          <p:cTn id="32" fill="hold">
                            <p:stCondLst>
                              <p:cond delay="2500"/>
                            </p:stCondLst>
                            <p:childTnLst>
                              <p:par>
                                <p:cTn id="33" presetID="12" presetClass="entr" presetSubtype="4"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p:tgtEl>
                                          <p:spTgt spid="26"/>
                                        </p:tgtEl>
                                        <p:attrNameLst>
                                          <p:attrName>ppt_y</p:attrName>
                                        </p:attrNameLst>
                                      </p:cBhvr>
                                      <p:tavLst>
                                        <p:tav tm="0">
                                          <p:val>
                                            <p:strVal val="#ppt_y+#ppt_h*1.125000"/>
                                          </p:val>
                                        </p:tav>
                                        <p:tav tm="100000">
                                          <p:val>
                                            <p:strVal val="#ppt_y"/>
                                          </p:val>
                                        </p:tav>
                                      </p:tavLst>
                                    </p:anim>
                                    <p:animEffect transition="in" filter="wipe(up)">
                                      <p:cBhvr>
                                        <p:cTn id="36" dur="500"/>
                                        <p:tgtEl>
                                          <p:spTgt spid="26"/>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16" fill="hold" nodeType="withEffect">
                                  <p:stCondLst>
                                    <p:cond delay="100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53" presetClass="entr" presetSubtype="16" fill="hold" grpId="0" nodeType="withEffect">
                                  <p:stCondLst>
                                    <p:cond delay="100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par>
                                <p:cTn id="52" presetID="22" presetClass="entr" presetSubtype="1" fill="hold" grpId="0" nodeType="withEffect">
                                  <p:stCondLst>
                                    <p:cond delay="1400"/>
                                  </p:stCondLst>
                                  <p:childTnLst>
                                    <p:set>
                                      <p:cBhvr>
                                        <p:cTn id="53" dur="1" fill="hold">
                                          <p:stCondLst>
                                            <p:cond delay="0"/>
                                          </p:stCondLst>
                                        </p:cTn>
                                        <p:tgtEl>
                                          <p:spTgt spid="45"/>
                                        </p:tgtEl>
                                        <p:attrNameLst>
                                          <p:attrName>style.visibility</p:attrName>
                                        </p:attrNameLst>
                                      </p:cBhvr>
                                      <p:to>
                                        <p:strVal val="visible"/>
                                      </p:to>
                                    </p:set>
                                    <p:animEffect transition="in" filter="wipe(up)">
                                      <p:cBhvr>
                                        <p:cTn id="54" dur="500"/>
                                        <p:tgtEl>
                                          <p:spTgt spid="45"/>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ppt_w</p:attrName>
                                        </p:attrNameLst>
                                      </p:cBhvr>
                                      <p:tavLst>
                                        <p:tav tm="0">
                                          <p:val>
                                            <p:fltVal val="0"/>
                                          </p:val>
                                        </p:tav>
                                        <p:tav tm="100000">
                                          <p:val>
                                            <p:strVal val="#ppt_w"/>
                                          </p:val>
                                        </p:tav>
                                      </p:tavLst>
                                    </p:anim>
                                    <p:anim calcmode="lin" valueType="num">
                                      <p:cBhvr>
                                        <p:cTn id="64" dur="500" fill="hold"/>
                                        <p:tgtEl>
                                          <p:spTgt spid="49"/>
                                        </p:tgtEl>
                                        <p:attrNameLst>
                                          <p:attrName>ppt_h</p:attrName>
                                        </p:attrNameLst>
                                      </p:cBhvr>
                                      <p:tavLst>
                                        <p:tav tm="0">
                                          <p:val>
                                            <p:fltVal val="0"/>
                                          </p:val>
                                        </p:tav>
                                        <p:tav tm="100000">
                                          <p:val>
                                            <p:strVal val="#ppt_h"/>
                                          </p:val>
                                        </p:tav>
                                      </p:tavLst>
                                    </p:anim>
                                    <p:animEffect transition="in" filter="fade">
                                      <p:cBhvr>
                                        <p:cTn id="65" dur="500"/>
                                        <p:tgtEl>
                                          <p:spTgt spid="49"/>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350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par>
                                <p:cTn id="77" presetID="53" presetClass="entr" presetSubtype="16" fill="hold" nodeType="withEffect">
                                  <p:stCondLst>
                                    <p:cond delay="50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par>
                                <p:cTn id="82" presetID="53" presetClass="entr" presetSubtype="16" fill="hold" grpId="0" nodeType="withEffect">
                                  <p:stCondLst>
                                    <p:cond delay="50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22" presetClass="entr" presetSubtype="1" fill="hold" grpId="0" nodeType="withEffect">
                                  <p:stCondLst>
                                    <p:cond delay="900"/>
                                  </p:stCondLst>
                                  <p:childTnLst>
                                    <p:set>
                                      <p:cBhvr>
                                        <p:cTn id="88" dur="1" fill="hold">
                                          <p:stCondLst>
                                            <p:cond delay="0"/>
                                          </p:stCondLst>
                                        </p:cTn>
                                        <p:tgtEl>
                                          <p:spTgt spid="38"/>
                                        </p:tgtEl>
                                        <p:attrNameLst>
                                          <p:attrName>style.visibility</p:attrName>
                                        </p:attrNameLst>
                                      </p:cBhvr>
                                      <p:to>
                                        <p:strVal val="visible"/>
                                      </p:to>
                                    </p:set>
                                    <p:animEffect transition="in" filter="wipe(up)">
                                      <p:cBhvr>
                                        <p:cTn id="89" dur="500"/>
                                        <p:tgtEl>
                                          <p:spTgt spid="38"/>
                                        </p:tgtEl>
                                      </p:cBhvr>
                                    </p:animEffect>
                                  </p:childTnLst>
                                </p:cTn>
                              </p:par>
                            </p:childTnLst>
                          </p:cTn>
                        </p:par>
                        <p:par>
                          <p:cTn id="90" fill="hold">
                            <p:stCondLst>
                              <p:cond delay="4000"/>
                            </p:stCondLst>
                            <p:childTnLst>
                              <p:par>
                                <p:cTn id="91" presetID="53" presetClass="entr" presetSubtype="16"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p:cTn id="98" dur="500" fill="hold"/>
                                        <p:tgtEl>
                                          <p:spTgt spid="50"/>
                                        </p:tgtEl>
                                        <p:attrNameLst>
                                          <p:attrName>ppt_w</p:attrName>
                                        </p:attrNameLst>
                                      </p:cBhvr>
                                      <p:tavLst>
                                        <p:tav tm="0">
                                          <p:val>
                                            <p:fltVal val="0"/>
                                          </p:val>
                                        </p:tav>
                                        <p:tav tm="100000">
                                          <p:val>
                                            <p:strVal val="#ppt_w"/>
                                          </p:val>
                                        </p:tav>
                                      </p:tavLst>
                                    </p:anim>
                                    <p:anim calcmode="lin" valueType="num">
                                      <p:cBhvr>
                                        <p:cTn id="99" dur="500" fill="hold"/>
                                        <p:tgtEl>
                                          <p:spTgt spid="50"/>
                                        </p:tgtEl>
                                        <p:attrNameLst>
                                          <p:attrName>ppt_h</p:attrName>
                                        </p:attrNameLst>
                                      </p:cBhvr>
                                      <p:tavLst>
                                        <p:tav tm="0">
                                          <p:val>
                                            <p:fltVal val="0"/>
                                          </p:val>
                                        </p:tav>
                                        <p:tav tm="100000">
                                          <p:val>
                                            <p:strVal val="#ppt_h"/>
                                          </p:val>
                                        </p:tav>
                                      </p:tavLst>
                                    </p:anim>
                                    <p:animEffect transition="in" filter="fade">
                                      <p:cBhvr>
                                        <p:cTn id="100" dur="500"/>
                                        <p:tgtEl>
                                          <p:spTgt spid="50"/>
                                        </p:tgtEl>
                                      </p:cBhvr>
                                    </p:animEffect>
                                  </p:childTnLst>
                                </p:cTn>
                              </p:par>
                              <p:par>
                                <p:cTn id="101" presetID="53" presetClass="entr" presetSubtype="16" fill="hold" grpId="0" nodeType="withEffect">
                                  <p:stCondLst>
                                    <p:cond delay="500"/>
                                  </p:stCondLst>
                                  <p:childTnLst>
                                    <p:set>
                                      <p:cBhvr>
                                        <p:cTn id="102" dur="1" fill="hold">
                                          <p:stCondLst>
                                            <p:cond delay="0"/>
                                          </p:stCondLst>
                                        </p:cTn>
                                        <p:tgtEl>
                                          <p:spTgt spid="52"/>
                                        </p:tgtEl>
                                        <p:attrNameLst>
                                          <p:attrName>style.visibility</p:attrName>
                                        </p:attrNameLst>
                                      </p:cBhvr>
                                      <p:to>
                                        <p:strVal val="visible"/>
                                      </p:to>
                                    </p:set>
                                    <p:anim calcmode="lin" valueType="num">
                                      <p:cBhvr>
                                        <p:cTn id="103" dur="500" fill="hold"/>
                                        <p:tgtEl>
                                          <p:spTgt spid="52"/>
                                        </p:tgtEl>
                                        <p:attrNameLst>
                                          <p:attrName>ppt_w</p:attrName>
                                        </p:attrNameLst>
                                      </p:cBhvr>
                                      <p:tavLst>
                                        <p:tav tm="0">
                                          <p:val>
                                            <p:fltVal val="0"/>
                                          </p:val>
                                        </p:tav>
                                        <p:tav tm="100000">
                                          <p:val>
                                            <p:strVal val="#ppt_w"/>
                                          </p:val>
                                        </p:tav>
                                      </p:tavLst>
                                    </p:anim>
                                    <p:anim calcmode="lin" valueType="num">
                                      <p:cBhvr>
                                        <p:cTn id="104" dur="500" fill="hold"/>
                                        <p:tgtEl>
                                          <p:spTgt spid="52"/>
                                        </p:tgtEl>
                                        <p:attrNameLst>
                                          <p:attrName>ppt_h</p:attrName>
                                        </p:attrNameLst>
                                      </p:cBhvr>
                                      <p:tavLst>
                                        <p:tav tm="0">
                                          <p:val>
                                            <p:fltVal val="0"/>
                                          </p:val>
                                        </p:tav>
                                        <p:tav tm="100000">
                                          <p:val>
                                            <p:strVal val="#ppt_h"/>
                                          </p:val>
                                        </p:tav>
                                      </p:tavLst>
                                    </p:anim>
                                    <p:animEffect transition="in" filter="fade">
                                      <p:cBhvr>
                                        <p:cTn id="105" dur="500"/>
                                        <p:tgtEl>
                                          <p:spTgt spid="52"/>
                                        </p:tgtEl>
                                      </p:cBhvr>
                                    </p:animEffect>
                                  </p:childTnLst>
                                </p:cTn>
                              </p:par>
                            </p:childTnLst>
                          </p:cTn>
                        </p:par>
                        <p:par>
                          <p:cTn id="106" fill="hold">
                            <p:stCondLst>
                              <p:cond delay="45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par>
                                <p:cTn id="112" presetID="53" presetClass="entr" presetSubtype="16" fill="hold" grpId="0" nodeType="withEffect">
                                  <p:stCondLst>
                                    <p:cond delay="40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500" fill="hold"/>
                                        <p:tgtEl>
                                          <p:spTgt spid="46"/>
                                        </p:tgtEl>
                                        <p:attrNameLst>
                                          <p:attrName>ppt_w</p:attrName>
                                        </p:attrNameLst>
                                      </p:cBhvr>
                                      <p:tavLst>
                                        <p:tav tm="0">
                                          <p:val>
                                            <p:fltVal val="0"/>
                                          </p:val>
                                        </p:tav>
                                        <p:tav tm="100000">
                                          <p:val>
                                            <p:strVal val="#ppt_w"/>
                                          </p:val>
                                        </p:tav>
                                      </p:tavLst>
                                    </p:anim>
                                    <p:anim calcmode="lin" valueType="num">
                                      <p:cBhvr>
                                        <p:cTn id="115" dur="500" fill="hold"/>
                                        <p:tgtEl>
                                          <p:spTgt spid="46"/>
                                        </p:tgtEl>
                                        <p:attrNameLst>
                                          <p:attrName>ppt_h</p:attrName>
                                        </p:attrNameLst>
                                      </p:cBhvr>
                                      <p:tavLst>
                                        <p:tav tm="0">
                                          <p:val>
                                            <p:fltVal val="0"/>
                                          </p:val>
                                        </p:tav>
                                        <p:tav tm="100000">
                                          <p:val>
                                            <p:strVal val="#ppt_h"/>
                                          </p:val>
                                        </p:tav>
                                      </p:tavLst>
                                    </p:anim>
                                    <p:animEffect transition="in" filter="fade">
                                      <p:cBhvr>
                                        <p:cTn id="116" dur="500"/>
                                        <p:tgtEl>
                                          <p:spTgt spid="46"/>
                                        </p:tgtEl>
                                      </p:cBhvr>
                                    </p:animEffect>
                                  </p:childTnLst>
                                </p:cTn>
                              </p:par>
                              <p:par>
                                <p:cTn id="117" presetID="53" presetClass="entr" presetSubtype="16" fill="hold" grpId="0" nodeType="withEffect">
                                  <p:stCondLst>
                                    <p:cond delay="40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par>
                                <p:cTn id="122" presetID="22" presetClass="entr" presetSubtype="1" fill="hold" grpId="0" nodeType="withEffect">
                                  <p:stCondLst>
                                    <p:cond delay="900"/>
                                  </p:stCondLst>
                                  <p:childTnLst>
                                    <p:set>
                                      <p:cBhvr>
                                        <p:cTn id="123" dur="1" fill="hold">
                                          <p:stCondLst>
                                            <p:cond delay="0"/>
                                          </p:stCondLst>
                                        </p:cTn>
                                        <p:tgtEl>
                                          <p:spTgt spid="48"/>
                                        </p:tgtEl>
                                        <p:attrNameLst>
                                          <p:attrName>style.visibility</p:attrName>
                                        </p:attrNameLst>
                                      </p:cBhvr>
                                      <p:to>
                                        <p:strVal val="visible"/>
                                      </p:to>
                                    </p:set>
                                    <p:animEffect transition="in" filter="wipe(up)">
                                      <p:cBhvr>
                                        <p:cTn id="1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1" grpId="0" animBg="1"/>
      <p:bldP spid="3" grpId="0" animBg="1"/>
      <p:bldP spid="25" grpId="0" animBg="1"/>
      <p:bldP spid="26" grpId="0" animBg="1"/>
      <p:bldP spid="28" grpId="0"/>
      <p:bldP spid="29" grpId="0"/>
      <p:bldP spid="30" grpId="0"/>
      <p:bldP spid="31" grpId="0"/>
      <p:bldP spid="32" grpId="0"/>
      <p:bldP spid="37" grpId="0"/>
      <p:bldP spid="38" grpId="0"/>
      <p:bldP spid="44" grpId="0"/>
      <p:bldP spid="45" grpId="0"/>
      <p:bldP spid="46" grpId="0" animBg="1"/>
      <p:bldP spid="47" grpId="0"/>
      <p:bldP spid="48" grpId="0"/>
      <p:bldP spid="49" grpId="0" animBg="1"/>
      <p:bldP spid="50" grpId="0" animBg="1"/>
      <p:bldP spid="51" grpId="0"/>
      <p:bldP spid="52"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Oval 133"/>
          <p:cNvSpPr/>
          <p:nvPr/>
        </p:nvSpPr>
        <p:spPr>
          <a:xfrm>
            <a:off x="3103741" y="1372163"/>
            <a:ext cx="2936519" cy="2936519"/>
          </a:xfrm>
          <a:prstGeom prst="ellipse">
            <a:avLst/>
          </a:prstGeom>
          <a:noFill/>
          <a:ln w="19050">
            <a:solidFill>
              <a:schemeClr val="tx2">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4" name="Text Placeholder 3"/>
          <p:cNvSpPr>
            <a:spLocks noGrp="1"/>
          </p:cNvSpPr>
          <p:nvPr>
            <p:ph type="body" sz="half" idx="2"/>
          </p:nvPr>
        </p:nvSpPr>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grpSp>
        <p:nvGrpSpPr>
          <p:cNvPr id="9" name="Group 94"/>
          <p:cNvGrpSpPr/>
          <p:nvPr/>
        </p:nvGrpSpPr>
        <p:grpSpPr>
          <a:xfrm>
            <a:off x="4096134" y="1689565"/>
            <a:ext cx="951734" cy="2398964"/>
            <a:chOff x="3247039" y="1246789"/>
            <a:chExt cx="1188379" cy="2995461"/>
          </a:xfrm>
          <a:solidFill>
            <a:schemeClr val="bg1">
              <a:lumMod val="75000"/>
            </a:schemeClr>
          </a:solidFill>
        </p:grpSpPr>
        <p:sp>
          <p:nvSpPr>
            <p:cNvPr id="7" name="Freeform 27"/>
            <p:cNvSpPr/>
            <p:nvPr/>
          </p:nvSpPr>
          <p:spPr bwMode="auto">
            <a:xfrm>
              <a:off x="3247039" y="1246789"/>
              <a:ext cx="593022" cy="2995461"/>
            </a:xfrm>
            <a:custGeom>
              <a:avLst/>
              <a:gdLst/>
              <a:ahLst/>
              <a:cxnLst>
                <a:cxn ang="0">
                  <a:pos x="97" y="37"/>
                </a:cxn>
                <a:cxn ang="0">
                  <a:pos x="96" y="54"/>
                </a:cxn>
                <a:cxn ang="0">
                  <a:pos x="99" y="59"/>
                </a:cxn>
                <a:cxn ang="0">
                  <a:pos x="108" y="78"/>
                </a:cxn>
                <a:cxn ang="0">
                  <a:pos x="60" y="118"/>
                </a:cxn>
                <a:cxn ang="0">
                  <a:pos x="47" y="180"/>
                </a:cxn>
                <a:cxn ang="0">
                  <a:pos x="33" y="254"/>
                </a:cxn>
                <a:cxn ang="0">
                  <a:pos x="24" y="301"/>
                </a:cxn>
                <a:cxn ang="0">
                  <a:pos x="11" y="311"/>
                </a:cxn>
                <a:cxn ang="0">
                  <a:pos x="5" y="323"/>
                </a:cxn>
                <a:cxn ang="0">
                  <a:pos x="13" y="321"/>
                </a:cxn>
                <a:cxn ang="0">
                  <a:pos x="2" y="346"/>
                </a:cxn>
                <a:cxn ang="0">
                  <a:pos x="4" y="351"/>
                </a:cxn>
                <a:cxn ang="0">
                  <a:pos x="15" y="332"/>
                </a:cxn>
                <a:cxn ang="0">
                  <a:pos x="11" y="355"/>
                </a:cxn>
                <a:cxn ang="0">
                  <a:pos x="22" y="333"/>
                </a:cxn>
                <a:cxn ang="0">
                  <a:pos x="20" y="354"/>
                </a:cxn>
                <a:cxn ang="0">
                  <a:pos x="28" y="333"/>
                </a:cxn>
                <a:cxn ang="0">
                  <a:pos x="28" y="349"/>
                </a:cxn>
                <a:cxn ang="0">
                  <a:pos x="35" y="333"/>
                </a:cxn>
                <a:cxn ang="0">
                  <a:pos x="40" y="306"/>
                </a:cxn>
                <a:cxn ang="0">
                  <a:pos x="65" y="228"/>
                </a:cxn>
                <a:cxn ang="0">
                  <a:pos x="76" y="169"/>
                </a:cxn>
                <a:cxn ang="0">
                  <a:pos x="80" y="254"/>
                </a:cxn>
                <a:cxn ang="0">
                  <a:pos x="68" y="341"/>
                </a:cxn>
                <a:cxn ang="0">
                  <a:pos x="76" y="462"/>
                </a:cxn>
                <a:cxn ang="0">
                  <a:pos x="86" y="575"/>
                </a:cxn>
                <a:cxn ang="0">
                  <a:pos x="81" y="619"/>
                </a:cxn>
                <a:cxn ang="0">
                  <a:pos x="85" y="628"/>
                </a:cxn>
                <a:cxn ang="0">
                  <a:pos x="106" y="628"/>
                </a:cxn>
                <a:cxn ang="0">
                  <a:pos x="109" y="607"/>
                </a:cxn>
                <a:cxn ang="0">
                  <a:pos x="106" y="558"/>
                </a:cxn>
                <a:cxn ang="0">
                  <a:pos x="110" y="479"/>
                </a:cxn>
                <a:cxn ang="0">
                  <a:pos x="115" y="418"/>
                </a:cxn>
                <a:cxn ang="0">
                  <a:pos x="125" y="326"/>
                </a:cxn>
                <a:cxn ang="0">
                  <a:pos x="125" y="0"/>
                </a:cxn>
                <a:cxn ang="0">
                  <a:pos x="97" y="37"/>
                </a:cxn>
              </a:cxnLst>
              <a:rect l="0" t="0" r="r" b="b"/>
              <a:pathLst>
                <a:path w="125" h="628">
                  <a:moveTo>
                    <a:pt x="97" y="37"/>
                  </a:moveTo>
                  <a:cubicBezTo>
                    <a:pt x="91" y="41"/>
                    <a:pt x="96" y="50"/>
                    <a:pt x="96" y="54"/>
                  </a:cubicBezTo>
                  <a:cubicBezTo>
                    <a:pt x="96" y="59"/>
                    <a:pt x="99" y="59"/>
                    <a:pt x="99" y="59"/>
                  </a:cubicBezTo>
                  <a:cubicBezTo>
                    <a:pt x="101" y="66"/>
                    <a:pt x="108" y="78"/>
                    <a:pt x="108" y="78"/>
                  </a:cubicBezTo>
                  <a:cubicBezTo>
                    <a:pt x="110" y="109"/>
                    <a:pt x="76" y="108"/>
                    <a:pt x="60" y="118"/>
                  </a:cubicBezTo>
                  <a:cubicBezTo>
                    <a:pt x="43" y="128"/>
                    <a:pt x="47" y="157"/>
                    <a:pt x="47" y="180"/>
                  </a:cubicBezTo>
                  <a:cubicBezTo>
                    <a:pt x="47" y="203"/>
                    <a:pt x="40" y="225"/>
                    <a:pt x="33" y="254"/>
                  </a:cubicBezTo>
                  <a:cubicBezTo>
                    <a:pt x="27" y="278"/>
                    <a:pt x="25" y="295"/>
                    <a:pt x="24" y="301"/>
                  </a:cubicBezTo>
                  <a:cubicBezTo>
                    <a:pt x="22" y="301"/>
                    <a:pt x="17" y="303"/>
                    <a:pt x="11" y="311"/>
                  </a:cubicBezTo>
                  <a:cubicBezTo>
                    <a:pt x="8" y="316"/>
                    <a:pt x="7" y="320"/>
                    <a:pt x="5" y="323"/>
                  </a:cubicBezTo>
                  <a:cubicBezTo>
                    <a:pt x="2" y="325"/>
                    <a:pt x="7" y="331"/>
                    <a:pt x="13" y="321"/>
                  </a:cubicBezTo>
                  <a:cubicBezTo>
                    <a:pt x="2" y="346"/>
                    <a:pt x="2" y="346"/>
                    <a:pt x="2" y="346"/>
                  </a:cubicBezTo>
                  <a:cubicBezTo>
                    <a:pt x="2" y="346"/>
                    <a:pt x="0" y="350"/>
                    <a:pt x="4" y="351"/>
                  </a:cubicBezTo>
                  <a:cubicBezTo>
                    <a:pt x="9" y="351"/>
                    <a:pt x="13" y="332"/>
                    <a:pt x="15" y="332"/>
                  </a:cubicBezTo>
                  <a:cubicBezTo>
                    <a:pt x="17" y="332"/>
                    <a:pt x="6" y="354"/>
                    <a:pt x="11" y="355"/>
                  </a:cubicBezTo>
                  <a:cubicBezTo>
                    <a:pt x="17" y="357"/>
                    <a:pt x="21" y="333"/>
                    <a:pt x="22" y="333"/>
                  </a:cubicBezTo>
                  <a:cubicBezTo>
                    <a:pt x="23" y="334"/>
                    <a:pt x="16" y="353"/>
                    <a:pt x="20" y="354"/>
                  </a:cubicBezTo>
                  <a:cubicBezTo>
                    <a:pt x="25" y="356"/>
                    <a:pt x="25" y="333"/>
                    <a:pt x="28" y="333"/>
                  </a:cubicBezTo>
                  <a:cubicBezTo>
                    <a:pt x="29" y="333"/>
                    <a:pt x="24" y="349"/>
                    <a:pt x="28" y="349"/>
                  </a:cubicBezTo>
                  <a:cubicBezTo>
                    <a:pt x="31" y="349"/>
                    <a:pt x="31" y="339"/>
                    <a:pt x="35" y="333"/>
                  </a:cubicBezTo>
                  <a:cubicBezTo>
                    <a:pt x="38" y="328"/>
                    <a:pt x="42" y="313"/>
                    <a:pt x="40" y="306"/>
                  </a:cubicBezTo>
                  <a:cubicBezTo>
                    <a:pt x="46" y="286"/>
                    <a:pt x="61" y="245"/>
                    <a:pt x="65" y="228"/>
                  </a:cubicBezTo>
                  <a:cubicBezTo>
                    <a:pt x="69" y="208"/>
                    <a:pt x="76" y="169"/>
                    <a:pt x="76" y="169"/>
                  </a:cubicBezTo>
                  <a:cubicBezTo>
                    <a:pt x="82" y="182"/>
                    <a:pt x="86" y="239"/>
                    <a:pt x="80" y="254"/>
                  </a:cubicBezTo>
                  <a:cubicBezTo>
                    <a:pt x="75" y="270"/>
                    <a:pt x="62" y="307"/>
                    <a:pt x="68" y="341"/>
                  </a:cubicBezTo>
                  <a:cubicBezTo>
                    <a:pt x="73" y="375"/>
                    <a:pt x="78" y="421"/>
                    <a:pt x="76" y="462"/>
                  </a:cubicBezTo>
                  <a:cubicBezTo>
                    <a:pt x="74" y="502"/>
                    <a:pt x="81" y="545"/>
                    <a:pt x="86" y="575"/>
                  </a:cubicBezTo>
                  <a:cubicBezTo>
                    <a:pt x="91" y="606"/>
                    <a:pt x="85" y="613"/>
                    <a:pt x="81" y="619"/>
                  </a:cubicBezTo>
                  <a:cubicBezTo>
                    <a:pt x="77" y="624"/>
                    <a:pt x="85" y="628"/>
                    <a:pt x="85" y="628"/>
                  </a:cubicBezTo>
                  <a:cubicBezTo>
                    <a:pt x="85" y="628"/>
                    <a:pt x="98" y="628"/>
                    <a:pt x="106" y="628"/>
                  </a:cubicBezTo>
                  <a:cubicBezTo>
                    <a:pt x="114" y="628"/>
                    <a:pt x="111" y="623"/>
                    <a:pt x="109" y="607"/>
                  </a:cubicBezTo>
                  <a:cubicBezTo>
                    <a:pt x="106" y="591"/>
                    <a:pt x="103" y="579"/>
                    <a:pt x="106" y="558"/>
                  </a:cubicBezTo>
                  <a:cubicBezTo>
                    <a:pt x="110" y="537"/>
                    <a:pt x="112" y="511"/>
                    <a:pt x="110" y="479"/>
                  </a:cubicBezTo>
                  <a:cubicBezTo>
                    <a:pt x="109" y="448"/>
                    <a:pt x="109" y="441"/>
                    <a:pt x="115" y="418"/>
                  </a:cubicBezTo>
                  <a:cubicBezTo>
                    <a:pt x="121" y="394"/>
                    <a:pt x="125" y="326"/>
                    <a:pt x="125" y="326"/>
                  </a:cubicBezTo>
                  <a:cubicBezTo>
                    <a:pt x="125" y="0"/>
                    <a:pt x="125" y="0"/>
                    <a:pt x="125" y="0"/>
                  </a:cubicBezTo>
                  <a:cubicBezTo>
                    <a:pt x="89" y="0"/>
                    <a:pt x="97" y="37"/>
                    <a:pt x="97" y="37"/>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28"/>
            <p:cNvSpPr/>
            <p:nvPr/>
          </p:nvSpPr>
          <p:spPr bwMode="auto">
            <a:xfrm>
              <a:off x="3840061" y="1246789"/>
              <a:ext cx="595357" cy="2995461"/>
            </a:xfrm>
            <a:custGeom>
              <a:avLst/>
              <a:gdLst/>
              <a:ahLst/>
              <a:cxnLst>
                <a:cxn ang="0">
                  <a:pos x="28" y="37"/>
                </a:cxn>
                <a:cxn ang="0">
                  <a:pos x="29" y="54"/>
                </a:cxn>
                <a:cxn ang="0">
                  <a:pos x="26" y="59"/>
                </a:cxn>
                <a:cxn ang="0">
                  <a:pos x="18" y="78"/>
                </a:cxn>
                <a:cxn ang="0">
                  <a:pos x="66" y="118"/>
                </a:cxn>
                <a:cxn ang="0">
                  <a:pos x="78" y="180"/>
                </a:cxn>
                <a:cxn ang="0">
                  <a:pos x="92" y="254"/>
                </a:cxn>
                <a:cxn ang="0">
                  <a:pos x="101" y="301"/>
                </a:cxn>
                <a:cxn ang="0">
                  <a:pos x="114" y="311"/>
                </a:cxn>
                <a:cxn ang="0">
                  <a:pos x="121" y="323"/>
                </a:cxn>
                <a:cxn ang="0">
                  <a:pos x="112" y="321"/>
                </a:cxn>
                <a:cxn ang="0">
                  <a:pos x="123" y="346"/>
                </a:cxn>
                <a:cxn ang="0">
                  <a:pos x="122" y="351"/>
                </a:cxn>
                <a:cxn ang="0">
                  <a:pos x="110" y="332"/>
                </a:cxn>
                <a:cxn ang="0">
                  <a:pos x="114" y="355"/>
                </a:cxn>
                <a:cxn ang="0">
                  <a:pos x="104" y="333"/>
                </a:cxn>
                <a:cxn ang="0">
                  <a:pos x="105" y="354"/>
                </a:cxn>
                <a:cxn ang="0">
                  <a:pos x="97" y="333"/>
                </a:cxn>
                <a:cxn ang="0">
                  <a:pos x="97" y="349"/>
                </a:cxn>
                <a:cxn ang="0">
                  <a:pos x="90" y="333"/>
                </a:cxn>
                <a:cxn ang="0">
                  <a:pos x="85" y="306"/>
                </a:cxn>
                <a:cxn ang="0">
                  <a:pos x="60" y="228"/>
                </a:cxn>
                <a:cxn ang="0">
                  <a:pos x="50" y="169"/>
                </a:cxn>
                <a:cxn ang="0">
                  <a:pos x="45" y="254"/>
                </a:cxn>
                <a:cxn ang="0">
                  <a:pos x="58" y="341"/>
                </a:cxn>
                <a:cxn ang="0">
                  <a:pos x="50" y="462"/>
                </a:cxn>
                <a:cxn ang="0">
                  <a:pos x="39" y="575"/>
                </a:cxn>
                <a:cxn ang="0">
                  <a:pos x="44" y="619"/>
                </a:cxn>
                <a:cxn ang="0">
                  <a:pos x="40" y="628"/>
                </a:cxn>
                <a:cxn ang="0">
                  <a:pos x="19" y="628"/>
                </a:cxn>
                <a:cxn ang="0">
                  <a:pos x="17" y="607"/>
                </a:cxn>
                <a:cxn ang="0">
                  <a:pos x="19" y="558"/>
                </a:cxn>
                <a:cxn ang="0">
                  <a:pos x="15" y="479"/>
                </a:cxn>
                <a:cxn ang="0">
                  <a:pos x="10" y="418"/>
                </a:cxn>
                <a:cxn ang="0">
                  <a:pos x="0" y="326"/>
                </a:cxn>
                <a:cxn ang="0">
                  <a:pos x="0" y="0"/>
                </a:cxn>
                <a:cxn ang="0">
                  <a:pos x="28" y="37"/>
                </a:cxn>
              </a:cxnLst>
              <a:rect l="0" t="0" r="r" b="b"/>
              <a:pathLst>
                <a:path w="125" h="628">
                  <a:moveTo>
                    <a:pt x="28" y="37"/>
                  </a:moveTo>
                  <a:cubicBezTo>
                    <a:pt x="34" y="41"/>
                    <a:pt x="30" y="50"/>
                    <a:pt x="29" y="54"/>
                  </a:cubicBezTo>
                  <a:cubicBezTo>
                    <a:pt x="29" y="59"/>
                    <a:pt x="26" y="59"/>
                    <a:pt x="26" y="59"/>
                  </a:cubicBezTo>
                  <a:cubicBezTo>
                    <a:pt x="24" y="66"/>
                    <a:pt x="18" y="78"/>
                    <a:pt x="18" y="78"/>
                  </a:cubicBezTo>
                  <a:cubicBezTo>
                    <a:pt x="15" y="109"/>
                    <a:pt x="49" y="108"/>
                    <a:pt x="66" y="118"/>
                  </a:cubicBezTo>
                  <a:cubicBezTo>
                    <a:pt x="82" y="128"/>
                    <a:pt x="78" y="157"/>
                    <a:pt x="78" y="180"/>
                  </a:cubicBezTo>
                  <a:cubicBezTo>
                    <a:pt x="78" y="203"/>
                    <a:pt x="86" y="225"/>
                    <a:pt x="92" y="254"/>
                  </a:cubicBezTo>
                  <a:cubicBezTo>
                    <a:pt x="98" y="278"/>
                    <a:pt x="100" y="295"/>
                    <a:pt x="101" y="301"/>
                  </a:cubicBezTo>
                  <a:cubicBezTo>
                    <a:pt x="103" y="301"/>
                    <a:pt x="108" y="303"/>
                    <a:pt x="114" y="311"/>
                  </a:cubicBezTo>
                  <a:cubicBezTo>
                    <a:pt x="117" y="316"/>
                    <a:pt x="118" y="320"/>
                    <a:pt x="121" y="323"/>
                  </a:cubicBezTo>
                  <a:cubicBezTo>
                    <a:pt x="123" y="325"/>
                    <a:pt x="118" y="331"/>
                    <a:pt x="112" y="321"/>
                  </a:cubicBezTo>
                  <a:cubicBezTo>
                    <a:pt x="123" y="346"/>
                    <a:pt x="123" y="346"/>
                    <a:pt x="123" y="346"/>
                  </a:cubicBezTo>
                  <a:cubicBezTo>
                    <a:pt x="123" y="346"/>
                    <a:pt x="125" y="350"/>
                    <a:pt x="122" y="351"/>
                  </a:cubicBezTo>
                  <a:cubicBezTo>
                    <a:pt x="117" y="351"/>
                    <a:pt x="112" y="332"/>
                    <a:pt x="110" y="332"/>
                  </a:cubicBezTo>
                  <a:cubicBezTo>
                    <a:pt x="109" y="332"/>
                    <a:pt x="119" y="354"/>
                    <a:pt x="114" y="355"/>
                  </a:cubicBezTo>
                  <a:cubicBezTo>
                    <a:pt x="108" y="357"/>
                    <a:pt x="105" y="333"/>
                    <a:pt x="104" y="333"/>
                  </a:cubicBezTo>
                  <a:cubicBezTo>
                    <a:pt x="102" y="334"/>
                    <a:pt x="110" y="353"/>
                    <a:pt x="105" y="354"/>
                  </a:cubicBezTo>
                  <a:cubicBezTo>
                    <a:pt x="100" y="356"/>
                    <a:pt x="100" y="333"/>
                    <a:pt x="97" y="333"/>
                  </a:cubicBezTo>
                  <a:cubicBezTo>
                    <a:pt x="96" y="333"/>
                    <a:pt x="101" y="349"/>
                    <a:pt x="97" y="349"/>
                  </a:cubicBezTo>
                  <a:cubicBezTo>
                    <a:pt x="94" y="349"/>
                    <a:pt x="94" y="339"/>
                    <a:pt x="90" y="333"/>
                  </a:cubicBezTo>
                  <a:cubicBezTo>
                    <a:pt x="87" y="328"/>
                    <a:pt x="83" y="313"/>
                    <a:pt x="85" y="306"/>
                  </a:cubicBezTo>
                  <a:cubicBezTo>
                    <a:pt x="79" y="286"/>
                    <a:pt x="64" y="245"/>
                    <a:pt x="60" y="228"/>
                  </a:cubicBezTo>
                  <a:cubicBezTo>
                    <a:pt x="56" y="208"/>
                    <a:pt x="50" y="169"/>
                    <a:pt x="50" y="169"/>
                  </a:cubicBezTo>
                  <a:cubicBezTo>
                    <a:pt x="43" y="182"/>
                    <a:pt x="40" y="239"/>
                    <a:pt x="45" y="254"/>
                  </a:cubicBezTo>
                  <a:cubicBezTo>
                    <a:pt x="50" y="270"/>
                    <a:pt x="63" y="307"/>
                    <a:pt x="58" y="341"/>
                  </a:cubicBezTo>
                  <a:cubicBezTo>
                    <a:pt x="52" y="375"/>
                    <a:pt x="48" y="421"/>
                    <a:pt x="50" y="462"/>
                  </a:cubicBezTo>
                  <a:cubicBezTo>
                    <a:pt x="51" y="502"/>
                    <a:pt x="45" y="545"/>
                    <a:pt x="39" y="575"/>
                  </a:cubicBezTo>
                  <a:cubicBezTo>
                    <a:pt x="34" y="606"/>
                    <a:pt x="40" y="613"/>
                    <a:pt x="44" y="619"/>
                  </a:cubicBezTo>
                  <a:cubicBezTo>
                    <a:pt x="48" y="624"/>
                    <a:pt x="40" y="628"/>
                    <a:pt x="40" y="628"/>
                  </a:cubicBezTo>
                  <a:cubicBezTo>
                    <a:pt x="40" y="628"/>
                    <a:pt x="27" y="628"/>
                    <a:pt x="19" y="628"/>
                  </a:cubicBezTo>
                  <a:cubicBezTo>
                    <a:pt x="12" y="628"/>
                    <a:pt x="14" y="623"/>
                    <a:pt x="17" y="607"/>
                  </a:cubicBezTo>
                  <a:cubicBezTo>
                    <a:pt x="19" y="591"/>
                    <a:pt x="22" y="579"/>
                    <a:pt x="19" y="558"/>
                  </a:cubicBezTo>
                  <a:cubicBezTo>
                    <a:pt x="16" y="537"/>
                    <a:pt x="13" y="511"/>
                    <a:pt x="15" y="479"/>
                  </a:cubicBezTo>
                  <a:cubicBezTo>
                    <a:pt x="17" y="448"/>
                    <a:pt x="16" y="441"/>
                    <a:pt x="10" y="418"/>
                  </a:cubicBezTo>
                  <a:cubicBezTo>
                    <a:pt x="4" y="394"/>
                    <a:pt x="0" y="326"/>
                    <a:pt x="0" y="326"/>
                  </a:cubicBezTo>
                  <a:cubicBezTo>
                    <a:pt x="0" y="0"/>
                    <a:pt x="0" y="0"/>
                    <a:pt x="0" y="0"/>
                  </a:cubicBezTo>
                  <a:cubicBezTo>
                    <a:pt x="36" y="0"/>
                    <a:pt x="28" y="37"/>
                    <a:pt x="28" y="37"/>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7" name="Group 136"/>
          <p:cNvGrpSpPr>
            <a:grpSpLocks noChangeAspect="1"/>
          </p:cNvGrpSpPr>
          <p:nvPr/>
        </p:nvGrpSpPr>
        <p:grpSpPr>
          <a:xfrm>
            <a:off x="3261801" y="1275593"/>
            <a:ext cx="849245" cy="849245"/>
            <a:chOff x="3103741" y="1655244"/>
            <a:chExt cx="566163" cy="566163"/>
          </a:xfrm>
        </p:grpSpPr>
        <p:sp>
          <p:nvSpPr>
            <p:cNvPr id="136" name="Sev01"/>
            <p:cNvSpPr>
              <a:spLocks noChangeAspect="1"/>
            </p:cNvSpPr>
            <p:nvPr/>
          </p:nvSpPr>
          <p:spPr>
            <a:xfrm>
              <a:off x="3103741" y="1655244"/>
              <a:ext cx="566163" cy="566163"/>
            </a:xfrm>
            <a:prstGeom prst="ellipse">
              <a:avLst/>
            </a:prstGeom>
            <a:solidFill>
              <a:srgbClr val="00AAE6"/>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000" dirty="0">
                <a:solidFill>
                  <a:schemeClr val="bg1"/>
                </a:solidFill>
                <a:latin typeface="FontAwesome" pitchFamily="2" charset="0"/>
              </a:endParaRPr>
            </a:p>
          </p:txBody>
        </p:sp>
        <p:grpSp>
          <p:nvGrpSpPr>
            <p:cNvPr id="19" name="Group 21"/>
            <p:cNvGrpSpPr/>
            <p:nvPr/>
          </p:nvGrpSpPr>
          <p:grpSpPr>
            <a:xfrm>
              <a:off x="3185976" y="1758796"/>
              <a:ext cx="401693" cy="359060"/>
              <a:chOff x="654724" y="1637314"/>
              <a:chExt cx="1229523" cy="1099028"/>
            </a:xfrm>
            <a:solidFill>
              <a:schemeClr val="accent1">
                <a:lumMod val="50000"/>
              </a:schemeClr>
            </a:solidFill>
          </p:grpSpPr>
          <p:sp>
            <p:nvSpPr>
              <p:cNvPr id="20" name="Freeform 94"/>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accent1"/>
                  </a:solidFill>
                </a:endParaRPr>
              </a:p>
            </p:txBody>
          </p:sp>
          <p:sp>
            <p:nvSpPr>
              <p:cNvPr id="21" name="Freeform 95"/>
              <p:cNvSpPr/>
              <p:nvPr/>
            </p:nvSpPr>
            <p:spPr bwMode="auto">
              <a:xfrm>
                <a:off x="654724" y="1637314"/>
                <a:ext cx="1229523" cy="1099028"/>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accent1"/>
                  </a:solidFill>
                </a:endParaRPr>
              </a:p>
            </p:txBody>
          </p:sp>
        </p:grpSp>
      </p:grpSp>
      <p:grpSp>
        <p:nvGrpSpPr>
          <p:cNvPr id="135" name="Group 134"/>
          <p:cNvGrpSpPr>
            <a:grpSpLocks noChangeAspect="1"/>
          </p:cNvGrpSpPr>
          <p:nvPr/>
        </p:nvGrpSpPr>
        <p:grpSpPr>
          <a:xfrm>
            <a:off x="5032856" y="1275593"/>
            <a:ext cx="849245" cy="849245"/>
            <a:chOff x="5191015" y="1475714"/>
            <a:chExt cx="566163" cy="566163"/>
          </a:xfrm>
        </p:grpSpPr>
        <p:sp>
          <p:nvSpPr>
            <p:cNvPr id="24" name="Sev01"/>
            <p:cNvSpPr>
              <a:spLocks noChangeAspect="1"/>
            </p:cNvSpPr>
            <p:nvPr/>
          </p:nvSpPr>
          <p:spPr>
            <a:xfrm>
              <a:off x="5191015" y="1475714"/>
              <a:ext cx="566163" cy="566163"/>
            </a:xfrm>
            <a:prstGeom prst="ellipse">
              <a:avLst/>
            </a:prstGeom>
            <a:solidFill>
              <a:srgbClr val="00AAE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18" name="Freeform 128"/>
            <p:cNvSpPr/>
            <p:nvPr/>
          </p:nvSpPr>
          <p:spPr bwMode="auto">
            <a:xfrm>
              <a:off x="5318077" y="1576030"/>
              <a:ext cx="312039" cy="365531"/>
            </a:xfrm>
            <a:custGeom>
              <a:avLst/>
              <a:gdLst/>
              <a:ahLst/>
              <a:cxnLst>
                <a:cxn ang="0">
                  <a:pos x="94" y="45"/>
                </a:cxn>
                <a:cxn ang="0">
                  <a:pos x="99" y="92"/>
                </a:cxn>
                <a:cxn ang="0">
                  <a:pos x="71" y="118"/>
                </a:cxn>
                <a:cxn ang="0">
                  <a:pos x="10" y="116"/>
                </a:cxn>
                <a:cxn ang="0">
                  <a:pos x="24" y="62"/>
                </a:cxn>
                <a:cxn ang="0">
                  <a:pos x="44" y="48"/>
                </a:cxn>
                <a:cxn ang="0">
                  <a:pos x="45" y="42"/>
                </a:cxn>
                <a:cxn ang="0">
                  <a:pos x="28" y="40"/>
                </a:cxn>
                <a:cxn ang="0">
                  <a:pos x="32" y="25"/>
                </a:cxn>
                <a:cxn ang="0">
                  <a:pos x="43" y="28"/>
                </a:cxn>
                <a:cxn ang="0">
                  <a:pos x="37" y="14"/>
                </a:cxn>
                <a:cxn ang="0">
                  <a:pos x="45" y="7"/>
                </a:cxn>
                <a:cxn ang="0">
                  <a:pos x="45" y="3"/>
                </a:cxn>
                <a:cxn ang="0">
                  <a:pos x="48" y="1"/>
                </a:cxn>
                <a:cxn ang="0">
                  <a:pos x="52" y="3"/>
                </a:cxn>
                <a:cxn ang="0">
                  <a:pos x="53" y="6"/>
                </a:cxn>
                <a:cxn ang="0">
                  <a:pos x="55" y="6"/>
                </a:cxn>
                <a:cxn ang="0">
                  <a:pos x="56" y="2"/>
                </a:cxn>
                <a:cxn ang="0">
                  <a:pos x="59" y="1"/>
                </a:cxn>
                <a:cxn ang="0">
                  <a:pos x="62" y="4"/>
                </a:cxn>
                <a:cxn ang="0">
                  <a:pos x="62" y="8"/>
                </a:cxn>
                <a:cxn ang="0">
                  <a:pos x="67" y="9"/>
                </a:cxn>
                <a:cxn ang="0">
                  <a:pos x="69" y="4"/>
                </a:cxn>
                <a:cxn ang="0">
                  <a:pos x="76" y="7"/>
                </a:cxn>
                <a:cxn ang="0">
                  <a:pos x="76" y="19"/>
                </a:cxn>
                <a:cxn ang="0">
                  <a:pos x="80" y="33"/>
                </a:cxn>
                <a:cxn ang="0">
                  <a:pos x="79" y="18"/>
                </a:cxn>
                <a:cxn ang="0">
                  <a:pos x="86" y="17"/>
                </a:cxn>
                <a:cxn ang="0">
                  <a:pos x="89" y="26"/>
                </a:cxn>
                <a:cxn ang="0">
                  <a:pos x="91" y="18"/>
                </a:cxn>
                <a:cxn ang="0">
                  <a:pos x="96" y="17"/>
                </a:cxn>
                <a:cxn ang="0">
                  <a:pos x="99" y="21"/>
                </a:cxn>
                <a:cxn ang="0">
                  <a:pos x="94" y="45"/>
                </a:cxn>
              </a:cxnLst>
              <a:rect l="0" t="0" r="r" b="b"/>
              <a:pathLst>
                <a:path w="114" h="133">
                  <a:moveTo>
                    <a:pt x="94" y="45"/>
                  </a:moveTo>
                  <a:cubicBezTo>
                    <a:pt x="94" y="45"/>
                    <a:pt x="114" y="65"/>
                    <a:pt x="99" y="92"/>
                  </a:cubicBezTo>
                  <a:cubicBezTo>
                    <a:pt x="99" y="92"/>
                    <a:pt x="96" y="105"/>
                    <a:pt x="71" y="118"/>
                  </a:cubicBezTo>
                  <a:cubicBezTo>
                    <a:pt x="46" y="130"/>
                    <a:pt x="20" y="133"/>
                    <a:pt x="10" y="116"/>
                  </a:cubicBezTo>
                  <a:cubicBezTo>
                    <a:pt x="0" y="98"/>
                    <a:pt x="18" y="67"/>
                    <a:pt x="24" y="62"/>
                  </a:cubicBezTo>
                  <a:cubicBezTo>
                    <a:pt x="24" y="62"/>
                    <a:pt x="26" y="51"/>
                    <a:pt x="44" y="48"/>
                  </a:cubicBezTo>
                  <a:cubicBezTo>
                    <a:pt x="44" y="48"/>
                    <a:pt x="51" y="42"/>
                    <a:pt x="45" y="42"/>
                  </a:cubicBezTo>
                  <a:cubicBezTo>
                    <a:pt x="38" y="43"/>
                    <a:pt x="29" y="43"/>
                    <a:pt x="28" y="40"/>
                  </a:cubicBezTo>
                  <a:cubicBezTo>
                    <a:pt x="27" y="37"/>
                    <a:pt x="28" y="26"/>
                    <a:pt x="32" y="25"/>
                  </a:cubicBezTo>
                  <a:cubicBezTo>
                    <a:pt x="36" y="24"/>
                    <a:pt x="43" y="28"/>
                    <a:pt x="43" y="28"/>
                  </a:cubicBezTo>
                  <a:cubicBezTo>
                    <a:pt x="43" y="28"/>
                    <a:pt x="48" y="17"/>
                    <a:pt x="37" y="14"/>
                  </a:cubicBezTo>
                  <a:cubicBezTo>
                    <a:pt x="37" y="14"/>
                    <a:pt x="38" y="6"/>
                    <a:pt x="45" y="7"/>
                  </a:cubicBezTo>
                  <a:cubicBezTo>
                    <a:pt x="45" y="3"/>
                    <a:pt x="45" y="3"/>
                    <a:pt x="45" y="3"/>
                  </a:cubicBezTo>
                  <a:cubicBezTo>
                    <a:pt x="45" y="3"/>
                    <a:pt x="46" y="1"/>
                    <a:pt x="48" y="1"/>
                  </a:cubicBezTo>
                  <a:cubicBezTo>
                    <a:pt x="51" y="1"/>
                    <a:pt x="52" y="3"/>
                    <a:pt x="52" y="3"/>
                  </a:cubicBezTo>
                  <a:cubicBezTo>
                    <a:pt x="53" y="6"/>
                    <a:pt x="53" y="6"/>
                    <a:pt x="53" y="6"/>
                  </a:cubicBezTo>
                  <a:cubicBezTo>
                    <a:pt x="55" y="6"/>
                    <a:pt x="55" y="6"/>
                    <a:pt x="55" y="6"/>
                  </a:cubicBezTo>
                  <a:cubicBezTo>
                    <a:pt x="56" y="2"/>
                    <a:pt x="56" y="2"/>
                    <a:pt x="56" y="2"/>
                  </a:cubicBezTo>
                  <a:cubicBezTo>
                    <a:pt x="56" y="2"/>
                    <a:pt x="56" y="0"/>
                    <a:pt x="59" y="1"/>
                  </a:cubicBezTo>
                  <a:cubicBezTo>
                    <a:pt x="63" y="2"/>
                    <a:pt x="62" y="4"/>
                    <a:pt x="62" y="4"/>
                  </a:cubicBezTo>
                  <a:cubicBezTo>
                    <a:pt x="62" y="4"/>
                    <a:pt x="62" y="8"/>
                    <a:pt x="62" y="8"/>
                  </a:cubicBezTo>
                  <a:cubicBezTo>
                    <a:pt x="62" y="8"/>
                    <a:pt x="65" y="11"/>
                    <a:pt x="67" y="9"/>
                  </a:cubicBezTo>
                  <a:cubicBezTo>
                    <a:pt x="69" y="4"/>
                    <a:pt x="69" y="4"/>
                    <a:pt x="69" y="4"/>
                  </a:cubicBezTo>
                  <a:cubicBezTo>
                    <a:pt x="69" y="4"/>
                    <a:pt x="74" y="2"/>
                    <a:pt x="76" y="7"/>
                  </a:cubicBezTo>
                  <a:cubicBezTo>
                    <a:pt x="76" y="7"/>
                    <a:pt x="71" y="14"/>
                    <a:pt x="76" y="19"/>
                  </a:cubicBezTo>
                  <a:cubicBezTo>
                    <a:pt x="76" y="19"/>
                    <a:pt x="80" y="24"/>
                    <a:pt x="80" y="33"/>
                  </a:cubicBezTo>
                  <a:cubicBezTo>
                    <a:pt x="80" y="33"/>
                    <a:pt x="81" y="22"/>
                    <a:pt x="79" y="18"/>
                  </a:cubicBezTo>
                  <a:cubicBezTo>
                    <a:pt x="79" y="18"/>
                    <a:pt x="82" y="15"/>
                    <a:pt x="86" y="17"/>
                  </a:cubicBezTo>
                  <a:cubicBezTo>
                    <a:pt x="86" y="17"/>
                    <a:pt x="86" y="25"/>
                    <a:pt x="89" y="26"/>
                  </a:cubicBezTo>
                  <a:cubicBezTo>
                    <a:pt x="91" y="26"/>
                    <a:pt x="91" y="18"/>
                    <a:pt x="91" y="18"/>
                  </a:cubicBezTo>
                  <a:cubicBezTo>
                    <a:pt x="91" y="18"/>
                    <a:pt x="92" y="16"/>
                    <a:pt x="96" y="17"/>
                  </a:cubicBezTo>
                  <a:cubicBezTo>
                    <a:pt x="100" y="18"/>
                    <a:pt x="99" y="21"/>
                    <a:pt x="99" y="21"/>
                  </a:cubicBezTo>
                  <a:cubicBezTo>
                    <a:pt x="99" y="21"/>
                    <a:pt x="86" y="31"/>
                    <a:pt x="94" y="45"/>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42" name="Group 141"/>
          <p:cNvGrpSpPr>
            <a:grpSpLocks noChangeAspect="1"/>
          </p:cNvGrpSpPr>
          <p:nvPr/>
        </p:nvGrpSpPr>
        <p:grpSpPr>
          <a:xfrm>
            <a:off x="3261801" y="3579873"/>
            <a:ext cx="849245" cy="849245"/>
            <a:chOff x="3529971" y="3804732"/>
            <a:chExt cx="566163" cy="566163"/>
          </a:xfrm>
        </p:grpSpPr>
        <p:sp>
          <p:nvSpPr>
            <p:cNvPr id="141" name="Sev01"/>
            <p:cNvSpPr>
              <a:spLocks noChangeAspect="1"/>
            </p:cNvSpPr>
            <p:nvPr/>
          </p:nvSpPr>
          <p:spPr>
            <a:xfrm>
              <a:off x="3529971" y="3804732"/>
              <a:ext cx="566163" cy="566163"/>
            </a:xfrm>
            <a:prstGeom prst="ellipse">
              <a:avLst/>
            </a:prstGeom>
            <a:solidFill>
              <a:srgbClr val="00AAE6"/>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10" name="Freeform 6"/>
            <p:cNvSpPr/>
            <p:nvPr/>
          </p:nvSpPr>
          <p:spPr bwMode="auto">
            <a:xfrm>
              <a:off x="3637811" y="3906443"/>
              <a:ext cx="361459" cy="362742"/>
            </a:xfrm>
            <a:custGeom>
              <a:avLst/>
              <a:gdLst/>
              <a:ahLst/>
              <a:cxnLst>
                <a:cxn ang="0">
                  <a:pos x="56" y="0"/>
                </a:cxn>
                <a:cxn ang="0">
                  <a:pos x="74" y="0"/>
                </a:cxn>
                <a:cxn ang="0">
                  <a:pos x="89" y="30"/>
                </a:cxn>
                <a:cxn ang="0">
                  <a:pos x="128" y="30"/>
                </a:cxn>
                <a:cxn ang="0">
                  <a:pos x="135" y="100"/>
                </a:cxn>
                <a:cxn ang="0">
                  <a:pos x="46" y="118"/>
                </a:cxn>
                <a:cxn ang="0">
                  <a:pos x="18" y="141"/>
                </a:cxn>
                <a:cxn ang="0">
                  <a:pos x="1" y="141"/>
                </a:cxn>
                <a:cxn ang="0">
                  <a:pos x="28" y="96"/>
                </a:cxn>
                <a:cxn ang="0">
                  <a:pos x="82" y="71"/>
                </a:cxn>
                <a:cxn ang="0">
                  <a:pos x="69" y="45"/>
                </a:cxn>
                <a:cxn ang="0">
                  <a:pos x="56" y="0"/>
                </a:cxn>
              </a:cxnLst>
              <a:rect l="0" t="0" r="r" b="b"/>
              <a:pathLst>
                <a:path w="153" h="153">
                  <a:moveTo>
                    <a:pt x="56" y="0"/>
                  </a:moveTo>
                  <a:cubicBezTo>
                    <a:pt x="74" y="0"/>
                    <a:pt x="74" y="0"/>
                    <a:pt x="74" y="0"/>
                  </a:cubicBezTo>
                  <a:cubicBezTo>
                    <a:pt x="74" y="0"/>
                    <a:pt x="72" y="42"/>
                    <a:pt x="89" y="30"/>
                  </a:cubicBezTo>
                  <a:cubicBezTo>
                    <a:pt x="97" y="25"/>
                    <a:pt x="111" y="15"/>
                    <a:pt x="128" y="30"/>
                  </a:cubicBezTo>
                  <a:cubicBezTo>
                    <a:pt x="141" y="41"/>
                    <a:pt x="153" y="60"/>
                    <a:pt x="135" y="100"/>
                  </a:cubicBezTo>
                  <a:cubicBezTo>
                    <a:pt x="125" y="121"/>
                    <a:pt x="94" y="153"/>
                    <a:pt x="46" y="118"/>
                  </a:cubicBezTo>
                  <a:cubicBezTo>
                    <a:pt x="38" y="112"/>
                    <a:pt x="19" y="99"/>
                    <a:pt x="18" y="141"/>
                  </a:cubicBezTo>
                  <a:cubicBezTo>
                    <a:pt x="1" y="141"/>
                    <a:pt x="1" y="141"/>
                    <a:pt x="1" y="141"/>
                  </a:cubicBezTo>
                  <a:cubicBezTo>
                    <a:pt x="1" y="141"/>
                    <a:pt x="0" y="92"/>
                    <a:pt x="28" y="96"/>
                  </a:cubicBezTo>
                  <a:cubicBezTo>
                    <a:pt x="43" y="97"/>
                    <a:pt x="77" y="106"/>
                    <a:pt x="82" y="71"/>
                  </a:cubicBezTo>
                  <a:cubicBezTo>
                    <a:pt x="83" y="64"/>
                    <a:pt x="87" y="55"/>
                    <a:pt x="69" y="45"/>
                  </a:cubicBezTo>
                  <a:cubicBezTo>
                    <a:pt x="62" y="41"/>
                    <a:pt x="56" y="37"/>
                    <a:pt x="56" y="0"/>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39" name="Group 138"/>
          <p:cNvGrpSpPr>
            <a:grpSpLocks noChangeAspect="1"/>
          </p:cNvGrpSpPr>
          <p:nvPr/>
        </p:nvGrpSpPr>
        <p:grpSpPr>
          <a:xfrm>
            <a:off x="2728576" y="2415800"/>
            <a:ext cx="849245" cy="849245"/>
            <a:chOff x="2820659" y="2697407"/>
            <a:chExt cx="566163" cy="566163"/>
          </a:xfrm>
        </p:grpSpPr>
        <p:sp>
          <p:nvSpPr>
            <p:cNvPr id="26" name="Sev01"/>
            <p:cNvSpPr>
              <a:spLocks noChangeAspect="1"/>
            </p:cNvSpPr>
            <p:nvPr/>
          </p:nvSpPr>
          <p:spPr>
            <a:xfrm>
              <a:off x="2820659" y="2697407"/>
              <a:ext cx="566163" cy="566163"/>
            </a:xfrm>
            <a:prstGeom prst="ellipse">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138" name="Freeform 126"/>
            <p:cNvSpPr/>
            <p:nvPr/>
          </p:nvSpPr>
          <p:spPr bwMode="auto">
            <a:xfrm>
              <a:off x="2933942" y="2847658"/>
              <a:ext cx="364947" cy="277549"/>
            </a:xfrm>
            <a:custGeom>
              <a:avLst/>
              <a:gdLst/>
              <a:ahLst/>
              <a:cxnLst>
                <a:cxn ang="0">
                  <a:pos x="95" y="11"/>
                </a:cxn>
                <a:cxn ang="0">
                  <a:pos x="76" y="7"/>
                </a:cxn>
                <a:cxn ang="0">
                  <a:pos x="54" y="9"/>
                </a:cxn>
                <a:cxn ang="0">
                  <a:pos x="13" y="28"/>
                </a:cxn>
                <a:cxn ang="0">
                  <a:pos x="6" y="84"/>
                </a:cxn>
                <a:cxn ang="0">
                  <a:pos x="6" y="116"/>
                </a:cxn>
                <a:cxn ang="0">
                  <a:pos x="38" y="107"/>
                </a:cxn>
                <a:cxn ang="0">
                  <a:pos x="72" y="100"/>
                </a:cxn>
                <a:cxn ang="0">
                  <a:pos x="99" y="74"/>
                </a:cxn>
                <a:cxn ang="0">
                  <a:pos x="126" y="62"/>
                </a:cxn>
                <a:cxn ang="0">
                  <a:pos x="141" y="51"/>
                </a:cxn>
                <a:cxn ang="0">
                  <a:pos x="152" y="33"/>
                </a:cxn>
                <a:cxn ang="0">
                  <a:pos x="162" y="9"/>
                </a:cxn>
                <a:cxn ang="0">
                  <a:pos x="130" y="9"/>
                </a:cxn>
                <a:cxn ang="0">
                  <a:pos x="95" y="11"/>
                </a:cxn>
              </a:cxnLst>
              <a:rect l="0" t="0" r="r" b="b"/>
              <a:pathLst>
                <a:path w="167" h="127">
                  <a:moveTo>
                    <a:pt x="95" y="11"/>
                  </a:moveTo>
                  <a:cubicBezTo>
                    <a:pt x="95" y="11"/>
                    <a:pt x="89" y="6"/>
                    <a:pt x="76" y="7"/>
                  </a:cubicBezTo>
                  <a:cubicBezTo>
                    <a:pt x="63" y="7"/>
                    <a:pt x="60" y="9"/>
                    <a:pt x="54" y="9"/>
                  </a:cubicBezTo>
                  <a:cubicBezTo>
                    <a:pt x="48" y="10"/>
                    <a:pt x="25" y="10"/>
                    <a:pt x="13" y="28"/>
                  </a:cubicBezTo>
                  <a:cubicBezTo>
                    <a:pt x="1" y="46"/>
                    <a:pt x="0" y="73"/>
                    <a:pt x="6" y="84"/>
                  </a:cubicBezTo>
                  <a:cubicBezTo>
                    <a:pt x="6" y="84"/>
                    <a:pt x="11" y="109"/>
                    <a:pt x="6" y="116"/>
                  </a:cubicBezTo>
                  <a:cubicBezTo>
                    <a:pt x="6" y="116"/>
                    <a:pt x="6" y="127"/>
                    <a:pt x="38" y="107"/>
                  </a:cubicBezTo>
                  <a:cubicBezTo>
                    <a:pt x="38" y="107"/>
                    <a:pt x="62" y="108"/>
                    <a:pt x="72" y="100"/>
                  </a:cubicBezTo>
                  <a:cubicBezTo>
                    <a:pt x="83" y="93"/>
                    <a:pt x="99" y="74"/>
                    <a:pt x="99" y="74"/>
                  </a:cubicBezTo>
                  <a:cubicBezTo>
                    <a:pt x="99" y="74"/>
                    <a:pt x="124" y="66"/>
                    <a:pt x="126" y="62"/>
                  </a:cubicBezTo>
                  <a:cubicBezTo>
                    <a:pt x="128" y="58"/>
                    <a:pt x="139" y="51"/>
                    <a:pt x="141" y="51"/>
                  </a:cubicBezTo>
                  <a:cubicBezTo>
                    <a:pt x="144" y="50"/>
                    <a:pt x="149" y="37"/>
                    <a:pt x="152" y="33"/>
                  </a:cubicBezTo>
                  <a:cubicBezTo>
                    <a:pt x="155" y="29"/>
                    <a:pt x="167" y="19"/>
                    <a:pt x="162" y="9"/>
                  </a:cubicBezTo>
                  <a:cubicBezTo>
                    <a:pt x="157" y="0"/>
                    <a:pt x="138" y="9"/>
                    <a:pt x="130" y="9"/>
                  </a:cubicBezTo>
                  <a:cubicBezTo>
                    <a:pt x="122" y="10"/>
                    <a:pt x="106" y="4"/>
                    <a:pt x="95" y="11"/>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44" name="Group 143"/>
          <p:cNvGrpSpPr>
            <a:grpSpLocks noChangeAspect="1"/>
          </p:cNvGrpSpPr>
          <p:nvPr/>
        </p:nvGrpSpPr>
        <p:grpSpPr>
          <a:xfrm>
            <a:off x="5032856" y="3579873"/>
            <a:ext cx="849245" cy="849245"/>
            <a:chOff x="5191015" y="3647292"/>
            <a:chExt cx="566163" cy="566163"/>
          </a:xfrm>
        </p:grpSpPr>
        <p:sp>
          <p:nvSpPr>
            <p:cNvPr id="30" name="Sev01"/>
            <p:cNvSpPr>
              <a:spLocks noChangeAspect="1"/>
            </p:cNvSpPr>
            <p:nvPr/>
          </p:nvSpPr>
          <p:spPr>
            <a:xfrm>
              <a:off x="5191015" y="3647292"/>
              <a:ext cx="566163" cy="566163"/>
            </a:xfrm>
            <a:prstGeom prst="ellipse">
              <a:avLst/>
            </a:prstGeom>
            <a:solidFill>
              <a:srgbClr val="00AAE6"/>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143" name="Freeform 127"/>
            <p:cNvSpPr/>
            <p:nvPr/>
          </p:nvSpPr>
          <p:spPr bwMode="auto">
            <a:xfrm>
              <a:off x="5271338" y="3772933"/>
              <a:ext cx="402680" cy="349188"/>
            </a:xfrm>
            <a:custGeom>
              <a:avLst/>
              <a:gdLst/>
              <a:ahLst/>
              <a:cxnLst>
                <a:cxn ang="0">
                  <a:pos x="147" y="45"/>
                </a:cxn>
                <a:cxn ang="0">
                  <a:pos x="145" y="31"/>
                </a:cxn>
                <a:cxn ang="0">
                  <a:pos x="140" y="16"/>
                </a:cxn>
                <a:cxn ang="0">
                  <a:pos x="109" y="10"/>
                </a:cxn>
                <a:cxn ang="0">
                  <a:pos x="96" y="15"/>
                </a:cxn>
                <a:cxn ang="0">
                  <a:pos x="81" y="17"/>
                </a:cxn>
                <a:cxn ang="0">
                  <a:pos x="66" y="17"/>
                </a:cxn>
                <a:cxn ang="0">
                  <a:pos x="52" y="15"/>
                </a:cxn>
                <a:cxn ang="0">
                  <a:pos x="43" y="11"/>
                </a:cxn>
                <a:cxn ang="0">
                  <a:pos x="16" y="14"/>
                </a:cxn>
                <a:cxn ang="0">
                  <a:pos x="9" y="32"/>
                </a:cxn>
                <a:cxn ang="0">
                  <a:pos x="3" y="43"/>
                </a:cxn>
                <a:cxn ang="0">
                  <a:pos x="4" y="63"/>
                </a:cxn>
                <a:cxn ang="0">
                  <a:pos x="6" y="78"/>
                </a:cxn>
                <a:cxn ang="0">
                  <a:pos x="23" y="99"/>
                </a:cxn>
                <a:cxn ang="0">
                  <a:pos x="35" y="70"/>
                </a:cxn>
                <a:cxn ang="0">
                  <a:pos x="32" y="58"/>
                </a:cxn>
                <a:cxn ang="0">
                  <a:pos x="30" y="44"/>
                </a:cxn>
                <a:cxn ang="0">
                  <a:pos x="29" y="36"/>
                </a:cxn>
                <a:cxn ang="0">
                  <a:pos x="36" y="30"/>
                </a:cxn>
                <a:cxn ang="0">
                  <a:pos x="46" y="32"/>
                </a:cxn>
                <a:cxn ang="0">
                  <a:pos x="65" y="36"/>
                </a:cxn>
                <a:cxn ang="0">
                  <a:pos x="82" y="36"/>
                </a:cxn>
                <a:cxn ang="0">
                  <a:pos x="102" y="31"/>
                </a:cxn>
                <a:cxn ang="0">
                  <a:pos x="114" y="28"/>
                </a:cxn>
                <a:cxn ang="0">
                  <a:pos x="122" y="38"/>
                </a:cxn>
                <a:cxn ang="0">
                  <a:pos x="121" y="47"/>
                </a:cxn>
                <a:cxn ang="0">
                  <a:pos x="110" y="55"/>
                </a:cxn>
                <a:cxn ang="0">
                  <a:pos x="95" y="59"/>
                </a:cxn>
                <a:cxn ang="0">
                  <a:pos x="74" y="70"/>
                </a:cxn>
                <a:cxn ang="0">
                  <a:pos x="66" y="84"/>
                </a:cxn>
                <a:cxn ang="0">
                  <a:pos x="66" y="105"/>
                </a:cxn>
                <a:cxn ang="0">
                  <a:pos x="78" y="121"/>
                </a:cxn>
                <a:cxn ang="0">
                  <a:pos x="81" y="127"/>
                </a:cxn>
                <a:cxn ang="0">
                  <a:pos x="85" y="120"/>
                </a:cxn>
                <a:cxn ang="0">
                  <a:pos x="91" y="95"/>
                </a:cxn>
                <a:cxn ang="0">
                  <a:pos x="95" y="81"/>
                </a:cxn>
                <a:cxn ang="0">
                  <a:pos x="105" y="78"/>
                </a:cxn>
                <a:cxn ang="0">
                  <a:pos x="142" y="71"/>
                </a:cxn>
                <a:cxn ang="0">
                  <a:pos x="143" y="55"/>
                </a:cxn>
              </a:cxnLst>
              <a:rect l="0" t="0" r="r" b="b"/>
              <a:pathLst>
                <a:path w="147" h="127">
                  <a:moveTo>
                    <a:pt x="143" y="55"/>
                  </a:moveTo>
                  <a:cubicBezTo>
                    <a:pt x="146" y="52"/>
                    <a:pt x="147" y="49"/>
                    <a:pt x="147" y="45"/>
                  </a:cubicBezTo>
                  <a:cubicBezTo>
                    <a:pt x="147" y="41"/>
                    <a:pt x="146" y="38"/>
                    <a:pt x="144" y="36"/>
                  </a:cubicBezTo>
                  <a:cubicBezTo>
                    <a:pt x="144" y="34"/>
                    <a:pt x="145" y="32"/>
                    <a:pt x="145" y="31"/>
                  </a:cubicBezTo>
                  <a:cubicBezTo>
                    <a:pt x="145" y="26"/>
                    <a:pt x="142" y="22"/>
                    <a:pt x="139" y="20"/>
                  </a:cubicBezTo>
                  <a:cubicBezTo>
                    <a:pt x="139" y="19"/>
                    <a:pt x="140" y="17"/>
                    <a:pt x="140" y="16"/>
                  </a:cubicBezTo>
                  <a:cubicBezTo>
                    <a:pt x="140" y="7"/>
                    <a:pt x="133" y="0"/>
                    <a:pt x="124" y="0"/>
                  </a:cubicBezTo>
                  <a:cubicBezTo>
                    <a:pt x="117" y="0"/>
                    <a:pt x="112" y="4"/>
                    <a:pt x="109" y="10"/>
                  </a:cubicBezTo>
                  <a:cubicBezTo>
                    <a:pt x="108" y="10"/>
                    <a:pt x="107" y="9"/>
                    <a:pt x="105" y="9"/>
                  </a:cubicBezTo>
                  <a:cubicBezTo>
                    <a:pt x="101" y="9"/>
                    <a:pt x="98" y="12"/>
                    <a:pt x="96" y="15"/>
                  </a:cubicBezTo>
                  <a:cubicBezTo>
                    <a:pt x="94" y="14"/>
                    <a:pt x="92" y="14"/>
                    <a:pt x="90" y="14"/>
                  </a:cubicBezTo>
                  <a:cubicBezTo>
                    <a:pt x="86" y="14"/>
                    <a:pt x="83" y="15"/>
                    <a:pt x="81" y="17"/>
                  </a:cubicBezTo>
                  <a:cubicBezTo>
                    <a:pt x="79" y="16"/>
                    <a:pt x="76" y="15"/>
                    <a:pt x="73" y="15"/>
                  </a:cubicBezTo>
                  <a:cubicBezTo>
                    <a:pt x="70" y="15"/>
                    <a:pt x="68" y="16"/>
                    <a:pt x="66" y="17"/>
                  </a:cubicBezTo>
                  <a:cubicBezTo>
                    <a:pt x="63" y="15"/>
                    <a:pt x="61" y="14"/>
                    <a:pt x="57" y="14"/>
                  </a:cubicBezTo>
                  <a:cubicBezTo>
                    <a:pt x="55" y="14"/>
                    <a:pt x="54" y="14"/>
                    <a:pt x="52" y="15"/>
                  </a:cubicBezTo>
                  <a:cubicBezTo>
                    <a:pt x="50" y="13"/>
                    <a:pt x="47" y="11"/>
                    <a:pt x="44" y="11"/>
                  </a:cubicBezTo>
                  <a:cubicBezTo>
                    <a:pt x="43" y="11"/>
                    <a:pt x="43" y="11"/>
                    <a:pt x="43" y="11"/>
                  </a:cubicBezTo>
                  <a:cubicBezTo>
                    <a:pt x="41" y="6"/>
                    <a:pt x="36" y="3"/>
                    <a:pt x="30" y="3"/>
                  </a:cubicBezTo>
                  <a:cubicBezTo>
                    <a:pt x="23" y="3"/>
                    <a:pt x="17" y="8"/>
                    <a:pt x="16" y="14"/>
                  </a:cubicBezTo>
                  <a:cubicBezTo>
                    <a:pt x="11" y="16"/>
                    <a:pt x="7" y="21"/>
                    <a:pt x="7" y="26"/>
                  </a:cubicBezTo>
                  <a:cubicBezTo>
                    <a:pt x="7" y="28"/>
                    <a:pt x="8" y="30"/>
                    <a:pt x="9" y="32"/>
                  </a:cubicBezTo>
                  <a:cubicBezTo>
                    <a:pt x="5" y="34"/>
                    <a:pt x="3" y="38"/>
                    <a:pt x="3" y="43"/>
                  </a:cubicBezTo>
                  <a:cubicBezTo>
                    <a:pt x="3" y="43"/>
                    <a:pt x="3" y="43"/>
                    <a:pt x="3" y="43"/>
                  </a:cubicBezTo>
                  <a:cubicBezTo>
                    <a:pt x="1" y="46"/>
                    <a:pt x="0" y="49"/>
                    <a:pt x="0" y="53"/>
                  </a:cubicBezTo>
                  <a:cubicBezTo>
                    <a:pt x="0" y="57"/>
                    <a:pt x="2" y="60"/>
                    <a:pt x="4" y="63"/>
                  </a:cubicBezTo>
                  <a:cubicBezTo>
                    <a:pt x="4" y="65"/>
                    <a:pt x="3" y="67"/>
                    <a:pt x="3" y="68"/>
                  </a:cubicBezTo>
                  <a:cubicBezTo>
                    <a:pt x="3" y="72"/>
                    <a:pt x="4" y="75"/>
                    <a:pt x="6" y="78"/>
                  </a:cubicBezTo>
                  <a:cubicBezTo>
                    <a:pt x="6" y="79"/>
                    <a:pt x="6" y="80"/>
                    <a:pt x="6" y="82"/>
                  </a:cubicBezTo>
                  <a:cubicBezTo>
                    <a:pt x="6" y="91"/>
                    <a:pt x="13" y="99"/>
                    <a:pt x="23" y="99"/>
                  </a:cubicBezTo>
                  <a:cubicBezTo>
                    <a:pt x="32" y="99"/>
                    <a:pt x="40" y="91"/>
                    <a:pt x="40" y="82"/>
                  </a:cubicBezTo>
                  <a:cubicBezTo>
                    <a:pt x="40" y="77"/>
                    <a:pt x="38" y="73"/>
                    <a:pt x="35" y="70"/>
                  </a:cubicBezTo>
                  <a:cubicBezTo>
                    <a:pt x="35" y="70"/>
                    <a:pt x="35" y="69"/>
                    <a:pt x="35" y="68"/>
                  </a:cubicBezTo>
                  <a:cubicBezTo>
                    <a:pt x="35" y="65"/>
                    <a:pt x="34" y="61"/>
                    <a:pt x="32" y="58"/>
                  </a:cubicBezTo>
                  <a:cubicBezTo>
                    <a:pt x="33" y="57"/>
                    <a:pt x="33" y="55"/>
                    <a:pt x="33" y="53"/>
                  </a:cubicBezTo>
                  <a:cubicBezTo>
                    <a:pt x="33" y="49"/>
                    <a:pt x="32" y="46"/>
                    <a:pt x="30" y="44"/>
                  </a:cubicBezTo>
                  <a:cubicBezTo>
                    <a:pt x="30" y="43"/>
                    <a:pt x="30" y="43"/>
                    <a:pt x="30" y="43"/>
                  </a:cubicBezTo>
                  <a:cubicBezTo>
                    <a:pt x="30" y="40"/>
                    <a:pt x="30" y="38"/>
                    <a:pt x="29" y="36"/>
                  </a:cubicBezTo>
                  <a:cubicBezTo>
                    <a:pt x="30" y="35"/>
                    <a:pt x="31" y="33"/>
                    <a:pt x="32" y="31"/>
                  </a:cubicBezTo>
                  <a:cubicBezTo>
                    <a:pt x="34" y="31"/>
                    <a:pt x="35" y="30"/>
                    <a:pt x="36" y="30"/>
                  </a:cubicBezTo>
                  <a:cubicBezTo>
                    <a:pt x="38" y="32"/>
                    <a:pt x="41" y="33"/>
                    <a:pt x="44" y="33"/>
                  </a:cubicBezTo>
                  <a:cubicBezTo>
                    <a:pt x="45" y="33"/>
                    <a:pt x="45" y="33"/>
                    <a:pt x="46" y="32"/>
                  </a:cubicBezTo>
                  <a:cubicBezTo>
                    <a:pt x="48" y="36"/>
                    <a:pt x="53" y="39"/>
                    <a:pt x="57" y="39"/>
                  </a:cubicBezTo>
                  <a:cubicBezTo>
                    <a:pt x="60" y="39"/>
                    <a:pt x="63" y="38"/>
                    <a:pt x="65" y="36"/>
                  </a:cubicBezTo>
                  <a:cubicBezTo>
                    <a:pt x="67" y="38"/>
                    <a:pt x="70" y="39"/>
                    <a:pt x="73" y="39"/>
                  </a:cubicBezTo>
                  <a:cubicBezTo>
                    <a:pt x="76" y="39"/>
                    <a:pt x="79" y="38"/>
                    <a:pt x="82" y="36"/>
                  </a:cubicBezTo>
                  <a:cubicBezTo>
                    <a:pt x="84" y="38"/>
                    <a:pt x="87" y="39"/>
                    <a:pt x="90" y="39"/>
                  </a:cubicBezTo>
                  <a:cubicBezTo>
                    <a:pt x="95" y="39"/>
                    <a:pt x="100" y="36"/>
                    <a:pt x="102" y="31"/>
                  </a:cubicBezTo>
                  <a:cubicBezTo>
                    <a:pt x="103" y="31"/>
                    <a:pt x="104" y="32"/>
                    <a:pt x="105" y="32"/>
                  </a:cubicBezTo>
                  <a:cubicBezTo>
                    <a:pt x="109" y="32"/>
                    <a:pt x="112" y="30"/>
                    <a:pt x="114" y="28"/>
                  </a:cubicBezTo>
                  <a:cubicBezTo>
                    <a:pt x="115" y="29"/>
                    <a:pt x="117" y="30"/>
                    <a:pt x="120" y="31"/>
                  </a:cubicBezTo>
                  <a:cubicBezTo>
                    <a:pt x="120" y="34"/>
                    <a:pt x="121" y="36"/>
                    <a:pt x="122" y="38"/>
                  </a:cubicBezTo>
                  <a:cubicBezTo>
                    <a:pt x="121" y="40"/>
                    <a:pt x="121" y="43"/>
                    <a:pt x="121" y="45"/>
                  </a:cubicBezTo>
                  <a:cubicBezTo>
                    <a:pt x="121" y="46"/>
                    <a:pt x="121" y="47"/>
                    <a:pt x="121" y="47"/>
                  </a:cubicBezTo>
                  <a:cubicBezTo>
                    <a:pt x="119" y="48"/>
                    <a:pt x="117" y="50"/>
                    <a:pt x="116" y="51"/>
                  </a:cubicBezTo>
                  <a:cubicBezTo>
                    <a:pt x="114" y="52"/>
                    <a:pt x="111" y="53"/>
                    <a:pt x="110" y="55"/>
                  </a:cubicBezTo>
                  <a:cubicBezTo>
                    <a:pt x="108" y="54"/>
                    <a:pt x="107" y="54"/>
                    <a:pt x="105" y="54"/>
                  </a:cubicBezTo>
                  <a:cubicBezTo>
                    <a:pt x="101" y="54"/>
                    <a:pt x="98" y="56"/>
                    <a:pt x="95" y="59"/>
                  </a:cubicBezTo>
                  <a:cubicBezTo>
                    <a:pt x="93" y="57"/>
                    <a:pt x="90" y="56"/>
                    <a:pt x="88" y="56"/>
                  </a:cubicBezTo>
                  <a:cubicBezTo>
                    <a:pt x="80" y="56"/>
                    <a:pt x="74" y="62"/>
                    <a:pt x="74" y="70"/>
                  </a:cubicBezTo>
                  <a:cubicBezTo>
                    <a:pt x="74" y="70"/>
                    <a:pt x="74" y="71"/>
                    <a:pt x="74" y="71"/>
                  </a:cubicBezTo>
                  <a:cubicBezTo>
                    <a:pt x="69" y="73"/>
                    <a:pt x="66" y="78"/>
                    <a:pt x="66" y="84"/>
                  </a:cubicBezTo>
                  <a:cubicBezTo>
                    <a:pt x="66" y="88"/>
                    <a:pt x="68" y="92"/>
                    <a:pt x="70" y="95"/>
                  </a:cubicBezTo>
                  <a:cubicBezTo>
                    <a:pt x="68" y="97"/>
                    <a:pt x="66" y="101"/>
                    <a:pt x="66" y="105"/>
                  </a:cubicBezTo>
                  <a:cubicBezTo>
                    <a:pt x="66" y="112"/>
                    <a:pt x="71" y="118"/>
                    <a:pt x="77" y="120"/>
                  </a:cubicBezTo>
                  <a:cubicBezTo>
                    <a:pt x="77" y="120"/>
                    <a:pt x="78" y="121"/>
                    <a:pt x="78" y="121"/>
                  </a:cubicBezTo>
                  <a:cubicBezTo>
                    <a:pt x="79" y="124"/>
                    <a:pt x="80" y="127"/>
                    <a:pt x="80" y="127"/>
                  </a:cubicBezTo>
                  <a:cubicBezTo>
                    <a:pt x="81" y="127"/>
                    <a:pt x="81" y="127"/>
                    <a:pt x="81" y="127"/>
                  </a:cubicBezTo>
                  <a:cubicBezTo>
                    <a:pt x="81" y="127"/>
                    <a:pt x="83" y="124"/>
                    <a:pt x="84" y="121"/>
                  </a:cubicBezTo>
                  <a:cubicBezTo>
                    <a:pt x="84" y="121"/>
                    <a:pt x="84" y="120"/>
                    <a:pt x="85" y="120"/>
                  </a:cubicBezTo>
                  <a:cubicBezTo>
                    <a:pt x="91" y="118"/>
                    <a:pt x="96" y="112"/>
                    <a:pt x="96" y="105"/>
                  </a:cubicBezTo>
                  <a:cubicBezTo>
                    <a:pt x="96" y="101"/>
                    <a:pt x="94" y="97"/>
                    <a:pt x="91" y="95"/>
                  </a:cubicBezTo>
                  <a:cubicBezTo>
                    <a:pt x="94" y="92"/>
                    <a:pt x="96" y="88"/>
                    <a:pt x="96" y="84"/>
                  </a:cubicBezTo>
                  <a:cubicBezTo>
                    <a:pt x="96" y="83"/>
                    <a:pt x="95" y="82"/>
                    <a:pt x="95" y="81"/>
                  </a:cubicBezTo>
                  <a:cubicBezTo>
                    <a:pt x="97" y="79"/>
                    <a:pt x="98" y="78"/>
                    <a:pt x="99" y="76"/>
                  </a:cubicBezTo>
                  <a:cubicBezTo>
                    <a:pt x="101" y="77"/>
                    <a:pt x="103" y="78"/>
                    <a:pt x="105" y="78"/>
                  </a:cubicBezTo>
                  <a:cubicBezTo>
                    <a:pt x="108" y="84"/>
                    <a:pt x="115" y="89"/>
                    <a:pt x="122" y="89"/>
                  </a:cubicBezTo>
                  <a:cubicBezTo>
                    <a:pt x="133" y="89"/>
                    <a:pt x="141" y="81"/>
                    <a:pt x="142" y="71"/>
                  </a:cubicBezTo>
                  <a:cubicBezTo>
                    <a:pt x="144" y="68"/>
                    <a:pt x="145" y="65"/>
                    <a:pt x="145" y="61"/>
                  </a:cubicBezTo>
                  <a:cubicBezTo>
                    <a:pt x="145" y="59"/>
                    <a:pt x="144" y="57"/>
                    <a:pt x="143" y="55"/>
                  </a:cubicBezTo>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accent6">
                    <a:lumMod val="50000"/>
                  </a:schemeClr>
                </a:solidFill>
              </a:endParaRPr>
            </a:p>
          </p:txBody>
        </p:sp>
      </p:grpSp>
      <p:grpSp>
        <p:nvGrpSpPr>
          <p:cNvPr id="150" name="Group 149"/>
          <p:cNvGrpSpPr>
            <a:grpSpLocks noChangeAspect="1"/>
          </p:cNvGrpSpPr>
          <p:nvPr/>
        </p:nvGrpSpPr>
        <p:grpSpPr>
          <a:xfrm>
            <a:off x="5551319" y="2415800"/>
            <a:ext cx="849245" cy="849245"/>
            <a:chOff x="5757178" y="2414326"/>
            <a:chExt cx="566163" cy="566163"/>
          </a:xfrm>
        </p:grpSpPr>
        <p:sp>
          <p:nvSpPr>
            <p:cNvPr id="25" name="Sev01"/>
            <p:cNvSpPr>
              <a:spLocks noChangeAspect="1"/>
            </p:cNvSpPr>
            <p:nvPr/>
          </p:nvSpPr>
          <p:spPr>
            <a:xfrm>
              <a:off x="5757178" y="2414326"/>
              <a:ext cx="566163" cy="566163"/>
            </a:xfrm>
            <a:prstGeom prst="ellipse">
              <a:avLst/>
            </a:prstGeom>
            <a:solidFill>
              <a:schemeClr val="bg1">
                <a:lumMod val="6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4000" dirty="0">
                <a:solidFill>
                  <a:schemeClr val="bg1"/>
                </a:solidFill>
                <a:latin typeface="FontAwesome" pitchFamily="2" charset="0"/>
              </a:endParaRPr>
            </a:p>
          </p:txBody>
        </p:sp>
        <p:grpSp>
          <p:nvGrpSpPr>
            <p:cNvPr id="145" name="Group 10"/>
            <p:cNvGrpSpPr/>
            <p:nvPr/>
          </p:nvGrpSpPr>
          <p:grpSpPr>
            <a:xfrm>
              <a:off x="5820428" y="2519017"/>
              <a:ext cx="456173" cy="340272"/>
              <a:chOff x="1320094" y="1424694"/>
              <a:chExt cx="487363" cy="363538"/>
            </a:xfrm>
            <a:solidFill>
              <a:schemeClr val="accent3">
                <a:lumMod val="50000"/>
              </a:schemeClr>
            </a:solidFill>
          </p:grpSpPr>
          <p:sp>
            <p:nvSpPr>
              <p:cNvPr id="146" name="Freeform 13"/>
              <p:cNvSpPr/>
              <p:nvPr/>
            </p:nvSpPr>
            <p:spPr bwMode="auto">
              <a:xfrm>
                <a:off x="1320094" y="1424694"/>
                <a:ext cx="487363" cy="363538"/>
              </a:xfrm>
              <a:custGeom>
                <a:avLst/>
                <a:gdLst/>
                <a:ahLst/>
                <a:cxnLst>
                  <a:cxn ang="0">
                    <a:pos x="108" y="17"/>
                  </a:cxn>
                  <a:cxn ang="0">
                    <a:pos x="92" y="17"/>
                  </a:cxn>
                  <a:cxn ang="0">
                    <a:pos x="92" y="46"/>
                  </a:cxn>
                  <a:cxn ang="0">
                    <a:pos x="87" y="41"/>
                  </a:cxn>
                  <a:cxn ang="0">
                    <a:pos x="87" y="36"/>
                  </a:cxn>
                  <a:cxn ang="0">
                    <a:pos x="78" y="36"/>
                  </a:cxn>
                  <a:cxn ang="0">
                    <a:pos x="78" y="41"/>
                  </a:cxn>
                  <a:cxn ang="0">
                    <a:pos x="73" y="46"/>
                  </a:cxn>
                  <a:cxn ang="0">
                    <a:pos x="73" y="17"/>
                  </a:cxn>
                  <a:cxn ang="0">
                    <a:pos x="57" y="17"/>
                  </a:cxn>
                  <a:cxn ang="0">
                    <a:pos x="24" y="115"/>
                  </a:cxn>
                  <a:cxn ang="0">
                    <a:pos x="45" y="110"/>
                  </a:cxn>
                  <a:cxn ang="0">
                    <a:pos x="73" y="94"/>
                  </a:cxn>
                  <a:cxn ang="0">
                    <a:pos x="73" y="52"/>
                  </a:cxn>
                  <a:cxn ang="0">
                    <a:pos x="83" y="42"/>
                  </a:cxn>
                  <a:cxn ang="0">
                    <a:pos x="92" y="52"/>
                  </a:cxn>
                  <a:cxn ang="0">
                    <a:pos x="92" y="94"/>
                  </a:cxn>
                  <a:cxn ang="0">
                    <a:pos x="120" y="110"/>
                  </a:cxn>
                  <a:cxn ang="0">
                    <a:pos x="142" y="115"/>
                  </a:cxn>
                  <a:cxn ang="0">
                    <a:pos x="108" y="17"/>
                  </a:cxn>
                </a:cxnLst>
                <a:rect l="0" t="0" r="r" b="b"/>
                <a:pathLst>
                  <a:path w="166" h="124">
                    <a:moveTo>
                      <a:pt x="108" y="17"/>
                    </a:moveTo>
                    <a:cubicBezTo>
                      <a:pt x="92" y="0"/>
                      <a:pt x="92" y="17"/>
                      <a:pt x="92" y="17"/>
                    </a:cubicBezTo>
                    <a:cubicBezTo>
                      <a:pt x="92" y="46"/>
                      <a:pt x="92" y="46"/>
                      <a:pt x="92" y="46"/>
                    </a:cubicBezTo>
                    <a:cubicBezTo>
                      <a:pt x="87" y="41"/>
                      <a:pt x="87" y="41"/>
                      <a:pt x="87" y="41"/>
                    </a:cubicBezTo>
                    <a:cubicBezTo>
                      <a:pt x="87" y="36"/>
                      <a:pt x="87" y="36"/>
                      <a:pt x="87" y="36"/>
                    </a:cubicBezTo>
                    <a:cubicBezTo>
                      <a:pt x="78" y="36"/>
                      <a:pt x="78" y="36"/>
                      <a:pt x="78" y="36"/>
                    </a:cubicBezTo>
                    <a:cubicBezTo>
                      <a:pt x="78" y="41"/>
                      <a:pt x="78" y="41"/>
                      <a:pt x="78" y="41"/>
                    </a:cubicBezTo>
                    <a:cubicBezTo>
                      <a:pt x="73" y="46"/>
                      <a:pt x="73" y="46"/>
                      <a:pt x="73" y="46"/>
                    </a:cubicBezTo>
                    <a:cubicBezTo>
                      <a:pt x="73" y="17"/>
                      <a:pt x="73" y="17"/>
                      <a:pt x="73" y="17"/>
                    </a:cubicBezTo>
                    <a:cubicBezTo>
                      <a:pt x="73" y="17"/>
                      <a:pt x="73" y="0"/>
                      <a:pt x="57" y="17"/>
                    </a:cubicBezTo>
                    <a:cubicBezTo>
                      <a:pt x="57" y="17"/>
                      <a:pt x="0" y="77"/>
                      <a:pt x="24" y="115"/>
                    </a:cubicBezTo>
                    <a:cubicBezTo>
                      <a:pt x="26" y="119"/>
                      <a:pt x="36" y="124"/>
                      <a:pt x="45" y="110"/>
                    </a:cubicBezTo>
                    <a:cubicBezTo>
                      <a:pt x="50" y="104"/>
                      <a:pt x="70" y="116"/>
                      <a:pt x="73" y="94"/>
                    </a:cubicBezTo>
                    <a:cubicBezTo>
                      <a:pt x="73" y="52"/>
                      <a:pt x="73" y="52"/>
                      <a:pt x="73" y="52"/>
                    </a:cubicBezTo>
                    <a:cubicBezTo>
                      <a:pt x="83" y="42"/>
                      <a:pt x="83" y="42"/>
                      <a:pt x="83" y="42"/>
                    </a:cubicBezTo>
                    <a:cubicBezTo>
                      <a:pt x="92" y="52"/>
                      <a:pt x="92" y="52"/>
                      <a:pt x="92" y="52"/>
                    </a:cubicBezTo>
                    <a:cubicBezTo>
                      <a:pt x="92" y="94"/>
                      <a:pt x="92" y="94"/>
                      <a:pt x="92" y="94"/>
                    </a:cubicBezTo>
                    <a:cubicBezTo>
                      <a:pt x="95" y="116"/>
                      <a:pt x="115" y="104"/>
                      <a:pt x="120" y="110"/>
                    </a:cubicBezTo>
                    <a:cubicBezTo>
                      <a:pt x="130" y="124"/>
                      <a:pt x="139" y="119"/>
                      <a:pt x="142" y="115"/>
                    </a:cubicBezTo>
                    <a:cubicBezTo>
                      <a:pt x="166" y="77"/>
                      <a:pt x="108" y="17"/>
                      <a:pt x="108" y="17"/>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47" name="Rectangle 14"/>
              <p:cNvSpPr>
                <a:spLocks noChangeArrowheads="1"/>
              </p:cNvSpPr>
              <p:nvPr/>
            </p:nvSpPr>
            <p:spPr bwMode="auto">
              <a:xfrm>
                <a:off x="1548355" y="1450975"/>
                <a:ext cx="26988" cy="14288"/>
              </a:xfrm>
              <a:prstGeom prst="rect">
                <a:avLst/>
              </a:prstGeom>
              <a:solidFill>
                <a:schemeClr val="bg1"/>
              </a:solidFill>
              <a:ln w="9525">
                <a:noFill/>
                <a:miter lim="800000"/>
              </a:ln>
            </p:spPr>
            <p:txBody>
              <a:bodyPr vert="horz" wrap="square" lIns="91440" tIns="45720" rIns="91440" bIns="45720" numCol="1" anchor="t" anchorCtr="0" compatLnSpc="1"/>
              <a:lstStyle/>
              <a:p>
                <a:endParaRPr lang="en-US"/>
              </a:p>
            </p:txBody>
          </p:sp>
          <p:sp>
            <p:nvSpPr>
              <p:cNvPr id="148" name="Rectangle 15"/>
              <p:cNvSpPr>
                <a:spLocks noChangeArrowheads="1"/>
              </p:cNvSpPr>
              <p:nvPr/>
            </p:nvSpPr>
            <p:spPr bwMode="auto">
              <a:xfrm>
                <a:off x="1548355" y="1481138"/>
                <a:ext cx="26988" cy="14288"/>
              </a:xfrm>
              <a:prstGeom prst="rect">
                <a:avLst/>
              </a:prstGeom>
              <a:solidFill>
                <a:schemeClr val="bg1"/>
              </a:solidFill>
              <a:ln w="9525">
                <a:noFill/>
                <a:miter lim="800000"/>
              </a:ln>
            </p:spPr>
            <p:txBody>
              <a:bodyPr vert="horz" wrap="square" lIns="91440" tIns="45720" rIns="91440" bIns="45720" numCol="1" anchor="t" anchorCtr="0" compatLnSpc="1"/>
              <a:lstStyle/>
              <a:p>
                <a:endParaRPr lang="en-US"/>
              </a:p>
            </p:txBody>
          </p:sp>
          <p:sp>
            <p:nvSpPr>
              <p:cNvPr id="149" name="Rectangle 16"/>
              <p:cNvSpPr>
                <a:spLocks noChangeArrowheads="1"/>
              </p:cNvSpPr>
              <p:nvPr/>
            </p:nvSpPr>
            <p:spPr bwMode="auto">
              <a:xfrm>
                <a:off x="1548355" y="1509713"/>
                <a:ext cx="26988" cy="14288"/>
              </a:xfrm>
              <a:prstGeom prst="rect">
                <a:avLst/>
              </a:prstGeom>
              <a:solidFill>
                <a:schemeClr val="bg1"/>
              </a:solidFill>
              <a:ln w="9525">
                <a:noFill/>
                <a:miter lim="800000"/>
              </a:ln>
            </p:spPr>
            <p:txBody>
              <a:bodyPr vert="horz" wrap="square" lIns="91440" tIns="45720" rIns="91440" bIns="45720" numCol="1" anchor="t" anchorCtr="0" compatLnSpc="1"/>
              <a:lstStyle/>
              <a:p>
                <a:endParaRPr lang="en-US"/>
              </a:p>
            </p:txBody>
          </p:sp>
        </p:grpSp>
      </p:grpSp>
      <p:grpSp>
        <p:nvGrpSpPr>
          <p:cNvPr id="151" name="Group 59"/>
          <p:cNvGrpSpPr/>
          <p:nvPr/>
        </p:nvGrpSpPr>
        <p:grpSpPr>
          <a:xfrm>
            <a:off x="6093812" y="3738874"/>
            <a:ext cx="2280250" cy="561086"/>
            <a:chOff x="7207656" y="3263478"/>
            <a:chExt cx="2280250" cy="561086"/>
          </a:xfrm>
        </p:grpSpPr>
        <p:sp>
          <p:nvSpPr>
            <p:cNvPr id="152" name="TextBox 151"/>
            <p:cNvSpPr txBox="1"/>
            <p:nvPr/>
          </p:nvSpPr>
          <p:spPr>
            <a:xfrm>
              <a:off x="7211712" y="3516787"/>
              <a:ext cx="2276194"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53" name="Rectangle 152"/>
            <p:cNvSpPr/>
            <p:nvPr/>
          </p:nvSpPr>
          <p:spPr>
            <a:xfrm>
              <a:off x="7207656" y="3263478"/>
              <a:ext cx="897682" cy="215444"/>
            </a:xfrm>
            <a:prstGeom prst="rect">
              <a:avLst/>
            </a:prstGeom>
          </p:spPr>
          <p:txBody>
            <a:bodyPr wrap="none" lIns="0" tIns="0" rIns="0" bIns="0">
              <a:spAutoFit/>
            </a:bodyPr>
            <a:lstStyle/>
            <a:p>
              <a:pPr algn="ctr"/>
              <a:r>
                <a:rPr lang="zh-CN" altLang="en-US" sz="1400" dirty="0">
                  <a:solidFill>
                    <a:srgbClr val="00AAE6"/>
                  </a:solidFill>
                  <a:latin typeface="时尚中黑简体" panose="01010104010101010101" pitchFamily="2" charset="-122"/>
                  <a:ea typeface="时尚中黑简体" panose="01010104010101010101" pitchFamily="2" charset="-122"/>
                </a:rPr>
                <a:t>输入标题字</a:t>
              </a:r>
            </a:p>
          </p:txBody>
        </p:sp>
      </p:grpSp>
      <p:grpSp>
        <p:nvGrpSpPr>
          <p:cNvPr id="154" name="Group 57"/>
          <p:cNvGrpSpPr/>
          <p:nvPr/>
        </p:nvGrpSpPr>
        <p:grpSpPr>
          <a:xfrm>
            <a:off x="366689" y="2471520"/>
            <a:ext cx="2247089" cy="561086"/>
            <a:chOff x="-267404" y="3208256"/>
            <a:chExt cx="2247089" cy="561086"/>
          </a:xfrm>
        </p:grpSpPr>
        <p:sp>
          <p:nvSpPr>
            <p:cNvPr id="155" name="TextBox 154"/>
            <p:cNvSpPr txBox="1"/>
            <p:nvPr/>
          </p:nvSpPr>
          <p:spPr>
            <a:xfrm>
              <a:off x="-267404" y="3461565"/>
              <a:ext cx="2247089"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56" name="Rectangle 155"/>
            <p:cNvSpPr/>
            <p:nvPr/>
          </p:nvSpPr>
          <p:spPr>
            <a:xfrm>
              <a:off x="1064370" y="3208256"/>
              <a:ext cx="915315" cy="215444"/>
            </a:xfrm>
            <a:prstGeom prst="rect">
              <a:avLst/>
            </a:prstGeom>
          </p:spPr>
          <p:txBody>
            <a:bodyPr wrap="none" lIns="0" tIns="0" rIns="0" bIns="0">
              <a:spAutoFit/>
            </a:bodyPr>
            <a:lstStyle/>
            <a:p>
              <a:pPr algn="ctr"/>
              <a:r>
                <a:rPr lang="zh-CN" altLang="en-US" sz="1400" dirty="0">
                  <a:solidFill>
                    <a:schemeClr val="bg2">
                      <a:lumMod val="50000"/>
                    </a:schemeClr>
                  </a:solidFill>
                  <a:latin typeface="时尚中黑简体" panose="01010104010101010101" pitchFamily="2" charset="-122"/>
                  <a:ea typeface="时尚中黑简体" panose="01010104010101010101" pitchFamily="2" charset="-122"/>
                </a:rPr>
                <a:t>输入标题字</a:t>
              </a:r>
            </a:p>
          </p:txBody>
        </p:sp>
      </p:grpSp>
      <p:grpSp>
        <p:nvGrpSpPr>
          <p:cNvPr id="157" name="Group 58"/>
          <p:cNvGrpSpPr/>
          <p:nvPr/>
        </p:nvGrpSpPr>
        <p:grpSpPr>
          <a:xfrm>
            <a:off x="6012175" y="1319380"/>
            <a:ext cx="2276195" cy="561086"/>
            <a:chOff x="7146339" y="1415023"/>
            <a:chExt cx="2276195" cy="561086"/>
          </a:xfrm>
        </p:grpSpPr>
        <p:sp>
          <p:nvSpPr>
            <p:cNvPr id="158" name="TextBox 157"/>
            <p:cNvSpPr txBox="1"/>
            <p:nvPr/>
          </p:nvSpPr>
          <p:spPr>
            <a:xfrm>
              <a:off x="7146339" y="1668332"/>
              <a:ext cx="2276195"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59" name="Rectangle 158"/>
            <p:cNvSpPr/>
            <p:nvPr/>
          </p:nvSpPr>
          <p:spPr>
            <a:xfrm>
              <a:off x="7146339" y="1415023"/>
              <a:ext cx="897682" cy="215444"/>
            </a:xfrm>
            <a:prstGeom prst="rect">
              <a:avLst/>
            </a:prstGeom>
          </p:spPr>
          <p:txBody>
            <a:bodyPr wrap="none" lIns="0" tIns="0" rIns="0" bIns="0">
              <a:spAutoFit/>
            </a:bodyPr>
            <a:lstStyle/>
            <a:p>
              <a:pPr algn="ctr"/>
              <a:r>
                <a:rPr lang="zh-CN" altLang="en-US" sz="1400" dirty="0">
                  <a:solidFill>
                    <a:srgbClr val="00AAE6"/>
                  </a:solidFill>
                  <a:latin typeface="时尚中黑简体" panose="01010104010101010101" pitchFamily="2" charset="-122"/>
                  <a:ea typeface="时尚中黑简体" panose="01010104010101010101" pitchFamily="2" charset="-122"/>
                </a:rPr>
                <a:t>输入标题字</a:t>
              </a:r>
            </a:p>
          </p:txBody>
        </p:sp>
      </p:grpSp>
      <p:grpSp>
        <p:nvGrpSpPr>
          <p:cNvPr id="160" name="Group 56"/>
          <p:cNvGrpSpPr/>
          <p:nvPr/>
        </p:nvGrpSpPr>
        <p:grpSpPr>
          <a:xfrm>
            <a:off x="835309" y="1319380"/>
            <a:ext cx="2296516" cy="561086"/>
            <a:chOff x="-296510" y="1425932"/>
            <a:chExt cx="2296516" cy="561086"/>
          </a:xfrm>
        </p:grpSpPr>
        <p:sp>
          <p:nvSpPr>
            <p:cNvPr id="161" name="TextBox 160"/>
            <p:cNvSpPr txBox="1"/>
            <p:nvPr/>
          </p:nvSpPr>
          <p:spPr>
            <a:xfrm>
              <a:off x="-296510" y="1679241"/>
              <a:ext cx="2276196"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62" name="Rectangle 161"/>
            <p:cNvSpPr/>
            <p:nvPr/>
          </p:nvSpPr>
          <p:spPr>
            <a:xfrm>
              <a:off x="1102324" y="1425932"/>
              <a:ext cx="897682" cy="215444"/>
            </a:xfrm>
            <a:prstGeom prst="rect">
              <a:avLst/>
            </a:prstGeom>
          </p:spPr>
          <p:txBody>
            <a:bodyPr wrap="none" lIns="0" tIns="0" rIns="0" bIns="0">
              <a:spAutoFit/>
            </a:bodyPr>
            <a:lstStyle/>
            <a:p>
              <a:pPr algn="ctr"/>
              <a:r>
                <a:rPr lang="zh-CN" altLang="en-US" sz="1400" dirty="0">
                  <a:solidFill>
                    <a:srgbClr val="00AAE6"/>
                  </a:solidFill>
                  <a:latin typeface="时尚中黑简体" panose="01010104010101010101" pitchFamily="2" charset="-122"/>
                  <a:ea typeface="时尚中黑简体" panose="01010104010101010101" pitchFamily="2" charset="-122"/>
                </a:rPr>
                <a:t>输入标题字</a:t>
              </a:r>
            </a:p>
          </p:txBody>
        </p:sp>
      </p:grpSp>
      <p:grpSp>
        <p:nvGrpSpPr>
          <p:cNvPr id="163" name="Group 56"/>
          <p:cNvGrpSpPr/>
          <p:nvPr/>
        </p:nvGrpSpPr>
        <p:grpSpPr>
          <a:xfrm>
            <a:off x="835309" y="3738874"/>
            <a:ext cx="2296516" cy="561086"/>
            <a:chOff x="-296510" y="1420803"/>
            <a:chExt cx="2296516" cy="561086"/>
          </a:xfrm>
        </p:grpSpPr>
        <p:sp>
          <p:nvSpPr>
            <p:cNvPr id="164" name="TextBox 163"/>
            <p:cNvSpPr txBox="1"/>
            <p:nvPr/>
          </p:nvSpPr>
          <p:spPr>
            <a:xfrm>
              <a:off x="-296510" y="1674112"/>
              <a:ext cx="2276196"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65" name="Rectangle 164"/>
            <p:cNvSpPr/>
            <p:nvPr/>
          </p:nvSpPr>
          <p:spPr>
            <a:xfrm>
              <a:off x="1102324" y="1420803"/>
              <a:ext cx="897682" cy="215444"/>
            </a:xfrm>
            <a:prstGeom prst="rect">
              <a:avLst/>
            </a:prstGeom>
          </p:spPr>
          <p:txBody>
            <a:bodyPr wrap="none" lIns="0" tIns="0" rIns="0" bIns="0">
              <a:spAutoFit/>
            </a:bodyPr>
            <a:lstStyle/>
            <a:p>
              <a:pPr algn="ctr"/>
              <a:r>
                <a:rPr lang="zh-CN" altLang="en-US" sz="1400" dirty="0">
                  <a:solidFill>
                    <a:srgbClr val="00AAE6"/>
                  </a:solidFill>
                  <a:latin typeface="时尚中黑简体" panose="01010104010101010101" pitchFamily="2" charset="-122"/>
                  <a:ea typeface="时尚中黑简体" panose="01010104010101010101" pitchFamily="2" charset="-122"/>
                </a:rPr>
                <a:t>输入标题字</a:t>
              </a:r>
            </a:p>
          </p:txBody>
        </p:sp>
      </p:grpSp>
      <p:grpSp>
        <p:nvGrpSpPr>
          <p:cNvPr id="166" name="Group 58"/>
          <p:cNvGrpSpPr/>
          <p:nvPr/>
        </p:nvGrpSpPr>
        <p:grpSpPr>
          <a:xfrm>
            <a:off x="6558723" y="2471520"/>
            <a:ext cx="2276195" cy="561086"/>
            <a:chOff x="7232031" y="1391959"/>
            <a:chExt cx="2276195" cy="561086"/>
          </a:xfrm>
        </p:grpSpPr>
        <p:sp>
          <p:nvSpPr>
            <p:cNvPr id="167" name="TextBox 166"/>
            <p:cNvSpPr txBox="1"/>
            <p:nvPr/>
          </p:nvSpPr>
          <p:spPr>
            <a:xfrm>
              <a:off x="7232031" y="1645268"/>
              <a:ext cx="2276195"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68" name="Rectangle 167"/>
            <p:cNvSpPr/>
            <p:nvPr/>
          </p:nvSpPr>
          <p:spPr>
            <a:xfrm>
              <a:off x="7236941" y="1391959"/>
              <a:ext cx="897682" cy="215444"/>
            </a:xfrm>
            <a:prstGeom prst="rect">
              <a:avLst/>
            </a:prstGeom>
          </p:spPr>
          <p:txBody>
            <a:bodyPr wrap="none" lIns="0" tIns="0" rIns="0" bIns="0">
              <a:spAutoFit/>
            </a:bodyPr>
            <a:lstStyle/>
            <a:p>
              <a:pPr algn="ctr"/>
              <a:r>
                <a:rPr lang="zh-CN" altLang="en-US" sz="1400" dirty="0">
                  <a:solidFill>
                    <a:schemeClr val="bg2">
                      <a:lumMod val="50000"/>
                    </a:schemeClr>
                  </a:solidFill>
                  <a:latin typeface="时尚中黑简体" panose="01010104010101010101" pitchFamily="2" charset="-122"/>
                  <a:ea typeface="时尚中黑简体" panose="01010104010101010101" pitchFamily="2" charset="-122"/>
                </a:rPr>
                <a:t>输入标题字</a:t>
              </a:r>
            </a:p>
          </p:txBody>
        </p:sp>
      </p:gr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wedge">
                                      <p:cBhvr>
                                        <p:cTn id="13" dur="1000"/>
                                        <p:tgtEl>
                                          <p:spTgt spid="134"/>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7"/>
                                        </p:tgtEl>
                                        <p:attrNameLst>
                                          <p:attrName>style.visibility</p:attrName>
                                        </p:attrNameLst>
                                      </p:cBhvr>
                                      <p:to>
                                        <p:strVal val="visible"/>
                                      </p:to>
                                    </p:set>
                                    <p:anim calcmode="lin" valueType="num">
                                      <p:cBhvr>
                                        <p:cTn id="17" dur="500" fill="hold"/>
                                        <p:tgtEl>
                                          <p:spTgt spid="137"/>
                                        </p:tgtEl>
                                        <p:attrNameLst>
                                          <p:attrName>ppt_w</p:attrName>
                                        </p:attrNameLst>
                                      </p:cBhvr>
                                      <p:tavLst>
                                        <p:tav tm="0">
                                          <p:val>
                                            <p:fltVal val="0"/>
                                          </p:val>
                                        </p:tav>
                                        <p:tav tm="100000">
                                          <p:val>
                                            <p:strVal val="#ppt_w"/>
                                          </p:val>
                                        </p:tav>
                                      </p:tavLst>
                                    </p:anim>
                                    <p:anim calcmode="lin" valueType="num">
                                      <p:cBhvr>
                                        <p:cTn id="18" dur="500" fill="hold"/>
                                        <p:tgtEl>
                                          <p:spTgt spid="137"/>
                                        </p:tgtEl>
                                        <p:attrNameLst>
                                          <p:attrName>ppt_h</p:attrName>
                                        </p:attrNameLst>
                                      </p:cBhvr>
                                      <p:tavLst>
                                        <p:tav tm="0">
                                          <p:val>
                                            <p:fltVal val="0"/>
                                          </p:val>
                                        </p:tav>
                                        <p:tav tm="100000">
                                          <p:val>
                                            <p:strVal val="#ppt_h"/>
                                          </p:val>
                                        </p:tav>
                                      </p:tavLst>
                                    </p:anim>
                                    <p:animEffect transition="in" filter="fade">
                                      <p:cBhvr>
                                        <p:cTn id="19" dur="500"/>
                                        <p:tgtEl>
                                          <p:spTgt spid="137"/>
                                        </p:tgtEl>
                                      </p:cBhvr>
                                    </p:animEffect>
                                  </p:childTnLst>
                                </p:cTn>
                              </p:par>
                              <p:par>
                                <p:cTn id="20" presetID="2" presetClass="entr" presetSubtype="8" accel="50000" decel="50000" fill="hold" nodeType="withEffect">
                                  <p:stCondLst>
                                    <p:cond delay="0"/>
                                  </p:stCondLst>
                                  <p:childTnLst>
                                    <p:set>
                                      <p:cBhvr>
                                        <p:cTn id="21" dur="1" fill="hold">
                                          <p:stCondLst>
                                            <p:cond delay="0"/>
                                          </p:stCondLst>
                                        </p:cTn>
                                        <p:tgtEl>
                                          <p:spTgt spid="160"/>
                                        </p:tgtEl>
                                        <p:attrNameLst>
                                          <p:attrName>style.visibility</p:attrName>
                                        </p:attrNameLst>
                                      </p:cBhvr>
                                      <p:to>
                                        <p:strVal val="visible"/>
                                      </p:to>
                                    </p:set>
                                    <p:anim calcmode="lin" valueType="num">
                                      <p:cBhvr additive="base">
                                        <p:cTn id="22" dur="500" fill="hold"/>
                                        <p:tgtEl>
                                          <p:spTgt spid="160"/>
                                        </p:tgtEl>
                                        <p:attrNameLst>
                                          <p:attrName>ppt_x</p:attrName>
                                        </p:attrNameLst>
                                      </p:cBhvr>
                                      <p:tavLst>
                                        <p:tav tm="0">
                                          <p:val>
                                            <p:strVal val="0-#ppt_w/2"/>
                                          </p:val>
                                        </p:tav>
                                        <p:tav tm="100000">
                                          <p:val>
                                            <p:strVal val="#ppt_x"/>
                                          </p:val>
                                        </p:tav>
                                      </p:tavLst>
                                    </p:anim>
                                    <p:anim calcmode="lin" valueType="num">
                                      <p:cBhvr additive="base">
                                        <p:cTn id="23" dur="500" fill="hold"/>
                                        <p:tgtEl>
                                          <p:spTgt spid="16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35"/>
                                        </p:tgtEl>
                                        <p:attrNameLst>
                                          <p:attrName>style.visibility</p:attrName>
                                        </p:attrNameLst>
                                      </p:cBhvr>
                                      <p:to>
                                        <p:strVal val="visible"/>
                                      </p:to>
                                    </p:set>
                                    <p:anim calcmode="lin" valueType="num">
                                      <p:cBhvr>
                                        <p:cTn id="27" dur="500" fill="hold"/>
                                        <p:tgtEl>
                                          <p:spTgt spid="135"/>
                                        </p:tgtEl>
                                        <p:attrNameLst>
                                          <p:attrName>ppt_w</p:attrName>
                                        </p:attrNameLst>
                                      </p:cBhvr>
                                      <p:tavLst>
                                        <p:tav tm="0">
                                          <p:val>
                                            <p:fltVal val="0"/>
                                          </p:val>
                                        </p:tav>
                                        <p:tav tm="100000">
                                          <p:val>
                                            <p:strVal val="#ppt_w"/>
                                          </p:val>
                                        </p:tav>
                                      </p:tavLst>
                                    </p:anim>
                                    <p:anim calcmode="lin" valueType="num">
                                      <p:cBhvr>
                                        <p:cTn id="28" dur="500" fill="hold"/>
                                        <p:tgtEl>
                                          <p:spTgt spid="135"/>
                                        </p:tgtEl>
                                        <p:attrNameLst>
                                          <p:attrName>ppt_h</p:attrName>
                                        </p:attrNameLst>
                                      </p:cBhvr>
                                      <p:tavLst>
                                        <p:tav tm="0">
                                          <p:val>
                                            <p:fltVal val="0"/>
                                          </p:val>
                                        </p:tav>
                                        <p:tav tm="100000">
                                          <p:val>
                                            <p:strVal val="#ppt_h"/>
                                          </p:val>
                                        </p:tav>
                                      </p:tavLst>
                                    </p:anim>
                                    <p:animEffect transition="in" filter="fade">
                                      <p:cBhvr>
                                        <p:cTn id="29" dur="500"/>
                                        <p:tgtEl>
                                          <p:spTgt spid="135"/>
                                        </p:tgtEl>
                                      </p:cBhvr>
                                    </p:animEffect>
                                  </p:childTnLst>
                                </p:cTn>
                              </p:par>
                              <p:par>
                                <p:cTn id="30" presetID="2" presetClass="entr" presetSubtype="2" accel="50000" decel="50000" fill="hold" nodeType="withEffect">
                                  <p:stCondLst>
                                    <p:cond delay="0"/>
                                  </p:stCondLst>
                                  <p:childTnLst>
                                    <p:set>
                                      <p:cBhvr>
                                        <p:cTn id="31" dur="1" fill="hold">
                                          <p:stCondLst>
                                            <p:cond delay="0"/>
                                          </p:stCondLst>
                                        </p:cTn>
                                        <p:tgtEl>
                                          <p:spTgt spid="157"/>
                                        </p:tgtEl>
                                        <p:attrNameLst>
                                          <p:attrName>style.visibility</p:attrName>
                                        </p:attrNameLst>
                                      </p:cBhvr>
                                      <p:to>
                                        <p:strVal val="visible"/>
                                      </p:to>
                                    </p:set>
                                    <p:anim calcmode="lin" valueType="num">
                                      <p:cBhvr additive="base">
                                        <p:cTn id="32" dur="500" fill="hold"/>
                                        <p:tgtEl>
                                          <p:spTgt spid="157"/>
                                        </p:tgtEl>
                                        <p:attrNameLst>
                                          <p:attrName>ppt_x</p:attrName>
                                        </p:attrNameLst>
                                      </p:cBhvr>
                                      <p:tavLst>
                                        <p:tav tm="0">
                                          <p:val>
                                            <p:strVal val="1+#ppt_w/2"/>
                                          </p:val>
                                        </p:tav>
                                        <p:tav tm="100000">
                                          <p:val>
                                            <p:strVal val="#ppt_x"/>
                                          </p:val>
                                        </p:tav>
                                      </p:tavLst>
                                    </p:anim>
                                    <p:anim calcmode="lin" valueType="num">
                                      <p:cBhvr additive="base">
                                        <p:cTn id="33" dur="500" fill="hold"/>
                                        <p:tgtEl>
                                          <p:spTgt spid="15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0"/>
                                        </p:tgtEl>
                                        <p:attrNameLst>
                                          <p:attrName>style.visibility</p:attrName>
                                        </p:attrNameLst>
                                      </p:cBhvr>
                                      <p:to>
                                        <p:strVal val="visible"/>
                                      </p:to>
                                    </p:set>
                                    <p:anim calcmode="lin" valueType="num">
                                      <p:cBhvr>
                                        <p:cTn id="37" dur="500" fill="hold"/>
                                        <p:tgtEl>
                                          <p:spTgt spid="150"/>
                                        </p:tgtEl>
                                        <p:attrNameLst>
                                          <p:attrName>ppt_w</p:attrName>
                                        </p:attrNameLst>
                                      </p:cBhvr>
                                      <p:tavLst>
                                        <p:tav tm="0">
                                          <p:val>
                                            <p:fltVal val="0"/>
                                          </p:val>
                                        </p:tav>
                                        <p:tav tm="100000">
                                          <p:val>
                                            <p:strVal val="#ppt_w"/>
                                          </p:val>
                                        </p:tav>
                                      </p:tavLst>
                                    </p:anim>
                                    <p:anim calcmode="lin" valueType="num">
                                      <p:cBhvr>
                                        <p:cTn id="38" dur="500" fill="hold"/>
                                        <p:tgtEl>
                                          <p:spTgt spid="150"/>
                                        </p:tgtEl>
                                        <p:attrNameLst>
                                          <p:attrName>ppt_h</p:attrName>
                                        </p:attrNameLst>
                                      </p:cBhvr>
                                      <p:tavLst>
                                        <p:tav tm="0">
                                          <p:val>
                                            <p:fltVal val="0"/>
                                          </p:val>
                                        </p:tav>
                                        <p:tav tm="100000">
                                          <p:val>
                                            <p:strVal val="#ppt_h"/>
                                          </p:val>
                                        </p:tav>
                                      </p:tavLst>
                                    </p:anim>
                                    <p:animEffect transition="in" filter="fade">
                                      <p:cBhvr>
                                        <p:cTn id="39" dur="500"/>
                                        <p:tgtEl>
                                          <p:spTgt spid="150"/>
                                        </p:tgtEl>
                                      </p:cBhvr>
                                    </p:animEffect>
                                  </p:childTnLst>
                                </p:cTn>
                              </p:par>
                              <p:par>
                                <p:cTn id="40" presetID="2" presetClass="entr" presetSubtype="2" accel="50000" decel="50000" fill="hold" nodeType="withEffect">
                                  <p:stCondLst>
                                    <p:cond delay="0"/>
                                  </p:stCondLst>
                                  <p:childTnLst>
                                    <p:set>
                                      <p:cBhvr>
                                        <p:cTn id="41" dur="1" fill="hold">
                                          <p:stCondLst>
                                            <p:cond delay="0"/>
                                          </p:stCondLst>
                                        </p:cTn>
                                        <p:tgtEl>
                                          <p:spTgt spid="166"/>
                                        </p:tgtEl>
                                        <p:attrNameLst>
                                          <p:attrName>style.visibility</p:attrName>
                                        </p:attrNameLst>
                                      </p:cBhvr>
                                      <p:to>
                                        <p:strVal val="visible"/>
                                      </p:to>
                                    </p:set>
                                    <p:anim calcmode="lin" valueType="num">
                                      <p:cBhvr additive="base">
                                        <p:cTn id="42" dur="500" fill="hold"/>
                                        <p:tgtEl>
                                          <p:spTgt spid="166"/>
                                        </p:tgtEl>
                                        <p:attrNameLst>
                                          <p:attrName>ppt_x</p:attrName>
                                        </p:attrNameLst>
                                      </p:cBhvr>
                                      <p:tavLst>
                                        <p:tav tm="0">
                                          <p:val>
                                            <p:strVal val="1+#ppt_w/2"/>
                                          </p:val>
                                        </p:tav>
                                        <p:tav tm="100000">
                                          <p:val>
                                            <p:strVal val="#ppt_x"/>
                                          </p:val>
                                        </p:tav>
                                      </p:tavLst>
                                    </p:anim>
                                    <p:anim calcmode="lin" valueType="num">
                                      <p:cBhvr additive="base">
                                        <p:cTn id="43" dur="500" fill="hold"/>
                                        <p:tgtEl>
                                          <p:spTgt spid="166"/>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p:cTn id="47" dur="500" fill="hold"/>
                                        <p:tgtEl>
                                          <p:spTgt spid="139"/>
                                        </p:tgtEl>
                                        <p:attrNameLst>
                                          <p:attrName>ppt_w</p:attrName>
                                        </p:attrNameLst>
                                      </p:cBhvr>
                                      <p:tavLst>
                                        <p:tav tm="0">
                                          <p:val>
                                            <p:fltVal val="0"/>
                                          </p:val>
                                        </p:tav>
                                        <p:tav tm="100000">
                                          <p:val>
                                            <p:strVal val="#ppt_w"/>
                                          </p:val>
                                        </p:tav>
                                      </p:tavLst>
                                    </p:anim>
                                    <p:anim calcmode="lin" valueType="num">
                                      <p:cBhvr>
                                        <p:cTn id="48" dur="500" fill="hold"/>
                                        <p:tgtEl>
                                          <p:spTgt spid="139"/>
                                        </p:tgtEl>
                                        <p:attrNameLst>
                                          <p:attrName>ppt_h</p:attrName>
                                        </p:attrNameLst>
                                      </p:cBhvr>
                                      <p:tavLst>
                                        <p:tav tm="0">
                                          <p:val>
                                            <p:fltVal val="0"/>
                                          </p:val>
                                        </p:tav>
                                        <p:tav tm="100000">
                                          <p:val>
                                            <p:strVal val="#ppt_h"/>
                                          </p:val>
                                        </p:tav>
                                      </p:tavLst>
                                    </p:anim>
                                    <p:animEffect transition="in" filter="fade">
                                      <p:cBhvr>
                                        <p:cTn id="49" dur="500"/>
                                        <p:tgtEl>
                                          <p:spTgt spid="139"/>
                                        </p:tgtEl>
                                      </p:cBhvr>
                                    </p:animEffect>
                                  </p:childTnLst>
                                </p:cTn>
                              </p:par>
                              <p:par>
                                <p:cTn id="50" presetID="2" presetClass="entr" presetSubtype="8" accel="50000" decel="50000" fill="hold" nodeType="withEffect">
                                  <p:stCondLst>
                                    <p:cond delay="0"/>
                                  </p:stCondLst>
                                  <p:childTnLst>
                                    <p:set>
                                      <p:cBhvr>
                                        <p:cTn id="51" dur="1" fill="hold">
                                          <p:stCondLst>
                                            <p:cond delay="0"/>
                                          </p:stCondLst>
                                        </p:cTn>
                                        <p:tgtEl>
                                          <p:spTgt spid="154"/>
                                        </p:tgtEl>
                                        <p:attrNameLst>
                                          <p:attrName>style.visibility</p:attrName>
                                        </p:attrNameLst>
                                      </p:cBhvr>
                                      <p:to>
                                        <p:strVal val="visible"/>
                                      </p:to>
                                    </p:set>
                                    <p:anim calcmode="lin" valueType="num">
                                      <p:cBhvr additive="base">
                                        <p:cTn id="52" dur="500" fill="hold"/>
                                        <p:tgtEl>
                                          <p:spTgt spid="154"/>
                                        </p:tgtEl>
                                        <p:attrNameLst>
                                          <p:attrName>ppt_x</p:attrName>
                                        </p:attrNameLst>
                                      </p:cBhvr>
                                      <p:tavLst>
                                        <p:tav tm="0">
                                          <p:val>
                                            <p:strVal val="0-#ppt_w/2"/>
                                          </p:val>
                                        </p:tav>
                                        <p:tav tm="100000">
                                          <p:val>
                                            <p:strVal val="#ppt_x"/>
                                          </p:val>
                                        </p:tav>
                                      </p:tavLst>
                                    </p:anim>
                                    <p:anim calcmode="lin" valueType="num">
                                      <p:cBhvr additive="base">
                                        <p:cTn id="53" dur="500" fill="hold"/>
                                        <p:tgtEl>
                                          <p:spTgt spid="15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142"/>
                                        </p:tgtEl>
                                        <p:attrNameLst>
                                          <p:attrName>style.visibility</p:attrName>
                                        </p:attrNameLst>
                                      </p:cBhvr>
                                      <p:to>
                                        <p:strVal val="visible"/>
                                      </p:to>
                                    </p:set>
                                    <p:anim calcmode="lin" valueType="num">
                                      <p:cBhvr>
                                        <p:cTn id="57" dur="500" fill="hold"/>
                                        <p:tgtEl>
                                          <p:spTgt spid="142"/>
                                        </p:tgtEl>
                                        <p:attrNameLst>
                                          <p:attrName>ppt_w</p:attrName>
                                        </p:attrNameLst>
                                      </p:cBhvr>
                                      <p:tavLst>
                                        <p:tav tm="0">
                                          <p:val>
                                            <p:fltVal val="0"/>
                                          </p:val>
                                        </p:tav>
                                        <p:tav tm="100000">
                                          <p:val>
                                            <p:strVal val="#ppt_w"/>
                                          </p:val>
                                        </p:tav>
                                      </p:tavLst>
                                    </p:anim>
                                    <p:anim calcmode="lin" valueType="num">
                                      <p:cBhvr>
                                        <p:cTn id="58" dur="500" fill="hold"/>
                                        <p:tgtEl>
                                          <p:spTgt spid="142"/>
                                        </p:tgtEl>
                                        <p:attrNameLst>
                                          <p:attrName>ppt_h</p:attrName>
                                        </p:attrNameLst>
                                      </p:cBhvr>
                                      <p:tavLst>
                                        <p:tav tm="0">
                                          <p:val>
                                            <p:fltVal val="0"/>
                                          </p:val>
                                        </p:tav>
                                        <p:tav tm="100000">
                                          <p:val>
                                            <p:strVal val="#ppt_h"/>
                                          </p:val>
                                        </p:tav>
                                      </p:tavLst>
                                    </p:anim>
                                    <p:animEffect transition="in" filter="fade">
                                      <p:cBhvr>
                                        <p:cTn id="59" dur="500"/>
                                        <p:tgtEl>
                                          <p:spTgt spid="142"/>
                                        </p:tgtEl>
                                      </p:cBhvr>
                                    </p:animEffect>
                                  </p:childTnLst>
                                </p:cTn>
                              </p:par>
                              <p:par>
                                <p:cTn id="60" presetID="2" presetClass="entr" presetSubtype="8" accel="50000" decel="50000" fill="hold" nodeType="withEffect">
                                  <p:stCondLst>
                                    <p:cond delay="0"/>
                                  </p:stCondLst>
                                  <p:childTnLst>
                                    <p:set>
                                      <p:cBhvr>
                                        <p:cTn id="61" dur="1" fill="hold">
                                          <p:stCondLst>
                                            <p:cond delay="0"/>
                                          </p:stCondLst>
                                        </p:cTn>
                                        <p:tgtEl>
                                          <p:spTgt spid="163"/>
                                        </p:tgtEl>
                                        <p:attrNameLst>
                                          <p:attrName>style.visibility</p:attrName>
                                        </p:attrNameLst>
                                      </p:cBhvr>
                                      <p:to>
                                        <p:strVal val="visible"/>
                                      </p:to>
                                    </p:set>
                                    <p:anim calcmode="lin" valueType="num">
                                      <p:cBhvr additive="base">
                                        <p:cTn id="62" dur="500" fill="hold"/>
                                        <p:tgtEl>
                                          <p:spTgt spid="163"/>
                                        </p:tgtEl>
                                        <p:attrNameLst>
                                          <p:attrName>ppt_x</p:attrName>
                                        </p:attrNameLst>
                                      </p:cBhvr>
                                      <p:tavLst>
                                        <p:tav tm="0">
                                          <p:val>
                                            <p:strVal val="0-#ppt_w/2"/>
                                          </p:val>
                                        </p:tav>
                                        <p:tav tm="100000">
                                          <p:val>
                                            <p:strVal val="#ppt_x"/>
                                          </p:val>
                                        </p:tav>
                                      </p:tavLst>
                                    </p:anim>
                                    <p:anim calcmode="lin" valueType="num">
                                      <p:cBhvr additive="base">
                                        <p:cTn id="63" dur="500" fill="hold"/>
                                        <p:tgtEl>
                                          <p:spTgt spid="163"/>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53" presetClass="entr" presetSubtype="16" fill="hold" nodeType="afterEffect">
                                  <p:stCondLst>
                                    <p:cond delay="0"/>
                                  </p:stCondLst>
                                  <p:childTnLst>
                                    <p:set>
                                      <p:cBhvr>
                                        <p:cTn id="66" dur="1" fill="hold">
                                          <p:stCondLst>
                                            <p:cond delay="0"/>
                                          </p:stCondLst>
                                        </p:cTn>
                                        <p:tgtEl>
                                          <p:spTgt spid="144"/>
                                        </p:tgtEl>
                                        <p:attrNameLst>
                                          <p:attrName>style.visibility</p:attrName>
                                        </p:attrNameLst>
                                      </p:cBhvr>
                                      <p:to>
                                        <p:strVal val="visible"/>
                                      </p:to>
                                    </p:set>
                                    <p:anim calcmode="lin" valueType="num">
                                      <p:cBhvr>
                                        <p:cTn id="67" dur="500" fill="hold"/>
                                        <p:tgtEl>
                                          <p:spTgt spid="144"/>
                                        </p:tgtEl>
                                        <p:attrNameLst>
                                          <p:attrName>ppt_w</p:attrName>
                                        </p:attrNameLst>
                                      </p:cBhvr>
                                      <p:tavLst>
                                        <p:tav tm="0">
                                          <p:val>
                                            <p:fltVal val="0"/>
                                          </p:val>
                                        </p:tav>
                                        <p:tav tm="100000">
                                          <p:val>
                                            <p:strVal val="#ppt_w"/>
                                          </p:val>
                                        </p:tav>
                                      </p:tavLst>
                                    </p:anim>
                                    <p:anim calcmode="lin" valueType="num">
                                      <p:cBhvr>
                                        <p:cTn id="68" dur="500" fill="hold"/>
                                        <p:tgtEl>
                                          <p:spTgt spid="144"/>
                                        </p:tgtEl>
                                        <p:attrNameLst>
                                          <p:attrName>ppt_h</p:attrName>
                                        </p:attrNameLst>
                                      </p:cBhvr>
                                      <p:tavLst>
                                        <p:tav tm="0">
                                          <p:val>
                                            <p:fltVal val="0"/>
                                          </p:val>
                                        </p:tav>
                                        <p:tav tm="100000">
                                          <p:val>
                                            <p:strVal val="#ppt_h"/>
                                          </p:val>
                                        </p:tav>
                                      </p:tavLst>
                                    </p:anim>
                                    <p:animEffect transition="in" filter="fade">
                                      <p:cBhvr>
                                        <p:cTn id="69" dur="500"/>
                                        <p:tgtEl>
                                          <p:spTgt spid="144"/>
                                        </p:tgtEl>
                                      </p:cBhvr>
                                    </p:animEffect>
                                  </p:childTnLst>
                                </p:cTn>
                              </p:par>
                              <p:par>
                                <p:cTn id="70" presetID="2" presetClass="entr" presetSubtype="2" accel="50000" decel="50000" fill="hold" nodeType="withEffect">
                                  <p:stCondLst>
                                    <p:cond delay="0"/>
                                  </p:stCondLst>
                                  <p:childTnLst>
                                    <p:set>
                                      <p:cBhvr>
                                        <p:cTn id="71" dur="1" fill="hold">
                                          <p:stCondLst>
                                            <p:cond delay="0"/>
                                          </p:stCondLst>
                                        </p:cTn>
                                        <p:tgtEl>
                                          <p:spTgt spid="151"/>
                                        </p:tgtEl>
                                        <p:attrNameLst>
                                          <p:attrName>style.visibility</p:attrName>
                                        </p:attrNameLst>
                                      </p:cBhvr>
                                      <p:to>
                                        <p:strVal val="visible"/>
                                      </p:to>
                                    </p:set>
                                    <p:anim calcmode="lin" valueType="num">
                                      <p:cBhvr additive="base">
                                        <p:cTn id="72" dur="500" fill="hold"/>
                                        <p:tgtEl>
                                          <p:spTgt spid="151"/>
                                        </p:tgtEl>
                                        <p:attrNameLst>
                                          <p:attrName>ppt_x</p:attrName>
                                        </p:attrNameLst>
                                      </p:cBhvr>
                                      <p:tavLst>
                                        <p:tav tm="0">
                                          <p:val>
                                            <p:strVal val="1+#ppt_w/2"/>
                                          </p:val>
                                        </p:tav>
                                        <p:tav tm="100000">
                                          <p:val>
                                            <p:strVal val="#ppt_x"/>
                                          </p:val>
                                        </p:tav>
                                      </p:tavLst>
                                    </p:anim>
                                    <p:anim calcmode="lin" valueType="num">
                                      <p:cBhvr additive="base">
                                        <p:cTn id="73"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a:xfrm>
            <a:off x="1782703" y="3154694"/>
            <a:ext cx="2023204" cy="1308562"/>
          </a:xfrm>
          <a:prstGeom prst="wedgeRectCallout">
            <a:avLst>
              <a:gd name="adj1" fmla="val -3759"/>
              <a:gd name="adj2" fmla="val 70232"/>
            </a:avLst>
          </a:prstGeom>
          <a:solidFill>
            <a:srgbClr val="00AAE6"/>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 name="Rectangular Callout 9"/>
          <p:cNvSpPr/>
          <p:nvPr/>
        </p:nvSpPr>
        <p:spPr>
          <a:xfrm>
            <a:off x="5338093" y="3154694"/>
            <a:ext cx="2023204" cy="1308562"/>
          </a:xfrm>
          <a:prstGeom prst="wedgeRectCallout">
            <a:avLst>
              <a:gd name="adj1" fmla="val 5443"/>
              <a:gd name="adj2" fmla="val 73925"/>
            </a:avLst>
          </a:prstGeom>
          <a:solidFill>
            <a:srgbClr val="25C6F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9" name="Rectangular Callout 8"/>
          <p:cNvSpPr/>
          <p:nvPr/>
        </p:nvSpPr>
        <p:spPr>
          <a:xfrm>
            <a:off x="3461182" y="2701730"/>
            <a:ext cx="2023205" cy="1308562"/>
          </a:xfrm>
          <a:prstGeom prst="wedgeRectCallout">
            <a:avLst>
              <a:gd name="adj1" fmla="val 6384"/>
              <a:gd name="adj2" fmla="val 73198"/>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2" name="Rounded Rectangle 11"/>
          <p:cNvSpPr/>
          <p:nvPr/>
        </p:nvSpPr>
        <p:spPr>
          <a:xfrm>
            <a:off x="654724" y="1294871"/>
            <a:ext cx="2477101" cy="288035"/>
          </a:xfrm>
          <a:prstGeom prst="roundRect">
            <a:avLst/>
          </a:prstGeom>
          <a:solidFill>
            <a:srgbClr val="00AAE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3" name="Rounded Rectangle 12"/>
          <p:cNvSpPr/>
          <p:nvPr/>
        </p:nvSpPr>
        <p:spPr>
          <a:xfrm>
            <a:off x="2901396" y="1294871"/>
            <a:ext cx="3398813" cy="28803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4" name="Rounded Rectangle 13"/>
          <p:cNvSpPr/>
          <p:nvPr/>
        </p:nvSpPr>
        <p:spPr>
          <a:xfrm>
            <a:off x="6096567" y="1294871"/>
            <a:ext cx="2386923" cy="288035"/>
          </a:xfrm>
          <a:prstGeom prst="roundRect">
            <a:avLst/>
          </a:prstGeom>
          <a:solidFill>
            <a:srgbClr val="25C6FF"/>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5" name="Isosceles Triangle 14"/>
          <p:cNvSpPr/>
          <p:nvPr/>
        </p:nvSpPr>
        <p:spPr>
          <a:xfrm rot="10800000">
            <a:off x="827545" y="1582906"/>
            <a:ext cx="230428" cy="254719"/>
          </a:xfrm>
          <a:prstGeom prst="triangle">
            <a:avLst/>
          </a:prstGeom>
          <a:solidFill>
            <a:srgbClr val="00AAE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6" name="Isosceles Triangle 15"/>
          <p:cNvSpPr/>
          <p:nvPr/>
        </p:nvSpPr>
        <p:spPr>
          <a:xfrm rot="10800000">
            <a:off x="3131825" y="1582906"/>
            <a:ext cx="230428" cy="254719"/>
          </a:xfrm>
          <a:prstGeom prst="triangl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7" name="Isosceles Triangle 16"/>
          <p:cNvSpPr/>
          <p:nvPr/>
        </p:nvSpPr>
        <p:spPr>
          <a:xfrm rot="10800000">
            <a:off x="6378424" y="1582906"/>
            <a:ext cx="230428" cy="254719"/>
          </a:xfrm>
          <a:prstGeom prst="triangle">
            <a:avLst/>
          </a:prstGeom>
          <a:solidFill>
            <a:srgbClr val="25C6F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grpSp>
        <p:nvGrpSpPr>
          <p:cNvPr id="18" name="Group 134"/>
          <p:cNvGrpSpPr/>
          <p:nvPr/>
        </p:nvGrpSpPr>
        <p:grpSpPr>
          <a:xfrm>
            <a:off x="629628" y="1855576"/>
            <a:ext cx="648499" cy="649042"/>
            <a:chOff x="3287425" y="1417883"/>
            <a:chExt cx="648499" cy="649042"/>
          </a:xfrm>
          <a:solidFill>
            <a:srgbClr val="00AAE6">
              <a:alpha val="50000"/>
            </a:srgbClr>
          </a:solidFill>
        </p:grpSpPr>
        <p:sp>
          <p:nvSpPr>
            <p:cNvPr id="19" name="Oval 18"/>
            <p:cNvSpPr>
              <a:spLocks noChangeAspect="1"/>
            </p:cNvSpPr>
            <p:nvPr/>
          </p:nvSpPr>
          <p:spPr>
            <a:xfrm>
              <a:off x="3287425" y="1417883"/>
              <a:ext cx="648499" cy="64904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sp>
          <p:nvSpPr>
            <p:cNvPr id="20" name="Oval 19"/>
            <p:cNvSpPr>
              <a:spLocks noChangeAspect="1"/>
            </p:cNvSpPr>
            <p:nvPr/>
          </p:nvSpPr>
          <p:spPr>
            <a:xfrm>
              <a:off x="3362252" y="1492773"/>
              <a:ext cx="498845" cy="49926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01</a:t>
              </a:r>
              <a:endParaRPr lang="en-US" sz="100" b="1" dirty="0">
                <a:solidFill>
                  <a:schemeClr val="bg1"/>
                </a:solidFill>
                <a:latin typeface="+mj-lt"/>
              </a:endParaRPr>
            </a:p>
          </p:txBody>
        </p:sp>
      </p:grpSp>
      <p:grpSp>
        <p:nvGrpSpPr>
          <p:cNvPr id="21" name="Group 129"/>
          <p:cNvGrpSpPr/>
          <p:nvPr/>
        </p:nvGrpSpPr>
        <p:grpSpPr>
          <a:xfrm>
            <a:off x="2925132" y="1855576"/>
            <a:ext cx="648499" cy="649042"/>
            <a:chOff x="2779491" y="2517212"/>
            <a:chExt cx="648499" cy="649042"/>
          </a:xfrm>
          <a:solidFill>
            <a:srgbClr val="37C5E1">
              <a:alpha val="50000"/>
            </a:srgbClr>
          </a:solidFill>
        </p:grpSpPr>
        <p:sp>
          <p:nvSpPr>
            <p:cNvPr id="22" name="Oval 21"/>
            <p:cNvSpPr>
              <a:spLocks noChangeAspect="1"/>
            </p:cNvSpPr>
            <p:nvPr/>
          </p:nvSpPr>
          <p:spPr>
            <a:xfrm>
              <a:off x="2779491" y="2517212"/>
              <a:ext cx="648499" cy="64904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sp>
          <p:nvSpPr>
            <p:cNvPr id="23" name="Oval 22"/>
            <p:cNvSpPr>
              <a:spLocks noChangeAspect="1"/>
            </p:cNvSpPr>
            <p:nvPr/>
          </p:nvSpPr>
          <p:spPr>
            <a:xfrm>
              <a:off x="2854318" y="2592102"/>
              <a:ext cx="498845" cy="49926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02</a:t>
              </a:r>
              <a:endParaRPr lang="en-US" sz="1200" b="1" dirty="0">
                <a:latin typeface="+mj-lt"/>
              </a:endParaRPr>
            </a:p>
          </p:txBody>
        </p:sp>
      </p:grpSp>
      <p:grpSp>
        <p:nvGrpSpPr>
          <p:cNvPr id="25" name="Group 130"/>
          <p:cNvGrpSpPr/>
          <p:nvPr/>
        </p:nvGrpSpPr>
        <p:grpSpPr>
          <a:xfrm>
            <a:off x="6158859" y="1855576"/>
            <a:ext cx="648499" cy="649042"/>
            <a:chOff x="3287425" y="3613920"/>
            <a:chExt cx="648499" cy="649042"/>
          </a:xfrm>
        </p:grpSpPr>
        <p:sp>
          <p:nvSpPr>
            <p:cNvPr id="26" name="Oval 25"/>
            <p:cNvSpPr>
              <a:spLocks noChangeAspect="1"/>
            </p:cNvSpPr>
            <p:nvPr/>
          </p:nvSpPr>
          <p:spPr>
            <a:xfrm>
              <a:off x="3287425" y="3613920"/>
              <a:ext cx="648499" cy="649042"/>
            </a:xfrm>
            <a:prstGeom prst="ellipse">
              <a:avLst/>
            </a:prstGeom>
            <a:solidFill>
              <a:srgbClr val="25C6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sp>
          <p:nvSpPr>
            <p:cNvPr id="27" name="Oval 26"/>
            <p:cNvSpPr>
              <a:spLocks noChangeAspect="1"/>
            </p:cNvSpPr>
            <p:nvPr/>
          </p:nvSpPr>
          <p:spPr>
            <a:xfrm>
              <a:off x="3362252" y="3688810"/>
              <a:ext cx="498845" cy="499263"/>
            </a:xfrm>
            <a:prstGeom prst="ellipse">
              <a:avLst/>
            </a:prstGeom>
            <a:solidFill>
              <a:srgbClr val="25C6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03</a:t>
              </a:r>
              <a:endParaRPr lang="en-US" sz="1200" b="1" dirty="0">
                <a:latin typeface="+mj-lt"/>
              </a:endParaRPr>
            </a:p>
          </p:txBody>
        </p:sp>
      </p:grpSp>
      <p:sp>
        <p:nvSpPr>
          <p:cNvPr id="29" name="Rectangle 28"/>
          <p:cNvSpPr/>
          <p:nvPr/>
        </p:nvSpPr>
        <p:spPr>
          <a:xfrm>
            <a:off x="654724" y="985584"/>
            <a:ext cx="1384995" cy="276999"/>
          </a:xfrm>
          <a:prstGeom prst="rect">
            <a:avLst/>
          </a:prstGeom>
        </p:spPr>
        <p:txBody>
          <a:bodyPr wrap="none" lIns="0" tIns="0" rIns="0" bIns="0" anchor="ctr">
            <a:spAutoFit/>
          </a:bodyPr>
          <a:lstStyle/>
          <a:p>
            <a:r>
              <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30" name="Freeform 121"/>
          <p:cNvSpPr>
            <a:spLocks noEditPoints="1"/>
          </p:cNvSpPr>
          <p:nvPr/>
        </p:nvSpPr>
        <p:spPr bwMode="auto">
          <a:xfrm>
            <a:off x="4215886" y="2777913"/>
            <a:ext cx="513796" cy="59081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nvGrpSpPr>
          <p:cNvPr id="31" name="Group 30"/>
          <p:cNvGrpSpPr/>
          <p:nvPr/>
        </p:nvGrpSpPr>
        <p:grpSpPr>
          <a:xfrm>
            <a:off x="6076038" y="3253509"/>
            <a:ext cx="547315" cy="550221"/>
            <a:chOff x="7839075" y="1611313"/>
            <a:chExt cx="896938" cy="901700"/>
          </a:xfrm>
          <a:solidFill>
            <a:schemeClr val="bg1"/>
          </a:solidFill>
        </p:grpSpPr>
        <p:sp>
          <p:nvSpPr>
            <p:cNvPr id="32" name="Freeform 73"/>
            <p:cNvSpPr>
              <a:spLocks noEditPoints="1"/>
            </p:cNvSpPr>
            <p:nvPr/>
          </p:nvSpPr>
          <p:spPr bwMode="auto">
            <a:xfrm>
              <a:off x="7839075" y="1611313"/>
              <a:ext cx="896938" cy="901700"/>
            </a:xfrm>
            <a:custGeom>
              <a:avLst/>
              <a:gdLst/>
              <a:ahLst/>
              <a:cxnLst>
                <a:cxn ang="0">
                  <a:pos x="289" y="212"/>
                </a:cxn>
                <a:cxn ang="0">
                  <a:pos x="105" y="28"/>
                </a:cxn>
                <a:cxn ang="0">
                  <a:pos x="111" y="22"/>
                </a:cxn>
                <a:cxn ang="0">
                  <a:pos x="89" y="0"/>
                </a:cxn>
                <a:cxn ang="0">
                  <a:pos x="0" y="89"/>
                </a:cxn>
                <a:cxn ang="0">
                  <a:pos x="22" y="111"/>
                </a:cxn>
                <a:cxn ang="0">
                  <a:pos x="28" y="105"/>
                </a:cxn>
                <a:cxn ang="0">
                  <a:pos x="212" y="290"/>
                </a:cxn>
                <a:cxn ang="0">
                  <a:pos x="289" y="290"/>
                </a:cxn>
                <a:cxn ang="0">
                  <a:pos x="289" y="212"/>
                </a:cxn>
                <a:cxn ang="0">
                  <a:pos x="273" y="273"/>
                </a:cxn>
                <a:cxn ang="0">
                  <a:pos x="226" y="273"/>
                </a:cxn>
                <a:cxn ang="0">
                  <a:pos x="52" y="99"/>
                </a:cxn>
                <a:cxn ang="0">
                  <a:pos x="99" y="52"/>
                </a:cxn>
                <a:cxn ang="0">
                  <a:pos x="273" y="226"/>
                </a:cxn>
                <a:cxn ang="0">
                  <a:pos x="273" y="273"/>
                </a:cxn>
                <a:cxn ang="0">
                  <a:pos x="273" y="273"/>
                </a:cxn>
                <a:cxn ang="0">
                  <a:pos x="273" y="273"/>
                </a:cxn>
              </a:cxnLst>
              <a:rect l="0" t="0" r="r" b="b"/>
              <a:pathLst>
                <a:path w="310" h="311">
                  <a:moveTo>
                    <a:pt x="289" y="212"/>
                  </a:moveTo>
                  <a:cubicBezTo>
                    <a:pt x="105" y="28"/>
                    <a:pt x="105" y="28"/>
                    <a:pt x="105" y="28"/>
                  </a:cubicBezTo>
                  <a:cubicBezTo>
                    <a:pt x="111" y="22"/>
                    <a:pt x="111" y="22"/>
                    <a:pt x="111" y="22"/>
                  </a:cubicBezTo>
                  <a:cubicBezTo>
                    <a:pt x="89" y="0"/>
                    <a:pt x="89" y="0"/>
                    <a:pt x="89" y="0"/>
                  </a:cubicBezTo>
                  <a:cubicBezTo>
                    <a:pt x="0" y="89"/>
                    <a:pt x="0" y="89"/>
                    <a:pt x="0" y="89"/>
                  </a:cubicBezTo>
                  <a:cubicBezTo>
                    <a:pt x="22" y="111"/>
                    <a:pt x="22" y="111"/>
                    <a:pt x="22" y="111"/>
                  </a:cubicBezTo>
                  <a:cubicBezTo>
                    <a:pt x="28" y="105"/>
                    <a:pt x="28" y="105"/>
                    <a:pt x="28" y="105"/>
                  </a:cubicBezTo>
                  <a:cubicBezTo>
                    <a:pt x="212" y="290"/>
                    <a:pt x="212" y="290"/>
                    <a:pt x="212" y="290"/>
                  </a:cubicBezTo>
                  <a:cubicBezTo>
                    <a:pt x="233" y="311"/>
                    <a:pt x="268" y="311"/>
                    <a:pt x="289" y="290"/>
                  </a:cubicBezTo>
                  <a:cubicBezTo>
                    <a:pt x="310" y="268"/>
                    <a:pt x="310" y="234"/>
                    <a:pt x="289" y="212"/>
                  </a:cubicBezTo>
                  <a:close/>
                  <a:moveTo>
                    <a:pt x="273" y="273"/>
                  </a:moveTo>
                  <a:cubicBezTo>
                    <a:pt x="260" y="286"/>
                    <a:pt x="239" y="286"/>
                    <a:pt x="226" y="273"/>
                  </a:cubicBezTo>
                  <a:cubicBezTo>
                    <a:pt x="52" y="99"/>
                    <a:pt x="52" y="99"/>
                    <a:pt x="52" y="99"/>
                  </a:cubicBezTo>
                  <a:cubicBezTo>
                    <a:pt x="99" y="52"/>
                    <a:pt x="99" y="52"/>
                    <a:pt x="99" y="52"/>
                  </a:cubicBezTo>
                  <a:cubicBezTo>
                    <a:pt x="273" y="226"/>
                    <a:pt x="273" y="226"/>
                    <a:pt x="273" y="226"/>
                  </a:cubicBezTo>
                  <a:cubicBezTo>
                    <a:pt x="286" y="239"/>
                    <a:pt x="286" y="260"/>
                    <a:pt x="273" y="273"/>
                  </a:cubicBezTo>
                  <a:close/>
                  <a:moveTo>
                    <a:pt x="273" y="273"/>
                  </a:moveTo>
                  <a:cubicBezTo>
                    <a:pt x="273" y="273"/>
                    <a:pt x="273" y="273"/>
                    <a:pt x="273" y="273"/>
                  </a:cubicBezTo>
                </a:path>
              </a:pathLst>
            </a:custGeom>
            <a:grpFill/>
            <a:ln w="9525">
              <a:noFill/>
              <a:round/>
            </a:ln>
          </p:spPr>
          <p:txBody>
            <a:bodyPr vert="horz" wrap="square" lIns="91440" tIns="45720" rIns="91440" bIns="45720" numCol="1" anchor="t" anchorCtr="0" compatLnSpc="1"/>
            <a:lstStyle/>
            <a:p>
              <a:endParaRPr lang="en-US"/>
            </a:p>
          </p:txBody>
        </p:sp>
        <p:sp>
          <p:nvSpPr>
            <p:cNvPr id="33" name="Freeform 74"/>
            <p:cNvSpPr>
              <a:spLocks noEditPoints="1"/>
            </p:cNvSpPr>
            <p:nvPr/>
          </p:nvSpPr>
          <p:spPr bwMode="auto">
            <a:xfrm>
              <a:off x="8175625" y="1993900"/>
              <a:ext cx="447675" cy="403225"/>
            </a:xfrm>
            <a:custGeom>
              <a:avLst/>
              <a:gdLst/>
              <a:ahLst/>
              <a:cxnLst>
                <a:cxn ang="0">
                  <a:pos x="56" y="13"/>
                </a:cxn>
                <a:cxn ang="0">
                  <a:pos x="31" y="9"/>
                </a:cxn>
                <a:cxn ang="0">
                  <a:pos x="0" y="12"/>
                </a:cxn>
                <a:cxn ang="0">
                  <a:pos x="120" y="131"/>
                </a:cxn>
                <a:cxn ang="0">
                  <a:pos x="147" y="131"/>
                </a:cxn>
                <a:cxn ang="0">
                  <a:pos x="147" y="104"/>
                </a:cxn>
                <a:cxn ang="0">
                  <a:pos x="56" y="13"/>
                </a:cxn>
                <a:cxn ang="0">
                  <a:pos x="56" y="13"/>
                </a:cxn>
                <a:cxn ang="0">
                  <a:pos x="56" y="13"/>
                </a:cxn>
              </a:cxnLst>
              <a:rect l="0" t="0" r="r" b="b"/>
              <a:pathLst>
                <a:path w="155" h="139">
                  <a:moveTo>
                    <a:pt x="56" y="13"/>
                  </a:moveTo>
                  <a:cubicBezTo>
                    <a:pt x="56" y="13"/>
                    <a:pt x="42" y="0"/>
                    <a:pt x="31" y="9"/>
                  </a:cubicBezTo>
                  <a:cubicBezTo>
                    <a:pt x="19" y="18"/>
                    <a:pt x="0" y="12"/>
                    <a:pt x="0" y="12"/>
                  </a:cubicBezTo>
                  <a:cubicBezTo>
                    <a:pt x="120" y="131"/>
                    <a:pt x="120" y="131"/>
                    <a:pt x="120" y="131"/>
                  </a:cubicBezTo>
                  <a:cubicBezTo>
                    <a:pt x="127" y="139"/>
                    <a:pt x="139" y="139"/>
                    <a:pt x="147" y="131"/>
                  </a:cubicBezTo>
                  <a:cubicBezTo>
                    <a:pt x="155" y="124"/>
                    <a:pt x="155" y="111"/>
                    <a:pt x="147" y="104"/>
                  </a:cubicBezTo>
                  <a:lnTo>
                    <a:pt x="56" y="13"/>
                  </a:lnTo>
                  <a:close/>
                  <a:moveTo>
                    <a:pt x="56" y="13"/>
                  </a:moveTo>
                  <a:cubicBezTo>
                    <a:pt x="56" y="13"/>
                    <a:pt x="56" y="13"/>
                    <a:pt x="56" y="13"/>
                  </a:cubicBezTo>
                </a:path>
              </a:pathLst>
            </a:custGeom>
            <a:grpFill/>
            <a:ln w="9525">
              <a:noFill/>
              <a:round/>
            </a:ln>
          </p:spPr>
          <p:txBody>
            <a:bodyPr vert="horz" wrap="square" lIns="91440" tIns="45720" rIns="91440" bIns="45720" numCol="1" anchor="t" anchorCtr="0" compatLnSpc="1"/>
            <a:lstStyle/>
            <a:p>
              <a:endParaRPr lang="en-US"/>
            </a:p>
          </p:txBody>
        </p:sp>
      </p:grpSp>
      <p:sp>
        <p:nvSpPr>
          <p:cNvPr id="34" name="Freeform 30"/>
          <p:cNvSpPr/>
          <p:nvPr/>
        </p:nvSpPr>
        <p:spPr bwMode="auto">
          <a:xfrm>
            <a:off x="2297797" y="3216129"/>
            <a:ext cx="993018" cy="613450"/>
          </a:xfrm>
          <a:custGeom>
            <a:avLst/>
            <a:gdLst/>
            <a:ahLst/>
            <a:cxnLst>
              <a:cxn ang="0">
                <a:pos x="153" y="248"/>
              </a:cxn>
              <a:cxn ang="0">
                <a:pos x="153" y="248"/>
              </a:cxn>
              <a:cxn ang="0">
                <a:pos x="148" y="244"/>
              </a:cxn>
              <a:cxn ang="0">
                <a:pos x="139" y="61"/>
              </a:cxn>
              <a:cxn ang="0">
                <a:pos x="130" y="146"/>
              </a:cxn>
              <a:cxn ang="0">
                <a:pos x="125" y="150"/>
              </a:cxn>
              <a:cxn ang="0">
                <a:pos x="4" y="150"/>
              </a:cxn>
              <a:cxn ang="0">
                <a:pos x="0" y="145"/>
              </a:cxn>
              <a:cxn ang="0">
                <a:pos x="4" y="141"/>
              </a:cxn>
              <a:cxn ang="0">
                <a:pos x="121" y="141"/>
              </a:cxn>
              <a:cxn ang="0">
                <a:pos x="136" y="4"/>
              </a:cxn>
              <a:cxn ang="0">
                <a:pos x="141" y="0"/>
              </a:cxn>
              <a:cxn ang="0">
                <a:pos x="145" y="5"/>
              </a:cxn>
              <a:cxn ang="0">
                <a:pos x="155" y="198"/>
              </a:cxn>
              <a:cxn ang="0">
                <a:pos x="168" y="114"/>
              </a:cxn>
              <a:cxn ang="0">
                <a:pos x="172" y="110"/>
              </a:cxn>
              <a:cxn ang="0">
                <a:pos x="176" y="113"/>
              </a:cxn>
              <a:cxn ang="0">
                <a:pos x="188" y="160"/>
              </a:cxn>
              <a:cxn ang="0">
                <a:pos x="200" y="48"/>
              </a:cxn>
              <a:cxn ang="0">
                <a:pos x="204" y="44"/>
              </a:cxn>
              <a:cxn ang="0">
                <a:pos x="209" y="47"/>
              </a:cxn>
              <a:cxn ang="0">
                <a:pos x="225" y="155"/>
              </a:cxn>
              <a:cxn ang="0">
                <a:pos x="241" y="95"/>
              </a:cxn>
              <a:cxn ang="0">
                <a:pos x="246" y="91"/>
              </a:cxn>
              <a:cxn ang="0">
                <a:pos x="250" y="95"/>
              </a:cxn>
              <a:cxn ang="0">
                <a:pos x="255" y="153"/>
              </a:cxn>
              <a:cxn ang="0">
                <a:pos x="263" y="77"/>
              </a:cxn>
              <a:cxn ang="0">
                <a:pos x="267" y="73"/>
              </a:cxn>
              <a:cxn ang="0">
                <a:pos x="272" y="77"/>
              </a:cxn>
              <a:cxn ang="0">
                <a:pos x="285" y="145"/>
              </a:cxn>
              <a:cxn ang="0">
                <a:pos x="397" y="145"/>
              </a:cxn>
              <a:cxn ang="0">
                <a:pos x="402" y="149"/>
              </a:cxn>
              <a:cxn ang="0">
                <a:pos x="397" y="154"/>
              </a:cxn>
              <a:cxn ang="0">
                <a:pos x="282" y="154"/>
              </a:cxn>
              <a:cxn ang="0">
                <a:pos x="277" y="150"/>
              </a:cxn>
              <a:cxn ang="0">
                <a:pos x="269" y="107"/>
              </a:cxn>
              <a:cxn ang="0">
                <a:pos x="259" y="198"/>
              </a:cxn>
              <a:cxn ang="0">
                <a:pos x="254" y="202"/>
              </a:cxn>
              <a:cxn ang="0">
                <a:pos x="254" y="202"/>
              </a:cxn>
              <a:cxn ang="0">
                <a:pos x="250" y="198"/>
              </a:cxn>
              <a:cxn ang="0">
                <a:pos x="243" y="122"/>
              </a:cxn>
              <a:cxn ang="0">
                <a:pos x="228" y="179"/>
              </a:cxn>
              <a:cxn ang="0">
                <a:pos x="224" y="182"/>
              </a:cxn>
              <a:cxn ang="0">
                <a:pos x="219" y="178"/>
              </a:cxn>
              <a:cxn ang="0">
                <a:pos x="205" y="84"/>
              </a:cxn>
              <a:cxn ang="0">
                <a:pos x="194" y="187"/>
              </a:cxn>
              <a:cxn ang="0">
                <a:pos x="190" y="191"/>
              </a:cxn>
              <a:cxn ang="0">
                <a:pos x="185" y="187"/>
              </a:cxn>
              <a:cxn ang="0">
                <a:pos x="173" y="137"/>
              </a:cxn>
              <a:cxn ang="0">
                <a:pos x="157" y="244"/>
              </a:cxn>
              <a:cxn ang="0">
                <a:pos x="153" y="248"/>
              </a:cxn>
            </a:cxnLst>
            <a:rect l="0" t="0" r="r" b="b"/>
            <a:pathLst>
              <a:path w="402" h="248">
                <a:moveTo>
                  <a:pt x="153" y="248"/>
                </a:moveTo>
                <a:cubicBezTo>
                  <a:pt x="153" y="248"/>
                  <a:pt x="153" y="248"/>
                  <a:pt x="153" y="248"/>
                </a:cubicBezTo>
                <a:cubicBezTo>
                  <a:pt x="150" y="248"/>
                  <a:pt x="149" y="246"/>
                  <a:pt x="148" y="244"/>
                </a:cubicBezTo>
                <a:cubicBezTo>
                  <a:pt x="139" y="61"/>
                  <a:pt x="139" y="61"/>
                  <a:pt x="139" y="61"/>
                </a:cubicBezTo>
                <a:cubicBezTo>
                  <a:pt x="130" y="146"/>
                  <a:pt x="130" y="146"/>
                  <a:pt x="130" y="146"/>
                </a:cubicBezTo>
                <a:cubicBezTo>
                  <a:pt x="130" y="148"/>
                  <a:pt x="128" y="150"/>
                  <a:pt x="125" y="150"/>
                </a:cubicBezTo>
                <a:cubicBezTo>
                  <a:pt x="4" y="150"/>
                  <a:pt x="4" y="150"/>
                  <a:pt x="4" y="150"/>
                </a:cubicBezTo>
                <a:cubicBezTo>
                  <a:pt x="2" y="150"/>
                  <a:pt x="0" y="148"/>
                  <a:pt x="0" y="145"/>
                </a:cubicBezTo>
                <a:cubicBezTo>
                  <a:pt x="0" y="143"/>
                  <a:pt x="2" y="141"/>
                  <a:pt x="4" y="141"/>
                </a:cubicBezTo>
                <a:cubicBezTo>
                  <a:pt x="121" y="141"/>
                  <a:pt x="121" y="141"/>
                  <a:pt x="121" y="141"/>
                </a:cubicBezTo>
                <a:cubicBezTo>
                  <a:pt x="136" y="4"/>
                  <a:pt x="136" y="4"/>
                  <a:pt x="136" y="4"/>
                </a:cubicBezTo>
                <a:cubicBezTo>
                  <a:pt x="137" y="2"/>
                  <a:pt x="139" y="0"/>
                  <a:pt x="141" y="0"/>
                </a:cubicBezTo>
                <a:cubicBezTo>
                  <a:pt x="143" y="1"/>
                  <a:pt x="145" y="2"/>
                  <a:pt x="145" y="5"/>
                </a:cubicBezTo>
                <a:cubicBezTo>
                  <a:pt x="155" y="198"/>
                  <a:pt x="155" y="198"/>
                  <a:pt x="155" y="198"/>
                </a:cubicBezTo>
                <a:cubicBezTo>
                  <a:pt x="168" y="114"/>
                  <a:pt x="168" y="114"/>
                  <a:pt x="168" y="114"/>
                </a:cubicBezTo>
                <a:cubicBezTo>
                  <a:pt x="168" y="111"/>
                  <a:pt x="170" y="110"/>
                  <a:pt x="172" y="110"/>
                </a:cubicBezTo>
                <a:cubicBezTo>
                  <a:pt x="174" y="110"/>
                  <a:pt x="176" y="111"/>
                  <a:pt x="176" y="113"/>
                </a:cubicBezTo>
                <a:cubicBezTo>
                  <a:pt x="188" y="160"/>
                  <a:pt x="188" y="160"/>
                  <a:pt x="188" y="160"/>
                </a:cubicBezTo>
                <a:cubicBezTo>
                  <a:pt x="200" y="48"/>
                  <a:pt x="200" y="48"/>
                  <a:pt x="200" y="48"/>
                </a:cubicBezTo>
                <a:cubicBezTo>
                  <a:pt x="200" y="45"/>
                  <a:pt x="202" y="44"/>
                  <a:pt x="204" y="44"/>
                </a:cubicBezTo>
                <a:cubicBezTo>
                  <a:pt x="206" y="44"/>
                  <a:pt x="208" y="45"/>
                  <a:pt x="209" y="47"/>
                </a:cubicBezTo>
                <a:cubicBezTo>
                  <a:pt x="225" y="155"/>
                  <a:pt x="225" y="155"/>
                  <a:pt x="225" y="155"/>
                </a:cubicBezTo>
                <a:cubicBezTo>
                  <a:pt x="241" y="95"/>
                  <a:pt x="241" y="95"/>
                  <a:pt x="241" y="95"/>
                </a:cubicBezTo>
                <a:cubicBezTo>
                  <a:pt x="241" y="93"/>
                  <a:pt x="243" y="91"/>
                  <a:pt x="246" y="91"/>
                </a:cubicBezTo>
                <a:cubicBezTo>
                  <a:pt x="248" y="91"/>
                  <a:pt x="249" y="93"/>
                  <a:pt x="250" y="95"/>
                </a:cubicBezTo>
                <a:cubicBezTo>
                  <a:pt x="255" y="153"/>
                  <a:pt x="255" y="153"/>
                  <a:pt x="255" y="153"/>
                </a:cubicBezTo>
                <a:cubicBezTo>
                  <a:pt x="263" y="77"/>
                  <a:pt x="263" y="77"/>
                  <a:pt x="263" y="77"/>
                </a:cubicBezTo>
                <a:cubicBezTo>
                  <a:pt x="263" y="75"/>
                  <a:pt x="265" y="73"/>
                  <a:pt x="267" y="73"/>
                </a:cubicBezTo>
                <a:cubicBezTo>
                  <a:pt x="270" y="73"/>
                  <a:pt x="271" y="75"/>
                  <a:pt x="272" y="77"/>
                </a:cubicBezTo>
                <a:cubicBezTo>
                  <a:pt x="285" y="145"/>
                  <a:pt x="285" y="145"/>
                  <a:pt x="285" y="145"/>
                </a:cubicBezTo>
                <a:cubicBezTo>
                  <a:pt x="397" y="145"/>
                  <a:pt x="397" y="145"/>
                  <a:pt x="397" y="145"/>
                </a:cubicBezTo>
                <a:cubicBezTo>
                  <a:pt x="400" y="145"/>
                  <a:pt x="402" y="147"/>
                  <a:pt x="402" y="149"/>
                </a:cubicBezTo>
                <a:cubicBezTo>
                  <a:pt x="402" y="152"/>
                  <a:pt x="400" y="154"/>
                  <a:pt x="397" y="154"/>
                </a:cubicBezTo>
                <a:cubicBezTo>
                  <a:pt x="282" y="154"/>
                  <a:pt x="282" y="154"/>
                  <a:pt x="282" y="154"/>
                </a:cubicBezTo>
                <a:cubicBezTo>
                  <a:pt x="280" y="154"/>
                  <a:pt x="278" y="152"/>
                  <a:pt x="277" y="150"/>
                </a:cubicBezTo>
                <a:cubicBezTo>
                  <a:pt x="269" y="107"/>
                  <a:pt x="269" y="107"/>
                  <a:pt x="269" y="107"/>
                </a:cubicBezTo>
                <a:cubicBezTo>
                  <a:pt x="259" y="198"/>
                  <a:pt x="259" y="198"/>
                  <a:pt x="259" y="198"/>
                </a:cubicBezTo>
                <a:cubicBezTo>
                  <a:pt x="258" y="201"/>
                  <a:pt x="257" y="202"/>
                  <a:pt x="254" y="202"/>
                </a:cubicBezTo>
                <a:cubicBezTo>
                  <a:pt x="254" y="202"/>
                  <a:pt x="254" y="202"/>
                  <a:pt x="254" y="202"/>
                </a:cubicBezTo>
                <a:cubicBezTo>
                  <a:pt x="252" y="202"/>
                  <a:pt x="250" y="201"/>
                  <a:pt x="250" y="198"/>
                </a:cubicBezTo>
                <a:cubicBezTo>
                  <a:pt x="243" y="122"/>
                  <a:pt x="243" y="122"/>
                  <a:pt x="243" y="122"/>
                </a:cubicBezTo>
                <a:cubicBezTo>
                  <a:pt x="228" y="179"/>
                  <a:pt x="228" y="179"/>
                  <a:pt x="228" y="179"/>
                </a:cubicBezTo>
                <a:cubicBezTo>
                  <a:pt x="228" y="181"/>
                  <a:pt x="226" y="182"/>
                  <a:pt x="224" y="182"/>
                </a:cubicBezTo>
                <a:cubicBezTo>
                  <a:pt x="221" y="182"/>
                  <a:pt x="220" y="180"/>
                  <a:pt x="219" y="178"/>
                </a:cubicBezTo>
                <a:cubicBezTo>
                  <a:pt x="205" y="84"/>
                  <a:pt x="205" y="84"/>
                  <a:pt x="205" y="84"/>
                </a:cubicBezTo>
                <a:cubicBezTo>
                  <a:pt x="194" y="187"/>
                  <a:pt x="194" y="187"/>
                  <a:pt x="194" y="187"/>
                </a:cubicBezTo>
                <a:cubicBezTo>
                  <a:pt x="194" y="189"/>
                  <a:pt x="192" y="191"/>
                  <a:pt x="190" y="191"/>
                </a:cubicBezTo>
                <a:cubicBezTo>
                  <a:pt x="188" y="191"/>
                  <a:pt x="186" y="190"/>
                  <a:pt x="185" y="187"/>
                </a:cubicBezTo>
                <a:cubicBezTo>
                  <a:pt x="173" y="137"/>
                  <a:pt x="173" y="137"/>
                  <a:pt x="173" y="137"/>
                </a:cubicBezTo>
                <a:cubicBezTo>
                  <a:pt x="157" y="244"/>
                  <a:pt x="157" y="244"/>
                  <a:pt x="157" y="244"/>
                </a:cubicBezTo>
                <a:cubicBezTo>
                  <a:pt x="157" y="246"/>
                  <a:pt x="155" y="248"/>
                  <a:pt x="153" y="248"/>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35" name="TextBox 34"/>
          <p:cNvSpPr txBox="1"/>
          <p:nvPr/>
        </p:nvSpPr>
        <p:spPr>
          <a:xfrm>
            <a:off x="3666287" y="3368723"/>
            <a:ext cx="1612995" cy="584775"/>
          </a:xfrm>
          <a:prstGeom prst="rect">
            <a:avLst/>
          </a:prstGeom>
          <a:noFill/>
        </p:spPr>
        <p:txBody>
          <a:bodyPr wrap="square" rtlCol="0">
            <a:spAutoFit/>
          </a:bodyPr>
          <a:lstStyle/>
          <a:p>
            <a:pPr algn="ctr"/>
            <a:r>
              <a:rPr lang="zh-CN" altLang="en-US" sz="1200" dirty="0">
                <a:solidFill>
                  <a:schemeClr val="bg1"/>
                </a:solidFill>
                <a:latin typeface="时尚中黑简体" panose="01010104010101010101" pitchFamily="2" charset="-122"/>
                <a:ea typeface="时尚中黑简体" panose="01010104010101010101" pitchFamily="2" charset="-122"/>
              </a:rPr>
              <a:t>输入标题字</a:t>
            </a:r>
          </a:p>
          <a:p>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6" name="TextBox 35"/>
          <p:cNvSpPr txBox="1"/>
          <p:nvPr/>
        </p:nvSpPr>
        <p:spPr>
          <a:xfrm>
            <a:off x="5543198" y="3803730"/>
            <a:ext cx="1612995" cy="738664"/>
          </a:xfrm>
          <a:prstGeom prst="rect">
            <a:avLst/>
          </a:prstGeom>
          <a:noFill/>
        </p:spPr>
        <p:txBody>
          <a:bodyPr wrap="square" rtlCol="0">
            <a:spAutoFit/>
          </a:bodyPr>
          <a:lstStyle/>
          <a:p>
            <a:pPr algn="ctr"/>
            <a:r>
              <a:rPr lang="zh-CN" altLang="en-US" sz="1200" dirty="0">
                <a:solidFill>
                  <a:schemeClr val="bg1"/>
                </a:solidFill>
                <a:latin typeface="时尚中黑简体" panose="01010104010101010101" pitchFamily="2" charset="-122"/>
                <a:ea typeface="时尚中黑简体" panose="01010104010101010101" pitchFamily="2" charset="-122"/>
              </a:rPr>
              <a:t>输入标题字</a:t>
            </a:r>
          </a:p>
          <a:p>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ctr"/>
            <a:endParaRPr lang="en-US" sz="1000" dirty="0">
              <a:solidFill>
                <a:schemeClr val="bg1"/>
              </a:solidFill>
            </a:endParaRPr>
          </a:p>
        </p:txBody>
      </p:sp>
      <p:sp>
        <p:nvSpPr>
          <p:cNvPr id="37" name="TextBox 36"/>
          <p:cNvSpPr txBox="1"/>
          <p:nvPr/>
        </p:nvSpPr>
        <p:spPr>
          <a:xfrm>
            <a:off x="1987808" y="3771972"/>
            <a:ext cx="1612995" cy="738664"/>
          </a:xfrm>
          <a:prstGeom prst="rect">
            <a:avLst/>
          </a:prstGeom>
          <a:noFill/>
        </p:spPr>
        <p:txBody>
          <a:bodyPr wrap="square" rtlCol="0">
            <a:spAutoFit/>
          </a:bodyPr>
          <a:lstStyle/>
          <a:p>
            <a:pPr algn="ctr"/>
            <a:r>
              <a:rPr lang="zh-CN" altLang="en-US" sz="1200" dirty="0">
                <a:solidFill>
                  <a:schemeClr val="bg1"/>
                </a:solidFill>
                <a:latin typeface="时尚中黑简体" panose="01010104010101010101" pitchFamily="2" charset="-122"/>
                <a:ea typeface="时尚中黑简体" panose="01010104010101010101" pitchFamily="2" charset="-122"/>
              </a:rPr>
              <a:t>输入标题字</a:t>
            </a:r>
          </a:p>
          <a:p>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8" name="Text Placeholder 3"/>
          <p:cNvSpPr txBox="1"/>
          <p:nvPr/>
        </p:nvSpPr>
        <p:spPr>
          <a:xfrm>
            <a:off x="1352245" y="1933876"/>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a:ln>
                  <a:noFill/>
                </a:ln>
                <a:solidFill>
                  <a:srgbClr val="00AAE6"/>
                </a:solidFill>
                <a:effectLst/>
                <a:uLnTx/>
                <a:uFillTx/>
                <a:latin typeface="汉仪菱心体简" panose="02010609000101010101" pitchFamily="49" charset="-122"/>
                <a:ea typeface="汉仪菱心体简" panose="02010609000101010101" pitchFamily="49" charset="-122"/>
              </a:rPr>
              <a:t>50%</a:t>
            </a:r>
          </a:p>
        </p:txBody>
      </p:sp>
      <p:sp>
        <p:nvSpPr>
          <p:cNvPr id="39" name="Text Placeholder 3"/>
          <p:cNvSpPr txBox="1"/>
          <p:nvPr/>
        </p:nvSpPr>
        <p:spPr>
          <a:xfrm>
            <a:off x="3660562" y="1933876"/>
            <a:ext cx="820739"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a:ln>
                  <a:noFill/>
                </a:ln>
                <a:solidFill>
                  <a:srgbClr val="37C5E1"/>
                </a:solidFill>
                <a:effectLst/>
                <a:uLnTx/>
                <a:uFillTx/>
                <a:latin typeface="汉仪菱心体简" panose="02010609000101010101" pitchFamily="49" charset="-122"/>
                <a:ea typeface="汉仪菱心体简" panose="02010609000101010101" pitchFamily="49" charset="-122"/>
              </a:rPr>
              <a:t>60%</a:t>
            </a:r>
          </a:p>
        </p:txBody>
      </p:sp>
      <p:sp>
        <p:nvSpPr>
          <p:cNvPr id="40" name="Text Placeholder 3"/>
          <p:cNvSpPr txBox="1"/>
          <p:nvPr/>
        </p:nvSpPr>
        <p:spPr>
          <a:xfrm>
            <a:off x="6903065" y="1933876"/>
            <a:ext cx="820739"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a:ln>
                  <a:noFill/>
                </a:ln>
                <a:solidFill>
                  <a:srgbClr val="25C6FF"/>
                </a:solidFill>
                <a:effectLst/>
                <a:uLnTx/>
                <a:uFillTx/>
                <a:latin typeface="汉仪菱心体简" panose="02010609000101010101" pitchFamily="49" charset="-122"/>
                <a:ea typeface="汉仪菱心体简" panose="02010609000101010101" pitchFamily="49" charset="-122"/>
              </a:rPr>
              <a:t>30%</a:t>
            </a:r>
          </a:p>
        </p:txBody>
      </p:sp>
      <p:sp>
        <p:nvSpPr>
          <p:cNvPr id="41"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42"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4" accel="50000" decel="5000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2" presetClass="entr" presetSubtype="2" accel="50000" decel="5000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1+#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2" accel="50000" decel="5000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4" accel="50000" decel="5000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2" presetClass="entr" presetSubtype="2" accel="50000" decel="5000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1+#ppt_w/2"/>
                                          </p:val>
                                        </p:tav>
                                        <p:tav tm="100000">
                                          <p:val>
                                            <p:strVal val="#ppt_x"/>
                                          </p:val>
                                        </p:tav>
                                      </p:tavLst>
                                    </p:anim>
                                    <p:anim calcmode="lin" valueType="num">
                                      <p:cBhvr additive="base">
                                        <p:cTn id="46" dur="500" fill="hold"/>
                                        <p:tgtEl>
                                          <p:spTgt spid="39"/>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 presetClass="entr" presetSubtype="2" accel="50000" decel="5000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1+#ppt_w/2"/>
                                          </p:val>
                                        </p:tav>
                                        <p:tav tm="100000">
                                          <p:val>
                                            <p:strVal val="#ppt_x"/>
                                          </p:val>
                                        </p:tav>
                                      </p:tavLst>
                                    </p:anim>
                                    <p:anim calcmode="lin" valueType="num">
                                      <p:cBhvr additive="base">
                                        <p:cTn id="51" dur="500" fill="hold"/>
                                        <p:tgtEl>
                                          <p:spTgt spid="14"/>
                                        </p:tgtEl>
                                        <p:attrNameLst>
                                          <p:attrName>ppt_y</p:attrName>
                                        </p:attrNameLst>
                                      </p:cBhvr>
                                      <p:tavLst>
                                        <p:tav tm="0">
                                          <p:val>
                                            <p:strVal val="#ppt_y"/>
                                          </p:val>
                                        </p:tav>
                                        <p:tav tm="100000">
                                          <p:val>
                                            <p:strVal val="#ppt_y"/>
                                          </p:val>
                                        </p:tav>
                                      </p:tavLst>
                                    </p:anim>
                                  </p:childTnLst>
                                </p:cTn>
                              </p:par>
                              <p:par>
                                <p:cTn id="52" presetID="2" presetClass="entr" presetSubtype="4" accel="50000" decel="5000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par>
                                <p:cTn id="62" presetID="2" presetClass="entr" presetSubtype="2" accel="50000" decel="5000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1+#ppt_w/2"/>
                                          </p:val>
                                        </p:tav>
                                        <p:tav tm="100000">
                                          <p:val>
                                            <p:strVal val="#ppt_x"/>
                                          </p:val>
                                        </p:tav>
                                      </p:tavLst>
                                    </p:anim>
                                    <p:anim calcmode="lin" valueType="num">
                                      <p:cBhvr additive="base">
                                        <p:cTn id="65" dur="500" fill="hold"/>
                                        <p:tgtEl>
                                          <p:spTgt spid="40"/>
                                        </p:tgtEl>
                                        <p:attrNameLst>
                                          <p:attrName>ppt_y</p:attrName>
                                        </p:attrNameLst>
                                      </p:cBhvr>
                                      <p:tavLst>
                                        <p:tav tm="0">
                                          <p:val>
                                            <p:strVal val="#ppt_y"/>
                                          </p:val>
                                        </p:tav>
                                        <p:tav tm="100000">
                                          <p:val>
                                            <p:strVal val="#ppt_y"/>
                                          </p:val>
                                        </p:tav>
                                      </p:tavLst>
                                    </p:anim>
                                  </p:childTnLst>
                                </p:cTn>
                              </p:par>
                            </p:childTnLst>
                          </p:cTn>
                        </p:par>
                        <p:par>
                          <p:cTn id="66" fill="hold">
                            <p:stCondLst>
                              <p:cond delay="3500"/>
                            </p:stCondLst>
                            <p:childTnLst>
                              <p:par>
                                <p:cTn id="67" presetID="53" presetClass="entr" presetSubtype="16"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Effect transition="in" filter="fade">
                                      <p:cBhvr>
                                        <p:cTn id="71" dur="500"/>
                                        <p:tgtEl>
                                          <p:spTgt spid="8"/>
                                        </p:tgtEl>
                                      </p:cBhvr>
                                    </p:animEffect>
                                  </p:childTnLst>
                                </p:cTn>
                              </p:par>
                            </p:childTnLst>
                          </p:cTn>
                        </p:par>
                        <p:par>
                          <p:cTn id="72" fill="hold">
                            <p:stCondLst>
                              <p:cond delay="4000"/>
                            </p:stCondLst>
                            <p:childTnLst>
                              <p:par>
                                <p:cTn id="73" presetID="53" presetClass="entr" presetSubtype="16"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p:cTn id="75" dur="500" fill="hold"/>
                                        <p:tgtEl>
                                          <p:spTgt spid="34"/>
                                        </p:tgtEl>
                                        <p:attrNameLst>
                                          <p:attrName>ppt_w</p:attrName>
                                        </p:attrNameLst>
                                      </p:cBhvr>
                                      <p:tavLst>
                                        <p:tav tm="0">
                                          <p:val>
                                            <p:fltVal val="0"/>
                                          </p:val>
                                        </p:tav>
                                        <p:tav tm="100000">
                                          <p:val>
                                            <p:strVal val="#ppt_w"/>
                                          </p:val>
                                        </p:tav>
                                      </p:tavLst>
                                    </p:anim>
                                    <p:anim calcmode="lin" valueType="num">
                                      <p:cBhvr>
                                        <p:cTn id="76" dur="500" fill="hold"/>
                                        <p:tgtEl>
                                          <p:spTgt spid="34"/>
                                        </p:tgtEl>
                                        <p:attrNameLst>
                                          <p:attrName>ppt_h</p:attrName>
                                        </p:attrNameLst>
                                      </p:cBhvr>
                                      <p:tavLst>
                                        <p:tav tm="0">
                                          <p:val>
                                            <p:fltVal val="0"/>
                                          </p:val>
                                        </p:tav>
                                        <p:tav tm="100000">
                                          <p:val>
                                            <p:strVal val="#ppt_h"/>
                                          </p:val>
                                        </p:tav>
                                      </p:tavLst>
                                    </p:anim>
                                    <p:animEffect transition="in" filter="fade">
                                      <p:cBhvr>
                                        <p:cTn id="77" dur="500"/>
                                        <p:tgtEl>
                                          <p:spTgt spid="34"/>
                                        </p:tgtEl>
                                      </p:cBhvr>
                                    </p:animEffect>
                                  </p:childTnLst>
                                </p:cTn>
                              </p:par>
                              <p:par>
                                <p:cTn id="78" presetID="2" presetClass="entr" presetSubtype="4" accel="50000" decel="5000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ppt_x"/>
                                          </p:val>
                                        </p:tav>
                                        <p:tav tm="100000">
                                          <p:val>
                                            <p:strVal val="#ppt_x"/>
                                          </p:val>
                                        </p:tav>
                                      </p:tavLst>
                                    </p:anim>
                                    <p:anim calcmode="lin" valueType="num">
                                      <p:cBhvr additive="base">
                                        <p:cTn id="81" dur="500" fill="hold"/>
                                        <p:tgtEl>
                                          <p:spTgt spid="37"/>
                                        </p:tgtEl>
                                        <p:attrNameLst>
                                          <p:attrName>ppt_y</p:attrName>
                                        </p:attrNameLst>
                                      </p:cBhvr>
                                      <p:tavLst>
                                        <p:tav tm="0">
                                          <p:val>
                                            <p:strVal val="1+#ppt_h/2"/>
                                          </p:val>
                                        </p:tav>
                                        <p:tav tm="100000">
                                          <p:val>
                                            <p:strVal val="#ppt_y"/>
                                          </p:val>
                                        </p:tav>
                                      </p:tavLst>
                                    </p:anim>
                                  </p:childTnLst>
                                </p:cTn>
                              </p:par>
                            </p:childTnLst>
                          </p:cTn>
                        </p:par>
                        <p:par>
                          <p:cTn id="82" fill="hold">
                            <p:stCondLst>
                              <p:cond delay="4500"/>
                            </p:stCondLst>
                            <p:childTnLst>
                              <p:par>
                                <p:cTn id="83" presetID="53" presetClass="entr" presetSubtype="16" fill="hold" nodeType="after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500" fill="hold"/>
                                        <p:tgtEl>
                                          <p:spTgt spid="9"/>
                                        </p:tgtEl>
                                        <p:attrNameLst>
                                          <p:attrName>ppt_w</p:attrName>
                                        </p:attrNameLst>
                                      </p:cBhvr>
                                      <p:tavLst>
                                        <p:tav tm="0">
                                          <p:val>
                                            <p:fltVal val="0"/>
                                          </p:val>
                                        </p:tav>
                                        <p:tav tm="100000">
                                          <p:val>
                                            <p:strVal val="#ppt_w"/>
                                          </p:val>
                                        </p:tav>
                                      </p:tavLst>
                                    </p:anim>
                                    <p:anim calcmode="lin" valueType="num">
                                      <p:cBhvr>
                                        <p:cTn id="86" dur="500" fill="hold"/>
                                        <p:tgtEl>
                                          <p:spTgt spid="9"/>
                                        </p:tgtEl>
                                        <p:attrNameLst>
                                          <p:attrName>ppt_h</p:attrName>
                                        </p:attrNameLst>
                                      </p:cBhvr>
                                      <p:tavLst>
                                        <p:tav tm="0">
                                          <p:val>
                                            <p:fltVal val="0"/>
                                          </p:val>
                                        </p:tav>
                                        <p:tav tm="100000">
                                          <p:val>
                                            <p:strVal val="#ppt_h"/>
                                          </p:val>
                                        </p:tav>
                                      </p:tavLst>
                                    </p:anim>
                                    <p:animEffect transition="in" filter="fade">
                                      <p:cBhvr>
                                        <p:cTn id="87" dur="500"/>
                                        <p:tgtEl>
                                          <p:spTgt spid="9"/>
                                        </p:tgtEl>
                                      </p:cBhvr>
                                    </p:animEffect>
                                  </p:childTnLst>
                                </p:cTn>
                              </p:par>
                            </p:childTnLst>
                          </p:cTn>
                        </p:par>
                        <p:par>
                          <p:cTn id="88" fill="hold">
                            <p:stCondLst>
                              <p:cond delay="5000"/>
                            </p:stCondLst>
                            <p:childTnLst>
                              <p:par>
                                <p:cTn id="89" presetID="53" presetClass="entr" presetSubtype="16"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fill="hold"/>
                                        <p:tgtEl>
                                          <p:spTgt spid="30"/>
                                        </p:tgtEl>
                                        <p:attrNameLst>
                                          <p:attrName>ppt_w</p:attrName>
                                        </p:attrNameLst>
                                      </p:cBhvr>
                                      <p:tavLst>
                                        <p:tav tm="0">
                                          <p:val>
                                            <p:fltVal val="0"/>
                                          </p:val>
                                        </p:tav>
                                        <p:tav tm="100000">
                                          <p:val>
                                            <p:strVal val="#ppt_w"/>
                                          </p:val>
                                        </p:tav>
                                      </p:tavLst>
                                    </p:anim>
                                    <p:anim calcmode="lin" valueType="num">
                                      <p:cBhvr>
                                        <p:cTn id="92" dur="500" fill="hold"/>
                                        <p:tgtEl>
                                          <p:spTgt spid="30"/>
                                        </p:tgtEl>
                                        <p:attrNameLst>
                                          <p:attrName>ppt_h</p:attrName>
                                        </p:attrNameLst>
                                      </p:cBhvr>
                                      <p:tavLst>
                                        <p:tav tm="0">
                                          <p:val>
                                            <p:fltVal val="0"/>
                                          </p:val>
                                        </p:tav>
                                        <p:tav tm="100000">
                                          <p:val>
                                            <p:strVal val="#ppt_h"/>
                                          </p:val>
                                        </p:tav>
                                      </p:tavLst>
                                    </p:anim>
                                    <p:animEffect transition="in" filter="fade">
                                      <p:cBhvr>
                                        <p:cTn id="93" dur="500"/>
                                        <p:tgtEl>
                                          <p:spTgt spid="30"/>
                                        </p:tgtEl>
                                      </p:cBhvr>
                                    </p:animEffect>
                                  </p:childTnLst>
                                </p:cTn>
                              </p:par>
                              <p:par>
                                <p:cTn id="94" presetID="2" presetClass="entr" presetSubtype="4" accel="50000" decel="50000" fill="hold" nodeType="with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ppt_x"/>
                                          </p:val>
                                        </p:tav>
                                        <p:tav tm="100000">
                                          <p:val>
                                            <p:strVal val="#ppt_x"/>
                                          </p:val>
                                        </p:tav>
                                      </p:tavLst>
                                    </p:anim>
                                    <p:anim calcmode="lin" valueType="num">
                                      <p:cBhvr additive="base">
                                        <p:cTn id="97" dur="500" fill="hold"/>
                                        <p:tgtEl>
                                          <p:spTgt spid="3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53" presetClass="entr" presetSubtype="16"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p:cTn id="101" dur="500" fill="hold"/>
                                        <p:tgtEl>
                                          <p:spTgt spid="10"/>
                                        </p:tgtEl>
                                        <p:attrNameLst>
                                          <p:attrName>ppt_w</p:attrName>
                                        </p:attrNameLst>
                                      </p:cBhvr>
                                      <p:tavLst>
                                        <p:tav tm="0">
                                          <p:val>
                                            <p:fltVal val="0"/>
                                          </p:val>
                                        </p:tav>
                                        <p:tav tm="100000">
                                          <p:val>
                                            <p:strVal val="#ppt_w"/>
                                          </p:val>
                                        </p:tav>
                                      </p:tavLst>
                                    </p:anim>
                                    <p:anim calcmode="lin" valueType="num">
                                      <p:cBhvr>
                                        <p:cTn id="102" dur="500" fill="hold"/>
                                        <p:tgtEl>
                                          <p:spTgt spid="10"/>
                                        </p:tgtEl>
                                        <p:attrNameLst>
                                          <p:attrName>ppt_h</p:attrName>
                                        </p:attrNameLst>
                                      </p:cBhvr>
                                      <p:tavLst>
                                        <p:tav tm="0">
                                          <p:val>
                                            <p:fltVal val="0"/>
                                          </p:val>
                                        </p:tav>
                                        <p:tav tm="100000">
                                          <p:val>
                                            <p:strVal val="#ppt_h"/>
                                          </p:val>
                                        </p:tav>
                                      </p:tavLst>
                                    </p:anim>
                                    <p:animEffect transition="in" filter="fade">
                                      <p:cBhvr>
                                        <p:cTn id="103" dur="500"/>
                                        <p:tgtEl>
                                          <p:spTgt spid="10"/>
                                        </p:tgtEl>
                                      </p:cBhvr>
                                    </p:animEffect>
                                  </p:childTnLst>
                                </p:cTn>
                              </p:par>
                            </p:childTnLst>
                          </p:cTn>
                        </p:par>
                        <p:par>
                          <p:cTn id="104" fill="hold">
                            <p:stCondLst>
                              <p:cond delay="6000"/>
                            </p:stCondLst>
                            <p:childTnLst>
                              <p:par>
                                <p:cTn id="105" presetID="53" presetClass="entr" presetSubtype="16"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500" fill="hold"/>
                                        <p:tgtEl>
                                          <p:spTgt spid="31"/>
                                        </p:tgtEl>
                                        <p:attrNameLst>
                                          <p:attrName>ppt_w</p:attrName>
                                        </p:attrNameLst>
                                      </p:cBhvr>
                                      <p:tavLst>
                                        <p:tav tm="0">
                                          <p:val>
                                            <p:fltVal val="0"/>
                                          </p:val>
                                        </p:tav>
                                        <p:tav tm="100000">
                                          <p:val>
                                            <p:strVal val="#ppt_w"/>
                                          </p:val>
                                        </p:tav>
                                      </p:tavLst>
                                    </p:anim>
                                    <p:anim calcmode="lin" valueType="num">
                                      <p:cBhvr>
                                        <p:cTn id="108" dur="500" fill="hold"/>
                                        <p:tgtEl>
                                          <p:spTgt spid="31"/>
                                        </p:tgtEl>
                                        <p:attrNameLst>
                                          <p:attrName>ppt_h</p:attrName>
                                        </p:attrNameLst>
                                      </p:cBhvr>
                                      <p:tavLst>
                                        <p:tav tm="0">
                                          <p:val>
                                            <p:fltVal val="0"/>
                                          </p:val>
                                        </p:tav>
                                        <p:tav tm="100000">
                                          <p:val>
                                            <p:strVal val="#ppt_h"/>
                                          </p:val>
                                        </p:tav>
                                      </p:tavLst>
                                    </p:anim>
                                    <p:animEffect transition="in" filter="fade">
                                      <p:cBhvr>
                                        <p:cTn id="109" dur="500"/>
                                        <p:tgtEl>
                                          <p:spTgt spid="31"/>
                                        </p:tgtEl>
                                      </p:cBhvr>
                                    </p:animEffect>
                                  </p:childTnLst>
                                </p:cTn>
                              </p:par>
                              <p:par>
                                <p:cTn id="110" presetID="2" presetClass="entr" presetSubtype="4" accel="50000" decel="50000" fill="hold" nodeType="with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additive="base">
                                        <p:cTn id="112" dur="500" fill="hold"/>
                                        <p:tgtEl>
                                          <p:spTgt spid="36"/>
                                        </p:tgtEl>
                                        <p:attrNameLst>
                                          <p:attrName>ppt_x</p:attrName>
                                        </p:attrNameLst>
                                      </p:cBhvr>
                                      <p:tavLst>
                                        <p:tav tm="0">
                                          <p:val>
                                            <p:strVal val="#ppt_x"/>
                                          </p:val>
                                        </p:tav>
                                        <p:tav tm="100000">
                                          <p:val>
                                            <p:strVal val="#ppt_x"/>
                                          </p:val>
                                        </p:tav>
                                      </p:tavLst>
                                    </p:anim>
                                    <p:anim calcmode="lin" valueType="num">
                                      <p:cBhvr additive="base">
                                        <p:cTn id="1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4839326" y="1391316"/>
            <a:ext cx="1057635" cy="3000130"/>
            <a:chOff x="4839326" y="1246789"/>
            <a:chExt cx="1057635" cy="3000130"/>
          </a:xfrm>
          <a:solidFill>
            <a:schemeClr val="bg1">
              <a:lumMod val="75000"/>
            </a:schemeClr>
          </a:solidFill>
        </p:grpSpPr>
        <p:sp>
          <p:nvSpPr>
            <p:cNvPr id="5" name="Freeform 25"/>
            <p:cNvSpPr/>
            <p:nvPr/>
          </p:nvSpPr>
          <p:spPr bwMode="auto">
            <a:xfrm>
              <a:off x="5364642" y="1246789"/>
              <a:ext cx="532319" cy="3000130"/>
            </a:xfrm>
            <a:custGeom>
              <a:avLst/>
              <a:gdLst/>
              <a:ahLst/>
              <a:cxnLst>
                <a:cxn ang="0">
                  <a:pos x="0" y="0"/>
                </a:cxn>
                <a:cxn ang="0">
                  <a:pos x="0" y="341"/>
                </a:cxn>
                <a:cxn ang="0">
                  <a:pos x="12" y="395"/>
                </a:cxn>
                <a:cxn ang="0">
                  <a:pos x="33" y="470"/>
                </a:cxn>
                <a:cxn ang="0">
                  <a:pos x="41" y="505"/>
                </a:cxn>
                <a:cxn ang="0">
                  <a:pos x="55" y="577"/>
                </a:cxn>
                <a:cxn ang="0">
                  <a:pos x="54" y="619"/>
                </a:cxn>
                <a:cxn ang="0">
                  <a:pos x="67" y="628"/>
                </a:cxn>
                <a:cxn ang="0">
                  <a:pos x="90" y="621"/>
                </a:cxn>
                <a:cxn ang="0">
                  <a:pos x="76" y="604"/>
                </a:cxn>
                <a:cxn ang="0">
                  <a:pos x="79" y="548"/>
                </a:cxn>
                <a:cxn ang="0">
                  <a:pos x="66" y="469"/>
                </a:cxn>
                <a:cxn ang="0">
                  <a:pos x="63" y="441"/>
                </a:cxn>
                <a:cxn ang="0">
                  <a:pos x="62" y="405"/>
                </a:cxn>
                <a:cxn ang="0">
                  <a:pos x="61" y="315"/>
                </a:cxn>
                <a:cxn ang="0">
                  <a:pos x="48" y="226"/>
                </a:cxn>
                <a:cxn ang="0">
                  <a:pos x="60" y="191"/>
                </a:cxn>
                <a:cxn ang="0">
                  <a:pos x="67" y="222"/>
                </a:cxn>
                <a:cxn ang="0">
                  <a:pos x="85" y="293"/>
                </a:cxn>
                <a:cxn ang="0">
                  <a:pos x="87" y="325"/>
                </a:cxn>
                <a:cxn ang="0">
                  <a:pos x="85" y="342"/>
                </a:cxn>
                <a:cxn ang="0">
                  <a:pos x="86" y="350"/>
                </a:cxn>
                <a:cxn ang="0">
                  <a:pos x="82" y="351"/>
                </a:cxn>
                <a:cxn ang="0">
                  <a:pos x="87" y="364"/>
                </a:cxn>
                <a:cxn ang="0">
                  <a:pos x="104" y="358"/>
                </a:cxn>
                <a:cxn ang="0">
                  <a:pos x="111" y="344"/>
                </a:cxn>
                <a:cxn ang="0">
                  <a:pos x="107" y="323"/>
                </a:cxn>
                <a:cxn ang="0">
                  <a:pos x="105" y="280"/>
                </a:cxn>
                <a:cxn ang="0">
                  <a:pos x="95" y="220"/>
                </a:cxn>
                <a:cxn ang="0">
                  <a:pos x="85" y="162"/>
                </a:cxn>
                <a:cxn ang="0">
                  <a:pos x="60" y="106"/>
                </a:cxn>
                <a:cxn ang="0">
                  <a:pos x="21" y="74"/>
                </a:cxn>
                <a:cxn ang="0">
                  <a:pos x="23" y="64"/>
                </a:cxn>
                <a:cxn ang="0">
                  <a:pos x="26" y="63"/>
                </a:cxn>
                <a:cxn ang="0">
                  <a:pos x="30" y="54"/>
                </a:cxn>
                <a:cxn ang="0">
                  <a:pos x="29" y="39"/>
                </a:cxn>
                <a:cxn ang="0">
                  <a:pos x="25" y="10"/>
                </a:cxn>
                <a:cxn ang="0">
                  <a:pos x="0" y="0"/>
                </a:cxn>
              </a:cxnLst>
              <a:rect l="0" t="0" r="r" b="b"/>
              <a:pathLst>
                <a:path w="112" h="629">
                  <a:moveTo>
                    <a:pt x="0" y="0"/>
                  </a:moveTo>
                  <a:cubicBezTo>
                    <a:pt x="0" y="341"/>
                    <a:pt x="0" y="341"/>
                    <a:pt x="0" y="341"/>
                  </a:cubicBezTo>
                  <a:cubicBezTo>
                    <a:pt x="0" y="341"/>
                    <a:pt x="3" y="374"/>
                    <a:pt x="12" y="395"/>
                  </a:cubicBezTo>
                  <a:cubicBezTo>
                    <a:pt x="20" y="416"/>
                    <a:pt x="25" y="459"/>
                    <a:pt x="33" y="470"/>
                  </a:cubicBezTo>
                  <a:cubicBezTo>
                    <a:pt x="42" y="481"/>
                    <a:pt x="40" y="490"/>
                    <a:pt x="41" y="505"/>
                  </a:cubicBezTo>
                  <a:cubicBezTo>
                    <a:pt x="42" y="520"/>
                    <a:pt x="55" y="557"/>
                    <a:pt x="55" y="577"/>
                  </a:cubicBezTo>
                  <a:cubicBezTo>
                    <a:pt x="56" y="597"/>
                    <a:pt x="53" y="612"/>
                    <a:pt x="54" y="619"/>
                  </a:cubicBezTo>
                  <a:cubicBezTo>
                    <a:pt x="54" y="627"/>
                    <a:pt x="55" y="629"/>
                    <a:pt x="67" y="628"/>
                  </a:cubicBezTo>
                  <a:cubicBezTo>
                    <a:pt x="78" y="626"/>
                    <a:pt x="92" y="627"/>
                    <a:pt x="90" y="621"/>
                  </a:cubicBezTo>
                  <a:cubicBezTo>
                    <a:pt x="88" y="616"/>
                    <a:pt x="76" y="617"/>
                    <a:pt x="76" y="604"/>
                  </a:cubicBezTo>
                  <a:cubicBezTo>
                    <a:pt x="75" y="591"/>
                    <a:pt x="75" y="585"/>
                    <a:pt x="79" y="548"/>
                  </a:cubicBezTo>
                  <a:cubicBezTo>
                    <a:pt x="82" y="511"/>
                    <a:pt x="78" y="483"/>
                    <a:pt x="66" y="469"/>
                  </a:cubicBezTo>
                  <a:cubicBezTo>
                    <a:pt x="66" y="469"/>
                    <a:pt x="68" y="453"/>
                    <a:pt x="63" y="441"/>
                  </a:cubicBezTo>
                  <a:cubicBezTo>
                    <a:pt x="58" y="429"/>
                    <a:pt x="61" y="424"/>
                    <a:pt x="62" y="405"/>
                  </a:cubicBezTo>
                  <a:cubicBezTo>
                    <a:pt x="62" y="387"/>
                    <a:pt x="67" y="352"/>
                    <a:pt x="61" y="315"/>
                  </a:cubicBezTo>
                  <a:cubicBezTo>
                    <a:pt x="56" y="277"/>
                    <a:pt x="43" y="243"/>
                    <a:pt x="48" y="226"/>
                  </a:cubicBezTo>
                  <a:cubicBezTo>
                    <a:pt x="54" y="209"/>
                    <a:pt x="60" y="191"/>
                    <a:pt x="60" y="191"/>
                  </a:cubicBezTo>
                  <a:cubicBezTo>
                    <a:pt x="60" y="191"/>
                    <a:pt x="67" y="212"/>
                    <a:pt x="67" y="222"/>
                  </a:cubicBezTo>
                  <a:cubicBezTo>
                    <a:pt x="67" y="232"/>
                    <a:pt x="78" y="278"/>
                    <a:pt x="85" y="293"/>
                  </a:cubicBezTo>
                  <a:cubicBezTo>
                    <a:pt x="92" y="308"/>
                    <a:pt x="89" y="320"/>
                    <a:pt x="87" y="325"/>
                  </a:cubicBezTo>
                  <a:cubicBezTo>
                    <a:pt x="85" y="330"/>
                    <a:pt x="83" y="337"/>
                    <a:pt x="85" y="342"/>
                  </a:cubicBezTo>
                  <a:cubicBezTo>
                    <a:pt x="86" y="347"/>
                    <a:pt x="86" y="350"/>
                    <a:pt x="86" y="350"/>
                  </a:cubicBezTo>
                  <a:cubicBezTo>
                    <a:pt x="86" y="350"/>
                    <a:pt x="84" y="348"/>
                    <a:pt x="82" y="351"/>
                  </a:cubicBezTo>
                  <a:cubicBezTo>
                    <a:pt x="81" y="353"/>
                    <a:pt x="82" y="360"/>
                    <a:pt x="87" y="364"/>
                  </a:cubicBezTo>
                  <a:cubicBezTo>
                    <a:pt x="93" y="368"/>
                    <a:pt x="98" y="365"/>
                    <a:pt x="104" y="358"/>
                  </a:cubicBezTo>
                  <a:cubicBezTo>
                    <a:pt x="109" y="352"/>
                    <a:pt x="112" y="351"/>
                    <a:pt x="111" y="344"/>
                  </a:cubicBezTo>
                  <a:cubicBezTo>
                    <a:pt x="110" y="337"/>
                    <a:pt x="108" y="329"/>
                    <a:pt x="107" y="323"/>
                  </a:cubicBezTo>
                  <a:cubicBezTo>
                    <a:pt x="107" y="317"/>
                    <a:pt x="106" y="297"/>
                    <a:pt x="105" y="280"/>
                  </a:cubicBezTo>
                  <a:cubicBezTo>
                    <a:pt x="104" y="263"/>
                    <a:pt x="101" y="238"/>
                    <a:pt x="95" y="220"/>
                  </a:cubicBezTo>
                  <a:cubicBezTo>
                    <a:pt x="88" y="201"/>
                    <a:pt x="83" y="176"/>
                    <a:pt x="85" y="162"/>
                  </a:cubicBezTo>
                  <a:cubicBezTo>
                    <a:pt x="86" y="148"/>
                    <a:pt x="87" y="112"/>
                    <a:pt x="60" y="106"/>
                  </a:cubicBezTo>
                  <a:cubicBezTo>
                    <a:pt x="34" y="100"/>
                    <a:pt x="21" y="91"/>
                    <a:pt x="21" y="74"/>
                  </a:cubicBezTo>
                  <a:cubicBezTo>
                    <a:pt x="21" y="74"/>
                    <a:pt x="21" y="68"/>
                    <a:pt x="23" y="64"/>
                  </a:cubicBezTo>
                  <a:cubicBezTo>
                    <a:pt x="23" y="64"/>
                    <a:pt x="24" y="65"/>
                    <a:pt x="26" y="63"/>
                  </a:cubicBezTo>
                  <a:cubicBezTo>
                    <a:pt x="27" y="62"/>
                    <a:pt x="27" y="57"/>
                    <a:pt x="30" y="54"/>
                  </a:cubicBezTo>
                  <a:cubicBezTo>
                    <a:pt x="33" y="50"/>
                    <a:pt x="35" y="41"/>
                    <a:pt x="29" y="39"/>
                  </a:cubicBezTo>
                  <a:cubicBezTo>
                    <a:pt x="29" y="39"/>
                    <a:pt x="32" y="19"/>
                    <a:pt x="25" y="10"/>
                  </a:cubicBezTo>
                  <a:cubicBezTo>
                    <a:pt x="18" y="1"/>
                    <a:pt x="0"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6" name="Freeform 26"/>
            <p:cNvSpPr/>
            <p:nvPr/>
          </p:nvSpPr>
          <p:spPr bwMode="auto">
            <a:xfrm>
              <a:off x="4839326" y="1246789"/>
              <a:ext cx="534654" cy="3000130"/>
            </a:xfrm>
            <a:custGeom>
              <a:avLst/>
              <a:gdLst/>
              <a:ahLst/>
              <a:cxnLst>
                <a:cxn ang="0">
                  <a:pos x="112" y="0"/>
                </a:cxn>
                <a:cxn ang="0">
                  <a:pos x="112" y="341"/>
                </a:cxn>
                <a:cxn ang="0">
                  <a:pos x="100" y="395"/>
                </a:cxn>
                <a:cxn ang="0">
                  <a:pos x="78" y="470"/>
                </a:cxn>
                <a:cxn ang="0">
                  <a:pos x="71" y="505"/>
                </a:cxn>
                <a:cxn ang="0">
                  <a:pos x="56" y="577"/>
                </a:cxn>
                <a:cxn ang="0">
                  <a:pos x="58" y="619"/>
                </a:cxn>
                <a:cxn ang="0">
                  <a:pos x="45" y="628"/>
                </a:cxn>
                <a:cxn ang="0">
                  <a:pos x="22" y="621"/>
                </a:cxn>
                <a:cxn ang="0">
                  <a:pos x="36" y="604"/>
                </a:cxn>
                <a:cxn ang="0">
                  <a:pos x="33" y="548"/>
                </a:cxn>
                <a:cxn ang="0">
                  <a:pos x="45" y="469"/>
                </a:cxn>
                <a:cxn ang="0">
                  <a:pos x="49" y="441"/>
                </a:cxn>
                <a:cxn ang="0">
                  <a:pos x="50" y="405"/>
                </a:cxn>
                <a:cxn ang="0">
                  <a:pos x="50" y="315"/>
                </a:cxn>
                <a:cxn ang="0">
                  <a:pos x="63" y="226"/>
                </a:cxn>
                <a:cxn ang="0">
                  <a:pos x="52" y="191"/>
                </a:cxn>
                <a:cxn ang="0">
                  <a:pos x="45" y="222"/>
                </a:cxn>
                <a:cxn ang="0">
                  <a:pos x="27" y="293"/>
                </a:cxn>
                <a:cxn ang="0">
                  <a:pos x="24" y="325"/>
                </a:cxn>
                <a:cxn ang="0">
                  <a:pos x="27" y="342"/>
                </a:cxn>
                <a:cxn ang="0">
                  <a:pos x="26" y="350"/>
                </a:cxn>
                <a:cxn ang="0">
                  <a:pos x="29" y="351"/>
                </a:cxn>
                <a:cxn ang="0">
                  <a:pos x="24" y="364"/>
                </a:cxn>
                <a:cxn ang="0">
                  <a:pos x="8" y="358"/>
                </a:cxn>
                <a:cxn ang="0">
                  <a:pos x="1" y="344"/>
                </a:cxn>
                <a:cxn ang="0">
                  <a:pos x="4" y="323"/>
                </a:cxn>
                <a:cxn ang="0">
                  <a:pos x="7" y="280"/>
                </a:cxn>
                <a:cxn ang="0">
                  <a:pos x="17" y="220"/>
                </a:cxn>
                <a:cxn ang="0">
                  <a:pos x="27" y="162"/>
                </a:cxn>
                <a:cxn ang="0">
                  <a:pos x="51" y="106"/>
                </a:cxn>
                <a:cxn ang="0">
                  <a:pos x="91" y="74"/>
                </a:cxn>
                <a:cxn ang="0">
                  <a:pos x="89" y="64"/>
                </a:cxn>
                <a:cxn ang="0">
                  <a:pos x="86" y="63"/>
                </a:cxn>
                <a:cxn ang="0">
                  <a:pos x="81" y="54"/>
                </a:cxn>
                <a:cxn ang="0">
                  <a:pos x="83" y="39"/>
                </a:cxn>
                <a:cxn ang="0">
                  <a:pos x="87" y="10"/>
                </a:cxn>
                <a:cxn ang="0">
                  <a:pos x="112" y="0"/>
                </a:cxn>
              </a:cxnLst>
              <a:rect l="0" t="0" r="r" b="b"/>
              <a:pathLst>
                <a:path w="112" h="629">
                  <a:moveTo>
                    <a:pt x="112" y="0"/>
                  </a:moveTo>
                  <a:cubicBezTo>
                    <a:pt x="112" y="341"/>
                    <a:pt x="112" y="341"/>
                    <a:pt x="112" y="341"/>
                  </a:cubicBezTo>
                  <a:cubicBezTo>
                    <a:pt x="112" y="341"/>
                    <a:pt x="109" y="374"/>
                    <a:pt x="100" y="395"/>
                  </a:cubicBezTo>
                  <a:cubicBezTo>
                    <a:pt x="91" y="416"/>
                    <a:pt x="87" y="459"/>
                    <a:pt x="78" y="470"/>
                  </a:cubicBezTo>
                  <a:cubicBezTo>
                    <a:pt x="70" y="481"/>
                    <a:pt x="72" y="490"/>
                    <a:pt x="71" y="505"/>
                  </a:cubicBezTo>
                  <a:cubicBezTo>
                    <a:pt x="70" y="520"/>
                    <a:pt x="57" y="557"/>
                    <a:pt x="56" y="577"/>
                  </a:cubicBezTo>
                  <a:cubicBezTo>
                    <a:pt x="56" y="597"/>
                    <a:pt x="58" y="612"/>
                    <a:pt x="58" y="619"/>
                  </a:cubicBezTo>
                  <a:cubicBezTo>
                    <a:pt x="58" y="627"/>
                    <a:pt x="56" y="629"/>
                    <a:pt x="45" y="628"/>
                  </a:cubicBezTo>
                  <a:cubicBezTo>
                    <a:pt x="33" y="626"/>
                    <a:pt x="19" y="627"/>
                    <a:pt x="22" y="621"/>
                  </a:cubicBezTo>
                  <a:cubicBezTo>
                    <a:pt x="24" y="616"/>
                    <a:pt x="35" y="617"/>
                    <a:pt x="36" y="604"/>
                  </a:cubicBezTo>
                  <a:cubicBezTo>
                    <a:pt x="37" y="591"/>
                    <a:pt x="36" y="585"/>
                    <a:pt x="33" y="548"/>
                  </a:cubicBezTo>
                  <a:cubicBezTo>
                    <a:pt x="30" y="511"/>
                    <a:pt x="34" y="483"/>
                    <a:pt x="45" y="469"/>
                  </a:cubicBezTo>
                  <a:cubicBezTo>
                    <a:pt x="45" y="469"/>
                    <a:pt x="44" y="453"/>
                    <a:pt x="49" y="441"/>
                  </a:cubicBezTo>
                  <a:cubicBezTo>
                    <a:pt x="54" y="429"/>
                    <a:pt x="51" y="424"/>
                    <a:pt x="50" y="405"/>
                  </a:cubicBezTo>
                  <a:cubicBezTo>
                    <a:pt x="49" y="387"/>
                    <a:pt x="45" y="352"/>
                    <a:pt x="50" y="315"/>
                  </a:cubicBezTo>
                  <a:cubicBezTo>
                    <a:pt x="56" y="277"/>
                    <a:pt x="69" y="243"/>
                    <a:pt x="63" y="226"/>
                  </a:cubicBezTo>
                  <a:cubicBezTo>
                    <a:pt x="58" y="209"/>
                    <a:pt x="52" y="191"/>
                    <a:pt x="52" y="191"/>
                  </a:cubicBezTo>
                  <a:cubicBezTo>
                    <a:pt x="52" y="191"/>
                    <a:pt x="44" y="212"/>
                    <a:pt x="45" y="222"/>
                  </a:cubicBezTo>
                  <a:cubicBezTo>
                    <a:pt x="45" y="232"/>
                    <a:pt x="34" y="278"/>
                    <a:pt x="27" y="293"/>
                  </a:cubicBezTo>
                  <a:cubicBezTo>
                    <a:pt x="19" y="308"/>
                    <a:pt x="22" y="320"/>
                    <a:pt x="24" y="325"/>
                  </a:cubicBezTo>
                  <a:cubicBezTo>
                    <a:pt x="27" y="330"/>
                    <a:pt x="28" y="337"/>
                    <a:pt x="27" y="342"/>
                  </a:cubicBezTo>
                  <a:cubicBezTo>
                    <a:pt x="25" y="347"/>
                    <a:pt x="26" y="350"/>
                    <a:pt x="26" y="350"/>
                  </a:cubicBezTo>
                  <a:cubicBezTo>
                    <a:pt x="26" y="350"/>
                    <a:pt x="28" y="348"/>
                    <a:pt x="29" y="351"/>
                  </a:cubicBezTo>
                  <a:cubicBezTo>
                    <a:pt x="31" y="353"/>
                    <a:pt x="30" y="360"/>
                    <a:pt x="24" y="364"/>
                  </a:cubicBezTo>
                  <a:cubicBezTo>
                    <a:pt x="19" y="368"/>
                    <a:pt x="14" y="365"/>
                    <a:pt x="8" y="358"/>
                  </a:cubicBezTo>
                  <a:cubicBezTo>
                    <a:pt x="3" y="352"/>
                    <a:pt x="0" y="351"/>
                    <a:pt x="1" y="344"/>
                  </a:cubicBezTo>
                  <a:cubicBezTo>
                    <a:pt x="2" y="337"/>
                    <a:pt x="4" y="329"/>
                    <a:pt x="4" y="323"/>
                  </a:cubicBezTo>
                  <a:cubicBezTo>
                    <a:pt x="5" y="317"/>
                    <a:pt x="5" y="297"/>
                    <a:pt x="7" y="280"/>
                  </a:cubicBezTo>
                  <a:cubicBezTo>
                    <a:pt x="8" y="263"/>
                    <a:pt x="11" y="238"/>
                    <a:pt x="17" y="220"/>
                  </a:cubicBezTo>
                  <a:cubicBezTo>
                    <a:pt x="23" y="201"/>
                    <a:pt x="29" y="176"/>
                    <a:pt x="27" y="162"/>
                  </a:cubicBezTo>
                  <a:cubicBezTo>
                    <a:pt x="25" y="148"/>
                    <a:pt x="25" y="112"/>
                    <a:pt x="51" y="106"/>
                  </a:cubicBezTo>
                  <a:cubicBezTo>
                    <a:pt x="78" y="100"/>
                    <a:pt x="91" y="91"/>
                    <a:pt x="91" y="74"/>
                  </a:cubicBezTo>
                  <a:cubicBezTo>
                    <a:pt x="91" y="74"/>
                    <a:pt x="91" y="68"/>
                    <a:pt x="89" y="64"/>
                  </a:cubicBezTo>
                  <a:cubicBezTo>
                    <a:pt x="89" y="64"/>
                    <a:pt x="87" y="65"/>
                    <a:pt x="86" y="63"/>
                  </a:cubicBezTo>
                  <a:cubicBezTo>
                    <a:pt x="84" y="62"/>
                    <a:pt x="84" y="57"/>
                    <a:pt x="81" y="54"/>
                  </a:cubicBezTo>
                  <a:cubicBezTo>
                    <a:pt x="78" y="50"/>
                    <a:pt x="76" y="41"/>
                    <a:pt x="83" y="39"/>
                  </a:cubicBezTo>
                  <a:cubicBezTo>
                    <a:pt x="83" y="39"/>
                    <a:pt x="80" y="19"/>
                    <a:pt x="87" y="10"/>
                  </a:cubicBezTo>
                  <a:cubicBezTo>
                    <a:pt x="94" y="1"/>
                    <a:pt x="112" y="0"/>
                    <a:pt x="112" y="0"/>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95" name="Group 94"/>
          <p:cNvGrpSpPr/>
          <p:nvPr/>
        </p:nvGrpSpPr>
        <p:grpSpPr>
          <a:xfrm>
            <a:off x="3247039" y="1391316"/>
            <a:ext cx="1188379" cy="2995461"/>
            <a:chOff x="3247039" y="1246789"/>
            <a:chExt cx="1188379" cy="2995461"/>
          </a:xfrm>
          <a:solidFill>
            <a:schemeClr val="bg1">
              <a:lumMod val="75000"/>
            </a:schemeClr>
          </a:solidFill>
        </p:grpSpPr>
        <p:sp>
          <p:nvSpPr>
            <p:cNvPr id="7" name="Freeform 27"/>
            <p:cNvSpPr/>
            <p:nvPr/>
          </p:nvSpPr>
          <p:spPr bwMode="auto">
            <a:xfrm>
              <a:off x="3247039" y="1246789"/>
              <a:ext cx="593022" cy="2995461"/>
            </a:xfrm>
            <a:custGeom>
              <a:avLst/>
              <a:gdLst/>
              <a:ahLst/>
              <a:cxnLst>
                <a:cxn ang="0">
                  <a:pos x="97" y="37"/>
                </a:cxn>
                <a:cxn ang="0">
                  <a:pos x="96" y="54"/>
                </a:cxn>
                <a:cxn ang="0">
                  <a:pos x="99" y="59"/>
                </a:cxn>
                <a:cxn ang="0">
                  <a:pos x="108" y="78"/>
                </a:cxn>
                <a:cxn ang="0">
                  <a:pos x="60" y="118"/>
                </a:cxn>
                <a:cxn ang="0">
                  <a:pos x="47" y="180"/>
                </a:cxn>
                <a:cxn ang="0">
                  <a:pos x="33" y="254"/>
                </a:cxn>
                <a:cxn ang="0">
                  <a:pos x="24" y="301"/>
                </a:cxn>
                <a:cxn ang="0">
                  <a:pos x="11" y="311"/>
                </a:cxn>
                <a:cxn ang="0">
                  <a:pos x="5" y="323"/>
                </a:cxn>
                <a:cxn ang="0">
                  <a:pos x="13" y="321"/>
                </a:cxn>
                <a:cxn ang="0">
                  <a:pos x="2" y="346"/>
                </a:cxn>
                <a:cxn ang="0">
                  <a:pos x="4" y="351"/>
                </a:cxn>
                <a:cxn ang="0">
                  <a:pos x="15" y="332"/>
                </a:cxn>
                <a:cxn ang="0">
                  <a:pos x="11" y="355"/>
                </a:cxn>
                <a:cxn ang="0">
                  <a:pos x="22" y="333"/>
                </a:cxn>
                <a:cxn ang="0">
                  <a:pos x="20" y="354"/>
                </a:cxn>
                <a:cxn ang="0">
                  <a:pos x="28" y="333"/>
                </a:cxn>
                <a:cxn ang="0">
                  <a:pos x="28" y="349"/>
                </a:cxn>
                <a:cxn ang="0">
                  <a:pos x="35" y="333"/>
                </a:cxn>
                <a:cxn ang="0">
                  <a:pos x="40" y="306"/>
                </a:cxn>
                <a:cxn ang="0">
                  <a:pos x="65" y="228"/>
                </a:cxn>
                <a:cxn ang="0">
                  <a:pos x="76" y="169"/>
                </a:cxn>
                <a:cxn ang="0">
                  <a:pos x="80" y="254"/>
                </a:cxn>
                <a:cxn ang="0">
                  <a:pos x="68" y="341"/>
                </a:cxn>
                <a:cxn ang="0">
                  <a:pos x="76" y="462"/>
                </a:cxn>
                <a:cxn ang="0">
                  <a:pos x="86" y="575"/>
                </a:cxn>
                <a:cxn ang="0">
                  <a:pos x="81" y="619"/>
                </a:cxn>
                <a:cxn ang="0">
                  <a:pos x="85" y="628"/>
                </a:cxn>
                <a:cxn ang="0">
                  <a:pos x="106" y="628"/>
                </a:cxn>
                <a:cxn ang="0">
                  <a:pos x="109" y="607"/>
                </a:cxn>
                <a:cxn ang="0">
                  <a:pos x="106" y="558"/>
                </a:cxn>
                <a:cxn ang="0">
                  <a:pos x="110" y="479"/>
                </a:cxn>
                <a:cxn ang="0">
                  <a:pos x="115" y="418"/>
                </a:cxn>
                <a:cxn ang="0">
                  <a:pos x="125" y="326"/>
                </a:cxn>
                <a:cxn ang="0">
                  <a:pos x="125" y="0"/>
                </a:cxn>
                <a:cxn ang="0">
                  <a:pos x="97" y="37"/>
                </a:cxn>
              </a:cxnLst>
              <a:rect l="0" t="0" r="r" b="b"/>
              <a:pathLst>
                <a:path w="125" h="628">
                  <a:moveTo>
                    <a:pt x="97" y="37"/>
                  </a:moveTo>
                  <a:cubicBezTo>
                    <a:pt x="91" y="41"/>
                    <a:pt x="96" y="50"/>
                    <a:pt x="96" y="54"/>
                  </a:cubicBezTo>
                  <a:cubicBezTo>
                    <a:pt x="96" y="59"/>
                    <a:pt x="99" y="59"/>
                    <a:pt x="99" y="59"/>
                  </a:cubicBezTo>
                  <a:cubicBezTo>
                    <a:pt x="101" y="66"/>
                    <a:pt x="108" y="78"/>
                    <a:pt x="108" y="78"/>
                  </a:cubicBezTo>
                  <a:cubicBezTo>
                    <a:pt x="110" y="109"/>
                    <a:pt x="76" y="108"/>
                    <a:pt x="60" y="118"/>
                  </a:cubicBezTo>
                  <a:cubicBezTo>
                    <a:pt x="43" y="128"/>
                    <a:pt x="47" y="157"/>
                    <a:pt x="47" y="180"/>
                  </a:cubicBezTo>
                  <a:cubicBezTo>
                    <a:pt x="47" y="203"/>
                    <a:pt x="40" y="225"/>
                    <a:pt x="33" y="254"/>
                  </a:cubicBezTo>
                  <a:cubicBezTo>
                    <a:pt x="27" y="278"/>
                    <a:pt x="25" y="295"/>
                    <a:pt x="24" y="301"/>
                  </a:cubicBezTo>
                  <a:cubicBezTo>
                    <a:pt x="22" y="301"/>
                    <a:pt x="17" y="303"/>
                    <a:pt x="11" y="311"/>
                  </a:cubicBezTo>
                  <a:cubicBezTo>
                    <a:pt x="8" y="316"/>
                    <a:pt x="7" y="320"/>
                    <a:pt x="5" y="323"/>
                  </a:cubicBezTo>
                  <a:cubicBezTo>
                    <a:pt x="2" y="325"/>
                    <a:pt x="7" y="331"/>
                    <a:pt x="13" y="321"/>
                  </a:cubicBezTo>
                  <a:cubicBezTo>
                    <a:pt x="2" y="346"/>
                    <a:pt x="2" y="346"/>
                    <a:pt x="2" y="346"/>
                  </a:cubicBezTo>
                  <a:cubicBezTo>
                    <a:pt x="2" y="346"/>
                    <a:pt x="0" y="350"/>
                    <a:pt x="4" y="351"/>
                  </a:cubicBezTo>
                  <a:cubicBezTo>
                    <a:pt x="9" y="351"/>
                    <a:pt x="13" y="332"/>
                    <a:pt x="15" y="332"/>
                  </a:cubicBezTo>
                  <a:cubicBezTo>
                    <a:pt x="17" y="332"/>
                    <a:pt x="6" y="354"/>
                    <a:pt x="11" y="355"/>
                  </a:cubicBezTo>
                  <a:cubicBezTo>
                    <a:pt x="17" y="357"/>
                    <a:pt x="21" y="333"/>
                    <a:pt x="22" y="333"/>
                  </a:cubicBezTo>
                  <a:cubicBezTo>
                    <a:pt x="23" y="334"/>
                    <a:pt x="16" y="353"/>
                    <a:pt x="20" y="354"/>
                  </a:cubicBezTo>
                  <a:cubicBezTo>
                    <a:pt x="25" y="356"/>
                    <a:pt x="25" y="333"/>
                    <a:pt x="28" y="333"/>
                  </a:cubicBezTo>
                  <a:cubicBezTo>
                    <a:pt x="29" y="333"/>
                    <a:pt x="24" y="349"/>
                    <a:pt x="28" y="349"/>
                  </a:cubicBezTo>
                  <a:cubicBezTo>
                    <a:pt x="31" y="349"/>
                    <a:pt x="31" y="339"/>
                    <a:pt x="35" y="333"/>
                  </a:cubicBezTo>
                  <a:cubicBezTo>
                    <a:pt x="38" y="328"/>
                    <a:pt x="42" y="313"/>
                    <a:pt x="40" y="306"/>
                  </a:cubicBezTo>
                  <a:cubicBezTo>
                    <a:pt x="46" y="286"/>
                    <a:pt x="61" y="245"/>
                    <a:pt x="65" y="228"/>
                  </a:cubicBezTo>
                  <a:cubicBezTo>
                    <a:pt x="69" y="208"/>
                    <a:pt x="76" y="169"/>
                    <a:pt x="76" y="169"/>
                  </a:cubicBezTo>
                  <a:cubicBezTo>
                    <a:pt x="82" y="182"/>
                    <a:pt x="86" y="239"/>
                    <a:pt x="80" y="254"/>
                  </a:cubicBezTo>
                  <a:cubicBezTo>
                    <a:pt x="75" y="270"/>
                    <a:pt x="62" y="307"/>
                    <a:pt x="68" y="341"/>
                  </a:cubicBezTo>
                  <a:cubicBezTo>
                    <a:pt x="73" y="375"/>
                    <a:pt x="78" y="421"/>
                    <a:pt x="76" y="462"/>
                  </a:cubicBezTo>
                  <a:cubicBezTo>
                    <a:pt x="74" y="502"/>
                    <a:pt x="81" y="545"/>
                    <a:pt x="86" y="575"/>
                  </a:cubicBezTo>
                  <a:cubicBezTo>
                    <a:pt x="91" y="606"/>
                    <a:pt x="85" y="613"/>
                    <a:pt x="81" y="619"/>
                  </a:cubicBezTo>
                  <a:cubicBezTo>
                    <a:pt x="77" y="624"/>
                    <a:pt x="85" y="628"/>
                    <a:pt x="85" y="628"/>
                  </a:cubicBezTo>
                  <a:cubicBezTo>
                    <a:pt x="85" y="628"/>
                    <a:pt x="98" y="628"/>
                    <a:pt x="106" y="628"/>
                  </a:cubicBezTo>
                  <a:cubicBezTo>
                    <a:pt x="114" y="628"/>
                    <a:pt x="111" y="623"/>
                    <a:pt x="109" y="607"/>
                  </a:cubicBezTo>
                  <a:cubicBezTo>
                    <a:pt x="106" y="591"/>
                    <a:pt x="103" y="579"/>
                    <a:pt x="106" y="558"/>
                  </a:cubicBezTo>
                  <a:cubicBezTo>
                    <a:pt x="110" y="537"/>
                    <a:pt x="112" y="511"/>
                    <a:pt x="110" y="479"/>
                  </a:cubicBezTo>
                  <a:cubicBezTo>
                    <a:pt x="109" y="448"/>
                    <a:pt x="109" y="441"/>
                    <a:pt x="115" y="418"/>
                  </a:cubicBezTo>
                  <a:cubicBezTo>
                    <a:pt x="121" y="394"/>
                    <a:pt x="125" y="326"/>
                    <a:pt x="125" y="326"/>
                  </a:cubicBezTo>
                  <a:cubicBezTo>
                    <a:pt x="125" y="0"/>
                    <a:pt x="125" y="0"/>
                    <a:pt x="125" y="0"/>
                  </a:cubicBezTo>
                  <a:cubicBezTo>
                    <a:pt x="89" y="0"/>
                    <a:pt x="97" y="37"/>
                    <a:pt x="97" y="37"/>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28"/>
            <p:cNvSpPr/>
            <p:nvPr/>
          </p:nvSpPr>
          <p:spPr bwMode="auto">
            <a:xfrm>
              <a:off x="3840061" y="1246789"/>
              <a:ext cx="595357" cy="2995461"/>
            </a:xfrm>
            <a:custGeom>
              <a:avLst/>
              <a:gdLst/>
              <a:ahLst/>
              <a:cxnLst>
                <a:cxn ang="0">
                  <a:pos x="28" y="37"/>
                </a:cxn>
                <a:cxn ang="0">
                  <a:pos x="29" y="54"/>
                </a:cxn>
                <a:cxn ang="0">
                  <a:pos x="26" y="59"/>
                </a:cxn>
                <a:cxn ang="0">
                  <a:pos x="18" y="78"/>
                </a:cxn>
                <a:cxn ang="0">
                  <a:pos x="66" y="118"/>
                </a:cxn>
                <a:cxn ang="0">
                  <a:pos x="78" y="180"/>
                </a:cxn>
                <a:cxn ang="0">
                  <a:pos x="92" y="254"/>
                </a:cxn>
                <a:cxn ang="0">
                  <a:pos x="101" y="301"/>
                </a:cxn>
                <a:cxn ang="0">
                  <a:pos x="114" y="311"/>
                </a:cxn>
                <a:cxn ang="0">
                  <a:pos x="121" y="323"/>
                </a:cxn>
                <a:cxn ang="0">
                  <a:pos x="112" y="321"/>
                </a:cxn>
                <a:cxn ang="0">
                  <a:pos x="123" y="346"/>
                </a:cxn>
                <a:cxn ang="0">
                  <a:pos x="122" y="351"/>
                </a:cxn>
                <a:cxn ang="0">
                  <a:pos x="110" y="332"/>
                </a:cxn>
                <a:cxn ang="0">
                  <a:pos x="114" y="355"/>
                </a:cxn>
                <a:cxn ang="0">
                  <a:pos x="104" y="333"/>
                </a:cxn>
                <a:cxn ang="0">
                  <a:pos x="105" y="354"/>
                </a:cxn>
                <a:cxn ang="0">
                  <a:pos x="97" y="333"/>
                </a:cxn>
                <a:cxn ang="0">
                  <a:pos x="97" y="349"/>
                </a:cxn>
                <a:cxn ang="0">
                  <a:pos x="90" y="333"/>
                </a:cxn>
                <a:cxn ang="0">
                  <a:pos x="85" y="306"/>
                </a:cxn>
                <a:cxn ang="0">
                  <a:pos x="60" y="228"/>
                </a:cxn>
                <a:cxn ang="0">
                  <a:pos x="50" y="169"/>
                </a:cxn>
                <a:cxn ang="0">
                  <a:pos x="45" y="254"/>
                </a:cxn>
                <a:cxn ang="0">
                  <a:pos x="58" y="341"/>
                </a:cxn>
                <a:cxn ang="0">
                  <a:pos x="50" y="462"/>
                </a:cxn>
                <a:cxn ang="0">
                  <a:pos x="39" y="575"/>
                </a:cxn>
                <a:cxn ang="0">
                  <a:pos x="44" y="619"/>
                </a:cxn>
                <a:cxn ang="0">
                  <a:pos x="40" y="628"/>
                </a:cxn>
                <a:cxn ang="0">
                  <a:pos x="19" y="628"/>
                </a:cxn>
                <a:cxn ang="0">
                  <a:pos x="17" y="607"/>
                </a:cxn>
                <a:cxn ang="0">
                  <a:pos x="19" y="558"/>
                </a:cxn>
                <a:cxn ang="0">
                  <a:pos x="15" y="479"/>
                </a:cxn>
                <a:cxn ang="0">
                  <a:pos x="10" y="418"/>
                </a:cxn>
                <a:cxn ang="0">
                  <a:pos x="0" y="326"/>
                </a:cxn>
                <a:cxn ang="0">
                  <a:pos x="0" y="0"/>
                </a:cxn>
                <a:cxn ang="0">
                  <a:pos x="28" y="37"/>
                </a:cxn>
              </a:cxnLst>
              <a:rect l="0" t="0" r="r" b="b"/>
              <a:pathLst>
                <a:path w="125" h="628">
                  <a:moveTo>
                    <a:pt x="28" y="37"/>
                  </a:moveTo>
                  <a:cubicBezTo>
                    <a:pt x="34" y="41"/>
                    <a:pt x="30" y="50"/>
                    <a:pt x="29" y="54"/>
                  </a:cubicBezTo>
                  <a:cubicBezTo>
                    <a:pt x="29" y="59"/>
                    <a:pt x="26" y="59"/>
                    <a:pt x="26" y="59"/>
                  </a:cubicBezTo>
                  <a:cubicBezTo>
                    <a:pt x="24" y="66"/>
                    <a:pt x="18" y="78"/>
                    <a:pt x="18" y="78"/>
                  </a:cubicBezTo>
                  <a:cubicBezTo>
                    <a:pt x="15" y="109"/>
                    <a:pt x="49" y="108"/>
                    <a:pt x="66" y="118"/>
                  </a:cubicBezTo>
                  <a:cubicBezTo>
                    <a:pt x="82" y="128"/>
                    <a:pt x="78" y="157"/>
                    <a:pt x="78" y="180"/>
                  </a:cubicBezTo>
                  <a:cubicBezTo>
                    <a:pt x="78" y="203"/>
                    <a:pt x="86" y="225"/>
                    <a:pt x="92" y="254"/>
                  </a:cubicBezTo>
                  <a:cubicBezTo>
                    <a:pt x="98" y="278"/>
                    <a:pt x="100" y="295"/>
                    <a:pt x="101" y="301"/>
                  </a:cubicBezTo>
                  <a:cubicBezTo>
                    <a:pt x="103" y="301"/>
                    <a:pt x="108" y="303"/>
                    <a:pt x="114" y="311"/>
                  </a:cubicBezTo>
                  <a:cubicBezTo>
                    <a:pt x="117" y="316"/>
                    <a:pt x="118" y="320"/>
                    <a:pt x="121" y="323"/>
                  </a:cubicBezTo>
                  <a:cubicBezTo>
                    <a:pt x="123" y="325"/>
                    <a:pt x="118" y="331"/>
                    <a:pt x="112" y="321"/>
                  </a:cubicBezTo>
                  <a:cubicBezTo>
                    <a:pt x="123" y="346"/>
                    <a:pt x="123" y="346"/>
                    <a:pt x="123" y="346"/>
                  </a:cubicBezTo>
                  <a:cubicBezTo>
                    <a:pt x="123" y="346"/>
                    <a:pt x="125" y="350"/>
                    <a:pt x="122" y="351"/>
                  </a:cubicBezTo>
                  <a:cubicBezTo>
                    <a:pt x="117" y="351"/>
                    <a:pt x="112" y="332"/>
                    <a:pt x="110" y="332"/>
                  </a:cubicBezTo>
                  <a:cubicBezTo>
                    <a:pt x="109" y="332"/>
                    <a:pt x="119" y="354"/>
                    <a:pt x="114" y="355"/>
                  </a:cubicBezTo>
                  <a:cubicBezTo>
                    <a:pt x="108" y="357"/>
                    <a:pt x="105" y="333"/>
                    <a:pt x="104" y="333"/>
                  </a:cubicBezTo>
                  <a:cubicBezTo>
                    <a:pt x="102" y="334"/>
                    <a:pt x="110" y="353"/>
                    <a:pt x="105" y="354"/>
                  </a:cubicBezTo>
                  <a:cubicBezTo>
                    <a:pt x="100" y="356"/>
                    <a:pt x="100" y="333"/>
                    <a:pt x="97" y="333"/>
                  </a:cubicBezTo>
                  <a:cubicBezTo>
                    <a:pt x="96" y="333"/>
                    <a:pt x="101" y="349"/>
                    <a:pt x="97" y="349"/>
                  </a:cubicBezTo>
                  <a:cubicBezTo>
                    <a:pt x="94" y="349"/>
                    <a:pt x="94" y="339"/>
                    <a:pt x="90" y="333"/>
                  </a:cubicBezTo>
                  <a:cubicBezTo>
                    <a:pt x="87" y="328"/>
                    <a:pt x="83" y="313"/>
                    <a:pt x="85" y="306"/>
                  </a:cubicBezTo>
                  <a:cubicBezTo>
                    <a:pt x="79" y="286"/>
                    <a:pt x="64" y="245"/>
                    <a:pt x="60" y="228"/>
                  </a:cubicBezTo>
                  <a:cubicBezTo>
                    <a:pt x="56" y="208"/>
                    <a:pt x="50" y="169"/>
                    <a:pt x="50" y="169"/>
                  </a:cubicBezTo>
                  <a:cubicBezTo>
                    <a:pt x="43" y="182"/>
                    <a:pt x="40" y="239"/>
                    <a:pt x="45" y="254"/>
                  </a:cubicBezTo>
                  <a:cubicBezTo>
                    <a:pt x="50" y="270"/>
                    <a:pt x="63" y="307"/>
                    <a:pt x="58" y="341"/>
                  </a:cubicBezTo>
                  <a:cubicBezTo>
                    <a:pt x="52" y="375"/>
                    <a:pt x="48" y="421"/>
                    <a:pt x="50" y="462"/>
                  </a:cubicBezTo>
                  <a:cubicBezTo>
                    <a:pt x="51" y="502"/>
                    <a:pt x="45" y="545"/>
                    <a:pt x="39" y="575"/>
                  </a:cubicBezTo>
                  <a:cubicBezTo>
                    <a:pt x="34" y="606"/>
                    <a:pt x="40" y="613"/>
                    <a:pt x="44" y="619"/>
                  </a:cubicBezTo>
                  <a:cubicBezTo>
                    <a:pt x="48" y="624"/>
                    <a:pt x="40" y="628"/>
                    <a:pt x="40" y="628"/>
                  </a:cubicBezTo>
                  <a:cubicBezTo>
                    <a:pt x="40" y="628"/>
                    <a:pt x="27" y="628"/>
                    <a:pt x="19" y="628"/>
                  </a:cubicBezTo>
                  <a:cubicBezTo>
                    <a:pt x="12" y="628"/>
                    <a:pt x="14" y="623"/>
                    <a:pt x="17" y="607"/>
                  </a:cubicBezTo>
                  <a:cubicBezTo>
                    <a:pt x="19" y="591"/>
                    <a:pt x="22" y="579"/>
                    <a:pt x="19" y="558"/>
                  </a:cubicBezTo>
                  <a:cubicBezTo>
                    <a:pt x="16" y="537"/>
                    <a:pt x="13" y="511"/>
                    <a:pt x="15" y="479"/>
                  </a:cubicBezTo>
                  <a:cubicBezTo>
                    <a:pt x="17" y="448"/>
                    <a:pt x="16" y="441"/>
                    <a:pt x="10" y="418"/>
                  </a:cubicBezTo>
                  <a:cubicBezTo>
                    <a:pt x="4" y="394"/>
                    <a:pt x="0" y="326"/>
                    <a:pt x="0" y="326"/>
                  </a:cubicBezTo>
                  <a:cubicBezTo>
                    <a:pt x="0" y="0"/>
                    <a:pt x="0" y="0"/>
                    <a:pt x="0" y="0"/>
                  </a:cubicBezTo>
                  <a:cubicBezTo>
                    <a:pt x="36" y="0"/>
                    <a:pt x="28" y="37"/>
                    <a:pt x="28" y="37"/>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3" name="组合 2"/>
          <p:cNvGrpSpPr/>
          <p:nvPr/>
        </p:nvGrpSpPr>
        <p:grpSpPr>
          <a:xfrm>
            <a:off x="2613362" y="1333709"/>
            <a:ext cx="435510" cy="435510"/>
            <a:chOff x="2613362" y="1333709"/>
            <a:chExt cx="435510" cy="435510"/>
          </a:xfrm>
        </p:grpSpPr>
        <p:sp>
          <p:nvSpPr>
            <p:cNvPr id="23" name="Sev01"/>
            <p:cNvSpPr>
              <a:spLocks noChangeAspect="1"/>
            </p:cNvSpPr>
            <p:nvPr/>
          </p:nvSpPr>
          <p:spPr>
            <a:xfrm>
              <a:off x="2613362" y="1333709"/>
              <a:ext cx="435510" cy="43551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000" dirty="0">
                <a:ln>
                  <a:solidFill>
                    <a:srgbClr val="00AAE6"/>
                  </a:solidFill>
                </a:ln>
                <a:solidFill>
                  <a:schemeClr val="bg1"/>
                </a:solidFill>
                <a:latin typeface="FontAwesome" pitchFamily="2" charset="0"/>
              </a:endParaRPr>
            </a:p>
          </p:txBody>
        </p:sp>
        <p:grpSp>
          <p:nvGrpSpPr>
            <p:cNvPr id="22" name="Group 21"/>
            <p:cNvGrpSpPr/>
            <p:nvPr/>
          </p:nvGrpSpPr>
          <p:grpSpPr>
            <a:xfrm>
              <a:off x="2676621" y="1413365"/>
              <a:ext cx="308994" cy="276200"/>
              <a:chOff x="654728" y="1637315"/>
              <a:chExt cx="1229523" cy="1099029"/>
            </a:xfrm>
            <a:solidFill>
              <a:schemeClr val="accent1"/>
            </a:solidFill>
          </p:grpSpPr>
          <p:sp>
            <p:nvSpPr>
              <p:cNvPr id="20" name="Freeform 94"/>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solidFill>
                <a:schemeClr val="bg1"/>
              </a:solidFill>
              <a:ln w="9525">
                <a:solidFill>
                  <a:schemeClr val="bg1"/>
                </a:solidFill>
                <a:round/>
              </a:ln>
            </p:spPr>
            <p:txBody>
              <a:bodyPr vert="horz" wrap="square" lIns="91440" tIns="45720" rIns="91440" bIns="45720" numCol="1" anchor="t" anchorCtr="0" compatLnSpc="1"/>
              <a:lstStyle/>
              <a:p>
                <a:endParaRPr lang="en-US">
                  <a:solidFill>
                    <a:schemeClr val="accent1"/>
                  </a:solidFill>
                </a:endParaRPr>
              </a:p>
            </p:txBody>
          </p:sp>
          <p:sp>
            <p:nvSpPr>
              <p:cNvPr id="21" name="Freeform 95"/>
              <p:cNvSpPr/>
              <p:nvPr/>
            </p:nvSpPr>
            <p:spPr bwMode="auto">
              <a:xfrm>
                <a:off x="654728" y="1637315"/>
                <a:ext cx="1229523" cy="1099029"/>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chemeClr val="bg1"/>
              </a:solidFill>
              <a:ln w="9525">
                <a:solidFill>
                  <a:srgbClr val="37C5E1"/>
                </a:solidFill>
                <a:round/>
              </a:ln>
            </p:spPr>
            <p:txBody>
              <a:bodyPr vert="horz" wrap="square" lIns="91440" tIns="45720" rIns="91440" bIns="45720" numCol="1" anchor="t" anchorCtr="0" compatLnSpc="1"/>
              <a:lstStyle/>
              <a:p>
                <a:endParaRPr lang="en-US">
                  <a:solidFill>
                    <a:schemeClr val="accent1"/>
                  </a:solidFill>
                </a:endParaRPr>
              </a:p>
            </p:txBody>
          </p:sp>
        </p:grpSp>
      </p:grpSp>
      <p:grpSp>
        <p:nvGrpSpPr>
          <p:cNvPr id="27" name="Group 26"/>
          <p:cNvGrpSpPr>
            <a:grpSpLocks noChangeAspect="1"/>
          </p:cNvGrpSpPr>
          <p:nvPr/>
        </p:nvGrpSpPr>
        <p:grpSpPr>
          <a:xfrm>
            <a:off x="2613362" y="1861517"/>
            <a:ext cx="435510" cy="435510"/>
            <a:chOff x="1450163" y="1163222"/>
            <a:chExt cx="604874" cy="604874"/>
          </a:xfrm>
        </p:grpSpPr>
        <p:sp>
          <p:nvSpPr>
            <p:cNvPr id="24" name="Sev01"/>
            <p:cNvSpPr>
              <a:spLocks noChangeAspect="1"/>
            </p:cNvSpPr>
            <p:nvPr/>
          </p:nvSpPr>
          <p:spPr>
            <a:xfrm>
              <a:off x="1450163" y="1163222"/>
              <a:ext cx="604874" cy="604874"/>
            </a:xfrm>
            <a:prstGeom prst="ellipse">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18" name="Freeform 128"/>
            <p:cNvSpPr/>
            <p:nvPr/>
          </p:nvSpPr>
          <p:spPr bwMode="auto">
            <a:xfrm>
              <a:off x="1585913" y="1270397"/>
              <a:ext cx="333374" cy="390524"/>
            </a:xfrm>
            <a:custGeom>
              <a:avLst/>
              <a:gdLst/>
              <a:ahLst/>
              <a:cxnLst>
                <a:cxn ang="0">
                  <a:pos x="94" y="45"/>
                </a:cxn>
                <a:cxn ang="0">
                  <a:pos x="99" y="92"/>
                </a:cxn>
                <a:cxn ang="0">
                  <a:pos x="71" y="118"/>
                </a:cxn>
                <a:cxn ang="0">
                  <a:pos x="10" y="116"/>
                </a:cxn>
                <a:cxn ang="0">
                  <a:pos x="24" y="62"/>
                </a:cxn>
                <a:cxn ang="0">
                  <a:pos x="44" y="48"/>
                </a:cxn>
                <a:cxn ang="0">
                  <a:pos x="45" y="42"/>
                </a:cxn>
                <a:cxn ang="0">
                  <a:pos x="28" y="40"/>
                </a:cxn>
                <a:cxn ang="0">
                  <a:pos x="32" y="25"/>
                </a:cxn>
                <a:cxn ang="0">
                  <a:pos x="43" y="28"/>
                </a:cxn>
                <a:cxn ang="0">
                  <a:pos x="37" y="14"/>
                </a:cxn>
                <a:cxn ang="0">
                  <a:pos x="45" y="7"/>
                </a:cxn>
                <a:cxn ang="0">
                  <a:pos x="45" y="3"/>
                </a:cxn>
                <a:cxn ang="0">
                  <a:pos x="48" y="1"/>
                </a:cxn>
                <a:cxn ang="0">
                  <a:pos x="52" y="3"/>
                </a:cxn>
                <a:cxn ang="0">
                  <a:pos x="53" y="6"/>
                </a:cxn>
                <a:cxn ang="0">
                  <a:pos x="55" y="6"/>
                </a:cxn>
                <a:cxn ang="0">
                  <a:pos x="56" y="2"/>
                </a:cxn>
                <a:cxn ang="0">
                  <a:pos x="59" y="1"/>
                </a:cxn>
                <a:cxn ang="0">
                  <a:pos x="62" y="4"/>
                </a:cxn>
                <a:cxn ang="0">
                  <a:pos x="62" y="8"/>
                </a:cxn>
                <a:cxn ang="0">
                  <a:pos x="67" y="9"/>
                </a:cxn>
                <a:cxn ang="0">
                  <a:pos x="69" y="4"/>
                </a:cxn>
                <a:cxn ang="0">
                  <a:pos x="76" y="7"/>
                </a:cxn>
                <a:cxn ang="0">
                  <a:pos x="76" y="19"/>
                </a:cxn>
                <a:cxn ang="0">
                  <a:pos x="80" y="33"/>
                </a:cxn>
                <a:cxn ang="0">
                  <a:pos x="79" y="18"/>
                </a:cxn>
                <a:cxn ang="0">
                  <a:pos x="86" y="17"/>
                </a:cxn>
                <a:cxn ang="0">
                  <a:pos x="89" y="26"/>
                </a:cxn>
                <a:cxn ang="0">
                  <a:pos x="91" y="18"/>
                </a:cxn>
                <a:cxn ang="0">
                  <a:pos x="96" y="17"/>
                </a:cxn>
                <a:cxn ang="0">
                  <a:pos x="99" y="21"/>
                </a:cxn>
                <a:cxn ang="0">
                  <a:pos x="94" y="45"/>
                </a:cxn>
              </a:cxnLst>
              <a:rect l="0" t="0" r="r" b="b"/>
              <a:pathLst>
                <a:path w="114" h="133">
                  <a:moveTo>
                    <a:pt x="94" y="45"/>
                  </a:moveTo>
                  <a:cubicBezTo>
                    <a:pt x="94" y="45"/>
                    <a:pt x="114" y="65"/>
                    <a:pt x="99" y="92"/>
                  </a:cubicBezTo>
                  <a:cubicBezTo>
                    <a:pt x="99" y="92"/>
                    <a:pt x="96" y="105"/>
                    <a:pt x="71" y="118"/>
                  </a:cubicBezTo>
                  <a:cubicBezTo>
                    <a:pt x="46" y="130"/>
                    <a:pt x="20" y="133"/>
                    <a:pt x="10" y="116"/>
                  </a:cubicBezTo>
                  <a:cubicBezTo>
                    <a:pt x="0" y="98"/>
                    <a:pt x="18" y="67"/>
                    <a:pt x="24" y="62"/>
                  </a:cubicBezTo>
                  <a:cubicBezTo>
                    <a:pt x="24" y="62"/>
                    <a:pt x="26" y="51"/>
                    <a:pt x="44" y="48"/>
                  </a:cubicBezTo>
                  <a:cubicBezTo>
                    <a:pt x="44" y="48"/>
                    <a:pt x="51" y="42"/>
                    <a:pt x="45" y="42"/>
                  </a:cubicBezTo>
                  <a:cubicBezTo>
                    <a:pt x="38" y="43"/>
                    <a:pt x="29" y="43"/>
                    <a:pt x="28" y="40"/>
                  </a:cubicBezTo>
                  <a:cubicBezTo>
                    <a:pt x="27" y="37"/>
                    <a:pt x="28" y="26"/>
                    <a:pt x="32" y="25"/>
                  </a:cubicBezTo>
                  <a:cubicBezTo>
                    <a:pt x="36" y="24"/>
                    <a:pt x="43" y="28"/>
                    <a:pt x="43" y="28"/>
                  </a:cubicBezTo>
                  <a:cubicBezTo>
                    <a:pt x="43" y="28"/>
                    <a:pt x="48" y="17"/>
                    <a:pt x="37" y="14"/>
                  </a:cubicBezTo>
                  <a:cubicBezTo>
                    <a:pt x="37" y="14"/>
                    <a:pt x="38" y="6"/>
                    <a:pt x="45" y="7"/>
                  </a:cubicBezTo>
                  <a:cubicBezTo>
                    <a:pt x="45" y="3"/>
                    <a:pt x="45" y="3"/>
                    <a:pt x="45" y="3"/>
                  </a:cubicBezTo>
                  <a:cubicBezTo>
                    <a:pt x="45" y="3"/>
                    <a:pt x="46" y="1"/>
                    <a:pt x="48" y="1"/>
                  </a:cubicBezTo>
                  <a:cubicBezTo>
                    <a:pt x="51" y="1"/>
                    <a:pt x="52" y="3"/>
                    <a:pt x="52" y="3"/>
                  </a:cubicBezTo>
                  <a:cubicBezTo>
                    <a:pt x="53" y="6"/>
                    <a:pt x="53" y="6"/>
                    <a:pt x="53" y="6"/>
                  </a:cubicBezTo>
                  <a:cubicBezTo>
                    <a:pt x="55" y="6"/>
                    <a:pt x="55" y="6"/>
                    <a:pt x="55" y="6"/>
                  </a:cubicBezTo>
                  <a:cubicBezTo>
                    <a:pt x="56" y="2"/>
                    <a:pt x="56" y="2"/>
                    <a:pt x="56" y="2"/>
                  </a:cubicBezTo>
                  <a:cubicBezTo>
                    <a:pt x="56" y="2"/>
                    <a:pt x="56" y="0"/>
                    <a:pt x="59" y="1"/>
                  </a:cubicBezTo>
                  <a:cubicBezTo>
                    <a:pt x="63" y="2"/>
                    <a:pt x="62" y="4"/>
                    <a:pt x="62" y="4"/>
                  </a:cubicBezTo>
                  <a:cubicBezTo>
                    <a:pt x="62" y="4"/>
                    <a:pt x="62" y="8"/>
                    <a:pt x="62" y="8"/>
                  </a:cubicBezTo>
                  <a:cubicBezTo>
                    <a:pt x="62" y="8"/>
                    <a:pt x="65" y="11"/>
                    <a:pt x="67" y="9"/>
                  </a:cubicBezTo>
                  <a:cubicBezTo>
                    <a:pt x="69" y="4"/>
                    <a:pt x="69" y="4"/>
                    <a:pt x="69" y="4"/>
                  </a:cubicBezTo>
                  <a:cubicBezTo>
                    <a:pt x="69" y="4"/>
                    <a:pt x="74" y="2"/>
                    <a:pt x="76" y="7"/>
                  </a:cubicBezTo>
                  <a:cubicBezTo>
                    <a:pt x="76" y="7"/>
                    <a:pt x="71" y="14"/>
                    <a:pt x="76" y="19"/>
                  </a:cubicBezTo>
                  <a:cubicBezTo>
                    <a:pt x="76" y="19"/>
                    <a:pt x="80" y="24"/>
                    <a:pt x="80" y="33"/>
                  </a:cubicBezTo>
                  <a:cubicBezTo>
                    <a:pt x="80" y="33"/>
                    <a:pt x="81" y="22"/>
                    <a:pt x="79" y="18"/>
                  </a:cubicBezTo>
                  <a:cubicBezTo>
                    <a:pt x="79" y="18"/>
                    <a:pt x="82" y="15"/>
                    <a:pt x="86" y="17"/>
                  </a:cubicBezTo>
                  <a:cubicBezTo>
                    <a:pt x="86" y="17"/>
                    <a:pt x="86" y="25"/>
                    <a:pt x="89" y="26"/>
                  </a:cubicBezTo>
                  <a:cubicBezTo>
                    <a:pt x="91" y="26"/>
                    <a:pt x="91" y="18"/>
                    <a:pt x="91" y="18"/>
                  </a:cubicBezTo>
                  <a:cubicBezTo>
                    <a:pt x="91" y="18"/>
                    <a:pt x="92" y="16"/>
                    <a:pt x="96" y="17"/>
                  </a:cubicBezTo>
                  <a:cubicBezTo>
                    <a:pt x="100" y="18"/>
                    <a:pt x="99" y="21"/>
                    <a:pt x="99" y="21"/>
                  </a:cubicBezTo>
                  <a:cubicBezTo>
                    <a:pt x="99" y="21"/>
                    <a:pt x="86" y="31"/>
                    <a:pt x="94" y="45"/>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9" name="组合 8"/>
          <p:cNvGrpSpPr/>
          <p:nvPr/>
        </p:nvGrpSpPr>
        <p:grpSpPr>
          <a:xfrm>
            <a:off x="2613362" y="2389325"/>
            <a:ext cx="435510" cy="435510"/>
            <a:chOff x="2613362" y="2389325"/>
            <a:chExt cx="435510" cy="435510"/>
          </a:xfrm>
        </p:grpSpPr>
        <p:sp>
          <p:nvSpPr>
            <p:cNvPr id="25" name="Sev01"/>
            <p:cNvSpPr>
              <a:spLocks noChangeAspect="1"/>
            </p:cNvSpPr>
            <p:nvPr/>
          </p:nvSpPr>
          <p:spPr>
            <a:xfrm>
              <a:off x="2613362" y="2389325"/>
              <a:ext cx="435510" cy="43551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000" dirty="0">
                <a:solidFill>
                  <a:schemeClr val="bg1"/>
                </a:solidFill>
                <a:latin typeface="FontAwesome" pitchFamily="2" charset="0"/>
              </a:endParaRPr>
            </a:p>
          </p:txBody>
        </p:sp>
        <p:grpSp>
          <p:nvGrpSpPr>
            <p:cNvPr id="11" name="Group 10"/>
            <p:cNvGrpSpPr/>
            <p:nvPr/>
          </p:nvGrpSpPr>
          <p:grpSpPr>
            <a:xfrm>
              <a:off x="2662016" y="2469856"/>
              <a:ext cx="350902" cy="261748"/>
              <a:chOff x="1320094" y="1424694"/>
              <a:chExt cx="487363" cy="363538"/>
            </a:xfrm>
            <a:solidFill>
              <a:schemeClr val="bg1"/>
            </a:solidFill>
          </p:grpSpPr>
          <p:sp>
            <p:nvSpPr>
              <p:cNvPr id="12" name="Freeform 13"/>
              <p:cNvSpPr/>
              <p:nvPr/>
            </p:nvSpPr>
            <p:spPr bwMode="auto">
              <a:xfrm>
                <a:off x="1320094" y="1424694"/>
                <a:ext cx="487363" cy="363538"/>
              </a:xfrm>
              <a:custGeom>
                <a:avLst/>
                <a:gdLst/>
                <a:ahLst/>
                <a:cxnLst>
                  <a:cxn ang="0">
                    <a:pos x="108" y="17"/>
                  </a:cxn>
                  <a:cxn ang="0">
                    <a:pos x="92" y="17"/>
                  </a:cxn>
                  <a:cxn ang="0">
                    <a:pos x="92" y="46"/>
                  </a:cxn>
                  <a:cxn ang="0">
                    <a:pos x="87" y="41"/>
                  </a:cxn>
                  <a:cxn ang="0">
                    <a:pos x="87" y="36"/>
                  </a:cxn>
                  <a:cxn ang="0">
                    <a:pos x="78" y="36"/>
                  </a:cxn>
                  <a:cxn ang="0">
                    <a:pos x="78" y="41"/>
                  </a:cxn>
                  <a:cxn ang="0">
                    <a:pos x="73" y="46"/>
                  </a:cxn>
                  <a:cxn ang="0">
                    <a:pos x="73" y="17"/>
                  </a:cxn>
                  <a:cxn ang="0">
                    <a:pos x="57" y="17"/>
                  </a:cxn>
                  <a:cxn ang="0">
                    <a:pos x="24" y="115"/>
                  </a:cxn>
                  <a:cxn ang="0">
                    <a:pos x="45" y="110"/>
                  </a:cxn>
                  <a:cxn ang="0">
                    <a:pos x="73" y="94"/>
                  </a:cxn>
                  <a:cxn ang="0">
                    <a:pos x="73" y="52"/>
                  </a:cxn>
                  <a:cxn ang="0">
                    <a:pos x="83" y="42"/>
                  </a:cxn>
                  <a:cxn ang="0">
                    <a:pos x="92" y="52"/>
                  </a:cxn>
                  <a:cxn ang="0">
                    <a:pos x="92" y="94"/>
                  </a:cxn>
                  <a:cxn ang="0">
                    <a:pos x="120" y="110"/>
                  </a:cxn>
                  <a:cxn ang="0">
                    <a:pos x="142" y="115"/>
                  </a:cxn>
                  <a:cxn ang="0">
                    <a:pos x="108" y="17"/>
                  </a:cxn>
                </a:cxnLst>
                <a:rect l="0" t="0" r="r" b="b"/>
                <a:pathLst>
                  <a:path w="166" h="124">
                    <a:moveTo>
                      <a:pt x="108" y="17"/>
                    </a:moveTo>
                    <a:cubicBezTo>
                      <a:pt x="92" y="0"/>
                      <a:pt x="92" y="17"/>
                      <a:pt x="92" y="17"/>
                    </a:cubicBezTo>
                    <a:cubicBezTo>
                      <a:pt x="92" y="46"/>
                      <a:pt x="92" y="46"/>
                      <a:pt x="92" y="46"/>
                    </a:cubicBezTo>
                    <a:cubicBezTo>
                      <a:pt x="87" y="41"/>
                      <a:pt x="87" y="41"/>
                      <a:pt x="87" y="41"/>
                    </a:cubicBezTo>
                    <a:cubicBezTo>
                      <a:pt x="87" y="36"/>
                      <a:pt x="87" y="36"/>
                      <a:pt x="87" y="36"/>
                    </a:cubicBezTo>
                    <a:cubicBezTo>
                      <a:pt x="78" y="36"/>
                      <a:pt x="78" y="36"/>
                      <a:pt x="78" y="36"/>
                    </a:cubicBezTo>
                    <a:cubicBezTo>
                      <a:pt x="78" y="41"/>
                      <a:pt x="78" y="41"/>
                      <a:pt x="78" y="41"/>
                    </a:cubicBezTo>
                    <a:cubicBezTo>
                      <a:pt x="73" y="46"/>
                      <a:pt x="73" y="46"/>
                      <a:pt x="73" y="46"/>
                    </a:cubicBezTo>
                    <a:cubicBezTo>
                      <a:pt x="73" y="17"/>
                      <a:pt x="73" y="17"/>
                      <a:pt x="73" y="17"/>
                    </a:cubicBezTo>
                    <a:cubicBezTo>
                      <a:pt x="73" y="17"/>
                      <a:pt x="73" y="0"/>
                      <a:pt x="57" y="17"/>
                    </a:cubicBezTo>
                    <a:cubicBezTo>
                      <a:pt x="57" y="17"/>
                      <a:pt x="0" y="77"/>
                      <a:pt x="24" y="115"/>
                    </a:cubicBezTo>
                    <a:cubicBezTo>
                      <a:pt x="26" y="119"/>
                      <a:pt x="36" y="124"/>
                      <a:pt x="45" y="110"/>
                    </a:cubicBezTo>
                    <a:cubicBezTo>
                      <a:pt x="50" y="104"/>
                      <a:pt x="70" y="116"/>
                      <a:pt x="73" y="94"/>
                    </a:cubicBezTo>
                    <a:cubicBezTo>
                      <a:pt x="73" y="52"/>
                      <a:pt x="73" y="52"/>
                      <a:pt x="73" y="52"/>
                    </a:cubicBezTo>
                    <a:cubicBezTo>
                      <a:pt x="83" y="42"/>
                      <a:pt x="83" y="42"/>
                      <a:pt x="83" y="42"/>
                    </a:cubicBezTo>
                    <a:cubicBezTo>
                      <a:pt x="92" y="52"/>
                      <a:pt x="92" y="52"/>
                      <a:pt x="92" y="52"/>
                    </a:cubicBezTo>
                    <a:cubicBezTo>
                      <a:pt x="92" y="94"/>
                      <a:pt x="92" y="94"/>
                      <a:pt x="92" y="94"/>
                    </a:cubicBezTo>
                    <a:cubicBezTo>
                      <a:pt x="95" y="116"/>
                      <a:pt x="115" y="104"/>
                      <a:pt x="120" y="110"/>
                    </a:cubicBezTo>
                    <a:cubicBezTo>
                      <a:pt x="130" y="124"/>
                      <a:pt x="139" y="119"/>
                      <a:pt x="142" y="115"/>
                    </a:cubicBezTo>
                    <a:cubicBezTo>
                      <a:pt x="166" y="77"/>
                      <a:pt x="108" y="17"/>
                      <a:pt x="108" y="17"/>
                    </a:cubicBezTo>
                  </a:path>
                </a:pathLst>
              </a:custGeom>
              <a:grpFill/>
              <a:ln w="9525">
                <a:noFill/>
                <a:round/>
              </a:ln>
            </p:spPr>
            <p:txBody>
              <a:bodyPr vert="horz" wrap="square" lIns="91440" tIns="45720" rIns="91440" bIns="45720" numCol="1" anchor="t" anchorCtr="0" compatLnSpc="1"/>
              <a:lstStyle/>
              <a:p>
                <a:endParaRPr lang="en-US"/>
              </a:p>
            </p:txBody>
          </p:sp>
          <p:sp>
            <p:nvSpPr>
              <p:cNvPr id="13" name="Rectangle 14"/>
              <p:cNvSpPr>
                <a:spLocks noChangeArrowheads="1"/>
              </p:cNvSpPr>
              <p:nvPr/>
            </p:nvSpPr>
            <p:spPr bwMode="auto">
              <a:xfrm>
                <a:off x="1539875" y="1450975"/>
                <a:ext cx="26988" cy="14288"/>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14" name="Rectangle 15"/>
              <p:cNvSpPr>
                <a:spLocks noChangeArrowheads="1"/>
              </p:cNvSpPr>
              <p:nvPr/>
            </p:nvSpPr>
            <p:spPr bwMode="auto">
              <a:xfrm>
                <a:off x="1539875" y="1481138"/>
                <a:ext cx="26988" cy="14288"/>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15" name="Rectangle 16"/>
              <p:cNvSpPr>
                <a:spLocks noChangeArrowheads="1"/>
              </p:cNvSpPr>
              <p:nvPr/>
            </p:nvSpPr>
            <p:spPr bwMode="auto">
              <a:xfrm>
                <a:off x="1539875" y="1509713"/>
                <a:ext cx="26988" cy="14288"/>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nvGrpSpPr>
          <p:cNvPr id="32" name="Group 31"/>
          <p:cNvGrpSpPr>
            <a:grpSpLocks noChangeAspect="1"/>
          </p:cNvGrpSpPr>
          <p:nvPr/>
        </p:nvGrpSpPr>
        <p:grpSpPr>
          <a:xfrm>
            <a:off x="2613362" y="2917133"/>
            <a:ext cx="435510" cy="435510"/>
            <a:chOff x="1450163" y="2622755"/>
            <a:chExt cx="604874" cy="604874"/>
          </a:xfrm>
        </p:grpSpPr>
        <p:sp>
          <p:nvSpPr>
            <p:cNvPr id="26" name="Sev01"/>
            <p:cNvSpPr>
              <a:spLocks noChangeAspect="1"/>
            </p:cNvSpPr>
            <p:nvPr/>
          </p:nvSpPr>
          <p:spPr>
            <a:xfrm>
              <a:off x="1450163" y="2622755"/>
              <a:ext cx="604874" cy="60487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16" name="Freeform 126"/>
            <p:cNvSpPr/>
            <p:nvPr/>
          </p:nvSpPr>
          <p:spPr bwMode="auto">
            <a:xfrm>
              <a:off x="1571192" y="2783279"/>
              <a:ext cx="389900" cy="296526"/>
            </a:xfrm>
            <a:custGeom>
              <a:avLst/>
              <a:gdLst/>
              <a:ahLst/>
              <a:cxnLst>
                <a:cxn ang="0">
                  <a:pos x="95" y="11"/>
                </a:cxn>
                <a:cxn ang="0">
                  <a:pos x="76" y="7"/>
                </a:cxn>
                <a:cxn ang="0">
                  <a:pos x="54" y="9"/>
                </a:cxn>
                <a:cxn ang="0">
                  <a:pos x="13" y="28"/>
                </a:cxn>
                <a:cxn ang="0">
                  <a:pos x="6" y="84"/>
                </a:cxn>
                <a:cxn ang="0">
                  <a:pos x="6" y="116"/>
                </a:cxn>
                <a:cxn ang="0">
                  <a:pos x="38" y="107"/>
                </a:cxn>
                <a:cxn ang="0">
                  <a:pos x="72" y="100"/>
                </a:cxn>
                <a:cxn ang="0">
                  <a:pos x="99" y="74"/>
                </a:cxn>
                <a:cxn ang="0">
                  <a:pos x="126" y="62"/>
                </a:cxn>
                <a:cxn ang="0">
                  <a:pos x="141" y="51"/>
                </a:cxn>
                <a:cxn ang="0">
                  <a:pos x="152" y="33"/>
                </a:cxn>
                <a:cxn ang="0">
                  <a:pos x="162" y="9"/>
                </a:cxn>
                <a:cxn ang="0">
                  <a:pos x="130" y="9"/>
                </a:cxn>
                <a:cxn ang="0">
                  <a:pos x="95" y="11"/>
                </a:cxn>
              </a:cxnLst>
              <a:rect l="0" t="0" r="r" b="b"/>
              <a:pathLst>
                <a:path w="167" h="127">
                  <a:moveTo>
                    <a:pt x="95" y="11"/>
                  </a:moveTo>
                  <a:cubicBezTo>
                    <a:pt x="95" y="11"/>
                    <a:pt x="89" y="6"/>
                    <a:pt x="76" y="7"/>
                  </a:cubicBezTo>
                  <a:cubicBezTo>
                    <a:pt x="63" y="7"/>
                    <a:pt x="60" y="9"/>
                    <a:pt x="54" y="9"/>
                  </a:cubicBezTo>
                  <a:cubicBezTo>
                    <a:pt x="48" y="10"/>
                    <a:pt x="25" y="10"/>
                    <a:pt x="13" y="28"/>
                  </a:cubicBezTo>
                  <a:cubicBezTo>
                    <a:pt x="1" y="46"/>
                    <a:pt x="0" y="73"/>
                    <a:pt x="6" y="84"/>
                  </a:cubicBezTo>
                  <a:cubicBezTo>
                    <a:pt x="6" y="84"/>
                    <a:pt x="11" y="109"/>
                    <a:pt x="6" y="116"/>
                  </a:cubicBezTo>
                  <a:cubicBezTo>
                    <a:pt x="6" y="116"/>
                    <a:pt x="6" y="127"/>
                    <a:pt x="38" y="107"/>
                  </a:cubicBezTo>
                  <a:cubicBezTo>
                    <a:pt x="38" y="107"/>
                    <a:pt x="62" y="108"/>
                    <a:pt x="72" y="100"/>
                  </a:cubicBezTo>
                  <a:cubicBezTo>
                    <a:pt x="83" y="93"/>
                    <a:pt x="99" y="74"/>
                    <a:pt x="99" y="74"/>
                  </a:cubicBezTo>
                  <a:cubicBezTo>
                    <a:pt x="99" y="74"/>
                    <a:pt x="124" y="66"/>
                    <a:pt x="126" y="62"/>
                  </a:cubicBezTo>
                  <a:cubicBezTo>
                    <a:pt x="128" y="58"/>
                    <a:pt x="139" y="51"/>
                    <a:pt x="141" y="51"/>
                  </a:cubicBezTo>
                  <a:cubicBezTo>
                    <a:pt x="144" y="50"/>
                    <a:pt x="149" y="37"/>
                    <a:pt x="152" y="33"/>
                  </a:cubicBezTo>
                  <a:cubicBezTo>
                    <a:pt x="155" y="29"/>
                    <a:pt x="167" y="19"/>
                    <a:pt x="162" y="9"/>
                  </a:cubicBezTo>
                  <a:cubicBezTo>
                    <a:pt x="157" y="0"/>
                    <a:pt x="138" y="9"/>
                    <a:pt x="130" y="9"/>
                  </a:cubicBezTo>
                  <a:cubicBezTo>
                    <a:pt x="122" y="10"/>
                    <a:pt x="106" y="4"/>
                    <a:pt x="95" y="11"/>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34" name="Group 33"/>
          <p:cNvGrpSpPr>
            <a:grpSpLocks noChangeAspect="1"/>
          </p:cNvGrpSpPr>
          <p:nvPr/>
        </p:nvGrpSpPr>
        <p:grpSpPr>
          <a:xfrm>
            <a:off x="2613362" y="3972747"/>
            <a:ext cx="435510" cy="435510"/>
            <a:chOff x="1435082" y="3463355"/>
            <a:chExt cx="604874" cy="604874"/>
          </a:xfrm>
        </p:grpSpPr>
        <p:sp>
          <p:nvSpPr>
            <p:cNvPr id="30" name="Sev01"/>
            <p:cNvSpPr>
              <a:spLocks noChangeAspect="1"/>
            </p:cNvSpPr>
            <p:nvPr/>
          </p:nvSpPr>
          <p:spPr>
            <a:xfrm>
              <a:off x="1435082" y="3463355"/>
              <a:ext cx="604874" cy="60487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17" name="Freeform 127"/>
            <p:cNvSpPr/>
            <p:nvPr/>
          </p:nvSpPr>
          <p:spPr bwMode="auto">
            <a:xfrm>
              <a:off x="1520897" y="3597587"/>
              <a:ext cx="430213" cy="373063"/>
            </a:xfrm>
            <a:custGeom>
              <a:avLst/>
              <a:gdLst/>
              <a:ahLst/>
              <a:cxnLst>
                <a:cxn ang="0">
                  <a:pos x="147" y="45"/>
                </a:cxn>
                <a:cxn ang="0">
                  <a:pos x="145" y="31"/>
                </a:cxn>
                <a:cxn ang="0">
                  <a:pos x="140" y="16"/>
                </a:cxn>
                <a:cxn ang="0">
                  <a:pos x="109" y="10"/>
                </a:cxn>
                <a:cxn ang="0">
                  <a:pos x="96" y="15"/>
                </a:cxn>
                <a:cxn ang="0">
                  <a:pos x="81" y="17"/>
                </a:cxn>
                <a:cxn ang="0">
                  <a:pos x="66" y="17"/>
                </a:cxn>
                <a:cxn ang="0">
                  <a:pos x="52" y="15"/>
                </a:cxn>
                <a:cxn ang="0">
                  <a:pos x="43" y="11"/>
                </a:cxn>
                <a:cxn ang="0">
                  <a:pos x="16" y="14"/>
                </a:cxn>
                <a:cxn ang="0">
                  <a:pos x="9" y="32"/>
                </a:cxn>
                <a:cxn ang="0">
                  <a:pos x="3" y="43"/>
                </a:cxn>
                <a:cxn ang="0">
                  <a:pos x="4" y="63"/>
                </a:cxn>
                <a:cxn ang="0">
                  <a:pos x="6" y="78"/>
                </a:cxn>
                <a:cxn ang="0">
                  <a:pos x="23" y="99"/>
                </a:cxn>
                <a:cxn ang="0">
                  <a:pos x="35" y="70"/>
                </a:cxn>
                <a:cxn ang="0">
                  <a:pos x="32" y="58"/>
                </a:cxn>
                <a:cxn ang="0">
                  <a:pos x="30" y="44"/>
                </a:cxn>
                <a:cxn ang="0">
                  <a:pos x="29" y="36"/>
                </a:cxn>
                <a:cxn ang="0">
                  <a:pos x="36" y="30"/>
                </a:cxn>
                <a:cxn ang="0">
                  <a:pos x="46" y="32"/>
                </a:cxn>
                <a:cxn ang="0">
                  <a:pos x="65" y="36"/>
                </a:cxn>
                <a:cxn ang="0">
                  <a:pos x="82" y="36"/>
                </a:cxn>
                <a:cxn ang="0">
                  <a:pos x="102" y="31"/>
                </a:cxn>
                <a:cxn ang="0">
                  <a:pos x="114" y="28"/>
                </a:cxn>
                <a:cxn ang="0">
                  <a:pos x="122" y="38"/>
                </a:cxn>
                <a:cxn ang="0">
                  <a:pos x="121" y="47"/>
                </a:cxn>
                <a:cxn ang="0">
                  <a:pos x="110" y="55"/>
                </a:cxn>
                <a:cxn ang="0">
                  <a:pos x="95" y="59"/>
                </a:cxn>
                <a:cxn ang="0">
                  <a:pos x="74" y="70"/>
                </a:cxn>
                <a:cxn ang="0">
                  <a:pos x="66" y="84"/>
                </a:cxn>
                <a:cxn ang="0">
                  <a:pos x="66" y="105"/>
                </a:cxn>
                <a:cxn ang="0">
                  <a:pos x="78" y="121"/>
                </a:cxn>
                <a:cxn ang="0">
                  <a:pos x="81" y="127"/>
                </a:cxn>
                <a:cxn ang="0">
                  <a:pos x="85" y="120"/>
                </a:cxn>
                <a:cxn ang="0">
                  <a:pos x="91" y="95"/>
                </a:cxn>
                <a:cxn ang="0">
                  <a:pos x="95" y="81"/>
                </a:cxn>
                <a:cxn ang="0">
                  <a:pos x="105" y="78"/>
                </a:cxn>
                <a:cxn ang="0">
                  <a:pos x="142" y="71"/>
                </a:cxn>
                <a:cxn ang="0">
                  <a:pos x="143" y="55"/>
                </a:cxn>
              </a:cxnLst>
              <a:rect l="0" t="0" r="r" b="b"/>
              <a:pathLst>
                <a:path w="147" h="127">
                  <a:moveTo>
                    <a:pt x="143" y="55"/>
                  </a:moveTo>
                  <a:cubicBezTo>
                    <a:pt x="146" y="52"/>
                    <a:pt x="147" y="49"/>
                    <a:pt x="147" y="45"/>
                  </a:cubicBezTo>
                  <a:cubicBezTo>
                    <a:pt x="147" y="41"/>
                    <a:pt x="146" y="38"/>
                    <a:pt x="144" y="36"/>
                  </a:cubicBezTo>
                  <a:cubicBezTo>
                    <a:pt x="144" y="34"/>
                    <a:pt x="145" y="32"/>
                    <a:pt x="145" y="31"/>
                  </a:cubicBezTo>
                  <a:cubicBezTo>
                    <a:pt x="145" y="26"/>
                    <a:pt x="142" y="22"/>
                    <a:pt x="139" y="20"/>
                  </a:cubicBezTo>
                  <a:cubicBezTo>
                    <a:pt x="139" y="19"/>
                    <a:pt x="140" y="17"/>
                    <a:pt x="140" y="16"/>
                  </a:cubicBezTo>
                  <a:cubicBezTo>
                    <a:pt x="140" y="7"/>
                    <a:pt x="133" y="0"/>
                    <a:pt x="124" y="0"/>
                  </a:cubicBezTo>
                  <a:cubicBezTo>
                    <a:pt x="117" y="0"/>
                    <a:pt x="112" y="4"/>
                    <a:pt x="109" y="10"/>
                  </a:cubicBezTo>
                  <a:cubicBezTo>
                    <a:pt x="108" y="10"/>
                    <a:pt x="107" y="9"/>
                    <a:pt x="105" y="9"/>
                  </a:cubicBezTo>
                  <a:cubicBezTo>
                    <a:pt x="101" y="9"/>
                    <a:pt x="98" y="12"/>
                    <a:pt x="96" y="15"/>
                  </a:cubicBezTo>
                  <a:cubicBezTo>
                    <a:pt x="94" y="14"/>
                    <a:pt x="92" y="14"/>
                    <a:pt x="90" y="14"/>
                  </a:cubicBezTo>
                  <a:cubicBezTo>
                    <a:pt x="86" y="14"/>
                    <a:pt x="83" y="15"/>
                    <a:pt x="81" y="17"/>
                  </a:cubicBezTo>
                  <a:cubicBezTo>
                    <a:pt x="79" y="16"/>
                    <a:pt x="76" y="15"/>
                    <a:pt x="73" y="15"/>
                  </a:cubicBezTo>
                  <a:cubicBezTo>
                    <a:pt x="70" y="15"/>
                    <a:pt x="68" y="16"/>
                    <a:pt x="66" y="17"/>
                  </a:cubicBezTo>
                  <a:cubicBezTo>
                    <a:pt x="63" y="15"/>
                    <a:pt x="61" y="14"/>
                    <a:pt x="57" y="14"/>
                  </a:cubicBezTo>
                  <a:cubicBezTo>
                    <a:pt x="55" y="14"/>
                    <a:pt x="54" y="14"/>
                    <a:pt x="52" y="15"/>
                  </a:cubicBezTo>
                  <a:cubicBezTo>
                    <a:pt x="50" y="13"/>
                    <a:pt x="47" y="11"/>
                    <a:pt x="44" y="11"/>
                  </a:cubicBezTo>
                  <a:cubicBezTo>
                    <a:pt x="43" y="11"/>
                    <a:pt x="43" y="11"/>
                    <a:pt x="43" y="11"/>
                  </a:cubicBezTo>
                  <a:cubicBezTo>
                    <a:pt x="41" y="6"/>
                    <a:pt x="36" y="3"/>
                    <a:pt x="30" y="3"/>
                  </a:cubicBezTo>
                  <a:cubicBezTo>
                    <a:pt x="23" y="3"/>
                    <a:pt x="17" y="8"/>
                    <a:pt x="16" y="14"/>
                  </a:cubicBezTo>
                  <a:cubicBezTo>
                    <a:pt x="11" y="16"/>
                    <a:pt x="7" y="21"/>
                    <a:pt x="7" y="26"/>
                  </a:cubicBezTo>
                  <a:cubicBezTo>
                    <a:pt x="7" y="28"/>
                    <a:pt x="8" y="30"/>
                    <a:pt x="9" y="32"/>
                  </a:cubicBezTo>
                  <a:cubicBezTo>
                    <a:pt x="5" y="34"/>
                    <a:pt x="3" y="38"/>
                    <a:pt x="3" y="43"/>
                  </a:cubicBezTo>
                  <a:cubicBezTo>
                    <a:pt x="3" y="43"/>
                    <a:pt x="3" y="43"/>
                    <a:pt x="3" y="43"/>
                  </a:cubicBezTo>
                  <a:cubicBezTo>
                    <a:pt x="1" y="46"/>
                    <a:pt x="0" y="49"/>
                    <a:pt x="0" y="53"/>
                  </a:cubicBezTo>
                  <a:cubicBezTo>
                    <a:pt x="0" y="57"/>
                    <a:pt x="2" y="60"/>
                    <a:pt x="4" y="63"/>
                  </a:cubicBezTo>
                  <a:cubicBezTo>
                    <a:pt x="4" y="65"/>
                    <a:pt x="3" y="67"/>
                    <a:pt x="3" y="68"/>
                  </a:cubicBezTo>
                  <a:cubicBezTo>
                    <a:pt x="3" y="72"/>
                    <a:pt x="4" y="75"/>
                    <a:pt x="6" y="78"/>
                  </a:cubicBezTo>
                  <a:cubicBezTo>
                    <a:pt x="6" y="79"/>
                    <a:pt x="6" y="80"/>
                    <a:pt x="6" y="82"/>
                  </a:cubicBezTo>
                  <a:cubicBezTo>
                    <a:pt x="6" y="91"/>
                    <a:pt x="13" y="99"/>
                    <a:pt x="23" y="99"/>
                  </a:cubicBezTo>
                  <a:cubicBezTo>
                    <a:pt x="32" y="99"/>
                    <a:pt x="40" y="91"/>
                    <a:pt x="40" y="82"/>
                  </a:cubicBezTo>
                  <a:cubicBezTo>
                    <a:pt x="40" y="77"/>
                    <a:pt x="38" y="73"/>
                    <a:pt x="35" y="70"/>
                  </a:cubicBezTo>
                  <a:cubicBezTo>
                    <a:pt x="35" y="70"/>
                    <a:pt x="35" y="69"/>
                    <a:pt x="35" y="68"/>
                  </a:cubicBezTo>
                  <a:cubicBezTo>
                    <a:pt x="35" y="65"/>
                    <a:pt x="34" y="61"/>
                    <a:pt x="32" y="58"/>
                  </a:cubicBezTo>
                  <a:cubicBezTo>
                    <a:pt x="33" y="57"/>
                    <a:pt x="33" y="55"/>
                    <a:pt x="33" y="53"/>
                  </a:cubicBezTo>
                  <a:cubicBezTo>
                    <a:pt x="33" y="49"/>
                    <a:pt x="32" y="46"/>
                    <a:pt x="30" y="44"/>
                  </a:cubicBezTo>
                  <a:cubicBezTo>
                    <a:pt x="30" y="43"/>
                    <a:pt x="30" y="43"/>
                    <a:pt x="30" y="43"/>
                  </a:cubicBezTo>
                  <a:cubicBezTo>
                    <a:pt x="30" y="40"/>
                    <a:pt x="30" y="38"/>
                    <a:pt x="29" y="36"/>
                  </a:cubicBezTo>
                  <a:cubicBezTo>
                    <a:pt x="30" y="35"/>
                    <a:pt x="31" y="33"/>
                    <a:pt x="32" y="31"/>
                  </a:cubicBezTo>
                  <a:cubicBezTo>
                    <a:pt x="34" y="31"/>
                    <a:pt x="35" y="30"/>
                    <a:pt x="36" y="30"/>
                  </a:cubicBezTo>
                  <a:cubicBezTo>
                    <a:pt x="38" y="32"/>
                    <a:pt x="41" y="33"/>
                    <a:pt x="44" y="33"/>
                  </a:cubicBezTo>
                  <a:cubicBezTo>
                    <a:pt x="45" y="33"/>
                    <a:pt x="45" y="33"/>
                    <a:pt x="46" y="32"/>
                  </a:cubicBezTo>
                  <a:cubicBezTo>
                    <a:pt x="48" y="36"/>
                    <a:pt x="53" y="39"/>
                    <a:pt x="57" y="39"/>
                  </a:cubicBezTo>
                  <a:cubicBezTo>
                    <a:pt x="60" y="39"/>
                    <a:pt x="63" y="38"/>
                    <a:pt x="65" y="36"/>
                  </a:cubicBezTo>
                  <a:cubicBezTo>
                    <a:pt x="67" y="38"/>
                    <a:pt x="70" y="39"/>
                    <a:pt x="73" y="39"/>
                  </a:cubicBezTo>
                  <a:cubicBezTo>
                    <a:pt x="76" y="39"/>
                    <a:pt x="79" y="38"/>
                    <a:pt x="82" y="36"/>
                  </a:cubicBezTo>
                  <a:cubicBezTo>
                    <a:pt x="84" y="38"/>
                    <a:pt x="87" y="39"/>
                    <a:pt x="90" y="39"/>
                  </a:cubicBezTo>
                  <a:cubicBezTo>
                    <a:pt x="95" y="39"/>
                    <a:pt x="100" y="36"/>
                    <a:pt x="102" y="31"/>
                  </a:cubicBezTo>
                  <a:cubicBezTo>
                    <a:pt x="103" y="31"/>
                    <a:pt x="104" y="32"/>
                    <a:pt x="105" y="32"/>
                  </a:cubicBezTo>
                  <a:cubicBezTo>
                    <a:pt x="109" y="32"/>
                    <a:pt x="112" y="30"/>
                    <a:pt x="114" y="28"/>
                  </a:cubicBezTo>
                  <a:cubicBezTo>
                    <a:pt x="115" y="29"/>
                    <a:pt x="117" y="30"/>
                    <a:pt x="120" y="31"/>
                  </a:cubicBezTo>
                  <a:cubicBezTo>
                    <a:pt x="120" y="34"/>
                    <a:pt x="121" y="36"/>
                    <a:pt x="122" y="38"/>
                  </a:cubicBezTo>
                  <a:cubicBezTo>
                    <a:pt x="121" y="40"/>
                    <a:pt x="121" y="43"/>
                    <a:pt x="121" y="45"/>
                  </a:cubicBezTo>
                  <a:cubicBezTo>
                    <a:pt x="121" y="46"/>
                    <a:pt x="121" y="47"/>
                    <a:pt x="121" y="47"/>
                  </a:cubicBezTo>
                  <a:cubicBezTo>
                    <a:pt x="119" y="48"/>
                    <a:pt x="117" y="50"/>
                    <a:pt x="116" y="51"/>
                  </a:cubicBezTo>
                  <a:cubicBezTo>
                    <a:pt x="114" y="52"/>
                    <a:pt x="111" y="53"/>
                    <a:pt x="110" y="55"/>
                  </a:cubicBezTo>
                  <a:cubicBezTo>
                    <a:pt x="108" y="54"/>
                    <a:pt x="107" y="54"/>
                    <a:pt x="105" y="54"/>
                  </a:cubicBezTo>
                  <a:cubicBezTo>
                    <a:pt x="101" y="54"/>
                    <a:pt x="98" y="56"/>
                    <a:pt x="95" y="59"/>
                  </a:cubicBezTo>
                  <a:cubicBezTo>
                    <a:pt x="93" y="57"/>
                    <a:pt x="90" y="56"/>
                    <a:pt x="88" y="56"/>
                  </a:cubicBezTo>
                  <a:cubicBezTo>
                    <a:pt x="80" y="56"/>
                    <a:pt x="74" y="62"/>
                    <a:pt x="74" y="70"/>
                  </a:cubicBezTo>
                  <a:cubicBezTo>
                    <a:pt x="74" y="70"/>
                    <a:pt x="74" y="71"/>
                    <a:pt x="74" y="71"/>
                  </a:cubicBezTo>
                  <a:cubicBezTo>
                    <a:pt x="69" y="73"/>
                    <a:pt x="66" y="78"/>
                    <a:pt x="66" y="84"/>
                  </a:cubicBezTo>
                  <a:cubicBezTo>
                    <a:pt x="66" y="88"/>
                    <a:pt x="68" y="92"/>
                    <a:pt x="70" y="95"/>
                  </a:cubicBezTo>
                  <a:cubicBezTo>
                    <a:pt x="68" y="97"/>
                    <a:pt x="66" y="101"/>
                    <a:pt x="66" y="105"/>
                  </a:cubicBezTo>
                  <a:cubicBezTo>
                    <a:pt x="66" y="112"/>
                    <a:pt x="71" y="118"/>
                    <a:pt x="77" y="120"/>
                  </a:cubicBezTo>
                  <a:cubicBezTo>
                    <a:pt x="77" y="120"/>
                    <a:pt x="78" y="121"/>
                    <a:pt x="78" y="121"/>
                  </a:cubicBezTo>
                  <a:cubicBezTo>
                    <a:pt x="79" y="124"/>
                    <a:pt x="80" y="127"/>
                    <a:pt x="80" y="127"/>
                  </a:cubicBezTo>
                  <a:cubicBezTo>
                    <a:pt x="81" y="127"/>
                    <a:pt x="81" y="127"/>
                    <a:pt x="81" y="127"/>
                  </a:cubicBezTo>
                  <a:cubicBezTo>
                    <a:pt x="81" y="127"/>
                    <a:pt x="83" y="124"/>
                    <a:pt x="84" y="121"/>
                  </a:cubicBezTo>
                  <a:cubicBezTo>
                    <a:pt x="84" y="121"/>
                    <a:pt x="84" y="120"/>
                    <a:pt x="85" y="120"/>
                  </a:cubicBezTo>
                  <a:cubicBezTo>
                    <a:pt x="91" y="118"/>
                    <a:pt x="96" y="112"/>
                    <a:pt x="96" y="105"/>
                  </a:cubicBezTo>
                  <a:cubicBezTo>
                    <a:pt x="96" y="101"/>
                    <a:pt x="94" y="97"/>
                    <a:pt x="91" y="95"/>
                  </a:cubicBezTo>
                  <a:cubicBezTo>
                    <a:pt x="94" y="92"/>
                    <a:pt x="96" y="88"/>
                    <a:pt x="96" y="84"/>
                  </a:cubicBezTo>
                  <a:cubicBezTo>
                    <a:pt x="96" y="83"/>
                    <a:pt x="95" y="82"/>
                    <a:pt x="95" y="81"/>
                  </a:cubicBezTo>
                  <a:cubicBezTo>
                    <a:pt x="97" y="79"/>
                    <a:pt x="98" y="78"/>
                    <a:pt x="99" y="76"/>
                  </a:cubicBezTo>
                  <a:cubicBezTo>
                    <a:pt x="101" y="77"/>
                    <a:pt x="103" y="78"/>
                    <a:pt x="105" y="78"/>
                  </a:cubicBezTo>
                  <a:cubicBezTo>
                    <a:pt x="108" y="84"/>
                    <a:pt x="115" y="89"/>
                    <a:pt x="122" y="89"/>
                  </a:cubicBezTo>
                  <a:cubicBezTo>
                    <a:pt x="133" y="89"/>
                    <a:pt x="141" y="81"/>
                    <a:pt x="142" y="71"/>
                  </a:cubicBezTo>
                  <a:cubicBezTo>
                    <a:pt x="144" y="68"/>
                    <a:pt x="145" y="65"/>
                    <a:pt x="145" y="61"/>
                  </a:cubicBezTo>
                  <a:cubicBezTo>
                    <a:pt x="145" y="59"/>
                    <a:pt x="144" y="57"/>
                    <a:pt x="143" y="55"/>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33" name="Group 32"/>
          <p:cNvGrpSpPr>
            <a:grpSpLocks noChangeAspect="1"/>
          </p:cNvGrpSpPr>
          <p:nvPr/>
        </p:nvGrpSpPr>
        <p:grpSpPr>
          <a:xfrm>
            <a:off x="2613362" y="3444941"/>
            <a:ext cx="435510" cy="435510"/>
            <a:chOff x="539510" y="3227629"/>
            <a:chExt cx="604874" cy="604874"/>
          </a:xfrm>
        </p:grpSpPr>
        <p:sp>
          <p:nvSpPr>
            <p:cNvPr id="31" name="Sev01"/>
            <p:cNvSpPr>
              <a:spLocks noChangeAspect="1"/>
            </p:cNvSpPr>
            <p:nvPr/>
          </p:nvSpPr>
          <p:spPr>
            <a:xfrm>
              <a:off x="539510" y="3227629"/>
              <a:ext cx="604874" cy="60487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10" name="Freeform 6"/>
            <p:cNvSpPr/>
            <p:nvPr/>
          </p:nvSpPr>
          <p:spPr bwMode="auto">
            <a:xfrm>
              <a:off x="654724" y="3336294"/>
              <a:ext cx="386174" cy="387544"/>
            </a:xfrm>
            <a:custGeom>
              <a:avLst/>
              <a:gdLst/>
              <a:ahLst/>
              <a:cxnLst>
                <a:cxn ang="0">
                  <a:pos x="56" y="0"/>
                </a:cxn>
                <a:cxn ang="0">
                  <a:pos x="74" y="0"/>
                </a:cxn>
                <a:cxn ang="0">
                  <a:pos x="89" y="30"/>
                </a:cxn>
                <a:cxn ang="0">
                  <a:pos x="128" y="30"/>
                </a:cxn>
                <a:cxn ang="0">
                  <a:pos x="135" y="100"/>
                </a:cxn>
                <a:cxn ang="0">
                  <a:pos x="46" y="118"/>
                </a:cxn>
                <a:cxn ang="0">
                  <a:pos x="18" y="141"/>
                </a:cxn>
                <a:cxn ang="0">
                  <a:pos x="1" y="141"/>
                </a:cxn>
                <a:cxn ang="0">
                  <a:pos x="28" y="96"/>
                </a:cxn>
                <a:cxn ang="0">
                  <a:pos x="82" y="71"/>
                </a:cxn>
                <a:cxn ang="0">
                  <a:pos x="69" y="45"/>
                </a:cxn>
                <a:cxn ang="0">
                  <a:pos x="56" y="0"/>
                </a:cxn>
              </a:cxnLst>
              <a:rect l="0" t="0" r="r" b="b"/>
              <a:pathLst>
                <a:path w="153" h="153">
                  <a:moveTo>
                    <a:pt x="56" y="0"/>
                  </a:moveTo>
                  <a:cubicBezTo>
                    <a:pt x="74" y="0"/>
                    <a:pt x="74" y="0"/>
                    <a:pt x="74" y="0"/>
                  </a:cubicBezTo>
                  <a:cubicBezTo>
                    <a:pt x="74" y="0"/>
                    <a:pt x="72" y="42"/>
                    <a:pt x="89" y="30"/>
                  </a:cubicBezTo>
                  <a:cubicBezTo>
                    <a:pt x="97" y="25"/>
                    <a:pt x="111" y="15"/>
                    <a:pt x="128" y="30"/>
                  </a:cubicBezTo>
                  <a:cubicBezTo>
                    <a:pt x="141" y="41"/>
                    <a:pt x="153" y="60"/>
                    <a:pt x="135" y="100"/>
                  </a:cubicBezTo>
                  <a:cubicBezTo>
                    <a:pt x="125" y="121"/>
                    <a:pt x="94" y="153"/>
                    <a:pt x="46" y="118"/>
                  </a:cubicBezTo>
                  <a:cubicBezTo>
                    <a:pt x="38" y="112"/>
                    <a:pt x="19" y="99"/>
                    <a:pt x="18" y="141"/>
                  </a:cubicBezTo>
                  <a:cubicBezTo>
                    <a:pt x="1" y="141"/>
                    <a:pt x="1" y="141"/>
                    <a:pt x="1" y="141"/>
                  </a:cubicBezTo>
                  <a:cubicBezTo>
                    <a:pt x="1" y="141"/>
                    <a:pt x="0" y="92"/>
                    <a:pt x="28" y="96"/>
                  </a:cubicBezTo>
                  <a:cubicBezTo>
                    <a:pt x="43" y="97"/>
                    <a:pt x="77" y="106"/>
                    <a:pt x="82" y="71"/>
                  </a:cubicBezTo>
                  <a:cubicBezTo>
                    <a:pt x="83" y="64"/>
                    <a:pt x="87" y="55"/>
                    <a:pt x="69" y="45"/>
                  </a:cubicBezTo>
                  <a:cubicBezTo>
                    <a:pt x="62" y="41"/>
                    <a:pt x="56" y="37"/>
                    <a:pt x="56" y="0"/>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40" name="Group 139"/>
          <p:cNvGrpSpPr/>
          <p:nvPr/>
        </p:nvGrpSpPr>
        <p:grpSpPr>
          <a:xfrm>
            <a:off x="6703905" y="1246789"/>
            <a:ext cx="1901498" cy="364836"/>
            <a:chOff x="6703905" y="1246789"/>
            <a:chExt cx="1901498" cy="364836"/>
          </a:xfrm>
        </p:grpSpPr>
        <p:sp>
          <p:nvSpPr>
            <p:cNvPr id="36" name="Rectangle 35"/>
            <p:cNvSpPr/>
            <p:nvPr/>
          </p:nvSpPr>
          <p:spPr>
            <a:xfrm>
              <a:off x="6703905" y="1246789"/>
              <a:ext cx="327013" cy="153888"/>
            </a:xfrm>
            <a:prstGeom prst="rect">
              <a:avLst/>
            </a:prstGeom>
          </p:spPr>
          <p:txBody>
            <a:bodyPr wrap="none" lIns="0" tIns="0" rIns="0" bIns="0" anchor="ctr">
              <a:spAutoFit/>
            </a:bodyPr>
            <a:lstStyle/>
            <a:p>
              <a:r>
                <a:rPr lang="en-US" sz="1000" b="1" dirty="0">
                  <a:solidFill>
                    <a:schemeClr val="tx2">
                      <a:lumMod val="50000"/>
                      <a:lumOff val="50000"/>
                    </a:schemeClr>
                  </a:solidFill>
                </a:rPr>
                <a:t>Brain</a:t>
              </a:r>
            </a:p>
          </p:txBody>
        </p:sp>
        <p:grpSp>
          <p:nvGrpSpPr>
            <p:cNvPr id="37" name="Group 104"/>
            <p:cNvGrpSpPr/>
            <p:nvPr/>
          </p:nvGrpSpPr>
          <p:grpSpPr>
            <a:xfrm flipV="1">
              <a:off x="6703907" y="1405646"/>
              <a:ext cx="1901496" cy="205979"/>
              <a:chOff x="5286904" y="1650039"/>
              <a:chExt cx="3087157" cy="230428"/>
            </a:xfrm>
          </p:grpSpPr>
          <p:sp>
            <p:nvSpPr>
              <p:cNvPr id="40" name="Rounded Rectangle 39"/>
              <p:cNvSpPr/>
              <p:nvPr/>
            </p:nvSpPr>
            <p:spPr>
              <a:xfrm rot="10800000">
                <a:off x="5286904" y="1650039"/>
                <a:ext cx="3087157" cy="230428"/>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41" name="Rounded Rectangle 40"/>
              <p:cNvSpPr/>
              <p:nvPr/>
            </p:nvSpPr>
            <p:spPr>
              <a:xfrm>
                <a:off x="5286911" y="1650039"/>
                <a:ext cx="2351823" cy="230428"/>
              </a:xfrm>
              <a:prstGeom prst="roundRect">
                <a:avLst/>
              </a:prstGeom>
              <a:solidFill>
                <a:srgbClr val="00B0F0"/>
              </a:solidFill>
              <a:ln w="12700"/>
            </p:spPr>
            <p:style>
              <a:lnRef idx="3">
                <a:schemeClr val="lt1"/>
              </a:lnRef>
              <a:fillRef idx="1">
                <a:schemeClr val="accent5"/>
              </a:fillRef>
              <a:effectRef idx="1">
                <a:schemeClr val="accent5"/>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39" name="Rectangle 38"/>
            <p:cNvSpPr/>
            <p:nvPr/>
          </p:nvSpPr>
          <p:spPr>
            <a:xfrm>
              <a:off x="8304669" y="1246789"/>
              <a:ext cx="254878"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80%</a:t>
              </a:r>
            </a:p>
          </p:txBody>
        </p:sp>
      </p:grpSp>
      <p:grpSp>
        <p:nvGrpSpPr>
          <p:cNvPr id="141" name="Group 140"/>
          <p:cNvGrpSpPr/>
          <p:nvPr/>
        </p:nvGrpSpPr>
        <p:grpSpPr>
          <a:xfrm>
            <a:off x="6703905" y="1736958"/>
            <a:ext cx="1901499" cy="389670"/>
            <a:chOff x="6703905" y="1736958"/>
            <a:chExt cx="1901499" cy="389670"/>
          </a:xfrm>
        </p:grpSpPr>
        <p:sp>
          <p:nvSpPr>
            <p:cNvPr id="43" name="Rectangle 42"/>
            <p:cNvSpPr/>
            <p:nvPr/>
          </p:nvSpPr>
          <p:spPr>
            <a:xfrm>
              <a:off x="6703905" y="1736958"/>
              <a:ext cx="327013" cy="153888"/>
            </a:xfrm>
            <a:prstGeom prst="rect">
              <a:avLst/>
            </a:prstGeom>
          </p:spPr>
          <p:txBody>
            <a:bodyPr wrap="none" lIns="0" tIns="0" rIns="0" bIns="0" anchor="ctr">
              <a:spAutoFit/>
            </a:bodyPr>
            <a:lstStyle/>
            <a:p>
              <a:r>
                <a:rPr lang="en-US" sz="1000" b="1" dirty="0">
                  <a:solidFill>
                    <a:schemeClr val="tx2">
                      <a:lumMod val="50000"/>
                      <a:lumOff val="50000"/>
                    </a:schemeClr>
                  </a:solidFill>
                </a:rPr>
                <a:t>Heart</a:t>
              </a:r>
            </a:p>
          </p:txBody>
        </p:sp>
        <p:grpSp>
          <p:nvGrpSpPr>
            <p:cNvPr id="44" name="Group 103"/>
            <p:cNvGrpSpPr/>
            <p:nvPr/>
          </p:nvGrpSpPr>
          <p:grpSpPr>
            <a:xfrm flipV="1">
              <a:off x="6703905" y="1920649"/>
              <a:ext cx="1901499" cy="205979"/>
              <a:chOff x="5286904" y="2122785"/>
              <a:chExt cx="3087157" cy="230429"/>
            </a:xfrm>
          </p:grpSpPr>
          <p:sp>
            <p:nvSpPr>
              <p:cNvPr id="46" name="Rounded Rectangle 45"/>
              <p:cNvSpPr/>
              <p:nvPr/>
            </p:nvSpPr>
            <p:spPr>
              <a:xfrm rot="10800000">
                <a:off x="5286904" y="2122786"/>
                <a:ext cx="3087157" cy="230428"/>
              </a:xfrm>
              <a:prstGeom prst="roundRect">
                <a:avLst/>
              </a:prstGeom>
              <a:solidFill>
                <a:schemeClr val="bg1">
                  <a:lumMod val="85000"/>
                </a:schemeClr>
              </a:solidFill>
            </p:spPr>
            <p:style>
              <a:lnRef idx="3">
                <a:schemeClr val="lt1"/>
              </a:lnRef>
              <a:fillRef idx="1">
                <a:schemeClr val="accent5"/>
              </a:fillRef>
              <a:effectRef idx="1">
                <a:schemeClr val="accent5"/>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47" name="Rounded Rectangle 46"/>
              <p:cNvSpPr/>
              <p:nvPr/>
            </p:nvSpPr>
            <p:spPr>
              <a:xfrm>
                <a:off x="5286911" y="2122785"/>
                <a:ext cx="2821942" cy="230429"/>
              </a:xfrm>
              <a:prstGeom prst="roundRect">
                <a:avLst/>
              </a:prstGeom>
              <a:solidFill>
                <a:srgbClr val="00B0F0"/>
              </a:solidFill>
              <a:ln w="12700"/>
            </p:spPr>
            <p:style>
              <a:lnRef idx="3">
                <a:schemeClr val="lt1"/>
              </a:lnRef>
              <a:fillRef idx="1">
                <a:schemeClr val="accent5"/>
              </a:fillRef>
              <a:effectRef idx="1">
                <a:schemeClr val="accent5"/>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45" name="Rectangle 44"/>
            <p:cNvSpPr/>
            <p:nvPr/>
          </p:nvSpPr>
          <p:spPr>
            <a:xfrm>
              <a:off x="8304669" y="1763638"/>
              <a:ext cx="254878"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90%</a:t>
              </a:r>
            </a:p>
          </p:txBody>
        </p:sp>
      </p:grpSp>
      <p:grpSp>
        <p:nvGrpSpPr>
          <p:cNvPr id="142" name="Group 141"/>
          <p:cNvGrpSpPr/>
          <p:nvPr/>
        </p:nvGrpSpPr>
        <p:grpSpPr>
          <a:xfrm>
            <a:off x="6703905" y="2334613"/>
            <a:ext cx="1901499" cy="375314"/>
            <a:chOff x="6703905" y="2334613"/>
            <a:chExt cx="1901499" cy="375314"/>
          </a:xfrm>
        </p:grpSpPr>
        <p:sp>
          <p:nvSpPr>
            <p:cNvPr id="49" name="Rectangle 48"/>
            <p:cNvSpPr/>
            <p:nvPr/>
          </p:nvSpPr>
          <p:spPr>
            <a:xfrm>
              <a:off x="6703905" y="2334613"/>
              <a:ext cx="384721" cy="153888"/>
            </a:xfrm>
            <a:prstGeom prst="rect">
              <a:avLst/>
            </a:prstGeom>
          </p:spPr>
          <p:txBody>
            <a:bodyPr wrap="none" lIns="0" tIns="0" rIns="0" bIns="0" anchor="ctr">
              <a:spAutoFit/>
            </a:bodyPr>
            <a:lstStyle/>
            <a:p>
              <a:r>
                <a:rPr lang="en-US" sz="1000" b="1" dirty="0">
                  <a:solidFill>
                    <a:schemeClr val="tx2">
                      <a:lumMod val="50000"/>
                      <a:lumOff val="50000"/>
                    </a:schemeClr>
                  </a:solidFill>
                </a:rPr>
                <a:t>Lungs</a:t>
              </a:r>
            </a:p>
          </p:txBody>
        </p:sp>
        <p:grpSp>
          <p:nvGrpSpPr>
            <p:cNvPr id="50" name="Group 102"/>
            <p:cNvGrpSpPr/>
            <p:nvPr/>
          </p:nvGrpSpPr>
          <p:grpSpPr>
            <a:xfrm flipV="1">
              <a:off x="6703905" y="2503948"/>
              <a:ext cx="1901499" cy="205979"/>
              <a:chOff x="5286904" y="2613366"/>
              <a:chExt cx="3087157" cy="230429"/>
            </a:xfrm>
          </p:grpSpPr>
          <p:sp>
            <p:nvSpPr>
              <p:cNvPr id="52" name="Rounded Rectangle 51"/>
              <p:cNvSpPr/>
              <p:nvPr/>
            </p:nvSpPr>
            <p:spPr>
              <a:xfrm rot="10800000">
                <a:off x="5286904" y="2613367"/>
                <a:ext cx="3087157" cy="230428"/>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53" name="Rounded Rectangle 52"/>
              <p:cNvSpPr/>
              <p:nvPr/>
            </p:nvSpPr>
            <p:spPr>
              <a:xfrm>
                <a:off x="5286912" y="2613366"/>
                <a:ext cx="2211417" cy="221189"/>
              </a:xfrm>
              <a:prstGeom prst="roundRect">
                <a:avLst/>
              </a:prstGeom>
              <a:solidFill>
                <a:srgbClr val="00B0F0"/>
              </a:solidFill>
              <a:ln w="12700"/>
            </p:spPr>
            <p:style>
              <a:lnRef idx="3">
                <a:schemeClr val="lt1"/>
              </a:lnRef>
              <a:fillRef idx="1">
                <a:schemeClr val="accent5"/>
              </a:fillRef>
              <a:effectRef idx="1">
                <a:schemeClr val="accent5"/>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51" name="Rectangle 50"/>
            <p:cNvSpPr/>
            <p:nvPr/>
          </p:nvSpPr>
          <p:spPr>
            <a:xfrm>
              <a:off x="8304669" y="2346937"/>
              <a:ext cx="254878"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70%</a:t>
              </a:r>
            </a:p>
          </p:txBody>
        </p:sp>
      </p:grpSp>
      <p:grpSp>
        <p:nvGrpSpPr>
          <p:cNvPr id="143" name="Group 142"/>
          <p:cNvGrpSpPr/>
          <p:nvPr/>
        </p:nvGrpSpPr>
        <p:grpSpPr>
          <a:xfrm>
            <a:off x="6703905" y="2837841"/>
            <a:ext cx="1901499" cy="385098"/>
            <a:chOff x="6703905" y="2837841"/>
            <a:chExt cx="1901499" cy="385098"/>
          </a:xfrm>
        </p:grpSpPr>
        <p:sp>
          <p:nvSpPr>
            <p:cNvPr id="55" name="Rectangle 54"/>
            <p:cNvSpPr/>
            <p:nvPr/>
          </p:nvSpPr>
          <p:spPr>
            <a:xfrm>
              <a:off x="6703905" y="2837841"/>
              <a:ext cx="304571" cy="153888"/>
            </a:xfrm>
            <a:prstGeom prst="rect">
              <a:avLst/>
            </a:prstGeom>
          </p:spPr>
          <p:txBody>
            <a:bodyPr wrap="none" lIns="0" tIns="0" rIns="0" bIns="0" anchor="ctr">
              <a:spAutoFit/>
            </a:bodyPr>
            <a:lstStyle/>
            <a:p>
              <a:r>
                <a:rPr lang="en-US" sz="1000" b="1" dirty="0">
                  <a:solidFill>
                    <a:schemeClr val="tx2">
                      <a:lumMod val="50000"/>
                      <a:lumOff val="50000"/>
                    </a:schemeClr>
                  </a:solidFill>
                </a:rPr>
                <a:t>Liver</a:t>
              </a:r>
            </a:p>
          </p:txBody>
        </p:sp>
        <p:grpSp>
          <p:nvGrpSpPr>
            <p:cNvPr id="56" name="Group 102"/>
            <p:cNvGrpSpPr/>
            <p:nvPr/>
          </p:nvGrpSpPr>
          <p:grpSpPr>
            <a:xfrm flipV="1">
              <a:off x="6703905" y="3016960"/>
              <a:ext cx="1901499" cy="205979"/>
              <a:chOff x="5286904" y="2613366"/>
              <a:chExt cx="3087157" cy="230429"/>
            </a:xfrm>
          </p:grpSpPr>
          <p:sp>
            <p:nvSpPr>
              <p:cNvPr id="58" name="Rounded Rectangle 57"/>
              <p:cNvSpPr/>
              <p:nvPr/>
            </p:nvSpPr>
            <p:spPr>
              <a:xfrm rot="10800000">
                <a:off x="5286904" y="2613367"/>
                <a:ext cx="3087157" cy="230428"/>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59" name="Rounded Rectangle 58"/>
              <p:cNvSpPr/>
              <p:nvPr/>
            </p:nvSpPr>
            <p:spPr>
              <a:xfrm>
                <a:off x="5286911" y="2613366"/>
                <a:ext cx="2107831" cy="230429"/>
              </a:xfrm>
              <a:prstGeom prst="roundRect">
                <a:avLst/>
              </a:prstGeom>
              <a:solidFill>
                <a:srgbClr val="00B0F0"/>
              </a:solidFill>
              <a:ln w="12700"/>
            </p:spPr>
            <p:style>
              <a:lnRef idx="3">
                <a:schemeClr val="lt1"/>
              </a:lnRef>
              <a:fillRef idx="1">
                <a:schemeClr val="accent4"/>
              </a:fillRef>
              <a:effectRef idx="1">
                <a:schemeClr val="accent4"/>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57" name="Rectangle 56"/>
            <p:cNvSpPr/>
            <p:nvPr/>
          </p:nvSpPr>
          <p:spPr>
            <a:xfrm>
              <a:off x="8304669" y="2859949"/>
              <a:ext cx="254878"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60%</a:t>
              </a:r>
            </a:p>
          </p:txBody>
        </p:sp>
      </p:grpSp>
      <p:grpSp>
        <p:nvGrpSpPr>
          <p:cNvPr id="19" name="组合 18"/>
          <p:cNvGrpSpPr/>
          <p:nvPr/>
        </p:nvGrpSpPr>
        <p:grpSpPr>
          <a:xfrm>
            <a:off x="6079590" y="1333709"/>
            <a:ext cx="435510" cy="435510"/>
            <a:chOff x="6079590" y="1333709"/>
            <a:chExt cx="435510" cy="435510"/>
          </a:xfrm>
        </p:grpSpPr>
        <p:sp>
          <p:nvSpPr>
            <p:cNvPr id="63" name="Sev01"/>
            <p:cNvSpPr>
              <a:spLocks noChangeAspect="1"/>
            </p:cNvSpPr>
            <p:nvPr/>
          </p:nvSpPr>
          <p:spPr>
            <a:xfrm>
              <a:off x="6079590" y="1333709"/>
              <a:ext cx="435510" cy="435510"/>
            </a:xfrm>
            <a:prstGeom prst="ellipse">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000" dirty="0">
                <a:solidFill>
                  <a:schemeClr val="bg1"/>
                </a:solidFill>
                <a:latin typeface="FontAwesome" pitchFamily="2" charset="0"/>
              </a:endParaRPr>
            </a:p>
          </p:txBody>
        </p:sp>
        <p:grpSp>
          <p:nvGrpSpPr>
            <p:cNvPr id="62" name="Group 61"/>
            <p:cNvGrpSpPr/>
            <p:nvPr/>
          </p:nvGrpSpPr>
          <p:grpSpPr>
            <a:xfrm>
              <a:off x="6142848" y="1413364"/>
              <a:ext cx="308994" cy="276200"/>
              <a:chOff x="654724" y="1637314"/>
              <a:chExt cx="1229523" cy="1099028"/>
            </a:xfrm>
            <a:solidFill>
              <a:schemeClr val="accent1"/>
            </a:solidFill>
          </p:grpSpPr>
          <p:sp>
            <p:nvSpPr>
              <p:cNvPr id="64" name="Freeform 94"/>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accent1"/>
                  </a:solidFill>
                </a:endParaRPr>
              </a:p>
            </p:txBody>
          </p:sp>
          <p:sp>
            <p:nvSpPr>
              <p:cNvPr id="65" name="Freeform 95"/>
              <p:cNvSpPr/>
              <p:nvPr/>
            </p:nvSpPr>
            <p:spPr bwMode="auto">
              <a:xfrm>
                <a:off x="654724" y="1637314"/>
                <a:ext cx="1229523" cy="1099028"/>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accent1"/>
                  </a:solidFill>
                </a:endParaRPr>
              </a:p>
            </p:txBody>
          </p:sp>
        </p:grpSp>
      </p:grpSp>
      <p:grpSp>
        <p:nvGrpSpPr>
          <p:cNvPr id="66" name="Group 65"/>
          <p:cNvGrpSpPr>
            <a:grpSpLocks noChangeAspect="1"/>
          </p:cNvGrpSpPr>
          <p:nvPr/>
        </p:nvGrpSpPr>
        <p:grpSpPr>
          <a:xfrm>
            <a:off x="6079590" y="1861517"/>
            <a:ext cx="435510" cy="435510"/>
            <a:chOff x="1450163" y="1163222"/>
            <a:chExt cx="604874" cy="604874"/>
          </a:xfrm>
        </p:grpSpPr>
        <p:sp>
          <p:nvSpPr>
            <p:cNvPr id="68" name="Sev01"/>
            <p:cNvSpPr>
              <a:spLocks noChangeAspect="1"/>
            </p:cNvSpPr>
            <p:nvPr/>
          </p:nvSpPr>
          <p:spPr>
            <a:xfrm>
              <a:off x="1450163" y="1163222"/>
              <a:ext cx="604874" cy="604874"/>
            </a:xfrm>
            <a:prstGeom prst="ellipse">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67" name="Freeform 128"/>
            <p:cNvSpPr/>
            <p:nvPr/>
          </p:nvSpPr>
          <p:spPr bwMode="auto">
            <a:xfrm>
              <a:off x="1585913" y="1270397"/>
              <a:ext cx="333374" cy="390524"/>
            </a:xfrm>
            <a:custGeom>
              <a:avLst/>
              <a:gdLst/>
              <a:ahLst/>
              <a:cxnLst>
                <a:cxn ang="0">
                  <a:pos x="94" y="45"/>
                </a:cxn>
                <a:cxn ang="0">
                  <a:pos x="99" y="92"/>
                </a:cxn>
                <a:cxn ang="0">
                  <a:pos x="71" y="118"/>
                </a:cxn>
                <a:cxn ang="0">
                  <a:pos x="10" y="116"/>
                </a:cxn>
                <a:cxn ang="0">
                  <a:pos x="24" y="62"/>
                </a:cxn>
                <a:cxn ang="0">
                  <a:pos x="44" y="48"/>
                </a:cxn>
                <a:cxn ang="0">
                  <a:pos x="45" y="42"/>
                </a:cxn>
                <a:cxn ang="0">
                  <a:pos x="28" y="40"/>
                </a:cxn>
                <a:cxn ang="0">
                  <a:pos x="32" y="25"/>
                </a:cxn>
                <a:cxn ang="0">
                  <a:pos x="43" y="28"/>
                </a:cxn>
                <a:cxn ang="0">
                  <a:pos x="37" y="14"/>
                </a:cxn>
                <a:cxn ang="0">
                  <a:pos x="45" y="7"/>
                </a:cxn>
                <a:cxn ang="0">
                  <a:pos x="45" y="3"/>
                </a:cxn>
                <a:cxn ang="0">
                  <a:pos x="48" y="1"/>
                </a:cxn>
                <a:cxn ang="0">
                  <a:pos x="52" y="3"/>
                </a:cxn>
                <a:cxn ang="0">
                  <a:pos x="53" y="6"/>
                </a:cxn>
                <a:cxn ang="0">
                  <a:pos x="55" y="6"/>
                </a:cxn>
                <a:cxn ang="0">
                  <a:pos x="56" y="2"/>
                </a:cxn>
                <a:cxn ang="0">
                  <a:pos x="59" y="1"/>
                </a:cxn>
                <a:cxn ang="0">
                  <a:pos x="62" y="4"/>
                </a:cxn>
                <a:cxn ang="0">
                  <a:pos x="62" y="8"/>
                </a:cxn>
                <a:cxn ang="0">
                  <a:pos x="67" y="9"/>
                </a:cxn>
                <a:cxn ang="0">
                  <a:pos x="69" y="4"/>
                </a:cxn>
                <a:cxn ang="0">
                  <a:pos x="76" y="7"/>
                </a:cxn>
                <a:cxn ang="0">
                  <a:pos x="76" y="19"/>
                </a:cxn>
                <a:cxn ang="0">
                  <a:pos x="80" y="33"/>
                </a:cxn>
                <a:cxn ang="0">
                  <a:pos x="79" y="18"/>
                </a:cxn>
                <a:cxn ang="0">
                  <a:pos x="86" y="17"/>
                </a:cxn>
                <a:cxn ang="0">
                  <a:pos x="89" y="26"/>
                </a:cxn>
                <a:cxn ang="0">
                  <a:pos x="91" y="18"/>
                </a:cxn>
                <a:cxn ang="0">
                  <a:pos x="96" y="17"/>
                </a:cxn>
                <a:cxn ang="0">
                  <a:pos x="99" y="21"/>
                </a:cxn>
                <a:cxn ang="0">
                  <a:pos x="94" y="45"/>
                </a:cxn>
              </a:cxnLst>
              <a:rect l="0" t="0" r="r" b="b"/>
              <a:pathLst>
                <a:path w="114" h="133">
                  <a:moveTo>
                    <a:pt x="94" y="45"/>
                  </a:moveTo>
                  <a:cubicBezTo>
                    <a:pt x="94" y="45"/>
                    <a:pt x="114" y="65"/>
                    <a:pt x="99" y="92"/>
                  </a:cubicBezTo>
                  <a:cubicBezTo>
                    <a:pt x="99" y="92"/>
                    <a:pt x="96" y="105"/>
                    <a:pt x="71" y="118"/>
                  </a:cubicBezTo>
                  <a:cubicBezTo>
                    <a:pt x="46" y="130"/>
                    <a:pt x="20" y="133"/>
                    <a:pt x="10" y="116"/>
                  </a:cubicBezTo>
                  <a:cubicBezTo>
                    <a:pt x="0" y="98"/>
                    <a:pt x="18" y="67"/>
                    <a:pt x="24" y="62"/>
                  </a:cubicBezTo>
                  <a:cubicBezTo>
                    <a:pt x="24" y="62"/>
                    <a:pt x="26" y="51"/>
                    <a:pt x="44" y="48"/>
                  </a:cubicBezTo>
                  <a:cubicBezTo>
                    <a:pt x="44" y="48"/>
                    <a:pt x="51" y="42"/>
                    <a:pt x="45" y="42"/>
                  </a:cubicBezTo>
                  <a:cubicBezTo>
                    <a:pt x="38" y="43"/>
                    <a:pt x="29" y="43"/>
                    <a:pt x="28" y="40"/>
                  </a:cubicBezTo>
                  <a:cubicBezTo>
                    <a:pt x="27" y="37"/>
                    <a:pt x="28" y="26"/>
                    <a:pt x="32" y="25"/>
                  </a:cubicBezTo>
                  <a:cubicBezTo>
                    <a:pt x="36" y="24"/>
                    <a:pt x="43" y="28"/>
                    <a:pt x="43" y="28"/>
                  </a:cubicBezTo>
                  <a:cubicBezTo>
                    <a:pt x="43" y="28"/>
                    <a:pt x="48" y="17"/>
                    <a:pt x="37" y="14"/>
                  </a:cubicBezTo>
                  <a:cubicBezTo>
                    <a:pt x="37" y="14"/>
                    <a:pt x="38" y="6"/>
                    <a:pt x="45" y="7"/>
                  </a:cubicBezTo>
                  <a:cubicBezTo>
                    <a:pt x="45" y="3"/>
                    <a:pt x="45" y="3"/>
                    <a:pt x="45" y="3"/>
                  </a:cubicBezTo>
                  <a:cubicBezTo>
                    <a:pt x="45" y="3"/>
                    <a:pt x="46" y="1"/>
                    <a:pt x="48" y="1"/>
                  </a:cubicBezTo>
                  <a:cubicBezTo>
                    <a:pt x="51" y="1"/>
                    <a:pt x="52" y="3"/>
                    <a:pt x="52" y="3"/>
                  </a:cubicBezTo>
                  <a:cubicBezTo>
                    <a:pt x="53" y="6"/>
                    <a:pt x="53" y="6"/>
                    <a:pt x="53" y="6"/>
                  </a:cubicBezTo>
                  <a:cubicBezTo>
                    <a:pt x="55" y="6"/>
                    <a:pt x="55" y="6"/>
                    <a:pt x="55" y="6"/>
                  </a:cubicBezTo>
                  <a:cubicBezTo>
                    <a:pt x="56" y="2"/>
                    <a:pt x="56" y="2"/>
                    <a:pt x="56" y="2"/>
                  </a:cubicBezTo>
                  <a:cubicBezTo>
                    <a:pt x="56" y="2"/>
                    <a:pt x="56" y="0"/>
                    <a:pt x="59" y="1"/>
                  </a:cubicBezTo>
                  <a:cubicBezTo>
                    <a:pt x="63" y="2"/>
                    <a:pt x="62" y="4"/>
                    <a:pt x="62" y="4"/>
                  </a:cubicBezTo>
                  <a:cubicBezTo>
                    <a:pt x="62" y="4"/>
                    <a:pt x="62" y="8"/>
                    <a:pt x="62" y="8"/>
                  </a:cubicBezTo>
                  <a:cubicBezTo>
                    <a:pt x="62" y="8"/>
                    <a:pt x="65" y="11"/>
                    <a:pt x="67" y="9"/>
                  </a:cubicBezTo>
                  <a:cubicBezTo>
                    <a:pt x="69" y="4"/>
                    <a:pt x="69" y="4"/>
                    <a:pt x="69" y="4"/>
                  </a:cubicBezTo>
                  <a:cubicBezTo>
                    <a:pt x="69" y="4"/>
                    <a:pt x="74" y="2"/>
                    <a:pt x="76" y="7"/>
                  </a:cubicBezTo>
                  <a:cubicBezTo>
                    <a:pt x="76" y="7"/>
                    <a:pt x="71" y="14"/>
                    <a:pt x="76" y="19"/>
                  </a:cubicBezTo>
                  <a:cubicBezTo>
                    <a:pt x="76" y="19"/>
                    <a:pt x="80" y="24"/>
                    <a:pt x="80" y="33"/>
                  </a:cubicBezTo>
                  <a:cubicBezTo>
                    <a:pt x="80" y="33"/>
                    <a:pt x="81" y="22"/>
                    <a:pt x="79" y="18"/>
                  </a:cubicBezTo>
                  <a:cubicBezTo>
                    <a:pt x="79" y="18"/>
                    <a:pt x="82" y="15"/>
                    <a:pt x="86" y="17"/>
                  </a:cubicBezTo>
                  <a:cubicBezTo>
                    <a:pt x="86" y="17"/>
                    <a:pt x="86" y="25"/>
                    <a:pt x="89" y="26"/>
                  </a:cubicBezTo>
                  <a:cubicBezTo>
                    <a:pt x="91" y="26"/>
                    <a:pt x="91" y="18"/>
                    <a:pt x="91" y="18"/>
                  </a:cubicBezTo>
                  <a:cubicBezTo>
                    <a:pt x="91" y="18"/>
                    <a:pt x="92" y="16"/>
                    <a:pt x="96" y="17"/>
                  </a:cubicBezTo>
                  <a:cubicBezTo>
                    <a:pt x="100" y="18"/>
                    <a:pt x="99" y="21"/>
                    <a:pt x="99" y="21"/>
                  </a:cubicBezTo>
                  <a:cubicBezTo>
                    <a:pt x="99" y="21"/>
                    <a:pt x="86" y="31"/>
                    <a:pt x="94" y="45"/>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35" name="组合 34"/>
          <p:cNvGrpSpPr/>
          <p:nvPr/>
        </p:nvGrpSpPr>
        <p:grpSpPr>
          <a:xfrm>
            <a:off x="6079590" y="2389325"/>
            <a:ext cx="435510" cy="435510"/>
            <a:chOff x="6079590" y="2389325"/>
            <a:chExt cx="435510" cy="435510"/>
          </a:xfrm>
        </p:grpSpPr>
        <p:sp>
          <p:nvSpPr>
            <p:cNvPr id="71" name="Sev01"/>
            <p:cNvSpPr>
              <a:spLocks noChangeAspect="1"/>
            </p:cNvSpPr>
            <p:nvPr/>
          </p:nvSpPr>
          <p:spPr>
            <a:xfrm>
              <a:off x="6079590" y="2389325"/>
              <a:ext cx="435510" cy="435510"/>
            </a:xfrm>
            <a:prstGeom prst="ellipse">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000" dirty="0">
                <a:solidFill>
                  <a:schemeClr val="bg1"/>
                </a:solidFill>
                <a:latin typeface="FontAwesome" pitchFamily="2" charset="0"/>
              </a:endParaRPr>
            </a:p>
          </p:txBody>
        </p:sp>
        <p:grpSp>
          <p:nvGrpSpPr>
            <p:cNvPr id="70" name="Group 69"/>
            <p:cNvGrpSpPr/>
            <p:nvPr/>
          </p:nvGrpSpPr>
          <p:grpSpPr>
            <a:xfrm>
              <a:off x="6128244" y="2469856"/>
              <a:ext cx="350902" cy="261748"/>
              <a:chOff x="1320094" y="1424694"/>
              <a:chExt cx="487363" cy="363538"/>
            </a:xfrm>
            <a:solidFill>
              <a:schemeClr val="bg1"/>
            </a:solidFill>
          </p:grpSpPr>
          <p:sp>
            <p:nvSpPr>
              <p:cNvPr id="72" name="Freeform 13"/>
              <p:cNvSpPr/>
              <p:nvPr/>
            </p:nvSpPr>
            <p:spPr bwMode="auto">
              <a:xfrm>
                <a:off x="1320094" y="1424694"/>
                <a:ext cx="487363" cy="363538"/>
              </a:xfrm>
              <a:custGeom>
                <a:avLst/>
                <a:gdLst/>
                <a:ahLst/>
                <a:cxnLst>
                  <a:cxn ang="0">
                    <a:pos x="108" y="17"/>
                  </a:cxn>
                  <a:cxn ang="0">
                    <a:pos x="92" y="17"/>
                  </a:cxn>
                  <a:cxn ang="0">
                    <a:pos x="92" y="46"/>
                  </a:cxn>
                  <a:cxn ang="0">
                    <a:pos x="87" y="41"/>
                  </a:cxn>
                  <a:cxn ang="0">
                    <a:pos x="87" y="36"/>
                  </a:cxn>
                  <a:cxn ang="0">
                    <a:pos x="78" y="36"/>
                  </a:cxn>
                  <a:cxn ang="0">
                    <a:pos x="78" y="41"/>
                  </a:cxn>
                  <a:cxn ang="0">
                    <a:pos x="73" y="46"/>
                  </a:cxn>
                  <a:cxn ang="0">
                    <a:pos x="73" y="17"/>
                  </a:cxn>
                  <a:cxn ang="0">
                    <a:pos x="57" y="17"/>
                  </a:cxn>
                  <a:cxn ang="0">
                    <a:pos x="24" y="115"/>
                  </a:cxn>
                  <a:cxn ang="0">
                    <a:pos x="45" y="110"/>
                  </a:cxn>
                  <a:cxn ang="0">
                    <a:pos x="73" y="94"/>
                  </a:cxn>
                  <a:cxn ang="0">
                    <a:pos x="73" y="52"/>
                  </a:cxn>
                  <a:cxn ang="0">
                    <a:pos x="83" y="42"/>
                  </a:cxn>
                  <a:cxn ang="0">
                    <a:pos x="92" y="52"/>
                  </a:cxn>
                  <a:cxn ang="0">
                    <a:pos x="92" y="94"/>
                  </a:cxn>
                  <a:cxn ang="0">
                    <a:pos x="120" y="110"/>
                  </a:cxn>
                  <a:cxn ang="0">
                    <a:pos x="142" y="115"/>
                  </a:cxn>
                  <a:cxn ang="0">
                    <a:pos x="108" y="17"/>
                  </a:cxn>
                </a:cxnLst>
                <a:rect l="0" t="0" r="r" b="b"/>
                <a:pathLst>
                  <a:path w="166" h="124">
                    <a:moveTo>
                      <a:pt x="108" y="17"/>
                    </a:moveTo>
                    <a:cubicBezTo>
                      <a:pt x="92" y="0"/>
                      <a:pt x="92" y="17"/>
                      <a:pt x="92" y="17"/>
                    </a:cubicBezTo>
                    <a:cubicBezTo>
                      <a:pt x="92" y="46"/>
                      <a:pt x="92" y="46"/>
                      <a:pt x="92" y="46"/>
                    </a:cubicBezTo>
                    <a:cubicBezTo>
                      <a:pt x="87" y="41"/>
                      <a:pt x="87" y="41"/>
                      <a:pt x="87" y="41"/>
                    </a:cubicBezTo>
                    <a:cubicBezTo>
                      <a:pt x="87" y="36"/>
                      <a:pt x="87" y="36"/>
                      <a:pt x="87" y="36"/>
                    </a:cubicBezTo>
                    <a:cubicBezTo>
                      <a:pt x="78" y="36"/>
                      <a:pt x="78" y="36"/>
                      <a:pt x="78" y="36"/>
                    </a:cubicBezTo>
                    <a:cubicBezTo>
                      <a:pt x="78" y="41"/>
                      <a:pt x="78" y="41"/>
                      <a:pt x="78" y="41"/>
                    </a:cubicBezTo>
                    <a:cubicBezTo>
                      <a:pt x="73" y="46"/>
                      <a:pt x="73" y="46"/>
                      <a:pt x="73" y="46"/>
                    </a:cubicBezTo>
                    <a:cubicBezTo>
                      <a:pt x="73" y="17"/>
                      <a:pt x="73" y="17"/>
                      <a:pt x="73" y="17"/>
                    </a:cubicBezTo>
                    <a:cubicBezTo>
                      <a:pt x="73" y="17"/>
                      <a:pt x="73" y="0"/>
                      <a:pt x="57" y="17"/>
                    </a:cubicBezTo>
                    <a:cubicBezTo>
                      <a:pt x="57" y="17"/>
                      <a:pt x="0" y="77"/>
                      <a:pt x="24" y="115"/>
                    </a:cubicBezTo>
                    <a:cubicBezTo>
                      <a:pt x="26" y="119"/>
                      <a:pt x="36" y="124"/>
                      <a:pt x="45" y="110"/>
                    </a:cubicBezTo>
                    <a:cubicBezTo>
                      <a:pt x="50" y="104"/>
                      <a:pt x="70" y="116"/>
                      <a:pt x="73" y="94"/>
                    </a:cubicBezTo>
                    <a:cubicBezTo>
                      <a:pt x="73" y="52"/>
                      <a:pt x="73" y="52"/>
                      <a:pt x="73" y="52"/>
                    </a:cubicBezTo>
                    <a:cubicBezTo>
                      <a:pt x="83" y="42"/>
                      <a:pt x="83" y="42"/>
                      <a:pt x="83" y="42"/>
                    </a:cubicBezTo>
                    <a:cubicBezTo>
                      <a:pt x="92" y="52"/>
                      <a:pt x="92" y="52"/>
                      <a:pt x="92" y="52"/>
                    </a:cubicBezTo>
                    <a:cubicBezTo>
                      <a:pt x="92" y="94"/>
                      <a:pt x="92" y="94"/>
                      <a:pt x="92" y="94"/>
                    </a:cubicBezTo>
                    <a:cubicBezTo>
                      <a:pt x="95" y="116"/>
                      <a:pt x="115" y="104"/>
                      <a:pt x="120" y="110"/>
                    </a:cubicBezTo>
                    <a:cubicBezTo>
                      <a:pt x="130" y="124"/>
                      <a:pt x="139" y="119"/>
                      <a:pt x="142" y="115"/>
                    </a:cubicBezTo>
                    <a:cubicBezTo>
                      <a:pt x="166" y="77"/>
                      <a:pt x="108" y="17"/>
                      <a:pt x="108" y="17"/>
                    </a:cubicBezTo>
                  </a:path>
                </a:pathLst>
              </a:custGeom>
              <a:grpFill/>
              <a:ln w="9525">
                <a:noFill/>
                <a:round/>
              </a:ln>
            </p:spPr>
            <p:txBody>
              <a:bodyPr vert="horz" wrap="square" lIns="91440" tIns="45720" rIns="91440" bIns="45720" numCol="1" anchor="t" anchorCtr="0" compatLnSpc="1"/>
              <a:lstStyle/>
              <a:p>
                <a:endParaRPr lang="en-US"/>
              </a:p>
            </p:txBody>
          </p:sp>
          <p:sp>
            <p:nvSpPr>
              <p:cNvPr id="73" name="Rectangle 14"/>
              <p:cNvSpPr>
                <a:spLocks noChangeArrowheads="1"/>
              </p:cNvSpPr>
              <p:nvPr/>
            </p:nvSpPr>
            <p:spPr bwMode="auto">
              <a:xfrm>
                <a:off x="1539875" y="1450975"/>
                <a:ext cx="26988" cy="14288"/>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74" name="Rectangle 15"/>
              <p:cNvSpPr>
                <a:spLocks noChangeArrowheads="1"/>
              </p:cNvSpPr>
              <p:nvPr/>
            </p:nvSpPr>
            <p:spPr bwMode="auto">
              <a:xfrm>
                <a:off x="1539875" y="1481138"/>
                <a:ext cx="26988" cy="14288"/>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75" name="Rectangle 16"/>
              <p:cNvSpPr>
                <a:spLocks noChangeArrowheads="1"/>
              </p:cNvSpPr>
              <p:nvPr/>
            </p:nvSpPr>
            <p:spPr bwMode="auto">
              <a:xfrm>
                <a:off x="1539875" y="1509713"/>
                <a:ext cx="26988" cy="14288"/>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nvGrpSpPr>
          <p:cNvPr id="76" name="Group 75"/>
          <p:cNvGrpSpPr>
            <a:grpSpLocks noChangeAspect="1"/>
          </p:cNvGrpSpPr>
          <p:nvPr/>
        </p:nvGrpSpPr>
        <p:grpSpPr>
          <a:xfrm>
            <a:off x="6079590" y="2917133"/>
            <a:ext cx="435510" cy="435510"/>
            <a:chOff x="1450163" y="2622755"/>
            <a:chExt cx="604874" cy="604874"/>
          </a:xfrm>
        </p:grpSpPr>
        <p:sp>
          <p:nvSpPr>
            <p:cNvPr id="78" name="Sev01"/>
            <p:cNvSpPr>
              <a:spLocks noChangeAspect="1"/>
            </p:cNvSpPr>
            <p:nvPr/>
          </p:nvSpPr>
          <p:spPr>
            <a:xfrm>
              <a:off x="1450163" y="2622755"/>
              <a:ext cx="604874" cy="604874"/>
            </a:xfrm>
            <a:prstGeom prst="ellipse">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77" name="Freeform 126"/>
            <p:cNvSpPr/>
            <p:nvPr/>
          </p:nvSpPr>
          <p:spPr bwMode="auto">
            <a:xfrm>
              <a:off x="1571192" y="2783279"/>
              <a:ext cx="389900" cy="296526"/>
            </a:xfrm>
            <a:custGeom>
              <a:avLst/>
              <a:gdLst/>
              <a:ahLst/>
              <a:cxnLst>
                <a:cxn ang="0">
                  <a:pos x="95" y="11"/>
                </a:cxn>
                <a:cxn ang="0">
                  <a:pos x="76" y="7"/>
                </a:cxn>
                <a:cxn ang="0">
                  <a:pos x="54" y="9"/>
                </a:cxn>
                <a:cxn ang="0">
                  <a:pos x="13" y="28"/>
                </a:cxn>
                <a:cxn ang="0">
                  <a:pos x="6" y="84"/>
                </a:cxn>
                <a:cxn ang="0">
                  <a:pos x="6" y="116"/>
                </a:cxn>
                <a:cxn ang="0">
                  <a:pos x="38" y="107"/>
                </a:cxn>
                <a:cxn ang="0">
                  <a:pos x="72" y="100"/>
                </a:cxn>
                <a:cxn ang="0">
                  <a:pos x="99" y="74"/>
                </a:cxn>
                <a:cxn ang="0">
                  <a:pos x="126" y="62"/>
                </a:cxn>
                <a:cxn ang="0">
                  <a:pos x="141" y="51"/>
                </a:cxn>
                <a:cxn ang="0">
                  <a:pos x="152" y="33"/>
                </a:cxn>
                <a:cxn ang="0">
                  <a:pos x="162" y="9"/>
                </a:cxn>
                <a:cxn ang="0">
                  <a:pos x="130" y="9"/>
                </a:cxn>
                <a:cxn ang="0">
                  <a:pos x="95" y="11"/>
                </a:cxn>
              </a:cxnLst>
              <a:rect l="0" t="0" r="r" b="b"/>
              <a:pathLst>
                <a:path w="167" h="127">
                  <a:moveTo>
                    <a:pt x="95" y="11"/>
                  </a:moveTo>
                  <a:cubicBezTo>
                    <a:pt x="95" y="11"/>
                    <a:pt x="89" y="6"/>
                    <a:pt x="76" y="7"/>
                  </a:cubicBezTo>
                  <a:cubicBezTo>
                    <a:pt x="63" y="7"/>
                    <a:pt x="60" y="9"/>
                    <a:pt x="54" y="9"/>
                  </a:cubicBezTo>
                  <a:cubicBezTo>
                    <a:pt x="48" y="10"/>
                    <a:pt x="25" y="10"/>
                    <a:pt x="13" y="28"/>
                  </a:cubicBezTo>
                  <a:cubicBezTo>
                    <a:pt x="1" y="46"/>
                    <a:pt x="0" y="73"/>
                    <a:pt x="6" y="84"/>
                  </a:cubicBezTo>
                  <a:cubicBezTo>
                    <a:pt x="6" y="84"/>
                    <a:pt x="11" y="109"/>
                    <a:pt x="6" y="116"/>
                  </a:cubicBezTo>
                  <a:cubicBezTo>
                    <a:pt x="6" y="116"/>
                    <a:pt x="6" y="127"/>
                    <a:pt x="38" y="107"/>
                  </a:cubicBezTo>
                  <a:cubicBezTo>
                    <a:pt x="38" y="107"/>
                    <a:pt x="62" y="108"/>
                    <a:pt x="72" y="100"/>
                  </a:cubicBezTo>
                  <a:cubicBezTo>
                    <a:pt x="83" y="93"/>
                    <a:pt x="99" y="74"/>
                    <a:pt x="99" y="74"/>
                  </a:cubicBezTo>
                  <a:cubicBezTo>
                    <a:pt x="99" y="74"/>
                    <a:pt x="124" y="66"/>
                    <a:pt x="126" y="62"/>
                  </a:cubicBezTo>
                  <a:cubicBezTo>
                    <a:pt x="128" y="58"/>
                    <a:pt x="139" y="51"/>
                    <a:pt x="141" y="51"/>
                  </a:cubicBezTo>
                  <a:cubicBezTo>
                    <a:pt x="144" y="50"/>
                    <a:pt x="149" y="37"/>
                    <a:pt x="152" y="33"/>
                  </a:cubicBezTo>
                  <a:cubicBezTo>
                    <a:pt x="155" y="29"/>
                    <a:pt x="167" y="19"/>
                    <a:pt x="162" y="9"/>
                  </a:cubicBezTo>
                  <a:cubicBezTo>
                    <a:pt x="157" y="0"/>
                    <a:pt x="138" y="9"/>
                    <a:pt x="130" y="9"/>
                  </a:cubicBezTo>
                  <a:cubicBezTo>
                    <a:pt x="122" y="10"/>
                    <a:pt x="106" y="4"/>
                    <a:pt x="95" y="11"/>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79" name="Group 78"/>
          <p:cNvGrpSpPr>
            <a:grpSpLocks noChangeAspect="1"/>
          </p:cNvGrpSpPr>
          <p:nvPr/>
        </p:nvGrpSpPr>
        <p:grpSpPr>
          <a:xfrm>
            <a:off x="6079590" y="3972747"/>
            <a:ext cx="435510" cy="435510"/>
            <a:chOff x="1435082" y="3463355"/>
            <a:chExt cx="604874" cy="604874"/>
          </a:xfrm>
        </p:grpSpPr>
        <p:sp>
          <p:nvSpPr>
            <p:cNvPr id="81" name="Sev01"/>
            <p:cNvSpPr>
              <a:spLocks noChangeAspect="1"/>
            </p:cNvSpPr>
            <p:nvPr/>
          </p:nvSpPr>
          <p:spPr>
            <a:xfrm>
              <a:off x="1435082" y="3463355"/>
              <a:ext cx="604874" cy="604874"/>
            </a:xfrm>
            <a:prstGeom prst="ellipse">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80" name="Freeform 127"/>
            <p:cNvSpPr/>
            <p:nvPr/>
          </p:nvSpPr>
          <p:spPr bwMode="auto">
            <a:xfrm>
              <a:off x="1520897" y="3597587"/>
              <a:ext cx="430213" cy="373063"/>
            </a:xfrm>
            <a:custGeom>
              <a:avLst/>
              <a:gdLst/>
              <a:ahLst/>
              <a:cxnLst>
                <a:cxn ang="0">
                  <a:pos x="147" y="45"/>
                </a:cxn>
                <a:cxn ang="0">
                  <a:pos x="145" y="31"/>
                </a:cxn>
                <a:cxn ang="0">
                  <a:pos x="140" y="16"/>
                </a:cxn>
                <a:cxn ang="0">
                  <a:pos x="109" y="10"/>
                </a:cxn>
                <a:cxn ang="0">
                  <a:pos x="96" y="15"/>
                </a:cxn>
                <a:cxn ang="0">
                  <a:pos x="81" y="17"/>
                </a:cxn>
                <a:cxn ang="0">
                  <a:pos x="66" y="17"/>
                </a:cxn>
                <a:cxn ang="0">
                  <a:pos x="52" y="15"/>
                </a:cxn>
                <a:cxn ang="0">
                  <a:pos x="43" y="11"/>
                </a:cxn>
                <a:cxn ang="0">
                  <a:pos x="16" y="14"/>
                </a:cxn>
                <a:cxn ang="0">
                  <a:pos x="9" y="32"/>
                </a:cxn>
                <a:cxn ang="0">
                  <a:pos x="3" y="43"/>
                </a:cxn>
                <a:cxn ang="0">
                  <a:pos x="4" y="63"/>
                </a:cxn>
                <a:cxn ang="0">
                  <a:pos x="6" y="78"/>
                </a:cxn>
                <a:cxn ang="0">
                  <a:pos x="23" y="99"/>
                </a:cxn>
                <a:cxn ang="0">
                  <a:pos x="35" y="70"/>
                </a:cxn>
                <a:cxn ang="0">
                  <a:pos x="32" y="58"/>
                </a:cxn>
                <a:cxn ang="0">
                  <a:pos x="30" y="44"/>
                </a:cxn>
                <a:cxn ang="0">
                  <a:pos x="29" y="36"/>
                </a:cxn>
                <a:cxn ang="0">
                  <a:pos x="36" y="30"/>
                </a:cxn>
                <a:cxn ang="0">
                  <a:pos x="46" y="32"/>
                </a:cxn>
                <a:cxn ang="0">
                  <a:pos x="65" y="36"/>
                </a:cxn>
                <a:cxn ang="0">
                  <a:pos x="82" y="36"/>
                </a:cxn>
                <a:cxn ang="0">
                  <a:pos x="102" y="31"/>
                </a:cxn>
                <a:cxn ang="0">
                  <a:pos x="114" y="28"/>
                </a:cxn>
                <a:cxn ang="0">
                  <a:pos x="122" y="38"/>
                </a:cxn>
                <a:cxn ang="0">
                  <a:pos x="121" y="47"/>
                </a:cxn>
                <a:cxn ang="0">
                  <a:pos x="110" y="55"/>
                </a:cxn>
                <a:cxn ang="0">
                  <a:pos x="95" y="59"/>
                </a:cxn>
                <a:cxn ang="0">
                  <a:pos x="74" y="70"/>
                </a:cxn>
                <a:cxn ang="0">
                  <a:pos x="66" y="84"/>
                </a:cxn>
                <a:cxn ang="0">
                  <a:pos x="66" y="105"/>
                </a:cxn>
                <a:cxn ang="0">
                  <a:pos x="78" y="121"/>
                </a:cxn>
                <a:cxn ang="0">
                  <a:pos x="81" y="127"/>
                </a:cxn>
                <a:cxn ang="0">
                  <a:pos x="85" y="120"/>
                </a:cxn>
                <a:cxn ang="0">
                  <a:pos x="91" y="95"/>
                </a:cxn>
                <a:cxn ang="0">
                  <a:pos x="95" y="81"/>
                </a:cxn>
                <a:cxn ang="0">
                  <a:pos x="105" y="78"/>
                </a:cxn>
                <a:cxn ang="0">
                  <a:pos x="142" y="71"/>
                </a:cxn>
                <a:cxn ang="0">
                  <a:pos x="143" y="55"/>
                </a:cxn>
              </a:cxnLst>
              <a:rect l="0" t="0" r="r" b="b"/>
              <a:pathLst>
                <a:path w="147" h="127">
                  <a:moveTo>
                    <a:pt x="143" y="55"/>
                  </a:moveTo>
                  <a:cubicBezTo>
                    <a:pt x="146" y="52"/>
                    <a:pt x="147" y="49"/>
                    <a:pt x="147" y="45"/>
                  </a:cubicBezTo>
                  <a:cubicBezTo>
                    <a:pt x="147" y="41"/>
                    <a:pt x="146" y="38"/>
                    <a:pt x="144" y="36"/>
                  </a:cubicBezTo>
                  <a:cubicBezTo>
                    <a:pt x="144" y="34"/>
                    <a:pt x="145" y="32"/>
                    <a:pt x="145" y="31"/>
                  </a:cubicBezTo>
                  <a:cubicBezTo>
                    <a:pt x="145" y="26"/>
                    <a:pt x="142" y="22"/>
                    <a:pt x="139" y="20"/>
                  </a:cubicBezTo>
                  <a:cubicBezTo>
                    <a:pt x="139" y="19"/>
                    <a:pt x="140" y="17"/>
                    <a:pt x="140" y="16"/>
                  </a:cubicBezTo>
                  <a:cubicBezTo>
                    <a:pt x="140" y="7"/>
                    <a:pt x="133" y="0"/>
                    <a:pt x="124" y="0"/>
                  </a:cubicBezTo>
                  <a:cubicBezTo>
                    <a:pt x="117" y="0"/>
                    <a:pt x="112" y="4"/>
                    <a:pt x="109" y="10"/>
                  </a:cubicBezTo>
                  <a:cubicBezTo>
                    <a:pt x="108" y="10"/>
                    <a:pt x="107" y="9"/>
                    <a:pt x="105" y="9"/>
                  </a:cubicBezTo>
                  <a:cubicBezTo>
                    <a:pt x="101" y="9"/>
                    <a:pt x="98" y="12"/>
                    <a:pt x="96" y="15"/>
                  </a:cubicBezTo>
                  <a:cubicBezTo>
                    <a:pt x="94" y="14"/>
                    <a:pt x="92" y="14"/>
                    <a:pt x="90" y="14"/>
                  </a:cubicBezTo>
                  <a:cubicBezTo>
                    <a:pt x="86" y="14"/>
                    <a:pt x="83" y="15"/>
                    <a:pt x="81" y="17"/>
                  </a:cubicBezTo>
                  <a:cubicBezTo>
                    <a:pt x="79" y="16"/>
                    <a:pt x="76" y="15"/>
                    <a:pt x="73" y="15"/>
                  </a:cubicBezTo>
                  <a:cubicBezTo>
                    <a:pt x="70" y="15"/>
                    <a:pt x="68" y="16"/>
                    <a:pt x="66" y="17"/>
                  </a:cubicBezTo>
                  <a:cubicBezTo>
                    <a:pt x="63" y="15"/>
                    <a:pt x="61" y="14"/>
                    <a:pt x="57" y="14"/>
                  </a:cubicBezTo>
                  <a:cubicBezTo>
                    <a:pt x="55" y="14"/>
                    <a:pt x="54" y="14"/>
                    <a:pt x="52" y="15"/>
                  </a:cubicBezTo>
                  <a:cubicBezTo>
                    <a:pt x="50" y="13"/>
                    <a:pt x="47" y="11"/>
                    <a:pt x="44" y="11"/>
                  </a:cubicBezTo>
                  <a:cubicBezTo>
                    <a:pt x="43" y="11"/>
                    <a:pt x="43" y="11"/>
                    <a:pt x="43" y="11"/>
                  </a:cubicBezTo>
                  <a:cubicBezTo>
                    <a:pt x="41" y="6"/>
                    <a:pt x="36" y="3"/>
                    <a:pt x="30" y="3"/>
                  </a:cubicBezTo>
                  <a:cubicBezTo>
                    <a:pt x="23" y="3"/>
                    <a:pt x="17" y="8"/>
                    <a:pt x="16" y="14"/>
                  </a:cubicBezTo>
                  <a:cubicBezTo>
                    <a:pt x="11" y="16"/>
                    <a:pt x="7" y="21"/>
                    <a:pt x="7" y="26"/>
                  </a:cubicBezTo>
                  <a:cubicBezTo>
                    <a:pt x="7" y="28"/>
                    <a:pt x="8" y="30"/>
                    <a:pt x="9" y="32"/>
                  </a:cubicBezTo>
                  <a:cubicBezTo>
                    <a:pt x="5" y="34"/>
                    <a:pt x="3" y="38"/>
                    <a:pt x="3" y="43"/>
                  </a:cubicBezTo>
                  <a:cubicBezTo>
                    <a:pt x="3" y="43"/>
                    <a:pt x="3" y="43"/>
                    <a:pt x="3" y="43"/>
                  </a:cubicBezTo>
                  <a:cubicBezTo>
                    <a:pt x="1" y="46"/>
                    <a:pt x="0" y="49"/>
                    <a:pt x="0" y="53"/>
                  </a:cubicBezTo>
                  <a:cubicBezTo>
                    <a:pt x="0" y="57"/>
                    <a:pt x="2" y="60"/>
                    <a:pt x="4" y="63"/>
                  </a:cubicBezTo>
                  <a:cubicBezTo>
                    <a:pt x="4" y="65"/>
                    <a:pt x="3" y="67"/>
                    <a:pt x="3" y="68"/>
                  </a:cubicBezTo>
                  <a:cubicBezTo>
                    <a:pt x="3" y="72"/>
                    <a:pt x="4" y="75"/>
                    <a:pt x="6" y="78"/>
                  </a:cubicBezTo>
                  <a:cubicBezTo>
                    <a:pt x="6" y="79"/>
                    <a:pt x="6" y="80"/>
                    <a:pt x="6" y="82"/>
                  </a:cubicBezTo>
                  <a:cubicBezTo>
                    <a:pt x="6" y="91"/>
                    <a:pt x="13" y="99"/>
                    <a:pt x="23" y="99"/>
                  </a:cubicBezTo>
                  <a:cubicBezTo>
                    <a:pt x="32" y="99"/>
                    <a:pt x="40" y="91"/>
                    <a:pt x="40" y="82"/>
                  </a:cubicBezTo>
                  <a:cubicBezTo>
                    <a:pt x="40" y="77"/>
                    <a:pt x="38" y="73"/>
                    <a:pt x="35" y="70"/>
                  </a:cubicBezTo>
                  <a:cubicBezTo>
                    <a:pt x="35" y="70"/>
                    <a:pt x="35" y="69"/>
                    <a:pt x="35" y="68"/>
                  </a:cubicBezTo>
                  <a:cubicBezTo>
                    <a:pt x="35" y="65"/>
                    <a:pt x="34" y="61"/>
                    <a:pt x="32" y="58"/>
                  </a:cubicBezTo>
                  <a:cubicBezTo>
                    <a:pt x="33" y="57"/>
                    <a:pt x="33" y="55"/>
                    <a:pt x="33" y="53"/>
                  </a:cubicBezTo>
                  <a:cubicBezTo>
                    <a:pt x="33" y="49"/>
                    <a:pt x="32" y="46"/>
                    <a:pt x="30" y="44"/>
                  </a:cubicBezTo>
                  <a:cubicBezTo>
                    <a:pt x="30" y="43"/>
                    <a:pt x="30" y="43"/>
                    <a:pt x="30" y="43"/>
                  </a:cubicBezTo>
                  <a:cubicBezTo>
                    <a:pt x="30" y="40"/>
                    <a:pt x="30" y="38"/>
                    <a:pt x="29" y="36"/>
                  </a:cubicBezTo>
                  <a:cubicBezTo>
                    <a:pt x="30" y="35"/>
                    <a:pt x="31" y="33"/>
                    <a:pt x="32" y="31"/>
                  </a:cubicBezTo>
                  <a:cubicBezTo>
                    <a:pt x="34" y="31"/>
                    <a:pt x="35" y="30"/>
                    <a:pt x="36" y="30"/>
                  </a:cubicBezTo>
                  <a:cubicBezTo>
                    <a:pt x="38" y="32"/>
                    <a:pt x="41" y="33"/>
                    <a:pt x="44" y="33"/>
                  </a:cubicBezTo>
                  <a:cubicBezTo>
                    <a:pt x="45" y="33"/>
                    <a:pt x="45" y="33"/>
                    <a:pt x="46" y="32"/>
                  </a:cubicBezTo>
                  <a:cubicBezTo>
                    <a:pt x="48" y="36"/>
                    <a:pt x="53" y="39"/>
                    <a:pt x="57" y="39"/>
                  </a:cubicBezTo>
                  <a:cubicBezTo>
                    <a:pt x="60" y="39"/>
                    <a:pt x="63" y="38"/>
                    <a:pt x="65" y="36"/>
                  </a:cubicBezTo>
                  <a:cubicBezTo>
                    <a:pt x="67" y="38"/>
                    <a:pt x="70" y="39"/>
                    <a:pt x="73" y="39"/>
                  </a:cubicBezTo>
                  <a:cubicBezTo>
                    <a:pt x="76" y="39"/>
                    <a:pt x="79" y="38"/>
                    <a:pt x="82" y="36"/>
                  </a:cubicBezTo>
                  <a:cubicBezTo>
                    <a:pt x="84" y="38"/>
                    <a:pt x="87" y="39"/>
                    <a:pt x="90" y="39"/>
                  </a:cubicBezTo>
                  <a:cubicBezTo>
                    <a:pt x="95" y="39"/>
                    <a:pt x="100" y="36"/>
                    <a:pt x="102" y="31"/>
                  </a:cubicBezTo>
                  <a:cubicBezTo>
                    <a:pt x="103" y="31"/>
                    <a:pt x="104" y="32"/>
                    <a:pt x="105" y="32"/>
                  </a:cubicBezTo>
                  <a:cubicBezTo>
                    <a:pt x="109" y="32"/>
                    <a:pt x="112" y="30"/>
                    <a:pt x="114" y="28"/>
                  </a:cubicBezTo>
                  <a:cubicBezTo>
                    <a:pt x="115" y="29"/>
                    <a:pt x="117" y="30"/>
                    <a:pt x="120" y="31"/>
                  </a:cubicBezTo>
                  <a:cubicBezTo>
                    <a:pt x="120" y="34"/>
                    <a:pt x="121" y="36"/>
                    <a:pt x="122" y="38"/>
                  </a:cubicBezTo>
                  <a:cubicBezTo>
                    <a:pt x="121" y="40"/>
                    <a:pt x="121" y="43"/>
                    <a:pt x="121" y="45"/>
                  </a:cubicBezTo>
                  <a:cubicBezTo>
                    <a:pt x="121" y="46"/>
                    <a:pt x="121" y="47"/>
                    <a:pt x="121" y="47"/>
                  </a:cubicBezTo>
                  <a:cubicBezTo>
                    <a:pt x="119" y="48"/>
                    <a:pt x="117" y="50"/>
                    <a:pt x="116" y="51"/>
                  </a:cubicBezTo>
                  <a:cubicBezTo>
                    <a:pt x="114" y="52"/>
                    <a:pt x="111" y="53"/>
                    <a:pt x="110" y="55"/>
                  </a:cubicBezTo>
                  <a:cubicBezTo>
                    <a:pt x="108" y="54"/>
                    <a:pt x="107" y="54"/>
                    <a:pt x="105" y="54"/>
                  </a:cubicBezTo>
                  <a:cubicBezTo>
                    <a:pt x="101" y="54"/>
                    <a:pt x="98" y="56"/>
                    <a:pt x="95" y="59"/>
                  </a:cubicBezTo>
                  <a:cubicBezTo>
                    <a:pt x="93" y="57"/>
                    <a:pt x="90" y="56"/>
                    <a:pt x="88" y="56"/>
                  </a:cubicBezTo>
                  <a:cubicBezTo>
                    <a:pt x="80" y="56"/>
                    <a:pt x="74" y="62"/>
                    <a:pt x="74" y="70"/>
                  </a:cubicBezTo>
                  <a:cubicBezTo>
                    <a:pt x="74" y="70"/>
                    <a:pt x="74" y="71"/>
                    <a:pt x="74" y="71"/>
                  </a:cubicBezTo>
                  <a:cubicBezTo>
                    <a:pt x="69" y="73"/>
                    <a:pt x="66" y="78"/>
                    <a:pt x="66" y="84"/>
                  </a:cubicBezTo>
                  <a:cubicBezTo>
                    <a:pt x="66" y="88"/>
                    <a:pt x="68" y="92"/>
                    <a:pt x="70" y="95"/>
                  </a:cubicBezTo>
                  <a:cubicBezTo>
                    <a:pt x="68" y="97"/>
                    <a:pt x="66" y="101"/>
                    <a:pt x="66" y="105"/>
                  </a:cubicBezTo>
                  <a:cubicBezTo>
                    <a:pt x="66" y="112"/>
                    <a:pt x="71" y="118"/>
                    <a:pt x="77" y="120"/>
                  </a:cubicBezTo>
                  <a:cubicBezTo>
                    <a:pt x="77" y="120"/>
                    <a:pt x="78" y="121"/>
                    <a:pt x="78" y="121"/>
                  </a:cubicBezTo>
                  <a:cubicBezTo>
                    <a:pt x="79" y="124"/>
                    <a:pt x="80" y="127"/>
                    <a:pt x="80" y="127"/>
                  </a:cubicBezTo>
                  <a:cubicBezTo>
                    <a:pt x="81" y="127"/>
                    <a:pt x="81" y="127"/>
                    <a:pt x="81" y="127"/>
                  </a:cubicBezTo>
                  <a:cubicBezTo>
                    <a:pt x="81" y="127"/>
                    <a:pt x="83" y="124"/>
                    <a:pt x="84" y="121"/>
                  </a:cubicBezTo>
                  <a:cubicBezTo>
                    <a:pt x="84" y="121"/>
                    <a:pt x="84" y="120"/>
                    <a:pt x="85" y="120"/>
                  </a:cubicBezTo>
                  <a:cubicBezTo>
                    <a:pt x="91" y="118"/>
                    <a:pt x="96" y="112"/>
                    <a:pt x="96" y="105"/>
                  </a:cubicBezTo>
                  <a:cubicBezTo>
                    <a:pt x="96" y="101"/>
                    <a:pt x="94" y="97"/>
                    <a:pt x="91" y="95"/>
                  </a:cubicBezTo>
                  <a:cubicBezTo>
                    <a:pt x="94" y="92"/>
                    <a:pt x="96" y="88"/>
                    <a:pt x="96" y="84"/>
                  </a:cubicBezTo>
                  <a:cubicBezTo>
                    <a:pt x="96" y="83"/>
                    <a:pt x="95" y="82"/>
                    <a:pt x="95" y="81"/>
                  </a:cubicBezTo>
                  <a:cubicBezTo>
                    <a:pt x="97" y="79"/>
                    <a:pt x="98" y="78"/>
                    <a:pt x="99" y="76"/>
                  </a:cubicBezTo>
                  <a:cubicBezTo>
                    <a:pt x="101" y="77"/>
                    <a:pt x="103" y="78"/>
                    <a:pt x="105" y="78"/>
                  </a:cubicBezTo>
                  <a:cubicBezTo>
                    <a:pt x="108" y="84"/>
                    <a:pt x="115" y="89"/>
                    <a:pt x="122" y="89"/>
                  </a:cubicBezTo>
                  <a:cubicBezTo>
                    <a:pt x="133" y="89"/>
                    <a:pt x="141" y="81"/>
                    <a:pt x="142" y="71"/>
                  </a:cubicBezTo>
                  <a:cubicBezTo>
                    <a:pt x="144" y="68"/>
                    <a:pt x="145" y="65"/>
                    <a:pt x="145" y="61"/>
                  </a:cubicBezTo>
                  <a:cubicBezTo>
                    <a:pt x="145" y="59"/>
                    <a:pt x="144" y="57"/>
                    <a:pt x="143" y="55"/>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82" name="Group 81"/>
          <p:cNvGrpSpPr>
            <a:grpSpLocks noChangeAspect="1"/>
          </p:cNvGrpSpPr>
          <p:nvPr/>
        </p:nvGrpSpPr>
        <p:grpSpPr>
          <a:xfrm>
            <a:off x="6079590" y="3444941"/>
            <a:ext cx="435510" cy="435510"/>
            <a:chOff x="539510" y="3227629"/>
            <a:chExt cx="604874" cy="604874"/>
          </a:xfrm>
        </p:grpSpPr>
        <p:sp>
          <p:nvSpPr>
            <p:cNvPr id="84" name="Sev01"/>
            <p:cNvSpPr>
              <a:spLocks noChangeAspect="1"/>
            </p:cNvSpPr>
            <p:nvPr/>
          </p:nvSpPr>
          <p:spPr>
            <a:xfrm>
              <a:off x="539510" y="3227629"/>
              <a:ext cx="604874" cy="604874"/>
            </a:xfrm>
            <a:prstGeom prst="ellipse">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83" name="Freeform 6"/>
            <p:cNvSpPr/>
            <p:nvPr/>
          </p:nvSpPr>
          <p:spPr bwMode="auto">
            <a:xfrm>
              <a:off x="654724" y="3336294"/>
              <a:ext cx="386174" cy="387544"/>
            </a:xfrm>
            <a:custGeom>
              <a:avLst/>
              <a:gdLst/>
              <a:ahLst/>
              <a:cxnLst>
                <a:cxn ang="0">
                  <a:pos x="56" y="0"/>
                </a:cxn>
                <a:cxn ang="0">
                  <a:pos x="74" y="0"/>
                </a:cxn>
                <a:cxn ang="0">
                  <a:pos x="89" y="30"/>
                </a:cxn>
                <a:cxn ang="0">
                  <a:pos x="128" y="30"/>
                </a:cxn>
                <a:cxn ang="0">
                  <a:pos x="135" y="100"/>
                </a:cxn>
                <a:cxn ang="0">
                  <a:pos x="46" y="118"/>
                </a:cxn>
                <a:cxn ang="0">
                  <a:pos x="18" y="141"/>
                </a:cxn>
                <a:cxn ang="0">
                  <a:pos x="1" y="141"/>
                </a:cxn>
                <a:cxn ang="0">
                  <a:pos x="28" y="96"/>
                </a:cxn>
                <a:cxn ang="0">
                  <a:pos x="82" y="71"/>
                </a:cxn>
                <a:cxn ang="0">
                  <a:pos x="69" y="45"/>
                </a:cxn>
                <a:cxn ang="0">
                  <a:pos x="56" y="0"/>
                </a:cxn>
              </a:cxnLst>
              <a:rect l="0" t="0" r="r" b="b"/>
              <a:pathLst>
                <a:path w="153" h="153">
                  <a:moveTo>
                    <a:pt x="56" y="0"/>
                  </a:moveTo>
                  <a:cubicBezTo>
                    <a:pt x="74" y="0"/>
                    <a:pt x="74" y="0"/>
                    <a:pt x="74" y="0"/>
                  </a:cubicBezTo>
                  <a:cubicBezTo>
                    <a:pt x="74" y="0"/>
                    <a:pt x="72" y="42"/>
                    <a:pt x="89" y="30"/>
                  </a:cubicBezTo>
                  <a:cubicBezTo>
                    <a:pt x="97" y="25"/>
                    <a:pt x="111" y="15"/>
                    <a:pt x="128" y="30"/>
                  </a:cubicBezTo>
                  <a:cubicBezTo>
                    <a:pt x="141" y="41"/>
                    <a:pt x="153" y="60"/>
                    <a:pt x="135" y="100"/>
                  </a:cubicBezTo>
                  <a:cubicBezTo>
                    <a:pt x="125" y="121"/>
                    <a:pt x="94" y="153"/>
                    <a:pt x="46" y="118"/>
                  </a:cubicBezTo>
                  <a:cubicBezTo>
                    <a:pt x="38" y="112"/>
                    <a:pt x="19" y="99"/>
                    <a:pt x="18" y="141"/>
                  </a:cubicBezTo>
                  <a:cubicBezTo>
                    <a:pt x="1" y="141"/>
                    <a:pt x="1" y="141"/>
                    <a:pt x="1" y="141"/>
                  </a:cubicBezTo>
                  <a:cubicBezTo>
                    <a:pt x="1" y="141"/>
                    <a:pt x="0" y="92"/>
                    <a:pt x="28" y="96"/>
                  </a:cubicBezTo>
                  <a:cubicBezTo>
                    <a:pt x="43" y="97"/>
                    <a:pt x="77" y="106"/>
                    <a:pt x="82" y="71"/>
                  </a:cubicBezTo>
                  <a:cubicBezTo>
                    <a:pt x="83" y="64"/>
                    <a:pt x="87" y="55"/>
                    <a:pt x="69" y="45"/>
                  </a:cubicBezTo>
                  <a:cubicBezTo>
                    <a:pt x="62" y="41"/>
                    <a:pt x="56" y="37"/>
                    <a:pt x="56" y="0"/>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44" name="Group 143"/>
          <p:cNvGrpSpPr/>
          <p:nvPr/>
        </p:nvGrpSpPr>
        <p:grpSpPr>
          <a:xfrm>
            <a:off x="6703905" y="3398064"/>
            <a:ext cx="1901499" cy="385097"/>
            <a:chOff x="6703905" y="3398064"/>
            <a:chExt cx="1901499" cy="385097"/>
          </a:xfrm>
        </p:grpSpPr>
        <p:sp>
          <p:nvSpPr>
            <p:cNvPr id="85" name="Rectangle 84"/>
            <p:cNvSpPr/>
            <p:nvPr/>
          </p:nvSpPr>
          <p:spPr>
            <a:xfrm>
              <a:off x="6703905" y="3398064"/>
              <a:ext cx="540212" cy="153888"/>
            </a:xfrm>
            <a:prstGeom prst="rect">
              <a:avLst/>
            </a:prstGeom>
          </p:spPr>
          <p:txBody>
            <a:bodyPr wrap="none" lIns="0" tIns="0" rIns="0" bIns="0" anchor="ctr">
              <a:spAutoFit/>
            </a:bodyPr>
            <a:lstStyle/>
            <a:p>
              <a:r>
                <a:rPr lang="en-US" sz="1000" b="1" dirty="0">
                  <a:solidFill>
                    <a:schemeClr val="tx2">
                      <a:lumMod val="50000"/>
                      <a:lumOff val="50000"/>
                    </a:schemeClr>
                  </a:solidFill>
                </a:rPr>
                <a:t>Stomach</a:t>
              </a:r>
            </a:p>
          </p:txBody>
        </p:sp>
        <p:grpSp>
          <p:nvGrpSpPr>
            <p:cNvPr id="86" name="Group 102"/>
            <p:cNvGrpSpPr/>
            <p:nvPr/>
          </p:nvGrpSpPr>
          <p:grpSpPr>
            <a:xfrm flipV="1">
              <a:off x="6703905" y="3577182"/>
              <a:ext cx="1901499" cy="205979"/>
              <a:chOff x="5286904" y="2613367"/>
              <a:chExt cx="3087157" cy="230429"/>
            </a:xfrm>
          </p:grpSpPr>
          <p:sp>
            <p:nvSpPr>
              <p:cNvPr id="87" name="Rounded Rectangle 86"/>
              <p:cNvSpPr/>
              <p:nvPr/>
            </p:nvSpPr>
            <p:spPr>
              <a:xfrm rot="10800000">
                <a:off x="5286904" y="2613367"/>
                <a:ext cx="3087157" cy="230428"/>
              </a:xfrm>
              <a:prstGeom prst="roundRect">
                <a:avLst/>
              </a:prstGeom>
              <a:solidFill>
                <a:schemeClr val="bg1">
                  <a:lumMod val="85000"/>
                </a:schemeClr>
              </a:solidFill>
            </p:spPr>
            <p:style>
              <a:lnRef idx="3">
                <a:schemeClr val="lt1"/>
              </a:lnRef>
              <a:fillRef idx="1">
                <a:schemeClr val="accent5"/>
              </a:fillRef>
              <a:effectRef idx="1">
                <a:schemeClr val="accent5"/>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88" name="Rounded Rectangle 87"/>
              <p:cNvSpPr/>
              <p:nvPr/>
            </p:nvSpPr>
            <p:spPr>
              <a:xfrm>
                <a:off x="5286910" y="2613367"/>
                <a:ext cx="1663624" cy="230429"/>
              </a:xfrm>
              <a:prstGeom prst="roundRect">
                <a:avLst/>
              </a:prstGeom>
              <a:solidFill>
                <a:srgbClr val="00B0F0"/>
              </a:solidFill>
              <a:ln w="12700"/>
            </p:spPr>
            <p:style>
              <a:lnRef idx="3">
                <a:schemeClr val="lt1"/>
              </a:lnRef>
              <a:fillRef idx="1">
                <a:schemeClr val="accent5"/>
              </a:fillRef>
              <a:effectRef idx="1">
                <a:schemeClr val="accent5"/>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89" name="Rectangle 88"/>
            <p:cNvSpPr/>
            <p:nvPr/>
          </p:nvSpPr>
          <p:spPr>
            <a:xfrm>
              <a:off x="8304669" y="3420172"/>
              <a:ext cx="254878"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50%</a:t>
              </a:r>
            </a:p>
          </p:txBody>
        </p:sp>
      </p:grpSp>
      <p:grpSp>
        <p:nvGrpSpPr>
          <p:cNvPr id="145" name="Group 144"/>
          <p:cNvGrpSpPr/>
          <p:nvPr/>
        </p:nvGrpSpPr>
        <p:grpSpPr>
          <a:xfrm>
            <a:off x="6703905" y="3915506"/>
            <a:ext cx="1901499" cy="385096"/>
            <a:chOff x="6703905" y="3915506"/>
            <a:chExt cx="1901499" cy="385096"/>
          </a:xfrm>
        </p:grpSpPr>
        <p:sp>
          <p:nvSpPr>
            <p:cNvPr id="90" name="Rectangle 89"/>
            <p:cNvSpPr/>
            <p:nvPr/>
          </p:nvSpPr>
          <p:spPr>
            <a:xfrm>
              <a:off x="6703905" y="3915506"/>
              <a:ext cx="625171" cy="153888"/>
            </a:xfrm>
            <a:prstGeom prst="rect">
              <a:avLst/>
            </a:prstGeom>
          </p:spPr>
          <p:txBody>
            <a:bodyPr wrap="none" lIns="0" tIns="0" rIns="0" bIns="0" anchor="ctr">
              <a:spAutoFit/>
            </a:bodyPr>
            <a:lstStyle/>
            <a:p>
              <a:r>
                <a:rPr lang="en-US" sz="1000" b="1" dirty="0">
                  <a:solidFill>
                    <a:schemeClr val="tx2">
                      <a:lumMod val="50000"/>
                      <a:lumOff val="50000"/>
                    </a:schemeClr>
                  </a:solidFill>
                </a:rPr>
                <a:t>Colorectal</a:t>
              </a:r>
            </a:p>
          </p:txBody>
        </p:sp>
        <p:grpSp>
          <p:nvGrpSpPr>
            <p:cNvPr id="91" name="Group 102"/>
            <p:cNvGrpSpPr/>
            <p:nvPr/>
          </p:nvGrpSpPr>
          <p:grpSpPr>
            <a:xfrm flipV="1">
              <a:off x="6703905" y="4094622"/>
              <a:ext cx="1901499" cy="205980"/>
              <a:chOff x="5286904" y="2613367"/>
              <a:chExt cx="3087157" cy="230430"/>
            </a:xfrm>
          </p:grpSpPr>
          <p:sp>
            <p:nvSpPr>
              <p:cNvPr id="92" name="Rounded Rectangle 91"/>
              <p:cNvSpPr/>
              <p:nvPr/>
            </p:nvSpPr>
            <p:spPr>
              <a:xfrm rot="10800000">
                <a:off x="5286904" y="2613367"/>
                <a:ext cx="3087157" cy="230428"/>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93" name="Rounded Rectangle 92"/>
              <p:cNvSpPr/>
              <p:nvPr/>
            </p:nvSpPr>
            <p:spPr>
              <a:xfrm>
                <a:off x="5286910" y="2613368"/>
                <a:ext cx="909979" cy="230429"/>
              </a:xfrm>
              <a:prstGeom prst="roundRect">
                <a:avLst/>
              </a:prstGeom>
              <a:solidFill>
                <a:srgbClr val="00B0F0"/>
              </a:solidFill>
              <a:ln w="12700"/>
            </p:spPr>
            <p:style>
              <a:lnRef idx="3">
                <a:schemeClr val="lt1"/>
              </a:lnRef>
              <a:fillRef idx="1">
                <a:schemeClr val="accent5"/>
              </a:fillRef>
              <a:effectRef idx="1">
                <a:schemeClr val="accent5"/>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94" name="Rectangle 93"/>
            <p:cNvSpPr/>
            <p:nvPr/>
          </p:nvSpPr>
          <p:spPr>
            <a:xfrm>
              <a:off x="8304669" y="3937614"/>
              <a:ext cx="254878"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20%</a:t>
              </a:r>
            </a:p>
          </p:txBody>
        </p:sp>
      </p:grpSp>
      <p:grpSp>
        <p:nvGrpSpPr>
          <p:cNvPr id="146" name="Group 145"/>
          <p:cNvGrpSpPr/>
          <p:nvPr/>
        </p:nvGrpSpPr>
        <p:grpSpPr>
          <a:xfrm>
            <a:off x="613104" y="1246789"/>
            <a:ext cx="1901496" cy="364836"/>
            <a:chOff x="613104" y="1246789"/>
            <a:chExt cx="1901496" cy="364836"/>
          </a:xfrm>
        </p:grpSpPr>
        <p:sp>
          <p:nvSpPr>
            <p:cNvPr id="97" name="Rectangle 96"/>
            <p:cNvSpPr/>
            <p:nvPr/>
          </p:nvSpPr>
          <p:spPr>
            <a:xfrm>
              <a:off x="2168537" y="1246789"/>
              <a:ext cx="327013"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Brain</a:t>
              </a:r>
            </a:p>
          </p:txBody>
        </p:sp>
        <p:grpSp>
          <p:nvGrpSpPr>
            <p:cNvPr id="134" name="Group 133"/>
            <p:cNvGrpSpPr/>
            <p:nvPr/>
          </p:nvGrpSpPr>
          <p:grpSpPr>
            <a:xfrm>
              <a:off x="613104" y="1405646"/>
              <a:ext cx="1901496" cy="205979"/>
              <a:chOff x="613104" y="1405646"/>
              <a:chExt cx="1901496" cy="205979"/>
            </a:xfrm>
          </p:grpSpPr>
          <p:sp>
            <p:nvSpPr>
              <p:cNvPr id="99" name="Rounded Rectangle 98"/>
              <p:cNvSpPr/>
              <p:nvPr/>
            </p:nvSpPr>
            <p:spPr>
              <a:xfrm rot="10800000" flipV="1">
                <a:off x="613104" y="1405646"/>
                <a:ext cx="1901496" cy="205979"/>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100" name="Rounded Rectangle 99"/>
              <p:cNvSpPr/>
              <p:nvPr/>
            </p:nvSpPr>
            <p:spPr>
              <a:xfrm flipV="1">
                <a:off x="1066024" y="1405646"/>
                <a:ext cx="1448576" cy="205979"/>
              </a:xfrm>
              <a:prstGeom prst="roundRect">
                <a:avLst/>
              </a:prstGeom>
              <a:ln w="12700"/>
            </p:spPr>
            <p:style>
              <a:lnRef idx="3">
                <a:schemeClr val="lt1"/>
              </a:lnRef>
              <a:fillRef idx="1">
                <a:schemeClr val="accent4"/>
              </a:fillRef>
              <a:effectRef idx="1">
                <a:schemeClr val="accent4"/>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127" name="Rectangle 126"/>
            <p:cNvSpPr/>
            <p:nvPr/>
          </p:nvSpPr>
          <p:spPr>
            <a:xfrm>
              <a:off x="635674" y="1246789"/>
              <a:ext cx="254878" cy="153888"/>
            </a:xfrm>
            <a:prstGeom prst="rect">
              <a:avLst/>
            </a:prstGeom>
          </p:spPr>
          <p:txBody>
            <a:bodyPr wrap="none" lIns="0" tIns="0" rIns="0" bIns="0" anchor="ctr">
              <a:spAutoFit/>
            </a:bodyPr>
            <a:lstStyle/>
            <a:p>
              <a:r>
                <a:rPr lang="en-US" sz="1000" b="1" dirty="0">
                  <a:solidFill>
                    <a:schemeClr val="tx2">
                      <a:lumMod val="50000"/>
                      <a:lumOff val="50000"/>
                    </a:schemeClr>
                  </a:solidFill>
                </a:rPr>
                <a:t>80%</a:t>
              </a:r>
            </a:p>
          </p:txBody>
        </p:sp>
      </p:grpSp>
      <p:grpSp>
        <p:nvGrpSpPr>
          <p:cNvPr id="147" name="Group 146"/>
          <p:cNvGrpSpPr/>
          <p:nvPr/>
        </p:nvGrpSpPr>
        <p:grpSpPr>
          <a:xfrm>
            <a:off x="613101" y="1736958"/>
            <a:ext cx="1901499" cy="389670"/>
            <a:chOff x="613101" y="1736958"/>
            <a:chExt cx="1901499" cy="389670"/>
          </a:xfrm>
        </p:grpSpPr>
        <p:sp>
          <p:nvSpPr>
            <p:cNvPr id="102" name="Rectangle 101"/>
            <p:cNvSpPr/>
            <p:nvPr/>
          </p:nvSpPr>
          <p:spPr>
            <a:xfrm>
              <a:off x="2168537" y="1736958"/>
              <a:ext cx="327013"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Heart</a:t>
              </a:r>
            </a:p>
          </p:txBody>
        </p:sp>
        <p:grpSp>
          <p:nvGrpSpPr>
            <p:cNvPr id="135" name="Group 134"/>
            <p:cNvGrpSpPr/>
            <p:nvPr/>
          </p:nvGrpSpPr>
          <p:grpSpPr>
            <a:xfrm>
              <a:off x="613101" y="1920649"/>
              <a:ext cx="1901499" cy="205979"/>
              <a:chOff x="613101" y="1920649"/>
              <a:chExt cx="1901499" cy="205979"/>
            </a:xfrm>
          </p:grpSpPr>
          <p:sp>
            <p:nvSpPr>
              <p:cNvPr id="104" name="Rounded Rectangle 103"/>
              <p:cNvSpPr/>
              <p:nvPr/>
            </p:nvSpPr>
            <p:spPr>
              <a:xfrm rot="10800000" flipV="1">
                <a:off x="613101" y="1920649"/>
                <a:ext cx="1901499" cy="205978"/>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105" name="Rounded Rectangle 104"/>
              <p:cNvSpPr/>
              <p:nvPr/>
            </p:nvSpPr>
            <p:spPr>
              <a:xfrm flipV="1">
                <a:off x="776457" y="1920649"/>
                <a:ext cx="1738143" cy="205979"/>
              </a:xfrm>
              <a:prstGeom prst="roundRect">
                <a:avLst/>
              </a:prstGeom>
              <a:ln w="12700"/>
            </p:spPr>
            <p:style>
              <a:lnRef idx="3">
                <a:schemeClr val="lt1"/>
              </a:lnRef>
              <a:fillRef idx="1">
                <a:schemeClr val="accent4"/>
              </a:fillRef>
              <a:effectRef idx="1">
                <a:schemeClr val="accent4"/>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128" name="Rectangle 127"/>
            <p:cNvSpPr/>
            <p:nvPr/>
          </p:nvSpPr>
          <p:spPr>
            <a:xfrm>
              <a:off x="635674" y="1763638"/>
              <a:ext cx="254878" cy="153888"/>
            </a:xfrm>
            <a:prstGeom prst="rect">
              <a:avLst/>
            </a:prstGeom>
          </p:spPr>
          <p:txBody>
            <a:bodyPr wrap="none" lIns="0" tIns="0" rIns="0" bIns="0" anchor="ctr">
              <a:spAutoFit/>
            </a:bodyPr>
            <a:lstStyle/>
            <a:p>
              <a:r>
                <a:rPr lang="en-US" sz="1000" b="1" dirty="0">
                  <a:solidFill>
                    <a:schemeClr val="tx2">
                      <a:lumMod val="50000"/>
                      <a:lumOff val="50000"/>
                    </a:schemeClr>
                  </a:solidFill>
                </a:rPr>
                <a:t>90%</a:t>
              </a:r>
            </a:p>
          </p:txBody>
        </p:sp>
      </p:grpSp>
      <p:grpSp>
        <p:nvGrpSpPr>
          <p:cNvPr id="148" name="Group 147"/>
          <p:cNvGrpSpPr/>
          <p:nvPr/>
        </p:nvGrpSpPr>
        <p:grpSpPr>
          <a:xfrm>
            <a:off x="613101" y="2334613"/>
            <a:ext cx="1901499" cy="375314"/>
            <a:chOff x="613101" y="2334613"/>
            <a:chExt cx="1901499" cy="375314"/>
          </a:xfrm>
        </p:grpSpPr>
        <p:sp>
          <p:nvSpPr>
            <p:cNvPr id="107" name="Rectangle 106"/>
            <p:cNvSpPr/>
            <p:nvPr/>
          </p:nvSpPr>
          <p:spPr>
            <a:xfrm>
              <a:off x="2110829" y="2334613"/>
              <a:ext cx="384721"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Lungs</a:t>
              </a:r>
            </a:p>
          </p:txBody>
        </p:sp>
        <p:grpSp>
          <p:nvGrpSpPr>
            <p:cNvPr id="136" name="Group 135"/>
            <p:cNvGrpSpPr/>
            <p:nvPr/>
          </p:nvGrpSpPr>
          <p:grpSpPr>
            <a:xfrm>
              <a:off x="613101" y="2503948"/>
              <a:ext cx="1901499" cy="205979"/>
              <a:chOff x="613101" y="2503948"/>
              <a:chExt cx="1901499" cy="205979"/>
            </a:xfrm>
          </p:grpSpPr>
          <p:sp>
            <p:nvSpPr>
              <p:cNvPr id="109" name="Rounded Rectangle 108"/>
              <p:cNvSpPr/>
              <p:nvPr/>
            </p:nvSpPr>
            <p:spPr>
              <a:xfrm rot="10800000" flipV="1">
                <a:off x="613101" y="2503948"/>
                <a:ext cx="1901499" cy="205978"/>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110" name="Rounded Rectangle 109"/>
              <p:cNvSpPr/>
              <p:nvPr/>
            </p:nvSpPr>
            <p:spPr>
              <a:xfrm flipV="1">
                <a:off x="1152503" y="2512208"/>
                <a:ext cx="1362097" cy="197719"/>
              </a:xfrm>
              <a:prstGeom prst="roundRect">
                <a:avLst/>
              </a:prstGeom>
              <a:solidFill>
                <a:schemeClr val="accent4"/>
              </a:solidFill>
              <a:ln w="12700"/>
            </p:spPr>
            <p:style>
              <a:lnRef idx="3">
                <a:schemeClr val="lt1"/>
              </a:lnRef>
              <a:fillRef idx="1">
                <a:schemeClr val="accent3"/>
              </a:fillRef>
              <a:effectRef idx="1">
                <a:schemeClr val="accent3"/>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129" name="Rectangle 128"/>
            <p:cNvSpPr/>
            <p:nvPr/>
          </p:nvSpPr>
          <p:spPr>
            <a:xfrm>
              <a:off x="635674" y="2346937"/>
              <a:ext cx="254878" cy="153888"/>
            </a:xfrm>
            <a:prstGeom prst="rect">
              <a:avLst/>
            </a:prstGeom>
          </p:spPr>
          <p:txBody>
            <a:bodyPr wrap="none" lIns="0" tIns="0" rIns="0" bIns="0" anchor="ctr">
              <a:spAutoFit/>
            </a:bodyPr>
            <a:lstStyle/>
            <a:p>
              <a:r>
                <a:rPr lang="en-US" sz="1000" b="1" dirty="0">
                  <a:solidFill>
                    <a:schemeClr val="tx2">
                      <a:lumMod val="50000"/>
                      <a:lumOff val="50000"/>
                    </a:schemeClr>
                  </a:solidFill>
                </a:rPr>
                <a:t>70%</a:t>
              </a:r>
            </a:p>
          </p:txBody>
        </p:sp>
      </p:grpSp>
      <p:grpSp>
        <p:nvGrpSpPr>
          <p:cNvPr id="149" name="Group 148"/>
          <p:cNvGrpSpPr/>
          <p:nvPr/>
        </p:nvGrpSpPr>
        <p:grpSpPr>
          <a:xfrm>
            <a:off x="613101" y="2837841"/>
            <a:ext cx="1901499" cy="385098"/>
            <a:chOff x="613101" y="2837841"/>
            <a:chExt cx="1901499" cy="385098"/>
          </a:xfrm>
        </p:grpSpPr>
        <p:sp>
          <p:nvSpPr>
            <p:cNvPr id="112" name="Rectangle 111"/>
            <p:cNvSpPr/>
            <p:nvPr/>
          </p:nvSpPr>
          <p:spPr>
            <a:xfrm>
              <a:off x="2190979" y="2837841"/>
              <a:ext cx="304571"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Liver</a:t>
              </a:r>
            </a:p>
          </p:txBody>
        </p:sp>
        <p:grpSp>
          <p:nvGrpSpPr>
            <p:cNvPr id="137" name="Group 136"/>
            <p:cNvGrpSpPr/>
            <p:nvPr/>
          </p:nvGrpSpPr>
          <p:grpSpPr>
            <a:xfrm>
              <a:off x="613101" y="3016960"/>
              <a:ext cx="1901499" cy="205979"/>
              <a:chOff x="613101" y="3016960"/>
              <a:chExt cx="1901499" cy="205979"/>
            </a:xfrm>
          </p:grpSpPr>
          <p:sp>
            <p:nvSpPr>
              <p:cNvPr id="114" name="Rounded Rectangle 113"/>
              <p:cNvSpPr/>
              <p:nvPr/>
            </p:nvSpPr>
            <p:spPr>
              <a:xfrm rot="10800000" flipV="1">
                <a:off x="613101" y="3016960"/>
                <a:ext cx="1901499" cy="205978"/>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115" name="Rounded Rectangle 114"/>
              <p:cNvSpPr/>
              <p:nvPr/>
            </p:nvSpPr>
            <p:spPr>
              <a:xfrm flipV="1">
                <a:off x="1216306" y="3016960"/>
                <a:ext cx="1298294" cy="205979"/>
              </a:xfrm>
              <a:prstGeom prst="roundRect">
                <a:avLst/>
              </a:prstGeom>
              <a:ln w="12700"/>
            </p:spPr>
            <p:style>
              <a:lnRef idx="3">
                <a:schemeClr val="lt1"/>
              </a:lnRef>
              <a:fillRef idx="1">
                <a:schemeClr val="accent4"/>
              </a:fillRef>
              <a:effectRef idx="1">
                <a:schemeClr val="accent4"/>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130" name="Rectangle 129"/>
            <p:cNvSpPr/>
            <p:nvPr/>
          </p:nvSpPr>
          <p:spPr>
            <a:xfrm>
              <a:off x="635674" y="2859949"/>
              <a:ext cx="254878" cy="153888"/>
            </a:xfrm>
            <a:prstGeom prst="rect">
              <a:avLst/>
            </a:prstGeom>
          </p:spPr>
          <p:txBody>
            <a:bodyPr wrap="none" lIns="0" tIns="0" rIns="0" bIns="0" anchor="ctr">
              <a:spAutoFit/>
            </a:bodyPr>
            <a:lstStyle/>
            <a:p>
              <a:r>
                <a:rPr lang="en-US" sz="1000" b="1" dirty="0">
                  <a:solidFill>
                    <a:schemeClr val="tx2">
                      <a:lumMod val="50000"/>
                      <a:lumOff val="50000"/>
                    </a:schemeClr>
                  </a:solidFill>
                </a:rPr>
                <a:t>60%</a:t>
              </a:r>
            </a:p>
          </p:txBody>
        </p:sp>
      </p:grpSp>
      <p:grpSp>
        <p:nvGrpSpPr>
          <p:cNvPr id="150" name="Group 149"/>
          <p:cNvGrpSpPr/>
          <p:nvPr/>
        </p:nvGrpSpPr>
        <p:grpSpPr>
          <a:xfrm>
            <a:off x="613101" y="3398064"/>
            <a:ext cx="1901499" cy="385097"/>
            <a:chOff x="613101" y="3398064"/>
            <a:chExt cx="1901499" cy="385097"/>
          </a:xfrm>
        </p:grpSpPr>
        <p:sp>
          <p:nvSpPr>
            <p:cNvPr id="117" name="Rectangle 116"/>
            <p:cNvSpPr/>
            <p:nvPr/>
          </p:nvSpPr>
          <p:spPr>
            <a:xfrm>
              <a:off x="1955338" y="3398064"/>
              <a:ext cx="540212"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Stomach</a:t>
              </a:r>
            </a:p>
          </p:txBody>
        </p:sp>
        <p:grpSp>
          <p:nvGrpSpPr>
            <p:cNvPr id="138" name="Group 137"/>
            <p:cNvGrpSpPr/>
            <p:nvPr/>
          </p:nvGrpSpPr>
          <p:grpSpPr>
            <a:xfrm>
              <a:off x="613101" y="3577182"/>
              <a:ext cx="1901499" cy="205979"/>
              <a:chOff x="613101" y="3577182"/>
              <a:chExt cx="1901499" cy="205979"/>
            </a:xfrm>
          </p:grpSpPr>
          <p:sp>
            <p:nvSpPr>
              <p:cNvPr id="119" name="Rounded Rectangle 118"/>
              <p:cNvSpPr/>
              <p:nvPr/>
            </p:nvSpPr>
            <p:spPr>
              <a:xfrm rot="10800000" flipV="1">
                <a:off x="613101" y="3577183"/>
                <a:ext cx="1901499" cy="205978"/>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120" name="Rounded Rectangle 119"/>
              <p:cNvSpPr/>
              <p:nvPr/>
            </p:nvSpPr>
            <p:spPr>
              <a:xfrm flipV="1">
                <a:off x="1489910" y="3577182"/>
                <a:ext cx="1024690" cy="205979"/>
              </a:xfrm>
              <a:prstGeom prst="roundRect">
                <a:avLst/>
              </a:prstGeom>
              <a:ln w="12700"/>
            </p:spPr>
            <p:style>
              <a:lnRef idx="3">
                <a:schemeClr val="lt1"/>
              </a:lnRef>
              <a:fillRef idx="1">
                <a:schemeClr val="accent4"/>
              </a:fillRef>
              <a:effectRef idx="1">
                <a:schemeClr val="accent4"/>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131" name="Rectangle 130"/>
            <p:cNvSpPr/>
            <p:nvPr/>
          </p:nvSpPr>
          <p:spPr>
            <a:xfrm>
              <a:off x="635674" y="3420172"/>
              <a:ext cx="254878" cy="153888"/>
            </a:xfrm>
            <a:prstGeom prst="rect">
              <a:avLst/>
            </a:prstGeom>
          </p:spPr>
          <p:txBody>
            <a:bodyPr wrap="none" lIns="0" tIns="0" rIns="0" bIns="0" anchor="ctr">
              <a:spAutoFit/>
            </a:bodyPr>
            <a:lstStyle/>
            <a:p>
              <a:r>
                <a:rPr lang="en-US" sz="1000" b="1" dirty="0">
                  <a:solidFill>
                    <a:schemeClr val="tx2">
                      <a:lumMod val="50000"/>
                      <a:lumOff val="50000"/>
                    </a:schemeClr>
                  </a:solidFill>
                </a:rPr>
                <a:t>50%</a:t>
              </a:r>
            </a:p>
          </p:txBody>
        </p:sp>
      </p:grpSp>
      <p:grpSp>
        <p:nvGrpSpPr>
          <p:cNvPr id="151" name="Group 150"/>
          <p:cNvGrpSpPr/>
          <p:nvPr/>
        </p:nvGrpSpPr>
        <p:grpSpPr>
          <a:xfrm>
            <a:off x="613101" y="3915506"/>
            <a:ext cx="1901499" cy="385096"/>
            <a:chOff x="613101" y="3915506"/>
            <a:chExt cx="1901499" cy="385096"/>
          </a:xfrm>
        </p:grpSpPr>
        <p:sp>
          <p:nvSpPr>
            <p:cNvPr id="122" name="Rectangle 121"/>
            <p:cNvSpPr/>
            <p:nvPr/>
          </p:nvSpPr>
          <p:spPr>
            <a:xfrm>
              <a:off x="1870379" y="3915506"/>
              <a:ext cx="625171" cy="153888"/>
            </a:xfrm>
            <a:prstGeom prst="rect">
              <a:avLst/>
            </a:prstGeom>
          </p:spPr>
          <p:txBody>
            <a:bodyPr wrap="none" lIns="0" tIns="0" rIns="0" bIns="0" anchor="ctr">
              <a:spAutoFit/>
            </a:bodyPr>
            <a:lstStyle/>
            <a:p>
              <a:pPr algn="r"/>
              <a:r>
                <a:rPr lang="en-US" sz="1000" b="1" dirty="0">
                  <a:solidFill>
                    <a:schemeClr val="tx2">
                      <a:lumMod val="50000"/>
                      <a:lumOff val="50000"/>
                    </a:schemeClr>
                  </a:solidFill>
                </a:rPr>
                <a:t>Colorectal</a:t>
              </a:r>
            </a:p>
          </p:txBody>
        </p:sp>
        <p:grpSp>
          <p:nvGrpSpPr>
            <p:cNvPr id="139" name="Group 138"/>
            <p:cNvGrpSpPr/>
            <p:nvPr/>
          </p:nvGrpSpPr>
          <p:grpSpPr>
            <a:xfrm>
              <a:off x="613101" y="4094622"/>
              <a:ext cx="1901499" cy="205980"/>
              <a:chOff x="613101" y="4094622"/>
              <a:chExt cx="1901499" cy="205980"/>
            </a:xfrm>
          </p:grpSpPr>
          <p:sp>
            <p:nvSpPr>
              <p:cNvPr id="124" name="Rounded Rectangle 123"/>
              <p:cNvSpPr/>
              <p:nvPr/>
            </p:nvSpPr>
            <p:spPr>
              <a:xfrm rot="10800000" flipV="1">
                <a:off x="613101" y="4094624"/>
                <a:ext cx="1901499" cy="205978"/>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125" name="Rounded Rectangle 124"/>
              <p:cNvSpPr/>
              <p:nvPr/>
            </p:nvSpPr>
            <p:spPr>
              <a:xfrm flipV="1">
                <a:off x="1954109" y="4094622"/>
                <a:ext cx="560491" cy="205979"/>
              </a:xfrm>
              <a:prstGeom prst="roundRect">
                <a:avLst/>
              </a:prstGeom>
              <a:ln w="12700"/>
            </p:spPr>
            <p:style>
              <a:lnRef idx="3">
                <a:schemeClr val="lt1"/>
              </a:lnRef>
              <a:fillRef idx="1">
                <a:schemeClr val="accent4"/>
              </a:fillRef>
              <a:effectRef idx="1">
                <a:schemeClr val="accent4"/>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132" name="Rectangle 131"/>
            <p:cNvSpPr/>
            <p:nvPr/>
          </p:nvSpPr>
          <p:spPr>
            <a:xfrm>
              <a:off x="635674" y="3937614"/>
              <a:ext cx="254878" cy="153888"/>
            </a:xfrm>
            <a:prstGeom prst="rect">
              <a:avLst/>
            </a:prstGeom>
          </p:spPr>
          <p:txBody>
            <a:bodyPr wrap="none" lIns="0" tIns="0" rIns="0" bIns="0" anchor="ctr">
              <a:spAutoFit/>
            </a:bodyPr>
            <a:lstStyle/>
            <a:p>
              <a:r>
                <a:rPr lang="en-US" sz="1000" b="1" dirty="0">
                  <a:solidFill>
                    <a:schemeClr val="tx2">
                      <a:lumMod val="50000"/>
                      <a:lumOff val="50000"/>
                    </a:schemeClr>
                  </a:solidFill>
                </a:rPr>
                <a:t>20%</a:t>
              </a:r>
            </a:p>
          </p:txBody>
        </p:sp>
      </p:grpSp>
      <p:cxnSp>
        <p:nvCxnSpPr>
          <p:cNvPr id="133" name="Straight Connector 132"/>
          <p:cNvCxnSpPr/>
          <p:nvPr/>
        </p:nvCxnSpPr>
        <p:spPr>
          <a:xfrm flipV="1">
            <a:off x="4572000" y="1477217"/>
            <a:ext cx="0" cy="2746157"/>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52"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153"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strips(upRight)">
                                      <p:cBhvr>
                                        <p:cTn id="7" dur="500"/>
                                        <p:tgtEl>
                                          <p:spTgt spid="133"/>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ppt_x"/>
                                          </p:val>
                                        </p:tav>
                                        <p:tav tm="100000">
                                          <p:val>
                                            <p:strVal val="#ppt_x"/>
                                          </p:val>
                                        </p:tav>
                                      </p:tavLst>
                                    </p:anim>
                                    <p:anim calcmode="lin" valueType="num">
                                      <p:cBhvr additive="base">
                                        <p:cTn id="12" dur="500" fill="hold"/>
                                        <p:tgtEl>
                                          <p:spTgt spid="9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500" fill="hold"/>
                                        <p:tgtEl>
                                          <p:spTgt spid="96"/>
                                        </p:tgtEl>
                                        <p:attrNameLst>
                                          <p:attrName>ppt_x</p:attrName>
                                        </p:attrNameLst>
                                      </p:cBhvr>
                                      <p:tavLst>
                                        <p:tav tm="0">
                                          <p:val>
                                            <p:strVal val="#ppt_x"/>
                                          </p:val>
                                        </p:tav>
                                        <p:tav tm="100000">
                                          <p:val>
                                            <p:strVal val="#ppt_x"/>
                                          </p:val>
                                        </p:tav>
                                      </p:tavLst>
                                    </p:anim>
                                    <p:anim calcmode="lin" valueType="num">
                                      <p:cBhvr additive="base">
                                        <p:cTn id="17" dur="500" fill="hold"/>
                                        <p:tgtEl>
                                          <p:spTgt spid="9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500"/>
                            </p:stCondLst>
                            <p:childTnLst>
                              <p:par>
                                <p:cTn id="31" presetID="18" presetClass="entr" presetSubtype="9" fill="hold" nodeType="after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strips(upLeft)">
                                      <p:cBhvr>
                                        <p:cTn id="33" dur="500"/>
                                        <p:tgtEl>
                                          <p:spTgt spid="146"/>
                                        </p:tgtEl>
                                      </p:cBhvr>
                                    </p:animEffect>
                                  </p:childTnLst>
                                </p:cTn>
                              </p:par>
                            </p:childTnLst>
                          </p:cTn>
                        </p:par>
                        <p:par>
                          <p:cTn id="34" fill="hold">
                            <p:stCondLst>
                              <p:cond delay="3000"/>
                            </p:stCondLst>
                            <p:childTnLst>
                              <p:par>
                                <p:cTn id="35" presetID="18" presetClass="entr" presetSubtype="3" fill="hold" nodeType="after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strips(upRight)">
                                      <p:cBhvr>
                                        <p:cTn id="37" dur="500"/>
                                        <p:tgtEl>
                                          <p:spTgt spid="14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18" presetClass="entr" presetSubtype="9" fill="hold"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strips(upLeft)">
                                      <p:cBhvr>
                                        <p:cTn id="53" dur="500"/>
                                        <p:tgtEl>
                                          <p:spTgt spid="147"/>
                                        </p:tgtEl>
                                      </p:cBhvr>
                                    </p:animEffect>
                                  </p:childTnLst>
                                </p:cTn>
                              </p:par>
                            </p:childTnLst>
                          </p:cTn>
                        </p:par>
                        <p:par>
                          <p:cTn id="54" fill="hold">
                            <p:stCondLst>
                              <p:cond delay="5000"/>
                            </p:stCondLst>
                            <p:childTnLst>
                              <p:par>
                                <p:cTn id="55" presetID="18" presetClass="entr" presetSubtype="3" fill="hold" nodeType="after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strips(upRight)">
                                      <p:cBhvr>
                                        <p:cTn id="57" dur="500"/>
                                        <p:tgtEl>
                                          <p:spTgt spid="141"/>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par>
                          <p:cTn id="70" fill="hold">
                            <p:stCondLst>
                              <p:cond delay="6500"/>
                            </p:stCondLst>
                            <p:childTnLst>
                              <p:par>
                                <p:cTn id="71" presetID="18" presetClass="entr" presetSubtype="9" fill="hold" nodeType="afterEffect">
                                  <p:stCondLst>
                                    <p:cond delay="0"/>
                                  </p:stCondLst>
                                  <p:childTnLst>
                                    <p:set>
                                      <p:cBhvr>
                                        <p:cTn id="72" dur="1" fill="hold">
                                          <p:stCondLst>
                                            <p:cond delay="0"/>
                                          </p:stCondLst>
                                        </p:cTn>
                                        <p:tgtEl>
                                          <p:spTgt spid="148"/>
                                        </p:tgtEl>
                                        <p:attrNameLst>
                                          <p:attrName>style.visibility</p:attrName>
                                        </p:attrNameLst>
                                      </p:cBhvr>
                                      <p:to>
                                        <p:strVal val="visible"/>
                                      </p:to>
                                    </p:set>
                                    <p:animEffect transition="in" filter="strips(upLeft)">
                                      <p:cBhvr>
                                        <p:cTn id="73" dur="500"/>
                                        <p:tgtEl>
                                          <p:spTgt spid="148"/>
                                        </p:tgtEl>
                                      </p:cBhvr>
                                    </p:animEffect>
                                  </p:childTnLst>
                                </p:cTn>
                              </p:par>
                            </p:childTnLst>
                          </p:cTn>
                        </p:par>
                        <p:par>
                          <p:cTn id="74" fill="hold">
                            <p:stCondLst>
                              <p:cond delay="7000"/>
                            </p:stCondLst>
                            <p:childTnLst>
                              <p:par>
                                <p:cTn id="75" presetID="18" presetClass="entr" presetSubtype="3" fill="hold" nodeType="afterEffect">
                                  <p:stCondLst>
                                    <p:cond delay="0"/>
                                  </p:stCondLst>
                                  <p:childTnLst>
                                    <p:set>
                                      <p:cBhvr>
                                        <p:cTn id="76" dur="1" fill="hold">
                                          <p:stCondLst>
                                            <p:cond delay="0"/>
                                          </p:stCondLst>
                                        </p:cTn>
                                        <p:tgtEl>
                                          <p:spTgt spid="142"/>
                                        </p:tgtEl>
                                        <p:attrNameLst>
                                          <p:attrName>style.visibility</p:attrName>
                                        </p:attrNameLst>
                                      </p:cBhvr>
                                      <p:to>
                                        <p:strVal val="visible"/>
                                      </p:to>
                                    </p:set>
                                    <p:animEffect transition="in" filter="strips(upRight)">
                                      <p:cBhvr>
                                        <p:cTn id="77" dur="500"/>
                                        <p:tgtEl>
                                          <p:spTgt spid="142"/>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childTnLst>
                          </p:cTn>
                        </p:par>
                        <p:par>
                          <p:cTn id="84" fill="hold">
                            <p:stCondLst>
                              <p:cond delay="8000"/>
                            </p:stCondLst>
                            <p:childTnLst>
                              <p:par>
                                <p:cTn id="85" presetID="53" presetClass="entr" presetSubtype="16" fill="hold" nodeType="afterEffect">
                                  <p:stCondLst>
                                    <p:cond delay="0"/>
                                  </p:stCondLst>
                                  <p:childTnLst>
                                    <p:set>
                                      <p:cBhvr>
                                        <p:cTn id="86" dur="1" fill="hold">
                                          <p:stCondLst>
                                            <p:cond delay="0"/>
                                          </p:stCondLst>
                                        </p:cTn>
                                        <p:tgtEl>
                                          <p:spTgt spid="76"/>
                                        </p:tgtEl>
                                        <p:attrNameLst>
                                          <p:attrName>style.visibility</p:attrName>
                                        </p:attrNameLst>
                                      </p:cBhvr>
                                      <p:to>
                                        <p:strVal val="visible"/>
                                      </p:to>
                                    </p:set>
                                    <p:anim calcmode="lin" valueType="num">
                                      <p:cBhvr>
                                        <p:cTn id="87" dur="500" fill="hold"/>
                                        <p:tgtEl>
                                          <p:spTgt spid="76"/>
                                        </p:tgtEl>
                                        <p:attrNameLst>
                                          <p:attrName>ppt_w</p:attrName>
                                        </p:attrNameLst>
                                      </p:cBhvr>
                                      <p:tavLst>
                                        <p:tav tm="0">
                                          <p:val>
                                            <p:fltVal val="0"/>
                                          </p:val>
                                        </p:tav>
                                        <p:tav tm="100000">
                                          <p:val>
                                            <p:strVal val="#ppt_w"/>
                                          </p:val>
                                        </p:tav>
                                      </p:tavLst>
                                    </p:anim>
                                    <p:anim calcmode="lin" valueType="num">
                                      <p:cBhvr>
                                        <p:cTn id="88" dur="500" fill="hold"/>
                                        <p:tgtEl>
                                          <p:spTgt spid="76"/>
                                        </p:tgtEl>
                                        <p:attrNameLst>
                                          <p:attrName>ppt_h</p:attrName>
                                        </p:attrNameLst>
                                      </p:cBhvr>
                                      <p:tavLst>
                                        <p:tav tm="0">
                                          <p:val>
                                            <p:fltVal val="0"/>
                                          </p:val>
                                        </p:tav>
                                        <p:tav tm="100000">
                                          <p:val>
                                            <p:strVal val="#ppt_h"/>
                                          </p:val>
                                        </p:tav>
                                      </p:tavLst>
                                    </p:anim>
                                    <p:animEffect transition="in" filter="fade">
                                      <p:cBhvr>
                                        <p:cTn id="89" dur="500"/>
                                        <p:tgtEl>
                                          <p:spTgt spid="76"/>
                                        </p:tgtEl>
                                      </p:cBhvr>
                                    </p:animEffect>
                                  </p:childTnLst>
                                </p:cTn>
                              </p:par>
                            </p:childTnLst>
                          </p:cTn>
                        </p:par>
                        <p:par>
                          <p:cTn id="90" fill="hold">
                            <p:stCondLst>
                              <p:cond delay="8500"/>
                            </p:stCondLst>
                            <p:childTnLst>
                              <p:par>
                                <p:cTn id="91" presetID="18" presetClass="entr" presetSubtype="9" fill="hold" nodeType="afterEffect">
                                  <p:stCondLst>
                                    <p:cond delay="0"/>
                                  </p:stCondLst>
                                  <p:childTnLst>
                                    <p:set>
                                      <p:cBhvr>
                                        <p:cTn id="92" dur="1" fill="hold">
                                          <p:stCondLst>
                                            <p:cond delay="0"/>
                                          </p:stCondLst>
                                        </p:cTn>
                                        <p:tgtEl>
                                          <p:spTgt spid="149"/>
                                        </p:tgtEl>
                                        <p:attrNameLst>
                                          <p:attrName>style.visibility</p:attrName>
                                        </p:attrNameLst>
                                      </p:cBhvr>
                                      <p:to>
                                        <p:strVal val="visible"/>
                                      </p:to>
                                    </p:set>
                                    <p:animEffect transition="in" filter="strips(upLeft)">
                                      <p:cBhvr>
                                        <p:cTn id="93" dur="500"/>
                                        <p:tgtEl>
                                          <p:spTgt spid="149"/>
                                        </p:tgtEl>
                                      </p:cBhvr>
                                    </p:animEffect>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143"/>
                                        </p:tgtEl>
                                        <p:attrNameLst>
                                          <p:attrName>style.visibility</p:attrName>
                                        </p:attrNameLst>
                                      </p:cBhvr>
                                      <p:to>
                                        <p:strVal val="visible"/>
                                      </p:to>
                                    </p:set>
                                    <p:animEffect transition="in" filter="strips(upRight)">
                                      <p:cBhvr>
                                        <p:cTn id="97" dur="500"/>
                                        <p:tgtEl>
                                          <p:spTgt spid="143"/>
                                        </p:tgtEl>
                                      </p:cBhvr>
                                    </p:animEffect>
                                  </p:childTnLst>
                                </p:cTn>
                              </p:par>
                            </p:childTnLst>
                          </p:cTn>
                        </p:par>
                        <p:par>
                          <p:cTn id="98" fill="hold">
                            <p:stCondLst>
                              <p:cond delay="9500"/>
                            </p:stCondLst>
                            <p:childTnLst>
                              <p:par>
                                <p:cTn id="99" presetID="53" presetClass="entr" presetSubtype="16"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p:cTn id="101" dur="500" fill="hold"/>
                                        <p:tgtEl>
                                          <p:spTgt spid="33"/>
                                        </p:tgtEl>
                                        <p:attrNameLst>
                                          <p:attrName>ppt_w</p:attrName>
                                        </p:attrNameLst>
                                      </p:cBhvr>
                                      <p:tavLst>
                                        <p:tav tm="0">
                                          <p:val>
                                            <p:fltVal val="0"/>
                                          </p:val>
                                        </p:tav>
                                        <p:tav tm="100000">
                                          <p:val>
                                            <p:strVal val="#ppt_w"/>
                                          </p:val>
                                        </p:tav>
                                      </p:tavLst>
                                    </p:anim>
                                    <p:anim calcmode="lin" valueType="num">
                                      <p:cBhvr>
                                        <p:cTn id="102" dur="500" fill="hold"/>
                                        <p:tgtEl>
                                          <p:spTgt spid="33"/>
                                        </p:tgtEl>
                                        <p:attrNameLst>
                                          <p:attrName>ppt_h</p:attrName>
                                        </p:attrNameLst>
                                      </p:cBhvr>
                                      <p:tavLst>
                                        <p:tav tm="0">
                                          <p:val>
                                            <p:fltVal val="0"/>
                                          </p:val>
                                        </p:tav>
                                        <p:tav tm="100000">
                                          <p:val>
                                            <p:strVal val="#ppt_h"/>
                                          </p:val>
                                        </p:tav>
                                      </p:tavLst>
                                    </p:anim>
                                    <p:animEffect transition="in" filter="fade">
                                      <p:cBhvr>
                                        <p:cTn id="103" dur="500"/>
                                        <p:tgtEl>
                                          <p:spTgt spid="33"/>
                                        </p:tgtEl>
                                      </p:cBhvr>
                                    </p:animEffect>
                                  </p:childTnLst>
                                </p:cTn>
                              </p:par>
                            </p:childTnLst>
                          </p:cTn>
                        </p:par>
                        <p:par>
                          <p:cTn id="104" fill="hold">
                            <p:stCondLst>
                              <p:cond delay="10000"/>
                            </p:stCondLst>
                            <p:childTnLst>
                              <p:par>
                                <p:cTn id="105" presetID="53" presetClass="entr" presetSubtype="16" fill="hold" nodeType="afterEffect">
                                  <p:stCondLst>
                                    <p:cond delay="0"/>
                                  </p:stCondLst>
                                  <p:childTnLst>
                                    <p:set>
                                      <p:cBhvr>
                                        <p:cTn id="106" dur="1" fill="hold">
                                          <p:stCondLst>
                                            <p:cond delay="0"/>
                                          </p:stCondLst>
                                        </p:cTn>
                                        <p:tgtEl>
                                          <p:spTgt spid="82"/>
                                        </p:tgtEl>
                                        <p:attrNameLst>
                                          <p:attrName>style.visibility</p:attrName>
                                        </p:attrNameLst>
                                      </p:cBhvr>
                                      <p:to>
                                        <p:strVal val="visible"/>
                                      </p:to>
                                    </p:set>
                                    <p:anim calcmode="lin" valueType="num">
                                      <p:cBhvr>
                                        <p:cTn id="107" dur="500" fill="hold"/>
                                        <p:tgtEl>
                                          <p:spTgt spid="82"/>
                                        </p:tgtEl>
                                        <p:attrNameLst>
                                          <p:attrName>ppt_w</p:attrName>
                                        </p:attrNameLst>
                                      </p:cBhvr>
                                      <p:tavLst>
                                        <p:tav tm="0">
                                          <p:val>
                                            <p:fltVal val="0"/>
                                          </p:val>
                                        </p:tav>
                                        <p:tav tm="100000">
                                          <p:val>
                                            <p:strVal val="#ppt_w"/>
                                          </p:val>
                                        </p:tav>
                                      </p:tavLst>
                                    </p:anim>
                                    <p:anim calcmode="lin" valueType="num">
                                      <p:cBhvr>
                                        <p:cTn id="108" dur="500" fill="hold"/>
                                        <p:tgtEl>
                                          <p:spTgt spid="82"/>
                                        </p:tgtEl>
                                        <p:attrNameLst>
                                          <p:attrName>ppt_h</p:attrName>
                                        </p:attrNameLst>
                                      </p:cBhvr>
                                      <p:tavLst>
                                        <p:tav tm="0">
                                          <p:val>
                                            <p:fltVal val="0"/>
                                          </p:val>
                                        </p:tav>
                                        <p:tav tm="100000">
                                          <p:val>
                                            <p:strVal val="#ppt_h"/>
                                          </p:val>
                                        </p:tav>
                                      </p:tavLst>
                                    </p:anim>
                                    <p:animEffect transition="in" filter="fade">
                                      <p:cBhvr>
                                        <p:cTn id="109" dur="500"/>
                                        <p:tgtEl>
                                          <p:spTgt spid="82"/>
                                        </p:tgtEl>
                                      </p:cBhvr>
                                    </p:animEffect>
                                  </p:childTnLst>
                                </p:cTn>
                              </p:par>
                            </p:childTnLst>
                          </p:cTn>
                        </p:par>
                        <p:par>
                          <p:cTn id="110" fill="hold">
                            <p:stCondLst>
                              <p:cond delay="10500"/>
                            </p:stCondLst>
                            <p:childTnLst>
                              <p:par>
                                <p:cTn id="111" presetID="18" presetClass="entr" presetSubtype="9" fill="hold" nodeType="afterEffect">
                                  <p:stCondLst>
                                    <p:cond delay="0"/>
                                  </p:stCondLst>
                                  <p:childTnLst>
                                    <p:set>
                                      <p:cBhvr>
                                        <p:cTn id="112" dur="1" fill="hold">
                                          <p:stCondLst>
                                            <p:cond delay="0"/>
                                          </p:stCondLst>
                                        </p:cTn>
                                        <p:tgtEl>
                                          <p:spTgt spid="150"/>
                                        </p:tgtEl>
                                        <p:attrNameLst>
                                          <p:attrName>style.visibility</p:attrName>
                                        </p:attrNameLst>
                                      </p:cBhvr>
                                      <p:to>
                                        <p:strVal val="visible"/>
                                      </p:to>
                                    </p:set>
                                    <p:animEffect transition="in" filter="strips(upLeft)">
                                      <p:cBhvr>
                                        <p:cTn id="113" dur="500"/>
                                        <p:tgtEl>
                                          <p:spTgt spid="150"/>
                                        </p:tgtEl>
                                      </p:cBhvr>
                                    </p:animEffect>
                                  </p:childTnLst>
                                </p:cTn>
                              </p:par>
                            </p:childTnLst>
                          </p:cTn>
                        </p:par>
                        <p:par>
                          <p:cTn id="114" fill="hold">
                            <p:stCondLst>
                              <p:cond delay="11000"/>
                            </p:stCondLst>
                            <p:childTnLst>
                              <p:par>
                                <p:cTn id="115" presetID="18" presetClass="entr" presetSubtype="3" fill="hold" nodeType="afterEffect">
                                  <p:stCondLst>
                                    <p:cond delay="0"/>
                                  </p:stCondLst>
                                  <p:childTnLst>
                                    <p:set>
                                      <p:cBhvr>
                                        <p:cTn id="116" dur="1" fill="hold">
                                          <p:stCondLst>
                                            <p:cond delay="0"/>
                                          </p:stCondLst>
                                        </p:cTn>
                                        <p:tgtEl>
                                          <p:spTgt spid="144"/>
                                        </p:tgtEl>
                                        <p:attrNameLst>
                                          <p:attrName>style.visibility</p:attrName>
                                        </p:attrNameLst>
                                      </p:cBhvr>
                                      <p:to>
                                        <p:strVal val="visible"/>
                                      </p:to>
                                    </p:set>
                                    <p:animEffect transition="in" filter="strips(upRight)">
                                      <p:cBhvr>
                                        <p:cTn id="117" dur="500"/>
                                        <p:tgtEl>
                                          <p:spTgt spid="144"/>
                                        </p:tgtEl>
                                      </p:cBhvr>
                                    </p:animEffect>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p:cTn id="121" dur="500" fill="hold"/>
                                        <p:tgtEl>
                                          <p:spTgt spid="34"/>
                                        </p:tgtEl>
                                        <p:attrNameLst>
                                          <p:attrName>ppt_w</p:attrName>
                                        </p:attrNameLst>
                                      </p:cBhvr>
                                      <p:tavLst>
                                        <p:tav tm="0">
                                          <p:val>
                                            <p:fltVal val="0"/>
                                          </p:val>
                                        </p:tav>
                                        <p:tav tm="100000">
                                          <p:val>
                                            <p:strVal val="#ppt_w"/>
                                          </p:val>
                                        </p:tav>
                                      </p:tavLst>
                                    </p:anim>
                                    <p:anim calcmode="lin" valueType="num">
                                      <p:cBhvr>
                                        <p:cTn id="122" dur="500" fill="hold"/>
                                        <p:tgtEl>
                                          <p:spTgt spid="34"/>
                                        </p:tgtEl>
                                        <p:attrNameLst>
                                          <p:attrName>ppt_h</p:attrName>
                                        </p:attrNameLst>
                                      </p:cBhvr>
                                      <p:tavLst>
                                        <p:tav tm="0">
                                          <p:val>
                                            <p:fltVal val="0"/>
                                          </p:val>
                                        </p:tav>
                                        <p:tav tm="100000">
                                          <p:val>
                                            <p:strVal val="#ppt_h"/>
                                          </p:val>
                                        </p:tav>
                                      </p:tavLst>
                                    </p:anim>
                                    <p:animEffect transition="in" filter="fade">
                                      <p:cBhvr>
                                        <p:cTn id="123" dur="500"/>
                                        <p:tgtEl>
                                          <p:spTgt spid="34"/>
                                        </p:tgtEl>
                                      </p:cBhvr>
                                    </p:animEffect>
                                  </p:childTnLst>
                                </p:cTn>
                              </p:par>
                            </p:childTnLst>
                          </p:cTn>
                        </p:par>
                        <p:par>
                          <p:cTn id="124" fill="hold">
                            <p:stCondLst>
                              <p:cond delay="12000"/>
                            </p:stCondLst>
                            <p:childTnLst>
                              <p:par>
                                <p:cTn id="125" presetID="53" presetClass="entr" presetSubtype="16" fill="hold" nodeType="afterEffect">
                                  <p:stCondLst>
                                    <p:cond delay="0"/>
                                  </p:stCondLst>
                                  <p:childTnLst>
                                    <p:set>
                                      <p:cBhvr>
                                        <p:cTn id="126" dur="1" fill="hold">
                                          <p:stCondLst>
                                            <p:cond delay="0"/>
                                          </p:stCondLst>
                                        </p:cTn>
                                        <p:tgtEl>
                                          <p:spTgt spid="79"/>
                                        </p:tgtEl>
                                        <p:attrNameLst>
                                          <p:attrName>style.visibility</p:attrName>
                                        </p:attrNameLst>
                                      </p:cBhvr>
                                      <p:to>
                                        <p:strVal val="visible"/>
                                      </p:to>
                                    </p:set>
                                    <p:anim calcmode="lin" valueType="num">
                                      <p:cBhvr>
                                        <p:cTn id="127" dur="500" fill="hold"/>
                                        <p:tgtEl>
                                          <p:spTgt spid="79"/>
                                        </p:tgtEl>
                                        <p:attrNameLst>
                                          <p:attrName>ppt_w</p:attrName>
                                        </p:attrNameLst>
                                      </p:cBhvr>
                                      <p:tavLst>
                                        <p:tav tm="0">
                                          <p:val>
                                            <p:fltVal val="0"/>
                                          </p:val>
                                        </p:tav>
                                        <p:tav tm="100000">
                                          <p:val>
                                            <p:strVal val="#ppt_w"/>
                                          </p:val>
                                        </p:tav>
                                      </p:tavLst>
                                    </p:anim>
                                    <p:anim calcmode="lin" valueType="num">
                                      <p:cBhvr>
                                        <p:cTn id="128" dur="500" fill="hold"/>
                                        <p:tgtEl>
                                          <p:spTgt spid="79"/>
                                        </p:tgtEl>
                                        <p:attrNameLst>
                                          <p:attrName>ppt_h</p:attrName>
                                        </p:attrNameLst>
                                      </p:cBhvr>
                                      <p:tavLst>
                                        <p:tav tm="0">
                                          <p:val>
                                            <p:fltVal val="0"/>
                                          </p:val>
                                        </p:tav>
                                        <p:tav tm="100000">
                                          <p:val>
                                            <p:strVal val="#ppt_h"/>
                                          </p:val>
                                        </p:tav>
                                      </p:tavLst>
                                    </p:anim>
                                    <p:animEffect transition="in" filter="fade">
                                      <p:cBhvr>
                                        <p:cTn id="129" dur="500"/>
                                        <p:tgtEl>
                                          <p:spTgt spid="79"/>
                                        </p:tgtEl>
                                      </p:cBhvr>
                                    </p:animEffect>
                                  </p:childTnLst>
                                </p:cTn>
                              </p:par>
                            </p:childTnLst>
                          </p:cTn>
                        </p:par>
                        <p:par>
                          <p:cTn id="130" fill="hold">
                            <p:stCondLst>
                              <p:cond delay="12500"/>
                            </p:stCondLst>
                            <p:childTnLst>
                              <p:par>
                                <p:cTn id="131" presetID="18" presetClass="entr" presetSubtype="9" fill="hold" nodeType="after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strips(upLeft)">
                                      <p:cBhvr>
                                        <p:cTn id="133" dur="500"/>
                                        <p:tgtEl>
                                          <p:spTgt spid="151"/>
                                        </p:tgtEl>
                                      </p:cBhvr>
                                    </p:animEffect>
                                  </p:childTnLst>
                                </p:cTn>
                              </p:par>
                            </p:childTnLst>
                          </p:cTn>
                        </p:par>
                        <p:par>
                          <p:cTn id="134" fill="hold">
                            <p:stCondLst>
                              <p:cond delay="13000"/>
                            </p:stCondLst>
                            <p:childTnLst>
                              <p:par>
                                <p:cTn id="135" presetID="18" presetClass="entr" presetSubtype="3" fill="hold" nodeType="afterEffect">
                                  <p:stCondLst>
                                    <p:cond delay="0"/>
                                  </p:stCondLst>
                                  <p:childTnLst>
                                    <p:set>
                                      <p:cBhvr>
                                        <p:cTn id="136" dur="1" fill="hold">
                                          <p:stCondLst>
                                            <p:cond delay="0"/>
                                          </p:stCondLst>
                                        </p:cTn>
                                        <p:tgtEl>
                                          <p:spTgt spid="145"/>
                                        </p:tgtEl>
                                        <p:attrNameLst>
                                          <p:attrName>style.visibility</p:attrName>
                                        </p:attrNameLst>
                                      </p:cBhvr>
                                      <p:to>
                                        <p:strVal val="visible"/>
                                      </p:to>
                                    </p:set>
                                    <p:animEffect transition="in" filter="strips(upRight)">
                                      <p:cBhvr>
                                        <p:cTn id="13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2165685" y="2688690"/>
            <a:ext cx="661589" cy="1899305"/>
            <a:chOff x="2190581" y="2398929"/>
            <a:chExt cx="661589" cy="1899305"/>
          </a:xfrm>
          <a:solidFill>
            <a:srgbClr val="1A99B2"/>
          </a:solidFill>
        </p:grpSpPr>
        <p:sp>
          <p:nvSpPr>
            <p:cNvPr id="4101" name="Freeform 5"/>
            <p:cNvSpPr>
              <a:spLocks noEditPoints="1"/>
            </p:cNvSpPr>
            <p:nvPr/>
          </p:nvSpPr>
          <p:spPr bwMode="auto">
            <a:xfrm>
              <a:off x="2190581"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grpFill/>
            <a:ln w="9525">
              <a:noFill/>
              <a:round/>
            </a:ln>
          </p:spPr>
          <p:txBody>
            <a:bodyPr vert="horz" wrap="square" lIns="91440" tIns="45720" rIns="91440" bIns="45720" numCol="1" anchor="t" anchorCtr="0" compatLnSpc="1"/>
            <a:lstStyle/>
            <a:p>
              <a:endParaRPr lang="en-US"/>
            </a:p>
          </p:txBody>
        </p:sp>
        <p:sp>
          <p:nvSpPr>
            <p:cNvPr id="4102" name="Freeform 6"/>
            <p:cNvSpPr>
              <a:spLocks noEditPoints="1"/>
            </p:cNvSpPr>
            <p:nvPr/>
          </p:nvSpPr>
          <p:spPr bwMode="auto">
            <a:xfrm>
              <a:off x="2401287" y="3333110"/>
              <a:ext cx="240176" cy="825144"/>
            </a:xfrm>
            <a:custGeom>
              <a:avLst/>
              <a:gdLst/>
              <a:ahLst/>
              <a:cxnLst>
                <a:cxn ang="0">
                  <a:pos x="0" y="268"/>
                </a:cxn>
                <a:cxn ang="0">
                  <a:pos x="44" y="301"/>
                </a:cxn>
                <a:cxn ang="0">
                  <a:pos x="88" y="268"/>
                </a:cxn>
                <a:cxn ang="0">
                  <a:pos x="88" y="0"/>
                </a:cxn>
                <a:cxn ang="0">
                  <a:pos x="0" y="0"/>
                </a:cxn>
                <a:cxn ang="0">
                  <a:pos x="0" y="268"/>
                </a:cxn>
                <a:cxn ang="0">
                  <a:pos x="0" y="268"/>
                </a:cxn>
                <a:cxn ang="0">
                  <a:pos x="0" y="268"/>
                </a:cxn>
              </a:cxnLst>
              <a:rect l="0" t="0" r="r" b="b"/>
              <a:pathLst>
                <a:path w="88" h="301">
                  <a:moveTo>
                    <a:pt x="0" y="268"/>
                  </a:moveTo>
                  <a:cubicBezTo>
                    <a:pt x="0" y="268"/>
                    <a:pt x="2" y="301"/>
                    <a:pt x="44" y="301"/>
                  </a:cubicBezTo>
                  <a:cubicBezTo>
                    <a:pt x="83" y="301"/>
                    <a:pt x="88" y="268"/>
                    <a:pt x="88" y="268"/>
                  </a:cubicBezTo>
                  <a:cubicBezTo>
                    <a:pt x="88" y="0"/>
                    <a:pt x="88" y="0"/>
                    <a:pt x="88" y="0"/>
                  </a:cubicBezTo>
                  <a:cubicBezTo>
                    <a:pt x="0" y="0"/>
                    <a:pt x="0" y="0"/>
                    <a:pt x="0" y="0"/>
                  </a:cubicBezTo>
                  <a:lnTo>
                    <a:pt x="0" y="268"/>
                  </a:lnTo>
                  <a:close/>
                  <a:moveTo>
                    <a:pt x="0" y="268"/>
                  </a:moveTo>
                  <a:cubicBezTo>
                    <a:pt x="0" y="268"/>
                    <a:pt x="0" y="268"/>
                    <a:pt x="0" y="268"/>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59" name="Group 58"/>
          <p:cNvGrpSpPr/>
          <p:nvPr/>
        </p:nvGrpSpPr>
        <p:grpSpPr>
          <a:xfrm>
            <a:off x="2914778" y="2688690"/>
            <a:ext cx="657168" cy="1899305"/>
            <a:chOff x="2945527" y="2398929"/>
            <a:chExt cx="657168" cy="1899305"/>
          </a:xfrm>
          <a:solidFill>
            <a:srgbClr val="0070C0"/>
          </a:solidFill>
        </p:grpSpPr>
        <p:sp>
          <p:nvSpPr>
            <p:cNvPr id="4103" name="Freeform 7"/>
            <p:cNvSpPr>
              <a:spLocks noEditPoints="1"/>
            </p:cNvSpPr>
            <p:nvPr/>
          </p:nvSpPr>
          <p:spPr bwMode="auto">
            <a:xfrm>
              <a:off x="2945527" y="2398929"/>
              <a:ext cx="657168" cy="1899305"/>
            </a:xfrm>
            <a:custGeom>
              <a:avLst/>
              <a:gdLst/>
              <a:ahLst/>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grpFill/>
            <a:ln w="9525">
              <a:noFill/>
              <a:round/>
            </a:ln>
          </p:spPr>
          <p:txBody>
            <a:bodyPr vert="horz" wrap="square" lIns="91440" tIns="45720" rIns="91440" bIns="45720" numCol="1" anchor="t" anchorCtr="0" compatLnSpc="1"/>
            <a:lstStyle/>
            <a:p>
              <a:endParaRPr lang="en-US"/>
            </a:p>
          </p:txBody>
        </p:sp>
        <p:sp>
          <p:nvSpPr>
            <p:cNvPr id="4104" name="Freeform 8"/>
            <p:cNvSpPr>
              <a:spLocks noEditPoints="1"/>
            </p:cNvSpPr>
            <p:nvPr/>
          </p:nvSpPr>
          <p:spPr bwMode="auto">
            <a:xfrm>
              <a:off x="3156233" y="2603741"/>
              <a:ext cx="235755" cy="1554513"/>
            </a:xfrm>
            <a:custGeom>
              <a:avLst/>
              <a:gdLst/>
              <a:ahLst/>
              <a:cxnLst>
                <a:cxn ang="0">
                  <a:pos x="0" y="534"/>
                </a:cxn>
                <a:cxn ang="0">
                  <a:pos x="43" y="567"/>
                </a:cxn>
                <a:cxn ang="0">
                  <a:pos x="86" y="534"/>
                </a:cxn>
                <a:cxn ang="0">
                  <a:pos x="86" y="0"/>
                </a:cxn>
                <a:cxn ang="0">
                  <a:pos x="0" y="0"/>
                </a:cxn>
                <a:cxn ang="0">
                  <a:pos x="0" y="534"/>
                </a:cxn>
                <a:cxn ang="0">
                  <a:pos x="0" y="534"/>
                </a:cxn>
                <a:cxn ang="0">
                  <a:pos x="0" y="534"/>
                </a:cxn>
              </a:cxnLst>
              <a:rect l="0" t="0" r="r" b="b"/>
              <a:pathLst>
                <a:path w="86" h="567">
                  <a:moveTo>
                    <a:pt x="0" y="534"/>
                  </a:moveTo>
                  <a:cubicBezTo>
                    <a:pt x="0" y="534"/>
                    <a:pt x="2" y="567"/>
                    <a:pt x="43" y="567"/>
                  </a:cubicBezTo>
                  <a:cubicBezTo>
                    <a:pt x="82" y="567"/>
                    <a:pt x="86" y="534"/>
                    <a:pt x="86" y="534"/>
                  </a:cubicBezTo>
                  <a:cubicBezTo>
                    <a:pt x="86" y="0"/>
                    <a:pt x="86" y="0"/>
                    <a:pt x="86" y="0"/>
                  </a:cubicBezTo>
                  <a:cubicBezTo>
                    <a:pt x="0" y="0"/>
                    <a:pt x="0" y="0"/>
                    <a:pt x="0" y="0"/>
                  </a:cubicBezTo>
                  <a:lnTo>
                    <a:pt x="0" y="534"/>
                  </a:lnTo>
                  <a:close/>
                  <a:moveTo>
                    <a:pt x="0" y="534"/>
                  </a:moveTo>
                  <a:cubicBezTo>
                    <a:pt x="0" y="534"/>
                    <a:pt x="0" y="534"/>
                    <a:pt x="0" y="534"/>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60" name="Group 59"/>
          <p:cNvGrpSpPr/>
          <p:nvPr/>
        </p:nvGrpSpPr>
        <p:grpSpPr>
          <a:xfrm>
            <a:off x="3659451" y="2688690"/>
            <a:ext cx="655695" cy="1899305"/>
            <a:chOff x="3649177" y="2398929"/>
            <a:chExt cx="655695" cy="1899305"/>
          </a:xfrm>
        </p:grpSpPr>
        <p:sp>
          <p:nvSpPr>
            <p:cNvPr id="4105" name="Freeform 9"/>
            <p:cNvSpPr>
              <a:spLocks noEditPoints="1"/>
            </p:cNvSpPr>
            <p:nvPr/>
          </p:nvSpPr>
          <p:spPr bwMode="auto">
            <a:xfrm>
              <a:off x="3649177" y="2398929"/>
              <a:ext cx="655695" cy="1899305"/>
            </a:xfrm>
            <a:custGeom>
              <a:avLst/>
              <a:gdLst/>
              <a:ahLst/>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solidFill>
              <a:schemeClr val="accent6"/>
            </a:solidFill>
            <a:ln w="9525">
              <a:noFill/>
              <a:round/>
            </a:ln>
          </p:spPr>
          <p:txBody>
            <a:bodyPr vert="horz" wrap="square" lIns="91440" tIns="45720" rIns="91440" bIns="45720" numCol="1" anchor="t" anchorCtr="0" compatLnSpc="1"/>
            <a:lstStyle/>
            <a:p>
              <a:endParaRPr lang="en-US"/>
            </a:p>
          </p:txBody>
        </p:sp>
        <p:sp>
          <p:nvSpPr>
            <p:cNvPr id="4106" name="Freeform 10"/>
            <p:cNvSpPr>
              <a:spLocks noEditPoints="1"/>
            </p:cNvSpPr>
            <p:nvPr/>
          </p:nvSpPr>
          <p:spPr bwMode="auto">
            <a:xfrm>
              <a:off x="3859884" y="2932326"/>
              <a:ext cx="234282" cy="1225929"/>
            </a:xfrm>
            <a:custGeom>
              <a:avLst/>
              <a:gdLst/>
              <a:ahLst/>
              <a:cxnLst>
                <a:cxn ang="0">
                  <a:pos x="0" y="414"/>
                </a:cxn>
                <a:cxn ang="0">
                  <a:pos x="43" y="447"/>
                </a:cxn>
                <a:cxn ang="0">
                  <a:pos x="86" y="414"/>
                </a:cxn>
                <a:cxn ang="0">
                  <a:pos x="86" y="0"/>
                </a:cxn>
                <a:cxn ang="0">
                  <a:pos x="0" y="0"/>
                </a:cxn>
                <a:cxn ang="0">
                  <a:pos x="0" y="414"/>
                </a:cxn>
                <a:cxn ang="0">
                  <a:pos x="0" y="414"/>
                </a:cxn>
                <a:cxn ang="0">
                  <a:pos x="0" y="414"/>
                </a:cxn>
              </a:cxnLst>
              <a:rect l="0" t="0" r="r" b="b"/>
              <a:pathLst>
                <a:path w="86" h="447">
                  <a:moveTo>
                    <a:pt x="0" y="414"/>
                  </a:moveTo>
                  <a:cubicBezTo>
                    <a:pt x="0" y="414"/>
                    <a:pt x="2" y="447"/>
                    <a:pt x="43" y="447"/>
                  </a:cubicBezTo>
                  <a:cubicBezTo>
                    <a:pt x="82" y="447"/>
                    <a:pt x="86" y="414"/>
                    <a:pt x="86" y="414"/>
                  </a:cubicBezTo>
                  <a:cubicBezTo>
                    <a:pt x="86" y="0"/>
                    <a:pt x="86" y="0"/>
                    <a:pt x="86" y="0"/>
                  </a:cubicBezTo>
                  <a:cubicBezTo>
                    <a:pt x="0" y="0"/>
                    <a:pt x="0" y="0"/>
                    <a:pt x="0" y="0"/>
                  </a:cubicBezTo>
                  <a:lnTo>
                    <a:pt x="0" y="414"/>
                  </a:lnTo>
                  <a:close/>
                  <a:moveTo>
                    <a:pt x="0" y="414"/>
                  </a:moveTo>
                  <a:cubicBezTo>
                    <a:pt x="0" y="414"/>
                    <a:pt x="0" y="414"/>
                    <a:pt x="0" y="414"/>
                  </a:cubicBezTo>
                </a:path>
              </a:pathLst>
            </a:custGeom>
            <a:solidFill>
              <a:schemeClr val="accent6"/>
            </a:solidFill>
            <a:ln w="9525">
              <a:noFill/>
              <a:round/>
            </a:ln>
          </p:spPr>
          <p:txBody>
            <a:bodyPr vert="horz" wrap="square" lIns="91440" tIns="45720" rIns="91440" bIns="45720" numCol="1" anchor="t" anchorCtr="0" compatLnSpc="1"/>
            <a:lstStyle/>
            <a:p>
              <a:endParaRPr lang="en-US"/>
            </a:p>
          </p:txBody>
        </p:sp>
      </p:grpSp>
      <p:grpSp>
        <p:nvGrpSpPr>
          <p:cNvPr id="57" name="Group 56"/>
          <p:cNvGrpSpPr/>
          <p:nvPr/>
        </p:nvGrpSpPr>
        <p:grpSpPr>
          <a:xfrm>
            <a:off x="1416592" y="2688690"/>
            <a:ext cx="661589" cy="1899305"/>
            <a:chOff x="1417536" y="2398929"/>
            <a:chExt cx="661589" cy="1899305"/>
          </a:xfrm>
          <a:solidFill>
            <a:srgbClr val="37C5E1"/>
          </a:solidFill>
        </p:grpSpPr>
        <p:sp>
          <p:nvSpPr>
            <p:cNvPr id="4107" name="Freeform 11"/>
            <p:cNvSpPr>
              <a:spLocks noEditPoints="1"/>
            </p:cNvSpPr>
            <p:nvPr/>
          </p:nvSpPr>
          <p:spPr bwMode="auto">
            <a:xfrm>
              <a:off x="1417536"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grpFill/>
            <a:ln w="9525">
              <a:noFill/>
              <a:round/>
            </a:ln>
          </p:spPr>
          <p:txBody>
            <a:bodyPr vert="horz" wrap="square" lIns="91440" tIns="45720" rIns="91440" bIns="45720" numCol="1" anchor="t" anchorCtr="0" compatLnSpc="1"/>
            <a:lstStyle/>
            <a:p>
              <a:endParaRPr lang="en-US"/>
            </a:p>
          </p:txBody>
        </p:sp>
        <p:sp>
          <p:nvSpPr>
            <p:cNvPr id="4108" name="Freeform 12"/>
            <p:cNvSpPr>
              <a:spLocks noEditPoints="1"/>
            </p:cNvSpPr>
            <p:nvPr/>
          </p:nvSpPr>
          <p:spPr bwMode="auto">
            <a:xfrm>
              <a:off x="1628243" y="3113562"/>
              <a:ext cx="240176" cy="1044691"/>
            </a:xfrm>
            <a:custGeom>
              <a:avLst/>
              <a:gdLst/>
              <a:ahLst/>
              <a:cxnLst>
                <a:cxn ang="0">
                  <a:pos x="0" y="348"/>
                </a:cxn>
                <a:cxn ang="0">
                  <a:pos x="44" y="381"/>
                </a:cxn>
                <a:cxn ang="0">
                  <a:pos x="88" y="348"/>
                </a:cxn>
                <a:cxn ang="0">
                  <a:pos x="88" y="0"/>
                </a:cxn>
                <a:cxn ang="0">
                  <a:pos x="0" y="0"/>
                </a:cxn>
                <a:cxn ang="0">
                  <a:pos x="0" y="348"/>
                </a:cxn>
                <a:cxn ang="0">
                  <a:pos x="0" y="348"/>
                </a:cxn>
                <a:cxn ang="0">
                  <a:pos x="0" y="348"/>
                </a:cxn>
              </a:cxnLst>
              <a:rect l="0" t="0" r="r" b="b"/>
              <a:pathLst>
                <a:path w="88" h="381">
                  <a:moveTo>
                    <a:pt x="0" y="348"/>
                  </a:moveTo>
                  <a:cubicBezTo>
                    <a:pt x="0" y="348"/>
                    <a:pt x="2" y="381"/>
                    <a:pt x="44" y="381"/>
                  </a:cubicBezTo>
                  <a:cubicBezTo>
                    <a:pt x="83" y="381"/>
                    <a:pt x="88" y="348"/>
                    <a:pt x="88" y="348"/>
                  </a:cubicBezTo>
                  <a:cubicBezTo>
                    <a:pt x="88" y="0"/>
                    <a:pt x="88" y="0"/>
                    <a:pt x="88" y="0"/>
                  </a:cubicBezTo>
                  <a:cubicBezTo>
                    <a:pt x="0" y="0"/>
                    <a:pt x="0" y="0"/>
                    <a:pt x="0" y="0"/>
                  </a:cubicBezTo>
                  <a:lnTo>
                    <a:pt x="0" y="348"/>
                  </a:lnTo>
                  <a:close/>
                  <a:moveTo>
                    <a:pt x="0" y="348"/>
                  </a:moveTo>
                  <a:cubicBezTo>
                    <a:pt x="0" y="348"/>
                    <a:pt x="0" y="348"/>
                    <a:pt x="0" y="348"/>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56" name="Group 55"/>
          <p:cNvGrpSpPr/>
          <p:nvPr/>
        </p:nvGrpSpPr>
        <p:grpSpPr>
          <a:xfrm>
            <a:off x="667499" y="2688690"/>
            <a:ext cx="661589" cy="1899305"/>
            <a:chOff x="657225" y="2398929"/>
            <a:chExt cx="661589" cy="1899305"/>
          </a:xfrm>
          <a:solidFill>
            <a:srgbClr val="37C5E1"/>
          </a:solidFill>
        </p:grpSpPr>
        <p:sp>
          <p:nvSpPr>
            <p:cNvPr id="4109" name="Freeform 13"/>
            <p:cNvSpPr>
              <a:spLocks noEditPoints="1"/>
            </p:cNvSpPr>
            <p:nvPr/>
          </p:nvSpPr>
          <p:spPr bwMode="auto">
            <a:xfrm>
              <a:off x="657225"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1"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1"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rgbClr val="25C6FF"/>
            </a:solidFill>
            <a:ln w="9525">
              <a:noFill/>
              <a:round/>
            </a:ln>
          </p:spPr>
          <p:txBody>
            <a:bodyPr vert="horz" wrap="square" lIns="91440" tIns="45720" rIns="91440" bIns="45720" numCol="1" anchor="t" anchorCtr="0" compatLnSpc="1"/>
            <a:lstStyle/>
            <a:p>
              <a:endParaRPr lang="en-US"/>
            </a:p>
          </p:txBody>
        </p:sp>
        <p:sp>
          <p:nvSpPr>
            <p:cNvPr id="4110" name="Freeform 14"/>
            <p:cNvSpPr>
              <a:spLocks noEditPoints="1"/>
            </p:cNvSpPr>
            <p:nvPr/>
          </p:nvSpPr>
          <p:spPr bwMode="auto">
            <a:xfrm>
              <a:off x="867932" y="3772205"/>
              <a:ext cx="237229" cy="386050"/>
            </a:xfrm>
            <a:custGeom>
              <a:avLst/>
              <a:gdLst/>
              <a:ahLst/>
              <a:cxnLst>
                <a:cxn ang="0">
                  <a:pos x="0" y="108"/>
                </a:cxn>
                <a:cxn ang="0">
                  <a:pos x="44" y="141"/>
                </a:cxn>
                <a:cxn ang="0">
                  <a:pos x="87" y="108"/>
                </a:cxn>
                <a:cxn ang="0">
                  <a:pos x="87" y="0"/>
                </a:cxn>
                <a:cxn ang="0">
                  <a:pos x="0" y="0"/>
                </a:cxn>
                <a:cxn ang="0">
                  <a:pos x="0" y="108"/>
                </a:cxn>
                <a:cxn ang="0">
                  <a:pos x="0" y="108"/>
                </a:cxn>
                <a:cxn ang="0">
                  <a:pos x="0" y="108"/>
                </a:cxn>
              </a:cxnLst>
              <a:rect l="0" t="0" r="r" b="b"/>
              <a:pathLst>
                <a:path w="87" h="141">
                  <a:moveTo>
                    <a:pt x="0" y="108"/>
                  </a:moveTo>
                  <a:cubicBezTo>
                    <a:pt x="0" y="108"/>
                    <a:pt x="2" y="141"/>
                    <a:pt x="44" y="141"/>
                  </a:cubicBezTo>
                  <a:cubicBezTo>
                    <a:pt x="83" y="141"/>
                    <a:pt x="87" y="108"/>
                    <a:pt x="87" y="108"/>
                  </a:cubicBezTo>
                  <a:cubicBezTo>
                    <a:pt x="87" y="0"/>
                    <a:pt x="87" y="0"/>
                    <a:pt x="87" y="0"/>
                  </a:cubicBezTo>
                  <a:cubicBezTo>
                    <a:pt x="0" y="0"/>
                    <a:pt x="0" y="0"/>
                    <a:pt x="0" y="0"/>
                  </a:cubicBezTo>
                  <a:lnTo>
                    <a:pt x="0" y="108"/>
                  </a:lnTo>
                  <a:close/>
                  <a:moveTo>
                    <a:pt x="0" y="108"/>
                  </a:moveTo>
                  <a:cubicBezTo>
                    <a:pt x="0" y="108"/>
                    <a:pt x="0" y="108"/>
                    <a:pt x="0" y="108"/>
                  </a:cubicBezTo>
                </a:path>
              </a:pathLst>
            </a:custGeom>
            <a:solidFill>
              <a:srgbClr val="25C6FF"/>
            </a:solidFill>
            <a:ln w="9525">
              <a:noFill/>
              <a:round/>
            </a:ln>
          </p:spPr>
          <p:txBody>
            <a:bodyPr vert="horz" wrap="square" lIns="91440" tIns="45720" rIns="91440" bIns="45720" numCol="1" anchor="t" anchorCtr="0" compatLnSpc="1"/>
            <a:lstStyle/>
            <a:p>
              <a:endParaRPr lang="en-US"/>
            </a:p>
          </p:txBody>
        </p:sp>
      </p:grpSp>
      <p:sp>
        <p:nvSpPr>
          <p:cNvPr id="22" name="TextBox 21"/>
          <p:cNvSpPr txBox="1"/>
          <p:nvPr/>
        </p:nvSpPr>
        <p:spPr>
          <a:xfrm>
            <a:off x="4647388" y="1486134"/>
            <a:ext cx="3841888" cy="923330"/>
          </a:xfrm>
          <a:prstGeom prst="rect">
            <a:avLst/>
          </a:prstGeom>
          <a:noFill/>
        </p:spPr>
        <p:txBody>
          <a:bodyPr wrap="square" lIns="0" tIns="0" rIns="0" bIns="0" rtlCol="0" anchor="t">
            <a:spAutoFit/>
          </a:bodyPr>
          <a:lstStyle/>
          <a:p>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3" name="Rectangle 22"/>
          <p:cNvSpPr/>
          <p:nvPr/>
        </p:nvSpPr>
        <p:spPr>
          <a:xfrm>
            <a:off x="4647388" y="1246789"/>
            <a:ext cx="1436291" cy="215444"/>
          </a:xfrm>
          <a:prstGeom prst="rect">
            <a:avLst/>
          </a:prstGeom>
        </p:spPr>
        <p:txBody>
          <a:bodyPr wrap="none" lIns="0" tIns="0" rIns="0" bIns="0" anchor="ctr">
            <a:spAutoFit/>
          </a:bodyPr>
          <a:lstStyle/>
          <a:p>
            <a:r>
              <a:rPr lang="zh-CN" altLang="en-US" sz="1400" dirty="0">
                <a:solidFill>
                  <a:schemeClr val="bg1">
                    <a:lumMod val="65000"/>
                  </a:schemeClr>
                </a:solidFill>
                <a:latin typeface="时尚中黑简体" panose="01010104010101010101" pitchFamily="2" charset="-122"/>
                <a:ea typeface="时尚中黑简体" panose="01010104010101010101" pitchFamily="2" charset="-122"/>
              </a:rPr>
              <a:t>点击这里输入文字</a:t>
            </a:r>
            <a:endParaRPr lang="en-US" sz="1400" dirty="0">
              <a:solidFill>
                <a:schemeClr val="bg1">
                  <a:lumMod val="65000"/>
                </a:schemeClr>
              </a:solidFill>
              <a:latin typeface="时尚中黑简体" panose="01010104010101010101" pitchFamily="2" charset="-122"/>
              <a:ea typeface="时尚中黑简体" panose="01010104010101010101" pitchFamily="2" charset="-122"/>
            </a:endParaRPr>
          </a:p>
        </p:txBody>
      </p:sp>
      <p:grpSp>
        <p:nvGrpSpPr>
          <p:cNvPr id="25" name="Group 50"/>
          <p:cNvGrpSpPr/>
          <p:nvPr/>
        </p:nvGrpSpPr>
        <p:grpSpPr>
          <a:xfrm>
            <a:off x="4647388" y="2670982"/>
            <a:ext cx="3841886" cy="336055"/>
            <a:chOff x="3386384" y="2784954"/>
            <a:chExt cx="2459319" cy="277218"/>
          </a:xfrm>
        </p:grpSpPr>
        <p:sp>
          <p:nvSpPr>
            <p:cNvPr id="26" name="Rectangle 25"/>
            <p:cNvSpPr/>
            <p:nvPr/>
          </p:nvSpPr>
          <p:spPr>
            <a:xfrm>
              <a:off x="3386384" y="2784954"/>
              <a:ext cx="632100" cy="139640"/>
            </a:xfrm>
            <a:prstGeom prst="rect">
              <a:avLst/>
            </a:prstGeom>
          </p:spPr>
          <p:txBody>
            <a:bodyPr wrap="none" lIns="0" tIns="0" rIns="0" bIns="0" anchor="ctr">
              <a:spAutoFit/>
            </a:bodyPr>
            <a:lstStyle/>
            <a:p>
              <a:r>
                <a:rPr lang="zh-CN" altLang="en-US" sz="1100" b="1" dirty="0">
                  <a:solidFill>
                    <a:schemeClr val="tx2">
                      <a:lumMod val="50000"/>
                      <a:lumOff val="50000"/>
                    </a:schemeClr>
                  </a:solidFill>
                  <a:latin typeface="微软雅黑" panose="020B0503020204020204" pitchFamily="34" charset="-122"/>
                  <a:ea typeface="微软雅黑" panose="020B0503020204020204" pitchFamily="34" charset="-122"/>
                </a:rPr>
                <a:t>这里输入关键词</a:t>
              </a:r>
              <a:endParaRPr lang="en-US" sz="1100" b="1" dirty="0">
                <a:solidFill>
                  <a:schemeClr val="tx2">
                    <a:lumMod val="50000"/>
                    <a:lumOff val="50000"/>
                  </a:schemeClr>
                </a:solidFill>
                <a:latin typeface="微软雅黑" panose="020B0503020204020204" pitchFamily="34" charset="-122"/>
                <a:ea typeface="微软雅黑" panose="020B0503020204020204" pitchFamily="34" charset="-122"/>
              </a:endParaRPr>
            </a:p>
          </p:txBody>
        </p:sp>
        <p:grpSp>
          <p:nvGrpSpPr>
            <p:cNvPr id="27" name="Group 104"/>
            <p:cNvGrpSpPr/>
            <p:nvPr/>
          </p:nvGrpSpPr>
          <p:grpSpPr>
            <a:xfrm flipV="1">
              <a:off x="3386386" y="2946958"/>
              <a:ext cx="2459317" cy="115214"/>
              <a:chOff x="5286904" y="1650039"/>
              <a:chExt cx="3087157" cy="230428"/>
            </a:xfrm>
          </p:grpSpPr>
          <p:sp>
            <p:nvSpPr>
              <p:cNvPr id="29" name="Rounded Rectangle 28"/>
              <p:cNvSpPr/>
              <p:nvPr/>
            </p:nvSpPr>
            <p:spPr>
              <a:xfrm rot="10800000">
                <a:off x="5286904" y="1650039"/>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30" name="Rounded Rectangle 29"/>
              <p:cNvSpPr/>
              <p:nvPr/>
            </p:nvSpPr>
            <p:spPr>
              <a:xfrm>
                <a:off x="5286911" y="1650039"/>
                <a:ext cx="2351823" cy="230428"/>
              </a:xfrm>
              <a:prstGeom prst="roundRect">
                <a:avLst/>
              </a:prstGeom>
              <a:solidFill>
                <a:srgbClr val="25C6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28" name="Rectangle 27"/>
            <p:cNvSpPr/>
            <p:nvPr/>
          </p:nvSpPr>
          <p:spPr>
            <a:xfrm>
              <a:off x="5623614" y="2791301"/>
              <a:ext cx="163156"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rPr>
                <a:t>80%</a:t>
              </a:r>
            </a:p>
          </p:txBody>
        </p:sp>
      </p:grpSp>
      <p:grpSp>
        <p:nvGrpSpPr>
          <p:cNvPr id="31" name="Group 56"/>
          <p:cNvGrpSpPr/>
          <p:nvPr/>
        </p:nvGrpSpPr>
        <p:grpSpPr>
          <a:xfrm>
            <a:off x="4647388" y="3048136"/>
            <a:ext cx="3841888" cy="348586"/>
            <a:chOff x="3386384" y="3142179"/>
            <a:chExt cx="2459320" cy="287556"/>
          </a:xfrm>
        </p:grpSpPr>
        <p:sp>
          <p:nvSpPr>
            <p:cNvPr id="32" name="Rectangle 31"/>
            <p:cNvSpPr/>
            <p:nvPr/>
          </p:nvSpPr>
          <p:spPr>
            <a:xfrm>
              <a:off x="3386384" y="3142179"/>
              <a:ext cx="632100" cy="139640"/>
            </a:xfrm>
            <a:prstGeom prst="rect">
              <a:avLst/>
            </a:prstGeom>
          </p:spPr>
          <p:txBody>
            <a:bodyPr wrap="none" lIns="0" tIns="0" rIns="0" bIns="0" anchor="ctr">
              <a:spAutoFit/>
            </a:bodyPr>
            <a:lstStyle/>
            <a:p>
              <a:r>
                <a:rPr lang="zh-CN" altLang="en-US" sz="1100" b="1" dirty="0">
                  <a:solidFill>
                    <a:schemeClr val="tx2">
                      <a:lumMod val="50000"/>
                      <a:lumOff val="50000"/>
                    </a:schemeClr>
                  </a:solidFill>
                  <a:latin typeface="微软雅黑" panose="020B0503020204020204" pitchFamily="34" charset="-122"/>
                  <a:ea typeface="微软雅黑" panose="020B0503020204020204" pitchFamily="34" charset="-122"/>
                </a:rPr>
                <a:t>这里输入关键词</a:t>
              </a:r>
              <a:endParaRPr lang="en-US" altLang="zh-CN" sz="1100" b="1" dirty="0">
                <a:solidFill>
                  <a:schemeClr val="tx2">
                    <a:lumMod val="50000"/>
                    <a:lumOff val="50000"/>
                  </a:schemeClr>
                </a:solidFill>
                <a:latin typeface="微软雅黑" panose="020B0503020204020204" pitchFamily="34" charset="-122"/>
                <a:ea typeface="微软雅黑" panose="020B0503020204020204" pitchFamily="34" charset="-122"/>
              </a:endParaRPr>
            </a:p>
          </p:txBody>
        </p:sp>
        <p:grpSp>
          <p:nvGrpSpPr>
            <p:cNvPr id="33" name="Group 103"/>
            <p:cNvGrpSpPr/>
            <p:nvPr/>
          </p:nvGrpSpPr>
          <p:grpSpPr>
            <a:xfrm flipV="1">
              <a:off x="3386384" y="3314521"/>
              <a:ext cx="2459320" cy="115214"/>
              <a:chOff x="5286904" y="2122785"/>
              <a:chExt cx="3087157" cy="230429"/>
            </a:xfrm>
          </p:grpSpPr>
          <p:sp>
            <p:nvSpPr>
              <p:cNvPr id="35" name="Rounded Rectangle 34"/>
              <p:cNvSpPr/>
              <p:nvPr/>
            </p:nvSpPr>
            <p:spPr>
              <a:xfrm rot="10800000">
                <a:off x="5286904" y="2122786"/>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36" name="Rounded Rectangle 35"/>
              <p:cNvSpPr/>
              <p:nvPr/>
            </p:nvSpPr>
            <p:spPr>
              <a:xfrm>
                <a:off x="5286911" y="2122785"/>
                <a:ext cx="2821942" cy="230429"/>
              </a:xfrm>
              <a:prstGeom prst="roundRect">
                <a:avLst/>
              </a:prstGeom>
              <a:solidFill>
                <a:srgbClr val="37C5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34" name="Rectangle 33"/>
            <p:cNvSpPr/>
            <p:nvPr/>
          </p:nvSpPr>
          <p:spPr>
            <a:xfrm>
              <a:off x="5673659" y="3174103"/>
              <a:ext cx="163155"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rPr>
                <a:t>90%</a:t>
              </a:r>
            </a:p>
          </p:txBody>
        </p:sp>
      </p:grpSp>
      <p:grpSp>
        <p:nvGrpSpPr>
          <p:cNvPr id="37" name="Group 64"/>
          <p:cNvGrpSpPr/>
          <p:nvPr/>
        </p:nvGrpSpPr>
        <p:grpSpPr>
          <a:xfrm>
            <a:off x="4647388" y="3437834"/>
            <a:ext cx="3841888" cy="334553"/>
            <a:chOff x="3386384" y="3499398"/>
            <a:chExt cx="2459320" cy="275979"/>
          </a:xfrm>
        </p:grpSpPr>
        <p:sp>
          <p:nvSpPr>
            <p:cNvPr id="38" name="Rectangle 37"/>
            <p:cNvSpPr/>
            <p:nvPr/>
          </p:nvSpPr>
          <p:spPr>
            <a:xfrm>
              <a:off x="3386384" y="3499398"/>
              <a:ext cx="632100" cy="139640"/>
            </a:xfrm>
            <a:prstGeom prst="rect">
              <a:avLst/>
            </a:prstGeom>
          </p:spPr>
          <p:txBody>
            <a:bodyPr wrap="none" lIns="0" tIns="0" rIns="0" bIns="0" anchor="ctr">
              <a:spAutoFit/>
            </a:bodyPr>
            <a:lstStyle/>
            <a:p>
              <a:r>
                <a:rPr lang="zh-CN" altLang="en-US" sz="1100" b="1" dirty="0">
                  <a:solidFill>
                    <a:schemeClr val="tx2">
                      <a:lumMod val="50000"/>
                      <a:lumOff val="50000"/>
                    </a:schemeClr>
                  </a:solidFill>
                  <a:latin typeface="微软雅黑" panose="020B0503020204020204" pitchFamily="34" charset="-122"/>
                  <a:ea typeface="微软雅黑" panose="020B0503020204020204" pitchFamily="34" charset="-122"/>
                </a:rPr>
                <a:t>这里输入关键词</a:t>
              </a:r>
              <a:endParaRPr lang="en-US" altLang="zh-CN" sz="1100" b="1" dirty="0">
                <a:solidFill>
                  <a:schemeClr val="tx2">
                    <a:lumMod val="50000"/>
                    <a:lumOff val="50000"/>
                  </a:schemeClr>
                </a:solidFill>
                <a:latin typeface="微软雅黑" panose="020B0503020204020204" pitchFamily="34" charset="-122"/>
                <a:ea typeface="微软雅黑" panose="020B0503020204020204" pitchFamily="34" charset="-122"/>
              </a:endParaRPr>
            </a:p>
          </p:txBody>
        </p:sp>
        <p:grpSp>
          <p:nvGrpSpPr>
            <p:cNvPr id="39" name="Group 102"/>
            <p:cNvGrpSpPr/>
            <p:nvPr/>
          </p:nvGrpSpPr>
          <p:grpSpPr>
            <a:xfrm flipV="1">
              <a:off x="3386384" y="3660163"/>
              <a:ext cx="2459320" cy="115214"/>
              <a:chOff x="5286904" y="2613366"/>
              <a:chExt cx="3087157" cy="230429"/>
            </a:xfrm>
          </p:grpSpPr>
          <p:sp>
            <p:nvSpPr>
              <p:cNvPr id="41" name="Rounded Rectangle 40"/>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42" name="Rounded Rectangle 41"/>
              <p:cNvSpPr/>
              <p:nvPr/>
            </p:nvSpPr>
            <p:spPr>
              <a:xfrm>
                <a:off x="5286912" y="2613366"/>
                <a:ext cx="2211417" cy="221189"/>
              </a:xfrm>
              <a:prstGeom prst="roundRect">
                <a:avLst/>
              </a:prstGeom>
              <a:solidFill>
                <a:srgbClr val="1A99B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40" name="Rectangle 39"/>
            <p:cNvSpPr/>
            <p:nvPr/>
          </p:nvSpPr>
          <p:spPr>
            <a:xfrm>
              <a:off x="5673659" y="3519745"/>
              <a:ext cx="163155"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rPr>
                <a:t>70%</a:t>
              </a:r>
            </a:p>
          </p:txBody>
        </p:sp>
      </p:grpSp>
      <p:grpSp>
        <p:nvGrpSpPr>
          <p:cNvPr id="43" name="Group 72"/>
          <p:cNvGrpSpPr/>
          <p:nvPr/>
        </p:nvGrpSpPr>
        <p:grpSpPr>
          <a:xfrm>
            <a:off x="4647388" y="3813494"/>
            <a:ext cx="3841888" cy="320501"/>
            <a:chOff x="3386384" y="3856631"/>
            <a:chExt cx="2459320" cy="264388"/>
          </a:xfrm>
        </p:grpSpPr>
        <p:sp>
          <p:nvSpPr>
            <p:cNvPr id="44" name="Rectangle 43"/>
            <p:cNvSpPr/>
            <p:nvPr/>
          </p:nvSpPr>
          <p:spPr>
            <a:xfrm>
              <a:off x="3386384" y="3856631"/>
              <a:ext cx="632100" cy="139640"/>
            </a:xfrm>
            <a:prstGeom prst="rect">
              <a:avLst/>
            </a:prstGeom>
          </p:spPr>
          <p:txBody>
            <a:bodyPr wrap="none" lIns="0" tIns="0" rIns="0" bIns="0" anchor="ctr">
              <a:spAutoFit/>
            </a:bodyPr>
            <a:lstStyle/>
            <a:p>
              <a:r>
                <a:rPr lang="zh-CN" altLang="en-US" sz="1100" b="1" dirty="0">
                  <a:solidFill>
                    <a:schemeClr val="tx2">
                      <a:lumMod val="50000"/>
                      <a:lumOff val="50000"/>
                    </a:schemeClr>
                  </a:solidFill>
                  <a:latin typeface="微软雅黑" panose="020B0503020204020204" pitchFamily="34" charset="-122"/>
                  <a:ea typeface="微软雅黑" panose="020B0503020204020204" pitchFamily="34" charset="-122"/>
                </a:rPr>
                <a:t>这里输入关键词</a:t>
              </a:r>
              <a:endParaRPr lang="en-US" altLang="zh-CN" sz="1100" b="1" dirty="0">
                <a:solidFill>
                  <a:schemeClr val="tx2">
                    <a:lumMod val="50000"/>
                    <a:lumOff val="50000"/>
                  </a:schemeClr>
                </a:solidFill>
                <a:latin typeface="微软雅黑" panose="020B0503020204020204" pitchFamily="34" charset="-122"/>
                <a:ea typeface="微软雅黑" panose="020B0503020204020204" pitchFamily="34" charset="-122"/>
              </a:endParaRPr>
            </a:p>
          </p:txBody>
        </p:sp>
        <p:grpSp>
          <p:nvGrpSpPr>
            <p:cNvPr id="45" name="Group 102"/>
            <p:cNvGrpSpPr/>
            <p:nvPr/>
          </p:nvGrpSpPr>
          <p:grpSpPr>
            <a:xfrm flipV="1">
              <a:off x="3386384" y="4005805"/>
              <a:ext cx="2459320" cy="115214"/>
              <a:chOff x="5286904" y="2613366"/>
              <a:chExt cx="3087157" cy="230429"/>
            </a:xfrm>
          </p:grpSpPr>
          <p:sp>
            <p:nvSpPr>
              <p:cNvPr id="47" name="Rounded Rectangle 46"/>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48" name="Rounded Rectangle 47"/>
              <p:cNvSpPr/>
              <p:nvPr/>
            </p:nvSpPr>
            <p:spPr>
              <a:xfrm>
                <a:off x="5286911" y="2613366"/>
                <a:ext cx="2107831" cy="2304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46" name="Rectangle 45"/>
            <p:cNvSpPr/>
            <p:nvPr/>
          </p:nvSpPr>
          <p:spPr>
            <a:xfrm>
              <a:off x="5673659" y="3865384"/>
              <a:ext cx="163155"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rPr>
                <a:t>60%</a:t>
              </a:r>
            </a:p>
          </p:txBody>
        </p:sp>
      </p:grpSp>
      <p:grpSp>
        <p:nvGrpSpPr>
          <p:cNvPr id="50" name="Group 72"/>
          <p:cNvGrpSpPr/>
          <p:nvPr/>
        </p:nvGrpSpPr>
        <p:grpSpPr>
          <a:xfrm>
            <a:off x="4647400" y="4175106"/>
            <a:ext cx="3841888" cy="320511"/>
            <a:chOff x="3386384" y="3856628"/>
            <a:chExt cx="2459320" cy="264396"/>
          </a:xfrm>
        </p:grpSpPr>
        <p:sp>
          <p:nvSpPr>
            <p:cNvPr id="51" name="Rectangle 50"/>
            <p:cNvSpPr/>
            <p:nvPr/>
          </p:nvSpPr>
          <p:spPr>
            <a:xfrm>
              <a:off x="3386384" y="3856628"/>
              <a:ext cx="632100" cy="139640"/>
            </a:xfrm>
            <a:prstGeom prst="rect">
              <a:avLst/>
            </a:prstGeom>
          </p:spPr>
          <p:txBody>
            <a:bodyPr wrap="none" lIns="0" tIns="0" rIns="0" bIns="0" anchor="ctr">
              <a:spAutoFit/>
            </a:bodyPr>
            <a:lstStyle/>
            <a:p>
              <a:r>
                <a:rPr lang="zh-CN" altLang="en-US" sz="1100" b="1" dirty="0">
                  <a:solidFill>
                    <a:schemeClr val="tx2">
                      <a:lumMod val="50000"/>
                      <a:lumOff val="50000"/>
                    </a:schemeClr>
                  </a:solidFill>
                  <a:latin typeface="微软雅黑" panose="020B0503020204020204" pitchFamily="34" charset="-122"/>
                  <a:ea typeface="微软雅黑" panose="020B0503020204020204" pitchFamily="34" charset="-122"/>
                </a:rPr>
                <a:t>这里输入关键词</a:t>
              </a:r>
              <a:endParaRPr lang="en-US" altLang="zh-CN" sz="1100" b="1" dirty="0">
                <a:solidFill>
                  <a:schemeClr val="tx2">
                    <a:lumMod val="50000"/>
                    <a:lumOff val="50000"/>
                  </a:schemeClr>
                </a:solidFill>
                <a:latin typeface="微软雅黑" panose="020B0503020204020204" pitchFamily="34" charset="-122"/>
                <a:ea typeface="微软雅黑" panose="020B0503020204020204" pitchFamily="34" charset="-122"/>
              </a:endParaRPr>
            </a:p>
          </p:txBody>
        </p:sp>
        <p:grpSp>
          <p:nvGrpSpPr>
            <p:cNvPr id="52" name="Group 102"/>
            <p:cNvGrpSpPr/>
            <p:nvPr/>
          </p:nvGrpSpPr>
          <p:grpSpPr>
            <a:xfrm flipV="1">
              <a:off x="3386384" y="4005810"/>
              <a:ext cx="2459320" cy="115214"/>
              <a:chOff x="5286904" y="2613367"/>
              <a:chExt cx="3087157" cy="230430"/>
            </a:xfrm>
          </p:grpSpPr>
          <p:sp>
            <p:nvSpPr>
              <p:cNvPr id="54" name="Rounded Rectangle 53"/>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55" name="Rounded Rectangle 54"/>
              <p:cNvSpPr/>
              <p:nvPr/>
            </p:nvSpPr>
            <p:spPr>
              <a:xfrm>
                <a:off x="5286911" y="2613368"/>
                <a:ext cx="1929885" cy="2304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53" name="Rectangle 52"/>
            <p:cNvSpPr/>
            <p:nvPr/>
          </p:nvSpPr>
          <p:spPr>
            <a:xfrm>
              <a:off x="5673659" y="3865384"/>
              <a:ext cx="163155"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rPr>
                <a:t>60%</a:t>
              </a:r>
            </a:p>
          </p:txBody>
        </p:sp>
      </p:grpSp>
      <p:grpSp>
        <p:nvGrpSpPr>
          <p:cNvPr id="64" name="Group 63"/>
          <p:cNvGrpSpPr/>
          <p:nvPr/>
        </p:nvGrpSpPr>
        <p:grpSpPr>
          <a:xfrm>
            <a:off x="758036" y="2194724"/>
            <a:ext cx="403290" cy="436359"/>
            <a:chOff x="758036" y="1904963"/>
            <a:chExt cx="403290" cy="436359"/>
          </a:xfrm>
          <a:solidFill>
            <a:srgbClr val="25C6FF"/>
          </a:solidFill>
        </p:grpSpPr>
        <p:sp>
          <p:nvSpPr>
            <p:cNvPr id="61" name="Oval 60"/>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p:cNvGrpSpPr/>
          <p:nvPr/>
        </p:nvGrpSpPr>
        <p:grpSpPr>
          <a:xfrm>
            <a:off x="1508684" y="2127104"/>
            <a:ext cx="370651" cy="495666"/>
            <a:chOff x="802535" y="1904963"/>
            <a:chExt cx="370651" cy="495666"/>
          </a:xfrm>
          <a:solidFill>
            <a:srgbClr val="37C5E1"/>
          </a:solidFill>
        </p:grpSpPr>
        <p:sp>
          <p:nvSpPr>
            <p:cNvPr id="66" name="Oval 65"/>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p:cNvGrpSpPr/>
          <p:nvPr/>
        </p:nvGrpSpPr>
        <p:grpSpPr>
          <a:xfrm>
            <a:off x="2213277" y="2127104"/>
            <a:ext cx="403290" cy="436359"/>
            <a:chOff x="758036" y="1904963"/>
            <a:chExt cx="403290" cy="436359"/>
          </a:xfrm>
          <a:solidFill>
            <a:srgbClr val="1A99B2"/>
          </a:solidFill>
        </p:grpSpPr>
        <p:sp>
          <p:nvSpPr>
            <p:cNvPr id="70" name="Oval 69"/>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p:cNvGrpSpPr/>
          <p:nvPr/>
        </p:nvGrpSpPr>
        <p:grpSpPr>
          <a:xfrm>
            <a:off x="3011289" y="2170227"/>
            <a:ext cx="349950" cy="460856"/>
            <a:chOff x="811376" y="1880466"/>
            <a:chExt cx="349950" cy="460856"/>
          </a:xfrm>
          <a:solidFill>
            <a:srgbClr val="0070C0"/>
          </a:solidFill>
        </p:grpSpPr>
        <p:sp>
          <p:nvSpPr>
            <p:cNvPr id="74" name="Oval 73"/>
            <p:cNvSpPr/>
            <p:nvPr/>
          </p:nvSpPr>
          <p:spPr>
            <a:xfrm>
              <a:off x="81137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a:spLocks noChangeAspect="1"/>
            </p:cNvSpPr>
            <p:nvPr/>
          </p:nvSpPr>
          <p:spPr>
            <a:xfrm>
              <a:off x="1054572" y="1880466"/>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3753846" y="2194724"/>
            <a:ext cx="370074" cy="436359"/>
            <a:chOff x="810732" y="1904963"/>
            <a:chExt cx="370074" cy="436359"/>
          </a:xfrm>
          <a:solidFill>
            <a:schemeClr val="accent6"/>
          </a:solidFill>
        </p:grpSpPr>
        <p:sp>
          <p:nvSpPr>
            <p:cNvPr id="78" name="Oval 77"/>
            <p:cNvSpPr/>
            <p:nvPr/>
          </p:nvSpPr>
          <p:spPr>
            <a:xfrm>
              <a:off x="943577" y="1961925"/>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a:spLocks noChangeAspect="1"/>
            </p:cNvSpPr>
            <p:nvPr/>
          </p:nvSpPr>
          <p:spPr>
            <a:xfrm>
              <a:off x="81073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p:cNvGrpSpPr/>
          <p:nvPr/>
        </p:nvGrpSpPr>
        <p:grpSpPr>
          <a:xfrm>
            <a:off x="716435" y="1362984"/>
            <a:ext cx="538610" cy="747910"/>
            <a:chOff x="716435" y="1305377"/>
            <a:chExt cx="538610" cy="747910"/>
          </a:xfrm>
        </p:grpSpPr>
        <p:sp>
          <p:nvSpPr>
            <p:cNvPr id="84" name="TextBox 83"/>
            <p:cNvSpPr txBox="1"/>
            <p:nvPr/>
          </p:nvSpPr>
          <p:spPr>
            <a:xfrm>
              <a:off x="716435" y="1305377"/>
              <a:ext cx="538610" cy="215444"/>
            </a:xfrm>
            <a:prstGeom prst="rect">
              <a:avLst/>
            </a:prstGeom>
            <a:noFill/>
          </p:spPr>
          <p:txBody>
            <a:bodyPr wrap="none" lIns="0" tIns="0" rIns="0" bIns="0" rtlCol="0" anchor="t">
              <a:spAutoFit/>
            </a:bodyPr>
            <a:lstStyle/>
            <a:p>
              <a:pPr algn="ctr"/>
              <a:r>
                <a:rPr lang="zh-CN" altLang="en-US" sz="1400" dirty="0">
                  <a:solidFill>
                    <a:schemeClr val="tx1">
                      <a:lumMod val="75000"/>
                      <a:lumOff val="25000"/>
                    </a:schemeClr>
                  </a:solidFill>
                  <a:latin typeface="时尚中黑简体" panose="01010104010101010101" pitchFamily="2" charset="-122"/>
                  <a:ea typeface="时尚中黑简体" panose="01010104010101010101" pitchFamily="2" charset="-122"/>
                </a:rPr>
                <a:t>关键词</a:t>
              </a:r>
              <a:endParaRPr lang="en-US" sz="14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grpSp>
          <p:nvGrpSpPr>
            <p:cNvPr id="106" name="Group 105"/>
            <p:cNvGrpSpPr/>
            <p:nvPr/>
          </p:nvGrpSpPr>
          <p:grpSpPr>
            <a:xfrm flipV="1">
              <a:off x="881622" y="1516737"/>
              <a:ext cx="200183" cy="536550"/>
              <a:chOff x="881622" y="1280931"/>
              <a:chExt cx="200183" cy="536550"/>
            </a:xfrm>
          </p:grpSpPr>
          <p:sp>
            <p:nvSpPr>
              <p:cNvPr id="82" name="Oval 81"/>
              <p:cNvSpPr>
                <a:spLocks noChangeAspect="1"/>
              </p:cNvSpPr>
              <p:nvPr/>
            </p:nvSpPr>
            <p:spPr>
              <a:xfrm>
                <a:off x="881622" y="1280931"/>
                <a:ext cx="200183" cy="194452"/>
              </a:xfrm>
              <a:prstGeom prst="ellipse">
                <a:avLst/>
              </a:prstGeom>
              <a:solidFill>
                <a:srgbClr val="25C6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p:nvPr/>
            </p:nvCxnSpPr>
            <p:spPr>
              <a:xfrm>
                <a:off x="981831" y="1475383"/>
                <a:ext cx="0" cy="342098"/>
              </a:xfrm>
              <a:prstGeom prst="line">
                <a:avLst/>
              </a:prstGeom>
              <a:ln w="19050">
                <a:solidFill>
                  <a:srgbClr val="25C6FF"/>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15" name="Group 114"/>
          <p:cNvGrpSpPr/>
          <p:nvPr/>
        </p:nvGrpSpPr>
        <p:grpSpPr>
          <a:xfrm>
            <a:off x="1466080" y="1016361"/>
            <a:ext cx="538610" cy="1036926"/>
            <a:chOff x="1466080" y="958754"/>
            <a:chExt cx="538610" cy="1036926"/>
          </a:xfrm>
        </p:grpSpPr>
        <p:grpSp>
          <p:nvGrpSpPr>
            <p:cNvPr id="107" name="Group 106"/>
            <p:cNvGrpSpPr/>
            <p:nvPr/>
          </p:nvGrpSpPr>
          <p:grpSpPr>
            <a:xfrm flipV="1">
              <a:off x="1630646" y="1149563"/>
              <a:ext cx="200183" cy="846117"/>
              <a:chOff x="1630646" y="945882"/>
              <a:chExt cx="200183" cy="846117"/>
            </a:xfrm>
          </p:grpSpPr>
          <p:sp>
            <p:nvSpPr>
              <p:cNvPr id="87" name="Oval 86"/>
              <p:cNvSpPr>
                <a:spLocks noChangeAspect="1"/>
              </p:cNvSpPr>
              <p:nvPr/>
            </p:nvSpPr>
            <p:spPr>
              <a:xfrm>
                <a:off x="1630646" y="945882"/>
                <a:ext cx="200183" cy="194452"/>
              </a:xfrm>
              <a:prstGeom prst="ellipse">
                <a:avLst/>
              </a:prstGeom>
              <a:solidFill>
                <a:srgbClr val="37C5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p:cNvCxnSpPr/>
              <p:nvPr/>
            </p:nvCxnSpPr>
            <p:spPr>
              <a:xfrm>
                <a:off x="1735384" y="1140334"/>
                <a:ext cx="0" cy="651665"/>
              </a:xfrm>
              <a:prstGeom prst="line">
                <a:avLst/>
              </a:prstGeom>
              <a:ln w="19050">
                <a:solidFill>
                  <a:srgbClr val="37C5E1"/>
                </a:solidFill>
                <a:prstDash val="sysDot"/>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1466080" y="958754"/>
              <a:ext cx="538610" cy="215444"/>
            </a:xfrm>
            <a:prstGeom prst="rect">
              <a:avLst/>
            </a:prstGeom>
            <a:noFill/>
          </p:spPr>
          <p:txBody>
            <a:bodyPr wrap="none" lIns="0" tIns="0" rIns="0" bIns="0" rtlCol="0" anchor="t">
              <a:spAutoFit/>
            </a:bodyPr>
            <a:lstStyle/>
            <a:p>
              <a:pPr algn="ctr"/>
              <a:r>
                <a:rPr lang="zh-CN" altLang="en-US" sz="1400" dirty="0">
                  <a:solidFill>
                    <a:schemeClr val="tx1">
                      <a:lumMod val="75000"/>
                      <a:lumOff val="25000"/>
                    </a:schemeClr>
                  </a:solidFill>
                  <a:latin typeface="时尚中黑简体" panose="01010104010101010101" pitchFamily="2" charset="-122"/>
                  <a:ea typeface="时尚中黑简体" panose="01010104010101010101" pitchFamily="2" charset="-122"/>
                </a:rPr>
                <a:t>关键词</a:t>
              </a:r>
              <a:endParaRPr lang="en-US" altLang="zh-CN" sz="14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grpSp>
      <p:grpSp>
        <p:nvGrpSpPr>
          <p:cNvPr id="113" name="Group 112"/>
          <p:cNvGrpSpPr/>
          <p:nvPr/>
        </p:nvGrpSpPr>
        <p:grpSpPr>
          <a:xfrm>
            <a:off x="2965370" y="1016361"/>
            <a:ext cx="538610" cy="1041573"/>
            <a:chOff x="2965370" y="958754"/>
            <a:chExt cx="538610" cy="1041573"/>
          </a:xfrm>
        </p:grpSpPr>
        <p:grpSp>
          <p:nvGrpSpPr>
            <p:cNvPr id="109" name="Group 108"/>
            <p:cNvGrpSpPr/>
            <p:nvPr/>
          </p:nvGrpSpPr>
          <p:grpSpPr>
            <a:xfrm flipV="1">
              <a:off x="3128694" y="1154210"/>
              <a:ext cx="200183" cy="846117"/>
              <a:chOff x="3128694" y="1154210"/>
              <a:chExt cx="200183" cy="846117"/>
            </a:xfrm>
          </p:grpSpPr>
          <p:sp>
            <p:nvSpPr>
              <p:cNvPr id="92" name="Oval 91"/>
              <p:cNvSpPr>
                <a:spLocks noChangeAspect="1"/>
              </p:cNvSpPr>
              <p:nvPr/>
            </p:nvSpPr>
            <p:spPr>
              <a:xfrm>
                <a:off x="3128694" y="1154210"/>
                <a:ext cx="200183" cy="194452"/>
              </a:xfrm>
              <a:prstGeom prst="ellips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4" name="Straight Connector 93"/>
              <p:cNvCxnSpPr/>
              <p:nvPr/>
            </p:nvCxnSpPr>
            <p:spPr>
              <a:xfrm>
                <a:off x="3228785" y="1348662"/>
                <a:ext cx="0" cy="651665"/>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2965370" y="958754"/>
              <a:ext cx="538610" cy="215444"/>
            </a:xfrm>
            <a:prstGeom prst="rect">
              <a:avLst/>
            </a:prstGeom>
            <a:noFill/>
          </p:spPr>
          <p:txBody>
            <a:bodyPr wrap="none" lIns="0" tIns="0" rIns="0" bIns="0" rtlCol="0" anchor="t">
              <a:spAutoFit/>
            </a:bodyPr>
            <a:lstStyle/>
            <a:p>
              <a:pPr algn="ctr"/>
              <a:r>
                <a:rPr lang="zh-CN" altLang="en-US" sz="1400" dirty="0">
                  <a:solidFill>
                    <a:schemeClr val="tx1">
                      <a:lumMod val="75000"/>
                      <a:lumOff val="25000"/>
                    </a:schemeClr>
                  </a:solidFill>
                  <a:latin typeface="时尚中黑简体" panose="01010104010101010101" pitchFamily="2" charset="-122"/>
                  <a:ea typeface="时尚中黑简体" panose="01010104010101010101" pitchFamily="2" charset="-122"/>
                </a:rPr>
                <a:t>关键词</a:t>
              </a:r>
              <a:endParaRPr lang="en-US" altLang="zh-CN" sz="14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grpSp>
      <p:grpSp>
        <p:nvGrpSpPr>
          <p:cNvPr id="114" name="Group 113"/>
          <p:cNvGrpSpPr/>
          <p:nvPr/>
        </p:nvGrpSpPr>
        <p:grpSpPr>
          <a:xfrm>
            <a:off x="2215725" y="1246789"/>
            <a:ext cx="538610" cy="755493"/>
            <a:chOff x="2215725" y="1189182"/>
            <a:chExt cx="538610" cy="755493"/>
          </a:xfrm>
        </p:grpSpPr>
        <p:sp>
          <p:nvSpPr>
            <p:cNvPr id="99" name="TextBox 98"/>
            <p:cNvSpPr txBox="1"/>
            <p:nvPr/>
          </p:nvSpPr>
          <p:spPr>
            <a:xfrm>
              <a:off x="2215725" y="1189182"/>
              <a:ext cx="538610" cy="215444"/>
            </a:xfrm>
            <a:prstGeom prst="rect">
              <a:avLst/>
            </a:prstGeom>
            <a:noFill/>
          </p:spPr>
          <p:txBody>
            <a:bodyPr wrap="none" lIns="0" tIns="0" rIns="0" bIns="0" rtlCol="0" anchor="t">
              <a:spAutoFit/>
            </a:bodyPr>
            <a:lstStyle/>
            <a:p>
              <a:pPr algn="ctr"/>
              <a:r>
                <a:rPr lang="zh-CN" altLang="en-US" sz="1400" dirty="0">
                  <a:solidFill>
                    <a:schemeClr val="tx1">
                      <a:lumMod val="75000"/>
                      <a:lumOff val="25000"/>
                    </a:schemeClr>
                  </a:solidFill>
                  <a:latin typeface="时尚中黑简体" panose="01010104010101010101" pitchFamily="2" charset="-122"/>
                  <a:ea typeface="时尚中黑简体" panose="01010104010101010101" pitchFamily="2" charset="-122"/>
                </a:rPr>
                <a:t>关键词</a:t>
              </a:r>
              <a:endParaRPr lang="en-US" altLang="zh-CN" sz="14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grpSp>
          <p:nvGrpSpPr>
            <p:cNvPr id="108" name="Group 107"/>
            <p:cNvGrpSpPr/>
            <p:nvPr/>
          </p:nvGrpSpPr>
          <p:grpSpPr>
            <a:xfrm flipV="1">
              <a:off x="2379670" y="1408125"/>
              <a:ext cx="200183" cy="536550"/>
              <a:chOff x="2379670" y="1154210"/>
              <a:chExt cx="200183" cy="536550"/>
            </a:xfrm>
          </p:grpSpPr>
          <p:sp>
            <p:nvSpPr>
              <p:cNvPr id="97" name="Oval 96"/>
              <p:cNvSpPr>
                <a:spLocks noChangeAspect="1"/>
              </p:cNvSpPr>
              <p:nvPr/>
            </p:nvSpPr>
            <p:spPr>
              <a:xfrm>
                <a:off x="2379670" y="1154210"/>
                <a:ext cx="200183" cy="194452"/>
              </a:xfrm>
              <a:prstGeom prst="ellipse">
                <a:avLst/>
              </a:prstGeom>
              <a:solidFill>
                <a:srgbClr val="1A99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0" name="Straight Connector 99"/>
              <p:cNvCxnSpPr/>
              <p:nvPr/>
            </p:nvCxnSpPr>
            <p:spPr>
              <a:xfrm>
                <a:off x="2481121" y="1348662"/>
                <a:ext cx="0" cy="342098"/>
              </a:xfrm>
              <a:prstGeom prst="line">
                <a:avLst/>
              </a:prstGeom>
              <a:ln w="19050">
                <a:solidFill>
                  <a:srgbClr val="1A99B2"/>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12" name="Group 111"/>
          <p:cNvGrpSpPr/>
          <p:nvPr/>
        </p:nvGrpSpPr>
        <p:grpSpPr>
          <a:xfrm>
            <a:off x="3715016" y="1362003"/>
            <a:ext cx="538610" cy="763434"/>
            <a:chOff x="3715016" y="1322322"/>
            <a:chExt cx="538610" cy="763434"/>
          </a:xfrm>
        </p:grpSpPr>
        <p:sp>
          <p:nvSpPr>
            <p:cNvPr id="104" name="TextBox 103"/>
            <p:cNvSpPr txBox="1"/>
            <p:nvPr/>
          </p:nvSpPr>
          <p:spPr>
            <a:xfrm>
              <a:off x="3715016" y="1322322"/>
              <a:ext cx="538610" cy="215444"/>
            </a:xfrm>
            <a:prstGeom prst="rect">
              <a:avLst/>
            </a:prstGeom>
            <a:noFill/>
          </p:spPr>
          <p:txBody>
            <a:bodyPr wrap="none" lIns="0" tIns="0" rIns="0" bIns="0" rtlCol="0" anchor="t">
              <a:spAutoFit/>
            </a:bodyPr>
            <a:lstStyle/>
            <a:p>
              <a:pPr algn="ctr"/>
              <a:r>
                <a:rPr lang="zh-CN" altLang="en-US" sz="1400" dirty="0">
                  <a:solidFill>
                    <a:schemeClr val="tx1">
                      <a:lumMod val="75000"/>
                      <a:lumOff val="25000"/>
                    </a:schemeClr>
                  </a:solidFill>
                  <a:latin typeface="时尚中黑简体" panose="01010104010101010101" pitchFamily="2" charset="-122"/>
                  <a:ea typeface="时尚中黑简体" panose="01010104010101010101" pitchFamily="2" charset="-122"/>
                </a:rPr>
                <a:t>关键词</a:t>
              </a:r>
              <a:endParaRPr lang="en-US" altLang="zh-CN" sz="14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grpSp>
          <p:nvGrpSpPr>
            <p:cNvPr id="110" name="Group 109"/>
            <p:cNvGrpSpPr/>
            <p:nvPr/>
          </p:nvGrpSpPr>
          <p:grpSpPr>
            <a:xfrm flipV="1">
              <a:off x="3877719" y="1549206"/>
              <a:ext cx="200183" cy="536550"/>
              <a:chOff x="3877719" y="1154210"/>
              <a:chExt cx="200183" cy="536550"/>
            </a:xfrm>
          </p:grpSpPr>
          <p:sp>
            <p:nvSpPr>
              <p:cNvPr id="102" name="Oval 101"/>
              <p:cNvSpPr>
                <a:spLocks noChangeAspect="1"/>
              </p:cNvSpPr>
              <p:nvPr/>
            </p:nvSpPr>
            <p:spPr>
              <a:xfrm>
                <a:off x="3877719" y="1154210"/>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Connector 104"/>
              <p:cNvCxnSpPr/>
              <p:nvPr/>
            </p:nvCxnSpPr>
            <p:spPr>
              <a:xfrm>
                <a:off x="3977810" y="1348662"/>
                <a:ext cx="0" cy="342098"/>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sp>
        <p:nvSpPr>
          <p:cNvPr id="98"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101"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ppt_y+.1"/>
                                          </p:val>
                                        </p:tav>
                                        <p:tav tm="100000">
                                          <p:val>
                                            <p:strVal val="#ppt_y"/>
                                          </p:val>
                                        </p:tav>
                                      </p:tavLst>
                                    </p:anim>
                                  </p:childTnLst>
                                </p:cTn>
                              </p:par>
                              <p:par>
                                <p:cTn id="15" presetID="2" presetClass="entr" presetSubtype="1" accel="50000" decel="5000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anim calcmode="lin" valueType="num">
                                      <p:cBhvr>
                                        <p:cTn id="28" dur="500" fill="hold"/>
                                        <p:tgtEl>
                                          <p:spTgt spid="65"/>
                                        </p:tgtEl>
                                        <p:attrNameLst>
                                          <p:attrName>ppt_x</p:attrName>
                                        </p:attrNameLst>
                                      </p:cBhvr>
                                      <p:tavLst>
                                        <p:tav tm="0">
                                          <p:val>
                                            <p:strVal val="#ppt_x"/>
                                          </p:val>
                                        </p:tav>
                                        <p:tav tm="100000">
                                          <p:val>
                                            <p:strVal val="#ppt_x"/>
                                          </p:val>
                                        </p:tav>
                                      </p:tavLst>
                                    </p:anim>
                                    <p:anim calcmode="lin" valueType="num">
                                      <p:cBhvr>
                                        <p:cTn id="29" dur="500" fill="hold"/>
                                        <p:tgtEl>
                                          <p:spTgt spid="65"/>
                                        </p:tgtEl>
                                        <p:attrNameLst>
                                          <p:attrName>ppt_y</p:attrName>
                                        </p:attrNameLst>
                                      </p:cBhvr>
                                      <p:tavLst>
                                        <p:tav tm="0">
                                          <p:val>
                                            <p:strVal val="#ppt_y+.1"/>
                                          </p:val>
                                        </p:tav>
                                        <p:tav tm="100000">
                                          <p:val>
                                            <p:strVal val="#ppt_y"/>
                                          </p:val>
                                        </p:tav>
                                      </p:tavLst>
                                    </p:anim>
                                  </p:childTnLst>
                                </p:cTn>
                              </p:par>
                              <p:par>
                                <p:cTn id="30" presetID="2" presetClass="entr" presetSubtype="1" accel="50000" decel="50000"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additive="base">
                                        <p:cTn id="32" dur="500" fill="hold"/>
                                        <p:tgtEl>
                                          <p:spTgt spid="115"/>
                                        </p:tgtEl>
                                        <p:attrNameLst>
                                          <p:attrName>ppt_x</p:attrName>
                                        </p:attrNameLst>
                                      </p:cBhvr>
                                      <p:tavLst>
                                        <p:tav tm="0">
                                          <p:val>
                                            <p:strVal val="#ppt_x"/>
                                          </p:val>
                                        </p:tav>
                                        <p:tav tm="100000">
                                          <p:val>
                                            <p:strVal val="#ppt_x"/>
                                          </p:val>
                                        </p:tav>
                                      </p:tavLst>
                                    </p:anim>
                                    <p:anim calcmode="lin" valueType="num">
                                      <p:cBhvr additive="base">
                                        <p:cTn id="33" dur="500" fill="hold"/>
                                        <p:tgtEl>
                                          <p:spTgt spid="115"/>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anim calcmode="lin" valueType="num">
                                      <p:cBhvr>
                                        <p:cTn id="43" dur="500" fill="hold"/>
                                        <p:tgtEl>
                                          <p:spTgt spid="69"/>
                                        </p:tgtEl>
                                        <p:attrNameLst>
                                          <p:attrName>ppt_x</p:attrName>
                                        </p:attrNameLst>
                                      </p:cBhvr>
                                      <p:tavLst>
                                        <p:tav tm="0">
                                          <p:val>
                                            <p:strVal val="#ppt_x"/>
                                          </p:val>
                                        </p:tav>
                                        <p:tav tm="100000">
                                          <p:val>
                                            <p:strVal val="#ppt_x"/>
                                          </p:val>
                                        </p:tav>
                                      </p:tavLst>
                                    </p:anim>
                                    <p:anim calcmode="lin" valueType="num">
                                      <p:cBhvr>
                                        <p:cTn id="44" dur="500" fill="hold"/>
                                        <p:tgtEl>
                                          <p:spTgt spid="69"/>
                                        </p:tgtEl>
                                        <p:attrNameLst>
                                          <p:attrName>ppt_y</p:attrName>
                                        </p:attrNameLst>
                                      </p:cBhvr>
                                      <p:tavLst>
                                        <p:tav tm="0">
                                          <p:val>
                                            <p:strVal val="#ppt_y+.1"/>
                                          </p:val>
                                        </p:tav>
                                        <p:tav tm="100000">
                                          <p:val>
                                            <p:strVal val="#ppt_y"/>
                                          </p:val>
                                        </p:tav>
                                      </p:tavLst>
                                    </p:anim>
                                  </p:childTnLst>
                                </p:cTn>
                              </p:par>
                              <p:par>
                                <p:cTn id="45" presetID="2" presetClass="entr" presetSubtype="1" accel="50000" decel="50000" fill="hold" nodeType="withEffect">
                                  <p:stCondLst>
                                    <p:cond delay="0"/>
                                  </p:stCondLst>
                                  <p:childTnLst>
                                    <p:set>
                                      <p:cBhvr>
                                        <p:cTn id="46" dur="1" fill="hold">
                                          <p:stCondLst>
                                            <p:cond delay="0"/>
                                          </p:stCondLst>
                                        </p:cTn>
                                        <p:tgtEl>
                                          <p:spTgt spid="114"/>
                                        </p:tgtEl>
                                        <p:attrNameLst>
                                          <p:attrName>style.visibility</p:attrName>
                                        </p:attrNameLst>
                                      </p:cBhvr>
                                      <p:to>
                                        <p:strVal val="visible"/>
                                      </p:to>
                                    </p:set>
                                    <p:anim calcmode="lin" valueType="num">
                                      <p:cBhvr additive="base">
                                        <p:cTn id="47" dur="500" fill="hold"/>
                                        <p:tgtEl>
                                          <p:spTgt spid="114"/>
                                        </p:tgtEl>
                                        <p:attrNameLst>
                                          <p:attrName>ppt_x</p:attrName>
                                        </p:attrNameLst>
                                      </p:cBhvr>
                                      <p:tavLst>
                                        <p:tav tm="0">
                                          <p:val>
                                            <p:strVal val="#ppt_x"/>
                                          </p:val>
                                        </p:tav>
                                        <p:tav tm="100000">
                                          <p:val>
                                            <p:strVal val="#ppt_x"/>
                                          </p:val>
                                        </p:tav>
                                      </p:tavLst>
                                    </p:anim>
                                    <p:anim calcmode="lin" valueType="num">
                                      <p:cBhvr additive="base">
                                        <p:cTn id="48" dur="500" fill="hold"/>
                                        <p:tgtEl>
                                          <p:spTgt spid="114"/>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additive="base">
                                        <p:cTn id="52" dur="500" fill="hold"/>
                                        <p:tgtEl>
                                          <p:spTgt spid="59"/>
                                        </p:tgtEl>
                                        <p:attrNameLst>
                                          <p:attrName>ppt_x</p:attrName>
                                        </p:attrNameLst>
                                      </p:cBhvr>
                                      <p:tavLst>
                                        <p:tav tm="0">
                                          <p:val>
                                            <p:strVal val="#ppt_x"/>
                                          </p:val>
                                        </p:tav>
                                        <p:tav tm="100000">
                                          <p:val>
                                            <p:strVal val="#ppt_x"/>
                                          </p:val>
                                        </p:tav>
                                      </p:tavLst>
                                    </p:anim>
                                    <p:anim calcmode="lin" valueType="num">
                                      <p:cBhvr additive="base">
                                        <p:cTn id="53" dur="500" fill="hold"/>
                                        <p:tgtEl>
                                          <p:spTgt spid="59"/>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anim calcmode="lin" valueType="num">
                                      <p:cBhvr>
                                        <p:cTn id="58" dur="500" fill="hold"/>
                                        <p:tgtEl>
                                          <p:spTgt spid="73"/>
                                        </p:tgtEl>
                                        <p:attrNameLst>
                                          <p:attrName>ppt_x</p:attrName>
                                        </p:attrNameLst>
                                      </p:cBhvr>
                                      <p:tavLst>
                                        <p:tav tm="0">
                                          <p:val>
                                            <p:strVal val="#ppt_x"/>
                                          </p:val>
                                        </p:tav>
                                        <p:tav tm="100000">
                                          <p:val>
                                            <p:strVal val="#ppt_x"/>
                                          </p:val>
                                        </p:tav>
                                      </p:tavLst>
                                    </p:anim>
                                    <p:anim calcmode="lin" valueType="num">
                                      <p:cBhvr>
                                        <p:cTn id="59" dur="500" fill="hold"/>
                                        <p:tgtEl>
                                          <p:spTgt spid="73"/>
                                        </p:tgtEl>
                                        <p:attrNameLst>
                                          <p:attrName>ppt_y</p:attrName>
                                        </p:attrNameLst>
                                      </p:cBhvr>
                                      <p:tavLst>
                                        <p:tav tm="0">
                                          <p:val>
                                            <p:strVal val="#ppt_y+.1"/>
                                          </p:val>
                                        </p:tav>
                                        <p:tav tm="100000">
                                          <p:val>
                                            <p:strVal val="#ppt_y"/>
                                          </p:val>
                                        </p:tav>
                                      </p:tavLst>
                                    </p:anim>
                                  </p:childTnLst>
                                </p:cTn>
                              </p:par>
                              <p:par>
                                <p:cTn id="60" presetID="2" presetClass="entr" presetSubtype="1" accel="50000" decel="50000" fill="hold" nodeType="withEffect">
                                  <p:stCondLst>
                                    <p:cond delay="0"/>
                                  </p:stCondLst>
                                  <p:childTnLst>
                                    <p:set>
                                      <p:cBhvr>
                                        <p:cTn id="61" dur="1" fill="hold">
                                          <p:stCondLst>
                                            <p:cond delay="0"/>
                                          </p:stCondLst>
                                        </p:cTn>
                                        <p:tgtEl>
                                          <p:spTgt spid="113"/>
                                        </p:tgtEl>
                                        <p:attrNameLst>
                                          <p:attrName>style.visibility</p:attrName>
                                        </p:attrNameLst>
                                      </p:cBhvr>
                                      <p:to>
                                        <p:strVal val="visible"/>
                                      </p:to>
                                    </p:set>
                                    <p:anim calcmode="lin" valueType="num">
                                      <p:cBhvr additive="base">
                                        <p:cTn id="62" dur="500" fill="hold"/>
                                        <p:tgtEl>
                                          <p:spTgt spid="113"/>
                                        </p:tgtEl>
                                        <p:attrNameLst>
                                          <p:attrName>ppt_x</p:attrName>
                                        </p:attrNameLst>
                                      </p:cBhvr>
                                      <p:tavLst>
                                        <p:tav tm="0">
                                          <p:val>
                                            <p:strVal val="#ppt_x"/>
                                          </p:val>
                                        </p:tav>
                                        <p:tav tm="100000">
                                          <p:val>
                                            <p:strVal val="#ppt_x"/>
                                          </p:val>
                                        </p:tav>
                                      </p:tavLst>
                                    </p:anim>
                                    <p:anim calcmode="lin" valueType="num">
                                      <p:cBhvr additive="base">
                                        <p:cTn id="63" dur="500" fill="hold"/>
                                        <p:tgtEl>
                                          <p:spTgt spid="113"/>
                                        </p:tgtEl>
                                        <p:attrNameLst>
                                          <p:attrName>ppt_y</p:attrName>
                                        </p:attrNameLst>
                                      </p:cBhvr>
                                      <p:tavLst>
                                        <p:tav tm="0">
                                          <p:val>
                                            <p:strVal val="0-#ppt_h/2"/>
                                          </p:val>
                                        </p:tav>
                                        <p:tav tm="100000">
                                          <p:val>
                                            <p:strVal val="#ppt_y"/>
                                          </p:val>
                                        </p:tav>
                                      </p:tavLst>
                                    </p:anim>
                                  </p:childTnLst>
                                </p:cTn>
                              </p:par>
                            </p:childTnLst>
                          </p:cTn>
                        </p:par>
                        <p:par>
                          <p:cTn id="64" fill="hold">
                            <p:stCondLst>
                              <p:cond delay="4000"/>
                            </p:stCondLst>
                            <p:childTnLst>
                              <p:par>
                                <p:cTn id="65" presetID="2" presetClass="entr" presetSubtype="4" accel="50000" decel="5000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42" presetClass="entr" presetSubtype="0"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500"/>
                                        <p:tgtEl>
                                          <p:spTgt spid="77"/>
                                        </p:tgtEl>
                                      </p:cBhvr>
                                    </p:animEffect>
                                    <p:anim calcmode="lin" valueType="num">
                                      <p:cBhvr>
                                        <p:cTn id="73" dur="500" fill="hold"/>
                                        <p:tgtEl>
                                          <p:spTgt spid="77"/>
                                        </p:tgtEl>
                                        <p:attrNameLst>
                                          <p:attrName>ppt_x</p:attrName>
                                        </p:attrNameLst>
                                      </p:cBhvr>
                                      <p:tavLst>
                                        <p:tav tm="0">
                                          <p:val>
                                            <p:strVal val="#ppt_x"/>
                                          </p:val>
                                        </p:tav>
                                        <p:tav tm="100000">
                                          <p:val>
                                            <p:strVal val="#ppt_x"/>
                                          </p:val>
                                        </p:tav>
                                      </p:tavLst>
                                    </p:anim>
                                    <p:anim calcmode="lin" valueType="num">
                                      <p:cBhvr>
                                        <p:cTn id="74" dur="500" fill="hold"/>
                                        <p:tgtEl>
                                          <p:spTgt spid="77"/>
                                        </p:tgtEl>
                                        <p:attrNameLst>
                                          <p:attrName>ppt_y</p:attrName>
                                        </p:attrNameLst>
                                      </p:cBhvr>
                                      <p:tavLst>
                                        <p:tav tm="0">
                                          <p:val>
                                            <p:strVal val="#ppt_y+.1"/>
                                          </p:val>
                                        </p:tav>
                                        <p:tav tm="100000">
                                          <p:val>
                                            <p:strVal val="#ppt_y"/>
                                          </p:val>
                                        </p:tav>
                                      </p:tavLst>
                                    </p:anim>
                                  </p:childTnLst>
                                </p:cTn>
                              </p:par>
                              <p:par>
                                <p:cTn id="75" presetID="2" presetClass="entr" presetSubtype="1" accel="50000" decel="50000" fill="hold" nodeType="withEffect">
                                  <p:stCondLst>
                                    <p:cond delay="0"/>
                                  </p:stCondLst>
                                  <p:childTnLst>
                                    <p:set>
                                      <p:cBhvr>
                                        <p:cTn id="76" dur="1" fill="hold">
                                          <p:stCondLst>
                                            <p:cond delay="0"/>
                                          </p:stCondLst>
                                        </p:cTn>
                                        <p:tgtEl>
                                          <p:spTgt spid="112"/>
                                        </p:tgtEl>
                                        <p:attrNameLst>
                                          <p:attrName>style.visibility</p:attrName>
                                        </p:attrNameLst>
                                      </p:cBhvr>
                                      <p:to>
                                        <p:strVal val="visible"/>
                                      </p:to>
                                    </p:set>
                                    <p:anim calcmode="lin" valueType="num">
                                      <p:cBhvr additive="base">
                                        <p:cTn id="77" dur="500" fill="hold"/>
                                        <p:tgtEl>
                                          <p:spTgt spid="112"/>
                                        </p:tgtEl>
                                        <p:attrNameLst>
                                          <p:attrName>ppt_x</p:attrName>
                                        </p:attrNameLst>
                                      </p:cBhvr>
                                      <p:tavLst>
                                        <p:tav tm="0">
                                          <p:val>
                                            <p:strVal val="#ppt_x"/>
                                          </p:val>
                                        </p:tav>
                                        <p:tav tm="100000">
                                          <p:val>
                                            <p:strVal val="#ppt_x"/>
                                          </p:val>
                                        </p:tav>
                                      </p:tavLst>
                                    </p:anim>
                                    <p:anim calcmode="lin" valueType="num">
                                      <p:cBhvr additive="base">
                                        <p:cTn id="78" dur="500" fill="hold"/>
                                        <p:tgtEl>
                                          <p:spTgt spid="112"/>
                                        </p:tgtEl>
                                        <p:attrNameLst>
                                          <p:attrName>ppt_y</p:attrName>
                                        </p:attrNameLst>
                                      </p:cBhvr>
                                      <p:tavLst>
                                        <p:tav tm="0">
                                          <p:val>
                                            <p:strVal val="0-#ppt_h/2"/>
                                          </p:val>
                                        </p:tav>
                                        <p:tav tm="100000">
                                          <p:val>
                                            <p:strVal val="#ppt_y"/>
                                          </p:val>
                                        </p:tav>
                                      </p:tavLst>
                                    </p:anim>
                                  </p:childTnLst>
                                </p:cTn>
                              </p:par>
                            </p:childTnLst>
                          </p:cTn>
                        </p:par>
                        <p:par>
                          <p:cTn id="79" fill="hold">
                            <p:stCondLst>
                              <p:cond delay="5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anim calcmode="lin" valueType="num">
                                      <p:cBhvr>
                                        <p:cTn id="83" dur="500" fill="hold"/>
                                        <p:tgtEl>
                                          <p:spTgt spid="23"/>
                                        </p:tgtEl>
                                        <p:attrNameLst>
                                          <p:attrName>ppt_x</p:attrName>
                                        </p:attrNameLst>
                                      </p:cBhvr>
                                      <p:tavLst>
                                        <p:tav tm="0">
                                          <p:val>
                                            <p:strVal val="#ppt_x"/>
                                          </p:val>
                                        </p:tav>
                                        <p:tav tm="100000">
                                          <p:val>
                                            <p:strVal val="#ppt_x"/>
                                          </p:val>
                                        </p:tav>
                                      </p:tavLst>
                                    </p:anim>
                                    <p:anim calcmode="lin" valueType="num">
                                      <p:cBhvr>
                                        <p:cTn id="84" dur="500" fill="hold"/>
                                        <p:tgtEl>
                                          <p:spTgt spid="23"/>
                                        </p:tgtEl>
                                        <p:attrNameLst>
                                          <p:attrName>ppt_y</p:attrName>
                                        </p:attrNameLst>
                                      </p:cBhvr>
                                      <p:tavLst>
                                        <p:tav tm="0">
                                          <p:val>
                                            <p:strVal val="#ppt_y+.1"/>
                                          </p:val>
                                        </p:tav>
                                        <p:tav tm="100000">
                                          <p:val>
                                            <p:strVal val="#ppt_y"/>
                                          </p:val>
                                        </p:tav>
                                      </p:tavLst>
                                    </p:anim>
                                  </p:childTnLst>
                                </p:cTn>
                              </p:par>
                              <p:par>
                                <p:cTn id="85" presetID="2" presetClass="entr" presetSubtype="2" accel="50000" decel="5000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1+#ppt_w/2"/>
                                          </p:val>
                                        </p:tav>
                                        <p:tav tm="100000">
                                          <p:val>
                                            <p:strVal val="#ppt_x"/>
                                          </p:val>
                                        </p:tav>
                                      </p:tavLst>
                                    </p:anim>
                                    <p:anim calcmode="lin" valueType="num">
                                      <p:cBhvr additive="base">
                                        <p:cTn id="88" dur="500" fill="hold"/>
                                        <p:tgtEl>
                                          <p:spTgt spid="22"/>
                                        </p:tgtEl>
                                        <p:attrNameLst>
                                          <p:attrName>ppt_y</p:attrName>
                                        </p:attrNameLst>
                                      </p:cBhvr>
                                      <p:tavLst>
                                        <p:tav tm="0">
                                          <p:val>
                                            <p:strVal val="#ppt_y"/>
                                          </p:val>
                                        </p:tav>
                                        <p:tav tm="100000">
                                          <p:val>
                                            <p:strVal val="#ppt_y"/>
                                          </p:val>
                                        </p:tav>
                                      </p:tavLst>
                                    </p:anim>
                                  </p:childTnLst>
                                </p:cTn>
                              </p:par>
                            </p:childTnLst>
                          </p:cTn>
                        </p:par>
                        <p:par>
                          <p:cTn id="89" fill="hold">
                            <p:stCondLst>
                              <p:cond delay="5500"/>
                            </p:stCondLst>
                            <p:childTnLst>
                              <p:par>
                                <p:cTn id="90" presetID="18" presetClass="entr" presetSubtype="6"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strips(downRight)">
                                      <p:cBhvr>
                                        <p:cTn id="92" dur="1000"/>
                                        <p:tgtEl>
                                          <p:spTgt spid="25"/>
                                        </p:tgtEl>
                                      </p:cBhvr>
                                    </p:animEffect>
                                  </p:childTnLst>
                                </p:cTn>
                              </p:par>
                            </p:childTnLst>
                          </p:cTn>
                        </p:par>
                        <p:par>
                          <p:cTn id="93" fill="hold">
                            <p:stCondLst>
                              <p:cond delay="6500"/>
                            </p:stCondLst>
                            <p:childTnLst>
                              <p:par>
                                <p:cTn id="94" presetID="18" presetClass="entr" presetSubtype="6"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strips(downRight)">
                                      <p:cBhvr>
                                        <p:cTn id="96" dur="1000"/>
                                        <p:tgtEl>
                                          <p:spTgt spid="31"/>
                                        </p:tgtEl>
                                      </p:cBhvr>
                                    </p:animEffect>
                                  </p:childTnLst>
                                </p:cTn>
                              </p:par>
                            </p:childTnLst>
                          </p:cTn>
                        </p:par>
                        <p:par>
                          <p:cTn id="97" fill="hold">
                            <p:stCondLst>
                              <p:cond delay="7500"/>
                            </p:stCondLst>
                            <p:childTnLst>
                              <p:par>
                                <p:cTn id="98" presetID="18" presetClass="entr" presetSubtype="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strips(downRight)">
                                      <p:cBhvr>
                                        <p:cTn id="100" dur="1000"/>
                                        <p:tgtEl>
                                          <p:spTgt spid="37"/>
                                        </p:tgtEl>
                                      </p:cBhvr>
                                    </p:animEffect>
                                  </p:childTnLst>
                                </p:cTn>
                              </p:par>
                            </p:childTnLst>
                          </p:cTn>
                        </p:par>
                        <p:par>
                          <p:cTn id="101" fill="hold">
                            <p:stCondLst>
                              <p:cond delay="8500"/>
                            </p:stCondLst>
                            <p:childTnLst>
                              <p:par>
                                <p:cTn id="102" presetID="18" presetClass="entr" presetSubtype="6" fill="hold"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strips(downRight)">
                                      <p:cBhvr>
                                        <p:cTn id="104" dur="1000"/>
                                        <p:tgtEl>
                                          <p:spTgt spid="43"/>
                                        </p:tgtEl>
                                      </p:cBhvr>
                                    </p:animEffect>
                                  </p:childTnLst>
                                </p:cTn>
                              </p:par>
                            </p:childTnLst>
                          </p:cTn>
                        </p:par>
                        <p:par>
                          <p:cTn id="105" fill="hold">
                            <p:stCondLst>
                              <p:cond delay="9500"/>
                            </p:stCondLst>
                            <p:childTnLst>
                              <p:par>
                                <p:cTn id="106" presetID="18" presetClass="entr" presetSubtype="6" fill="hold"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strips(downRight)">
                                      <p:cBhvr>
                                        <p:cTn id="108"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Rectangular Callout 228"/>
          <p:cNvSpPr/>
          <p:nvPr/>
        </p:nvSpPr>
        <p:spPr>
          <a:xfrm>
            <a:off x="5206853" y="1150331"/>
            <a:ext cx="1230350" cy="888984"/>
          </a:xfrm>
          <a:prstGeom prst="wedgeRectCallout">
            <a:avLst>
              <a:gd name="adj1" fmla="val -30714"/>
              <a:gd name="adj2" fmla="val 77460"/>
            </a:avLst>
          </a:prstGeom>
          <a:solidFill>
            <a:schemeClr val="bg2">
              <a:lumMod val="9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dirty="0">
              <a:solidFill>
                <a:schemeClr val="accent1">
                  <a:lumMod val="75000"/>
                </a:schemeClr>
              </a:solidFill>
              <a:latin typeface="FontAwesome" pitchFamily="2" charset="0"/>
            </a:endParaRPr>
          </a:p>
        </p:txBody>
      </p:sp>
      <p:sp>
        <p:nvSpPr>
          <p:cNvPr id="228" name="Rectangular Callout 227"/>
          <p:cNvSpPr/>
          <p:nvPr/>
        </p:nvSpPr>
        <p:spPr>
          <a:xfrm rot="10800000">
            <a:off x="2677126" y="3663108"/>
            <a:ext cx="1230350" cy="888984"/>
          </a:xfrm>
          <a:prstGeom prst="wedgeRectCallout">
            <a:avLst>
              <a:gd name="adj1" fmla="val -30714"/>
              <a:gd name="adj2" fmla="val 77460"/>
            </a:avLst>
          </a:prstGeom>
          <a:solidFill>
            <a:schemeClr val="bg2">
              <a:lumMod val="9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dirty="0">
              <a:solidFill>
                <a:schemeClr val="accent1">
                  <a:lumMod val="75000"/>
                </a:schemeClr>
              </a:solidFill>
              <a:latin typeface="FontAwesome" pitchFamily="2" charset="0"/>
            </a:endParaRPr>
          </a:p>
        </p:txBody>
      </p:sp>
      <p:grpSp>
        <p:nvGrpSpPr>
          <p:cNvPr id="232" name="Group 231"/>
          <p:cNvGrpSpPr/>
          <p:nvPr/>
        </p:nvGrpSpPr>
        <p:grpSpPr>
          <a:xfrm>
            <a:off x="1185155" y="2341843"/>
            <a:ext cx="1732920" cy="688178"/>
            <a:chOff x="1185155" y="2341843"/>
            <a:chExt cx="1732920" cy="688178"/>
          </a:xfrm>
          <a:solidFill>
            <a:srgbClr val="00AAE6"/>
          </a:solidFill>
        </p:grpSpPr>
        <p:sp>
          <p:nvSpPr>
            <p:cNvPr id="2084" name="Freeform 36"/>
            <p:cNvSpPr/>
            <p:nvPr/>
          </p:nvSpPr>
          <p:spPr bwMode="auto">
            <a:xfrm rot="5400000">
              <a:off x="2607246"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endParaRPr lang="en-US"/>
            </a:p>
          </p:txBody>
        </p:sp>
        <p:grpSp>
          <p:nvGrpSpPr>
            <p:cNvPr id="72" name="Group 71"/>
            <p:cNvGrpSpPr/>
            <p:nvPr/>
          </p:nvGrpSpPr>
          <p:grpSpPr>
            <a:xfrm rot="5400000">
              <a:off x="2039780" y="2480127"/>
              <a:ext cx="444754" cy="247916"/>
              <a:chOff x="1795463" y="1947863"/>
              <a:chExt cx="566738" cy="315913"/>
            </a:xfrm>
            <a:grpFill/>
          </p:grpSpPr>
          <p:sp>
            <p:nvSpPr>
              <p:cNvPr id="2085"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endParaRPr lang="en-US"/>
              </a:p>
            </p:txBody>
          </p:sp>
          <p:sp>
            <p:nvSpPr>
              <p:cNvPr id="2096"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73" name="Group 72"/>
            <p:cNvGrpSpPr/>
            <p:nvPr/>
          </p:nvGrpSpPr>
          <p:grpSpPr>
            <a:xfrm rot="5400000">
              <a:off x="2349364" y="2531828"/>
              <a:ext cx="325156" cy="264111"/>
              <a:chOff x="1947863" y="1619250"/>
              <a:chExt cx="414338" cy="336550"/>
            </a:xfrm>
            <a:grpFill/>
          </p:grpSpPr>
          <p:sp>
            <p:nvSpPr>
              <p:cNvPr id="2086"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endParaRPr lang="en-US"/>
              </a:p>
            </p:txBody>
          </p:sp>
          <p:sp>
            <p:nvSpPr>
              <p:cNvPr id="2097"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71" name="Group 70"/>
            <p:cNvGrpSpPr/>
            <p:nvPr/>
          </p:nvGrpSpPr>
          <p:grpSpPr>
            <a:xfrm rot="5400000">
              <a:off x="1768817" y="2472030"/>
              <a:ext cx="484620" cy="224246"/>
              <a:chOff x="1744663" y="2282825"/>
              <a:chExt cx="617538" cy="285750"/>
            </a:xfrm>
            <a:grpFill/>
          </p:grpSpPr>
          <p:sp>
            <p:nvSpPr>
              <p:cNvPr id="2087"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endParaRPr lang="en-US"/>
              </a:p>
            </p:txBody>
          </p:sp>
          <p:sp>
            <p:nvSpPr>
              <p:cNvPr id="2098"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70" name="Group 69"/>
            <p:cNvGrpSpPr/>
            <p:nvPr/>
          </p:nvGrpSpPr>
          <p:grpSpPr>
            <a:xfrm rot="5400000">
              <a:off x="1527752" y="2491339"/>
              <a:ext cx="469670" cy="200576"/>
              <a:chOff x="1763713" y="2614613"/>
              <a:chExt cx="598488" cy="255588"/>
            </a:xfrm>
            <a:grpFill/>
          </p:grpSpPr>
          <p:sp>
            <p:nvSpPr>
              <p:cNvPr id="2093"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endParaRPr lang="en-US"/>
              </a:p>
            </p:txBody>
          </p:sp>
          <p:sp>
            <p:nvSpPr>
              <p:cNvPr id="2099"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69" name="Group 68"/>
            <p:cNvGrpSpPr/>
            <p:nvPr/>
          </p:nvGrpSpPr>
          <p:grpSpPr>
            <a:xfrm rot="5400000">
              <a:off x="1303507" y="2543663"/>
              <a:ext cx="399905" cy="165693"/>
              <a:chOff x="1852613" y="2967038"/>
              <a:chExt cx="509588" cy="211138"/>
            </a:xfrm>
            <a:grpFill/>
          </p:grpSpPr>
          <p:sp>
            <p:nvSpPr>
              <p:cNvPr id="2094"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endParaRPr lang="en-US"/>
              </a:p>
            </p:txBody>
          </p:sp>
          <p:sp>
            <p:nvSpPr>
              <p:cNvPr id="2100"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68" name="Group 67"/>
            <p:cNvGrpSpPr/>
            <p:nvPr/>
          </p:nvGrpSpPr>
          <p:grpSpPr>
            <a:xfrm rot="5400000">
              <a:off x="1123488" y="2626510"/>
              <a:ext cx="261620" cy="138285"/>
              <a:chOff x="2028826" y="3302000"/>
              <a:chExt cx="333375" cy="176213"/>
            </a:xfrm>
            <a:grpFill/>
          </p:grpSpPr>
          <p:sp>
            <p:nvSpPr>
              <p:cNvPr id="2092"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endParaRPr lang="en-US"/>
              </a:p>
            </p:txBody>
          </p:sp>
          <p:sp>
            <p:nvSpPr>
              <p:cNvPr id="2101"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nvGrpSpPr>
          <p:cNvPr id="231" name="Group 230"/>
          <p:cNvGrpSpPr/>
          <p:nvPr/>
        </p:nvGrpSpPr>
        <p:grpSpPr>
          <a:xfrm>
            <a:off x="851278" y="2718569"/>
            <a:ext cx="1729182" cy="663051"/>
            <a:chOff x="851278" y="2718569"/>
            <a:chExt cx="1729182" cy="663051"/>
          </a:xfrm>
          <a:solidFill>
            <a:srgbClr val="00AAE6"/>
          </a:solidFill>
        </p:grpSpPr>
        <p:sp>
          <p:nvSpPr>
            <p:cNvPr id="2095" name="Freeform 47"/>
            <p:cNvSpPr/>
            <p:nvPr/>
          </p:nvSpPr>
          <p:spPr bwMode="auto">
            <a:xfrm rot="5400000">
              <a:off x="850656" y="2719191"/>
              <a:ext cx="311452" cy="310207"/>
            </a:xfrm>
            <a:custGeom>
              <a:avLst/>
              <a:gdLst/>
              <a:ahLst/>
              <a:cxnLst>
                <a:cxn ang="0">
                  <a:pos x="0" y="79"/>
                </a:cxn>
                <a:cxn ang="0">
                  <a:pos x="24" y="23"/>
                </a:cxn>
                <a:cxn ang="0">
                  <a:pos x="79" y="0"/>
                </a:cxn>
                <a:cxn ang="0">
                  <a:pos x="135" y="23"/>
                </a:cxn>
                <a:cxn ang="0">
                  <a:pos x="158" y="79"/>
                </a:cxn>
                <a:cxn ang="0">
                  <a:pos x="135" y="135"/>
                </a:cxn>
                <a:cxn ang="0">
                  <a:pos x="79" y="158"/>
                </a:cxn>
                <a:cxn ang="0">
                  <a:pos x="24" y="135"/>
                </a:cxn>
                <a:cxn ang="0">
                  <a:pos x="0" y="79"/>
                </a:cxn>
              </a:cxnLst>
              <a:rect l="0" t="0" r="r" b="b"/>
              <a:pathLst>
                <a:path w="158" h="158">
                  <a:moveTo>
                    <a:pt x="0" y="79"/>
                  </a:moveTo>
                  <a:cubicBezTo>
                    <a:pt x="0" y="57"/>
                    <a:pt x="8" y="39"/>
                    <a:pt x="24" y="23"/>
                  </a:cubicBezTo>
                  <a:cubicBezTo>
                    <a:pt x="39" y="8"/>
                    <a:pt x="58" y="0"/>
                    <a:pt x="79" y="0"/>
                  </a:cubicBezTo>
                  <a:cubicBezTo>
                    <a:pt x="101" y="0"/>
                    <a:pt x="120" y="8"/>
                    <a:pt x="135" y="23"/>
                  </a:cubicBez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lose/>
                </a:path>
              </a:pathLst>
            </a:custGeom>
            <a:grpFill/>
            <a:ln w="9525">
              <a:noFill/>
              <a:round/>
            </a:ln>
          </p:spPr>
          <p:txBody>
            <a:bodyPr vert="horz" wrap="square" lIns="91440" tIns="45720" rIns="91440" bIns="45720" numCol="1" anchor="t" anchorCtr="0" compatLnSpc="1"/>
            <a:lstStyle/>
            <a:p>
              <a:endParaRPr lang="en-US"/>
            </a:p>
          </p:txBody>
        </p:sp>
        <p:grpSp>
          <p:nvGrpSpPr>
            <p:cNvPr id="63" name="Group 62"/>
            <p:cNvGrpSpPr/>
            <p:nvPr/>
          </p:nvGrpSpPr>
          <p:grpSpPr>
            <a:xfrm rot="5400000">
              <a:off x="2063451" y="3015353"/>
              <a:ext cx="397412" cy="165693"/>
              <a:chOff x="2387601" y="2000250"/>
              <a:chExt cx="506412" cy="211138"/>
            </a:xfrm>
            <a:grpFill/>
          </p:grpSpPr>
          <p:sp>
            <p:nvSpPr>
              <p:cNvPr id="2089"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endParaRPr lang="en-US"/>
              </a:p>
            </p:txBody>
          </p:sp>
          <p:sp>
            <p:nvSpPr>
              <p:cNvPr id="2102"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62" name="Group 61"/>
            <p:cNvGrpSpPr/>
            <p:nvPr/>
          </p:nvGrpSpPr>
          <p:grpSpPr>
            <a:xfrm rot="5400000">
              <a:off x="2381754" y="2961161"/>
              <a:ext cx="260374" cy="137039"/>
              <a:chOff x="2387601" y="1700213"/>
              <a:chExt cx="331788" cy="174625"/>
            </a:xfrm>
            <a:grpFill/>
          </p:grpSpPr>
          <p:sp>
            <p:nvSpPr>
              <p:cNvPr id="2088"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endParaRPr lang="en-US"/>
              </a:p>
            </p:txBody>
          </p:sp>
          <p:sp>
            <p:nvSpPr>
              <p:cNvPr id="2103"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64" name="Group 63"/>
            <p:cNvGrpSpPr/>
            <p:nvPr/>
          </p:nvGrpSpPr>
          <p:grpSpPr>
            <a:xfrm rot="5400000">
              <a:off x="1776292" y="3033417"/>
              <a:ext cx="468424" cy="200576"/>
              <a:chOff x="2387601" y="2298700"/>
              <a:chExt cx="596900" cy="255588"/>
            </a:xfrm>
            <a:grpFill/>
          </p:grpSpPr>
          <p:sp>
            <p:nvSpPr>
              <p:cNvPr id="2082"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endParaRPr lang="en-US"/>
              </a:p>
            </p:txBody>
          </p:sp>
          <p:sp>
            <p:nvSpPr>
              <p:cNvPr id="2104"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65" name="Group 64"/>
            <p:cNvGrpSpPr/>
            <p:nvPr/>
          </p:nvGrpSpPr>
          <p:grpSpPr>
            <a:xfrm rot="5400000">
              <a:off x="1522147" y="3028434"/>
              <a:ext cx="482127" cy="224246"/>
              <a:chOff x="2387601" y="2598738"/>
              <a:chExt cx="614362" cy="285750"/>
            </a:xfrm>
            <a:grpFill/>
          </p:grpSpPr>
          <p:sp>
            <p:nvSpPr>
              <p:cNvPr id="2083"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endParaRPr lang="en-US"/>
              </a:p>
            </p:txBody>
          </p:sp>
          <p:sp>
            <p:nvSpPr>
              <p:cNvPr id="2105"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66" name="Group 65"/>
            <p:cNvGrpSpPr/>
            <p:nvPr/>
          </p:nvGrpSpPr>
          <p:grpSpPr>
            <a:xfrm rot="5400000">
              <a:off x="1281706" y="2997289"/>
              <a:ext cx="443508" cy="247916"/>
              <a:chOff x="2387601" y="2914650"/>
              <a:chExt cx="565150" cy="315913"/>
            </a:xfrm>
            <a:grpFill/>
          </p:grpSpPr>
          <p:sp>
            <p:nvSpPr>
              <p:cNvPr id="2090"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endParaRPr lang="en-US"/>
              </a:p>
            </p:txBody>
          </p:sp>
          <p:sp>
            <p:nvSpPr>
              <p:cNvPr id="2106"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67" name="Group 66"/>
            <p:cNvGrpSpPr/>
            <p:nvPr/>
          </p:nvGrpSpPr>
          <p:grpSpPr>
            <a:xfrm rot="5400000">
              <a:off x="1092965" y="2929392"/>
              <a:ext cx="322665" cy="262866"/>
              <a:chOff x="2387601" y="3222625"/>
              <a:chExt cx="411163" cy="334963"/>
            </a:xfrm>
            <a:grpFill/>
          </p:grpSpPr>
          <p:sp>
            <p:nvSpPr>
              <p:cNvPr id="2091"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endParaRPr lang="en-US"/>
              </a:p>
            </p:txBody>
          </p:sp>
          <p:sp>
            <p:nvSpPr>
              <p:cNvPr id="2107"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nvGrpSpPr>
          <p:cNvPr id="233" name="Group 232"/>
          <p:cNvGrpSpPr/>
          <p:nvPr/>
        </p:nvGrpSpPr>
        <p:grpSpPr>
          <a:xfrm>
            <a:off x="2969380" y="2341843"/>
            <a:ext cx="1732920" cy="688178"/>
            <a:chOff x="2969380" y="2341843"/>
            <a:chExt cx="1732920" cy="688178"/>
          </a:xfrm>
          <a:solidFill>
            <a:schemeClr val="bg1">
              <a:lumMod val="75000"/>
            </a:schemeClr>
          </a:solidFill>
        </p:grpSpPr>
        <p:sp>
          <p:nvSpPr>
            <p:cNvPr id="76" name="Freeform 36"/>
            <p:cNvSpPr/>
            <p:nvPr/>
          </p:nvSpPr>
          <p:spPr bwMode="auto">
            <a:xfrm rot="5400000">
              <a:off x="4391471"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endParaRPr lang="en-US"/>
            </a:p>
          </p:txBody>
        </p:sp>
        <p:grpSp>
          <p:nvGrpSpPr>
            <p:cNvPr id="78" name="Group 77"/>
            <p:cNvGrpSpPr/>
            <p:nvPr/>
          </p:nvGrpSpPr>
          <p:grpSpPr>
            <a:xfrm rot="5400000">
              <a:off x="3824005" y="2480127"/>
              <a:ext cx="444754" cy="247916"/>
              <a:chOff x="1795463" y="1947863"/>
              <a:chExt cx="566738" cy="315913"/>
            </a:xfrm>
            <a:grpFill/>
          </p:grpSpPr>
          <p:sp>
            <p:nvSpPr>
              <p:cNvPr id="112"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13"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79" name="Group 78"/>
            <p:cNvGrpSpPr/>
            <p:nvPr/>
          </p:nvGrpSpPr>
          <p:grpSpPr>
            <a:xfrm rot="5400000">
              <a:off x="4133589" y="2531828"/>
              <a:ext cx="325156" cy="264111"/>
              <a:chOff x="1947863" y="1619250"/>
              <a:chExt cx="414338" cy="336550"/>
            </a:xfrm>
            <a:grpFill/>
          </p:grpSpPr>
          <p:sp>
            <p:nvSpPr>
              <p:cNvPr id="110"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1"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0" name="Group 79"/>
            <p:cNvGrpSpPr/>
            <p:nvPr/>
          </p:nvGrpSpPr>
          <p:grpSpPr>
            <a:xfrm rot="5400000">
              <a:off x="3553042" y="2472030"/>
              <a:ext cx="484620" cy="224246"/>
              <a:chOff x="1744663" y="2282825"/>
              <a:chExt cx="617538" cy="285750"/>
            </a:xfrm>
            <a:grpFill/>
          </p:grpSpPr>
          <p:sp>
            <p:nvSpPr>
              <p:cNvPr id="108"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endParaRPr lang="en-US"/>
              </a:p>
            </p:txBody>
          </p:sp>
          <p:sp>
            <p:nvSpPr>
              <p:cNvPr id="109"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1" name="Group 80"/>
            <p:cNvGrpSpPr/>
            <p:nvPr/>
          </p:nvGrpSpPr>
          <p:grpSpPr>
            <a:xfrm rot="5400000">
              <a:off x="3311977" y="2491339"/>
              <a:ext cx="469670" cy="200576"/>
              <a:chOff x="1763713" y="2614613"/>
              <a:chExt cx="598488" cy="255588"/>
            </a:xfrm>
            <a:grpFill/>
          </p:grpSpPr>
          <p:sp>
            <p:nvSpPr>
              <p:cNvPr id="106"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endParaRPr lang="en-US"/>
              </a:p>
            </p:txBody>
          </p:sp>
          <p:sp>
            <p:nvSpPr>
              <p:cNvPr id="107"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2" name="Group 81"/>
            <p:cNvGrpSpPr/>
            <p:nvPr/>
          </p:nvGrpSpPr>
          <p:grpSpPr>
            <a:xfrm rot="5400000">
              <a:off x="3087731" y="2543663"/>
              <a:ext cx="399905" cy="165693"/>
              <a:chOff x="1852613" y="2967038"/>
              <a:chExt cx="509588" cy="211138"/>
            </a:xfrm>
            <a:grpFill/>
          </p:grpSpPr>
          <p:sp>
            <p:nvSpPr>
              <p:cNvPr id="104"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05"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3" name="Group 82"/>
            <p:cNvGrpSpPr/>
            <p:nvPr/>
          </p:nvGrpSpPr>
          <p:grpSpPr>
            <a:xfrm rot="5400000">
              <a:off x="2907713" y="2626510"/>
              <a:ext cx="261620" cy="138285"/>
              <a:chOff x="2028826" y="3302000"/>
              <a:chExt cx="333375" cy="176213"/>
            </a:xfrm>
            <a:grpFill/>
          </p:grpSpPr>
          <p:sp>
            <p:nvSpPr>
              <p:cNvPr id="102"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endParaRPr lang="en-US"/>
              </a:p>
            </p:txBody>
          </p:sp>
          <p:sp>
            <p:nvSpPr>
              <p:cNvPr id="103"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nvGrpSpPr>
          <p:cNvPr id="243" name="Group 242"/>
          <p:cNvGrpSpPr/>
          <p:nvPr/>
        </p:nvGrpSpPr>
        <p:grpSpPr>
          <a:xfrm>
            <a:off x="2907090" y="2899492"/>
            <a:ext cx="1457595" cy="482128"/>
            <a:chOff x="2907090" y="2899492"/>
            <a:chExt cx="1457595" cy="482128"/>
          </a:xfrm>
          <a:solidFill>
            <a:schemeClr val="bg1">
              <a:lumMod val="75000"/>
            </a:schemeClr>
          </a:solidFill>
        </p:grpSpPr>
        <p:grpSp>
          <p:nvGrpSpPr>
            <p:cNvPr id="87" name="Group 86"/>
            <p:cNvGrpSpPr/>
            <p:nvPr/>
          </p:nvGrpSpPr>
          <p:grpSpPr>
            <a:xfrm rot="5400000">
              <a:off x="3306372" y="3028434"/>
              <a:ext cx="482127" cy="224246"/>
              <a:chOff x="2387601" y="2598738"/>
              <a:chExt cx="614362" cy="285750"/>
            </a:xfrm>
            <a:grpFill/>
          </p:grpSpPr>
          <p:sp>
            <p:nvSpPr>
              <p:cNvPr id="94"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endParaRPr lang="en-US"/>
              </a:p>
            </p:txBody>
          </p:sp>
          <p:sp>
            <p:nvSpPr>
              <p:cNvPr id="95"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234" name="Group 233"/>
            <p:cNvGrpSpPr/>
            <p:nvPr/>
          </p:nvGrpSpPr>
          <p:grpSpPr>
            <a:xfrm>
              <a:off x="2907090" y="2899492"/>
              <a:ext cx="1457595" cy="468425"/>
              <a:chOff x="2907090" y="2899492"/>
              <a:chExt cx="1457595" cy="468425"/>
            </a:xfrm>
            <a:grpFill/>
          </p:grpSpPr>
          <p:grpSp>
            <p:nvGrpSpPr>
              <p:cNvPr id="84" name="Group 83"/>
              <p:cNvGrpSpPr/>
              <p:nvPr/>
            </p:nvGrpSpPr>
            <p:grpSpPr>
              <a:xfrm rot="5400000">
                <a:off x="3847676" y="3015353"/>
                <a:ext cx="397412" cy="165693"/>
                <a:chOff x="2387601" y="2000250"/>
                <a:chExt cx="506412" cy="211138"/>
              </a:xfrm>
              <a:grpFill/>
            </p:grpSpPr>
            <p:sp>
              <p:nvSpPr>
                <p:cNvPr id="100"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01"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5" name="Group 84"/>
              <p:cNvGrpSpPr/>
              <p:nvPr/>
            </p:nvGrpSpPr>
            <p:grpSpPr>
              <a:xfrm rot="5400000">
                <a:off x="4165979" y="2961161"/>
                <a:ext cx="260374" cy="137039"/>
                <a:chOff x="2387601" y="1700213"/>
                <a:chExt cx="331788" cy="174625"/>
              </a:xfrm>
              <a:grpFill/>
            </p:grpSpPr>
            <p:sp>
              <p:nvSpPr>
                <p:cNvPr id="98"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endParaRPr lang="en-US"/>
                </a:p>
              </p:txBody>
            </p:sp>
            <p:sp>
              <p:nvSpPr>
                <p:cNvPr id="99"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6" name="Group 85"/>
              <p:cNvGrpSpPr/>
              <p:nvPr/>
            </p:nvGrpSpPr>
            <p:grpSpPr>
              <a:xfrm rot="5400000">
                <a:off x="3560517" y="3033417"/>
                <a:ext cx="468424" cy="200576"/>
                <a:chOff x="2387601" y="2298700"/>
                <a:chExt cx="596900" cy="255588"/>
              </a:xfrm>
              <a:grpFill/>
            </p:grpSpPr>
            <p:sp>
              <p:nvSpPr>
                <p:cNvPr id="96"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endParaRPr lang="en-US"/>
                </a:p>
              </p:txBody>
            </p:sp>
            <p:sp>
              <p:nvSpPr>
                <p:cNvPr id="97"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8" name="Group 87"/>
              <p:cNvGrpSpPr/>
              <p:nvPr/>
            </p:nvGrpSpPr>
            <p:grpSpPr>
              <a:xfrm rot="5400000">
                <a:off x="3065930" y="2997289"/>
                <a:ext cx="443508" cy="247916"/>
                <a:chOff x="2387601" y="2914650"/>
                <a:chExt cx="565150" cy="315913"/>
              </a:xfrm>
              <a:grpFill/>
            </p:grpSpPr>
            <p:sp>
              <p:nvSpPr>
                <p:cNvPr id="92"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endParaRPr lang="en-US"/>
                </a:p>
              </p:txBody>
            </p:sp>
            <p:sp>
              <p:nvSpPr>
                <p:cNvPr id="93"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9" name="Group 88"/>
              <p:cNvGrpSpPr/>
              <p:nvPr/>
            </p:nvGrpSpPr>
            <p:grpSpPr>
              <a:xfrm rot="5400000">
                <a:off x="2877190" y="2929392"/>
                <a:ext cx="322665" cy="262866"/>
                <a:chOff x="2387601" y="3222625"/>
                <a:chExt cx="411163" cy="334963"/>
              </a:xfrm>
              <a:grpFill/>
            </p:grpSpPr>
            <p:sp>
              <p:nvSpPr>
                <p:cNvPr id="90"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endParaRPr lang="en-US"/>
                </a:p>
              </p:txBody>
            </p:sp>
            <p:sp>
              <p:nvSpPr>
                <p:cNvPr id="91"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grpSp>
        <p:nvGrpSpPr>
          <p:cNvPr id="245" name="Group 244"/>
          <p:cNvGrpSpPr/>
          <p:nvPr/>
        </p:nvGrpSpPr>
        <p:grpSpPr>
          <a:xfrm>
            <a:off x="4764591" y="2341843"/>
            <a:ext cx="1458842" cy="484620"/>
            <a:chOff x="4764591" y="2341843"/>
            <a:chExt cx="1458842" cy="484620"/>
          </a:xfrm>
          <a:solidFill>
            <a:srgbClr val="00A4DE"/>
          </a:solidFill>
        </p:grpSpPr>
        <p:grpSp>
          <p:nvGrpSpPr>
            <p:cNvPr id="116" name="Group 115"/>
            <p:cNvGrpSpPr/>
            <p:nvPr/>
          </p:nvGrpSpPr>
          <p:grpSpPr>
            <a:xfrm rot="5400000">
              <a:off x="5619216" y="2480127"/>
              <a:ext cx="444754" cy="247916"/>
              <a:chOff x="1795463" y="1947863"/>
              <a:chExt cx="566738" cy="315913"/>
            </a:xfrm>
            <a:grpFill/>
          </p:grpSpPr>
          <p:sp>
            <p:nvSpPr>
              <p:cNvPr id="150"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51"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17" name="Group 116"/>
            <p:cNvGrpSpPr/>
            <p:nvPr/>
          </p:nvGrpSpPr>
          <p:grpSpPr>
            <a:xfrm rot="5400000">
              <a:off x="5928800" y="2531828"/>
              <a:ext cx="325156" cy="264111"/>
              <a:chOff x="1947863" y="1619250"/>
              <a:chExt cx="414338" cy="336550"/>
            </a:xfrm>
            <a:grpFill/>
          </p:grpSpPr>
          <p:sp>
            <p:nvSpPr>
              <p:cNvPr id="148"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endParaRPr lang="en-US"/>
              </a:p>
            </p:txBody>
          </p:sp>
          <p:sp>
            <p:nvSpPr>
              <p:cNvPr id="149"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18" name="Group 117"/>
            <p:cNvGrpSpPr/>
            <p:nvPr/>
          </p:nvGrpSpPr>
          <p:grpSpPr>
            <a:xfrm rot="5400000">
              <a:off x="5348253" y="2472030"/>
              <a:ext cx="484620" cy="224246"/>
              <a:chOff x="1744663" y="2282825"/>
              <a:chExt cx="617538" cy="285750"/>
            </a:xfrm>
            <a:grpFill/>
          </p:grpSpPr>
          <p:sp>
            <p:nvSpPr>
              <p:cNvPr id="146"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endParaRPr lang="en-US"/>
              </a:p>
            </p:txBody>
          </p:sp>
          <p:sp>
            <p:nvSpPr>
              <p:cNvPr id="147"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19" name="Group 118"/>
            <p:cNvGrpSpPr/>
            <p:nvPr/>
          </p:nvGrpSpPr>
          <p:grpSpPr>
            <a:xfrm rot="5400000">
              <a:off x="5107188" y="2491339"/>
              <a:ext cx="469670" cy="200576"/>
              <a:chOff x="1763713" y="2614613"/>
              <a:chExt cx="598488" cy="255588"/>
            </a:xfrm>
            <a:grpFill/>
          </p:grpSpPr>
          <p:sp>
            <p:nvSpPr>
              <p:cNvPr id="144"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endParaRPr lang="en-US"/>
              </a:p>
            </p:txBody>
          </p:sp>
          <p:sp>
            <p:nvSpPr>
              <p:cNvPr id="145"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0" name="Group 119"/>
            <p:cNvGrpSpPr/>
            <p:nvPr/>
          </p:nvGrpSpPr>
          <p:grpSpPr>
            <a:xfrm rot="5400000">
              <a:off x="4882942" y="2543663"/>
              <a:ext cx="399905" cy="165693"/>
              <a:chOff x="1852613" y="2967038"/>
              <a:chExt cx="509588" cy="211138"/>
            </a:xfrm>
            <a:grpFill/>
          </p:grpSpPr>
          <p:sp>
            <p:nvSpPr>
              <p:cNvPr id="142"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43"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1" name="Group 120"/>
            <p:cNvGrpSpPr/>
            <p:nvPr/>
          </p:nvGrpSpPr>
          <p:grpSpPr>
            <a:xfrm rot="5400000">
              <a:off x="4702924" y="2626510"/>
              <a:ext cx="261620" cy="138285"/>
              <a:chOff x="2028826" y="3302000"/>
              <a:chExt cx="333375" cy="176213"/>
            </a:xfrm>
            <a:grpFill/>
          </p:grpSpPr>
          <p:sp>
            <p:nvSpPr>
              <p:cNvPr id="140"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endParaRPr lang="en-US"/>
              </a:p>
            </p:txBody>
          </p:sp>
          <p:sp>
            <p:nvSpPr>
              <p:cNvPr id="141"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nvGrpSpPr>
          <p:cNvPr id="244" name="Group 243"/>
          <p:cNvGrpSpPr/>
          <p:nvPr/>
        </p:nvGrpSpPr>
        <p:grpSpPr>
          <a:xfrm>
            <a:off x="4702301" y="2718569"/>
            <a:ext cx="1795210" cy="663051"/>
            <a:chOff x="4702301" y="2718569"/>
            <a:chExt cx="1795210" cy="663051"/>
          </a:xfrm>
          <a:solidFill>
            <a:srgbClr val="00A4DE"/>
          </a:solidFill>
        </p:grpSpPr>
        <p:sp>
          <p:nvSpPr>
            <p:cNvPr id="115" name="Freeform 36"/>
            <p:cNvSpPr/>
            <p:nvPr/>
          </p:nvSpPr>
          <p:spPr bwMode="auto">
            <a:xfrm rot="5400000">
              <a:off x="6186682"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endParaRPr lang="en-US"/>
            </a:p>
          </p:txBody>
        </p:sp>
        <p:grpSp>
          <p:nvGrpSpPr>
            <p:cNvPr id="122" name="Group 121"/>
            <p:cNvGrpSpPr/>
            <p:nvPr/>
          </p:nvGrpSpPr>
          <p:grpSpPr>
            <a:xfrm rot="5400000">
              <a:off x="5642887" y="3015353"/>
              <a:ext cx="397412" cy="165693"/>
              <a:chOff x="2387601" y="2000250"/>
              <a:chExt cx="506412" cy="211138"/>
            </a:xfrm>
            <a:grpFill/>
          </p:grpSpPr>
          <p:sp>
            <p:nvSpPr>
              <p:cNvPr id="138"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39"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3" name="Group 122"/>
            <p:cNvGrpSpPr/>
            <p:nvPr/>
          </p:nvGrpSpPr>
          <p:grpSpPr>
            <a:xfrm rot="5400000">
              <a:off x="5961190" y="2961161"/>
              <a:ext cx="260374" cy="137039"/>
              <a:chOff x="2387601" y="1700213"/>
              <a:chExt cx="331788" cy="174625"/>
            </a:xfrm>
            <a:grpFill/>
          </p:grpSpPr>
          <p:sp>
            <p:nvSpPr>
              <p:cNvPr id="136"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endParaRPr lang="en-US"/>
              </a:p>
            </p:txBody>
          </p:sp>
          <p:sp>
            <p:nvSpPr>
              <p:cNvPr id="137"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4" name="Group 123"/>
            <p:cNvGrpSpPr/>
            <p:nvPr/>
          </p:nvGrpSpPr>
          <p:grpSpPr>
            <a:xfrm rot="5400000">
              <a:off x="5355728" y="3033417"/>
              <a:ext cx="468424" cy="200576"/>
              <a:chOff x="2387601" y="2298700"/>
              <a:chExt cx="596900" cy="255588"/>
            </a:xfrm>
            <a:grpFill/>
          </p:grpSpPr>
          <p:sp>
            <p:nvSpPr>
              <p:cNvPr id="134"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endParaRPr lang="en-US"/>
              </a:p>
            </p:txBody>
          </p:sp>
          <p:sp>
            <p:nvSpPr>
              <p:cNvPr id="135"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5" name="Group 124"/>
            <p:cNvGrpSpPr/>
            <p:nvPr/>
          </p:nvGrpSpPr>
          <p:grpSpPr>
            <a:xfrm rot="5400000">
              <a:off x="5101583" y="3028434"/>
              <a:ext cx="482127" cy="224246"/>
              <a:chOff x="2387601" y="2598738"/>
              <a:chExt cx="614362" cy="285750"/>
            </a:xfrm>
            <a:grpFill/>
          </p:grpSpPr>
          <p:sp>
            <p:nvSpPr>
              <p:cNvPr id="132"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endParaRPr lang="en-US"/>
              </a:p>
            </p:txBody>
          </p:sp>
          <p:sp>
            <p:nvSpPr>
              <p:cNvPr id="133"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6" name="Group 125"/>
            <p:cNvGrpSpPr/>
            <p:nvPr/>
          </p:nvGrpSpPr>
          <p:grpSpPr>
            <a:xfrm rot="5400000">
              <a:off x="4861141" y="2997289"/>
              <a:ext cx="443508" cy="247916"/>
              <a:chOff x="2387601" y="2914650"/>
              <a:chExt cx="565150" cy="315913"/>
            </a:xfrm>
            <a:grpFill/>
          </p:grpSpPr>
          <p:sp>
            <p:nvSpPr>
              <p:cNvPr id="130"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endParaRPr lang="en-US"/>
              </a:p>
            </p:txBody>
          </p:sp>
          <p:sp>
            <p:nvSpPr>
              <p:cNvPr id="131"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7" name="Group 126"/>
            <p:cNvGrpSpPr/>
            <p:nvPr/>
          </p:nvGrpSpPr>
          <p:grpSpPr>
            <a:xfrm rot="5400000">
              <a:off x="4672401" y="2929392"/>
              <a:ext cx="322665" cy="262866"/>
              <a:chOff x="2387601" y="3222625"/>
              <a:chExt cx="411163" cy="334963"/>
            </a:xfrm>
            <a:grpFill/>
          </p:grpSpPr>
          <p:sp>
            <p:nvSpPr>
              <p:cNvPr id="128"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endParaRPr lang="en-US"/>
              </a:p>
            </p:txBody>
          </p:sp>
          <p:sp>
            <p:nvSpPr>
              <p:cNvPr id="129"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nvGrpSpPr>
          <p:cNvPr id="247" name="Group 246"/>
          <p:cNvGrpSpPr/>
          <p:nvPr/>
        </p:nvGrpSpPr>
        <p:grpSpPr>
          <a:xfrm>
            <a:off x="6559802" y="2341843"/>
            <a:ext cx="1458842" cy="484620"/>
            <a:chOff x="6559802" y="2341843"/>
            <a:chExt cx="1458842" cy="484620"/>
          </a:xfrm>
          <a:solidFill>
            <a:schemeClr val="bg1">
              <a:lumMod val="65000"/>
            </a:schemeClr>
          </a:solidFill>
        </p:grpSpPr>
        <p:grpSp>
          <p:nvGrpSpPr>
            <p:cNvPr id="154" name="Group 153"/>
            <p:cNvGrpSpPr/>
            <p:nvPr/>
          </p:nvGrpSpPr>
          <p:grpSpPr>
            <a:xfrm rot="5400000">
              <a:off x="7414427" y="2480127"/>
              <a:ext cx="444754" cy="247916"/>
              <a:chOff x="1795463" y="1947863"/>
              <a:chExt cx="566738" cy="315913"/>
            </a:xfrm>
            <a:grpFill/>
          </p:grpSpPr>
          <p:sp>
            <p:nvSpPr>
              <p:cNvPr id="188"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89"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55" name="Group 154"/>
            <p:cNvGrpSpPr/>
            <p:nvPr/>
          </p:nvGrpSpPr>
          <p:grpSpPr>
            <a:xfrm rot="5400000">
              <a:off x="7724011" y="2531828"/>
              <a:ext cx="325156" cy="264111"/>
              <a:chOff x="1947863" y="1619250"/>
              <a:chExt cx="414338" cy="336550"/>
            </a:xfrm>
            <a:grpFill/>
          </p:grpSpPr>
          <p:sp>
            <p:nvSpPr>
              <p:cNvPr id="186"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endParaRPr lang="en-US"/>
              </a:p>
            </p:txBody>
          </p:sp>
          <p:sp>
            <p:nvSpPr>
              <p:cNvPr id="187"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56" name="Group 155"/>
            <p:cNvGrpSpPr/>
            <p:nvPr/>
          </p:nvGrpSpPr>
          <p:grpSpPr>
            <a:xfrm rot="5400000">
              <a:off x="7143464" y="2472030"/>
              <a:ext cx="484620" cy="224246"/>
              <a:chOff x="1744663" y="2282825"/>
              <a:chExt cx="617538" cy="285750"/>
            </a:xfrm>
            <a:grpFill/>
          </p:grpSpPr>
          <p:sp>
            <p:nvSpPr>
              <p:cNvPr id="184"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endParaRPr lang="en-US"/>
              </a:p>
            </p:txBody>
          </p:sp>
          <p:sp>
            <p:nvSpPr>
              <p:cNvPr id="185"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57" name="Group 156"/>
            <p:cNvGrpSpPr/>
            <p:nvPr/>
          </p:nvGrpSpPr>
          <p:grpSpPr>
            <a:xfrm rot="5400000">
              <a:off x="6902399" y="2491339"/>
              <a:ext cx="469670" cy="200576"/>
              <a:chOff x="1763713" y="2614613"/>
              <a:chExt cx="598488" cy="255588"/>
            </a:xfrm>
            <a:grpFill/>
          </p:grpSpPr>
          <p:sp>
            <p:nvSpPr>
              <p:cNvPr id="182"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endParaRPr lang="en-US"/>
              </a:p>
            </p:txBody>
          </p:sp>
          <p:sp>
            <p:nvSpPr>
              <p:cNvPr id="183"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58" name="Group 157"/>
            <p:cNvGrpSpPr/>
            <p:nvPr/>
          </p:nvGrpSpPr>
          <p:grpSpPr>
            <a:xfrm rot="5400000">
              <a:off x="6678153" y="2543663"/>
              <a:ext cx="399905" cy="165693"/>
              <a:chOff x="1852613" y="2967038"/>
              <a:chExt cx="509588" cy="211138"/>
            </a:xfrm>
            <a:grpFill/>
          </p:grpSpPr>
          <p:sp>
            <p:nvSpPr>
              <p:cNvPr id="180"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81"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59" name="Group 158"/>
            <p:cNvGrpSpPr/>
            <p:nvPr/>
          </p:nvGrpSpPr>
          <p:grpSpPr>
            <a:xfrm rot="5400000">
              <a:off x="6498135" y="2626510"/>
              <a:ext cx="261620" cy="138285"/>
              <a:chOff x="2028826" y="3302000"/>
              <a:chExt cx="333375" cy="176213"/>
            </a:xfrm>
            <a:grpFill/>
          </p:grpSpPr>
          <p:sp>
            <p:nvSpPr>
              <p:cNvPr id="178"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endParaRPr lang="en-US"/>
              </a:p>
            </p:txBody>
          </p:sp>
          <p:sp>
            <p:nvSpPr>
              <p:cNvPr id="179"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nvGrpSpPr>
          <p:cNvPr id="246" name="Group 245"/>
          <p:cNvGrpSpPr/>
          <p:nvPr/>
        </p:nvGrpSpPr>
        <p:grpSpPr>
          <a:xfrm>
            <a:off x="6497512" y="2718569"/>
            <a:ext cx="1795210" cy="663051"/>
            <a:chOff x="6497512" y="2718569"/>
            <a:chExt cx="1795210" cy="663051"/>
          </a:xfrm>
          <a:solidFill>
            <a:schemeClr val="bg1">
              <a:lumMod val="65000"/>
            </a:schemeClr>
          </a:solidFill>
        </p:grpSpPr>
        <p:sp>
          <p:nvSpPr>
            <p:cNvPr id="153" name="Freeform 36"/>
            <p:cNvSpPr/>
            <p:nvPr/>
          </p:nvSpPr>
          <p:spPr bwMode="auto">
            <a:xfrm rot="5400000">
              <a:off x="7981893"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endParaRPr lang="en-US"/>
            </a:p>
          </p:txBody>
        </p:sp>
        <p:grpSp>
          <p:nvGrpSpPr>
            <p:cNvPr id="160" name="Group 159"/>
            <p:cNvGrpSpPr/>
            <p:nvPr/>
          </p:nvGrpSpPr>
          <p:grpSpPr>
            <a:xfrm rot="5400000">
              <a:off x="7438098" y="3015353"/>
              <a:ext cx="397412" cy="165693"/>
              <a:chOff x="2387601" y="2000250"/>
              <a:chExt cx="506412" cy="211138"/>
            </a:xfrm>
            <a:grpFill/>
          </p:grpSpPr>
          <p:sp>
            <p:nvSpPr>
              <p:cNvPr id="176"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77"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61" name="Group 160"/>
            <p:cNvGrpSpPr/>
            <p:nvPr/>
          </p:nvGrpSpPr>
          <p:grpSpPr>
            <a:xfrm rot="5400000">
              <a:off x="7756401" y="2961161"/>
              <a:ext cx="260374" cy="137039"/>
              <a:chOff x="2387601" y="1700213"/>
              <a:chExt cx="331788" cy="174625"/>
            </a:xfrm>
            <a:grpFill/>
          </p:grpSpPr>
          <p:sp>
            <p:nvSpPr>
              <p:cNvPr id="174"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endParaRPr lang="en-US"/>
              </a:p>
            </p:txBody>
          </p:sp>
          <p:sp>
            <p:nvSpPr>
              <p:cNvPr id="175"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62" name="Group 161"/>
            <p:cNvGrpSpPr/>
            <p:nvPr/>
          </p:nvGrpSpPr>
          <p:grpSpPr>
            <a:xfrm rot="5400000">
              <a:off x="7150939" y="3033417"/>
              <a:ext cx="468424" cy="200576"/>
              <a:chOff x="2387601" y="2298700"/>
              <a:chExt cx="596900" cy="255588"/>
            </a:xfrm>
            <a:grpFill/>
          </p:grpSpPr>
          <p:sp>
            <p:nvSpPr>
              <p:cNvPr id="172"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endParaRPr lang="en-US"/>
              </a:p>
            </p:txBody>
          </p:sp>
          <p:sp>
            <p:nvSpPr>
              <p:cNvPr id="173"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63" name="Group 162"/>
            <p:cNvGrpSpPr/>
            <p:nvPr/>
          </p:nvGrpSpPr>
          <p:grpSpPr>
            <a:xfrm rot="5400000">
              <a:off x="6896794" y="3028434"/>
              <a:ext cx="482127" cy="224246"/>
              <a:chOff x="2387601" y="2598738"/>
              <a:chExt cx="614362" cy="285750"/>
            </a:xfrm>
            <a:grpFill/>
          </p:grpSpPr>
          <p:sp>
            <p:nvSpPr>
              <p:cNvPr id="170"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endParaRPr lang="en-US"/>
              </a:p>
            </p:txBody>
          </p:sp>
          <p:sp>
            <p:nvSpPr>
              <p:cNvPr id="171"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64" name="Group 163"/>
            <p:cNvGrpSpPr/>
            <p:nvPr/>
          </p:nvGrpSpPr>
          <p:grpSpPr>
            <a:xfrm rot="5400000">
              <a:off x="6656352" y="2997289"/>
              <a:ext cx="443508" cy="247916"/>
              <a:chOff x="2387601" y="2914650"/>
              <a:chExt cx="565150" cy="315913"/>
            </a:xfrm>
            <a:grpFill/>
          </p:grpSpPr>
          <p:sp>
            <p:nvSpPr>
              <p:cNvPr id="168"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endParaRPr lang="en-US"/>
              </a:p>
            </p:txBody>
          </p:sp>
          <p:sp>
            <p:nvSpPr>
              <p:cNvPr id="169"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65" name="Group 164"/>
            <p:cNvGrpSpPr/>
            <p:nvPr/>
          </p:nvGrpSpPr>
          <p:grpSpPr>
            <a:xfrm rot="5400000">
              <a:off x="6467612" y="2929392"/>
              <a:ext cx="322665" cy="262866"/>
              <a:chOff x="2387601" y="3222625"/>
              <a:chExt cx="411163" cy="334963"/>
            </a:xfrm>
            <a:grpFill/>
          </p:grpSpPr>
          <p:sp>
            <p:nvSpPr>
              <p:cNvPr id="166"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endParaRPr lang="en-US"/>
              </a:p>
            </p:txBody>
          </p:sp>
          <p:sp>
            <p:nvSpPr>
              <p:cNvPr id="167"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sp>
        <p:nvSpPr>
          <p:cNvPr id="195" name="Rectangular Callout 194"/>
          <p:cNvSpPr/>
          <p:nvPr/>
        </p:nvSpPr>
        <p:spPr>
          <a:xfrm>
            <a:off x="1634043" y="1132096"/>
            <a:ext cx="1230350" cy="888984"/>
          </a:xfrm>
          <a:prstGeom prst="wedgeRectCallout">
            <a:avLst>
              <a:gd name="adj1" fmla="val -30714"/>
              <a:gd name="adj2" fmla="val 77460"/>
            </a:avLst>
          </a:prstGeom>
          <a:solidFill>
            <a:schemeClr val="bg2">
              <a:lumMod val="9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dirty="0">
              <a:solidFill>
                <a:schemeClr val="accent1">
                  <a:lumMod val="75000"/>
                </a:schemeClr>
              </a:solidFill>
              <a:latin typeface="FontAwesome" pitchFamily="2" charset="0"/>
            </a:endParaRPr>
          </a:p>
        </p:txBody>
      </p:sp>
      <p:grpSp>
        <p:nvGrpSpPr>
          <p:cNvPr id="196" name="Group 195"/>
          <p:cNvGrpSpPr/>
          <p:nvPr/>
        </p:nvGrpSpPr>
        <p:grpSpPr>
          <a:xfrm>
            <a:off x="1964947" y="1250987"/>
            <a:ext cx="623015" cy="610759"/>
            <a:chOff x="6718300" y="2185988"/>
            <a:chExt cx="484188" cy="474663"/>
          </a:xfrm>
          <a:solidFill>
            <a:srgbClr val="00A4DE"/>
          </a:solidFill>
        </p:grpSpPr>
        <p:sp>
          <p:nvSpPr>
            <p:cNvPr id="197" name="Freeform 92"/>
            <p:cNvSpPr/>
            <p:nvPr/>
          </p:nvSpPr>
          <p:spPr bwMode="auto">
            <a:xfrm>
              <a:off x="6718300" y="2297113"/>
              <a:ext cx="128588" cy="134938"/>
            </a:xfrm>
            <a:custGeom>
              <a:avLst/>
              <a:gdLst/>
              <a:ahLst/>
              <a:cxnLst>
                <a:cxn ang="0">
                  <a:pos x="40" y="85"/>
                </a:cxn>
                <a:cxn ang="0">
                  <a:pos x="81" y="65"/>
                </a:cxn>
                <a:cxn ang="0">
                  <a:pos x="81" y="22"/>
                </a:cxn>
                <a:cxn ang="0">
                  <a:pos x="40" y="0"/>
                </a:cxn>
                <a:cxn ang="0">
                  <a:pos x="0" y="22"/>
                </a:cxn>
                <a:cxn ang="0">
                  <a:pos x="0" y="65"/>
                </a:cxn>
                <a:cxn ang="0">
                  <a:pos x="40" y="85"/>
                </a:cxn>
              </a:cxnLst>
              <a:rect l="0" t="0" r="r" b="b"/>
              <a:pathLst>
                <a:path w="81" h="85">
                  <a:moveTo>
                    <a:pt x="40" y="85"/>
                  </a:moveTo>
                  <a:lnTo>
                    <a:pt x="81" y="65"/>
                  </a:lnTo>
                  <a:lnTo>
                    <a:pt x="81" y="22"/>
                  </a:lnTo>
                  <a:lnTo>
                    <a:pt x="40" y="0"/>
                  </a:lnTo>
                  <a:lnTo>
                    <a:pt x="0" y="22"/>
                  </a:lnTo>
                  <a:lnTo>
                    <a:pt x="0" y="65"/>
                  </a:lnTo>
                  <a:lnTo>
                    <a:pt x="40" y="85"/>
                  </a:lnTo>
                  <a:close/>
                </a:path>
              </a:pathLst>
            </a:custGeom>
            <a:grpFill/>
            <a:ln w="9525">
              <a:noFill/>
              <a:round/>
            </a:ln>
          </p:spPr>
          <p:txBody>
            <a:bodyPr vert="horz" wrap="square" lIns="91440" tIns="45720" rIns="91440" bIns="45720" numCol="1" anchor="t" anchorCtr="0" compatLnSpc="1"/>
            <a:lstStyle/>
            <a:p>
              <a:endParaRPr lang="en-US"/>
            </a:p>
          </p:txBody>
        </p:sp>
        <p:sp>
          <p:nvSpPr>
            <p:cNvPr id="198" name="Freeform 93"/>
            <p:cNvSpPr/>
            <p:nvPr/>
          </p:nvSpPr>
          <p:spPr bwMode="auto">
            <a:xfrm>
              <a:off x="6858000" y="2297113"/>
              <a:ext cx="130175" cy="134938"/>
            </a:xfrm>
            <a:custGeom>
              <a:avLst/>
              <a:gdLst/>
              <a:ahLst/>
              <a:cxnLst>
                <a:cxn ang="0">
                  <a:pos x="41" y="85"/>
                </a:cxn>
                <a:cxn ang="0">
                  <a:pos x="82" y="65"/>
                </a:cxn>
                <a:cxn ang="0">
                  <a:pos x="82" y="22"/>
                </a:cxn>
                <a:cxn ang="0">
                  <a:pos x="39" y="0"/>
                </a:cxn>
                <a:cxn ang="0">
                  <a:pos x="0" y="22"/>
                </a:cxn>
                <a:cxn ang="0">
                  <a:pos x="0" y="65"/>
                </a:cxn>
                <a:cxn ang="0">
                  <a:pos x="41" y="85"/>
                </a:cxn>
              </a:cxnLst>
              <a:rect l="0" t="0" r="r" b="b"/>
              <a:pathLst>
                <a:path w="82" h="85">
                  <a:moveTo>
                    <a:pt x="41" y="85"/>
                  </a:moveTo>
                  <a:lnTo>
                    <a:pt x="82" y="65"/>
                  </a:lnTo>
                  <a:lnTo>
                    <a:pt x="82" y="22"/>
                  </a:lnTo>
                  <a:lnTo>
                    <a:pt x="39" y="0"/>
                  </a:lnTo>
                  <a:lnTo>
                    <a:pt x="0" y="22"/>
                  </a:lnTo>
                  <a:lnTo>
                    <a:pt x="0" y="65"/>
                  </a:lnTo>
                  <a:lnTo>
                    <a:pt x="41" y="85"/>
                  </a:lnTo>
                  <a:close/>
                </a:path>
              </a:pathLst>
            </a:custGeom>
            <a:grpFill/>
            <a:ln w="9525">
              <a:noFill/>
              <a:round/>
            </a:ln>
          </p:spPr>
          <p:txBody>
            <a:bodyPr vert="horz" wrap="square" lIns="91440" tIns="45720" rIns="91440" bIns="45720" numCol="1" anchor="t" anchorCtr="0" compatLnSpc="1"/>
            <a:lstStyle/>
            <a:p>
              <a:endParaRPr lang="en-US"/>
            </a:p>
          </p:txBody>
        </p:sp>
        <p:sp>
          <p:nvSpPr>
            <p:cNvPr id="199" name="Freeform 94"/>
            <p:cNvSpPr/>
            <p:nvPr/>
          </p:nvSpPr>
          <p:spPr bwMode="auto">
            <a:xfrm>
              <a:off x="6784975" y="2185988"/>
              <a:ext cx="130175" cy="134938"/>
            </a:xfrm>
            <a:custGeom>
              <a:avLst/>
              <a:gdLst/>
              <a:ahLst/>
              <a:cxnLst>
                <a:cxn ang="0">
                  <a:pos x="41" y="85"/>
                </a:cxn>
                <a:cxn ang="0">
                  <a:pos x="82" y="64"/>
                </a:cxn>
                <a:cxn ang="0">
                  <a:pos x="82" y="22"/>
                </a:cxn>
                <a:cxn ang="0">
                  <a:pos x="41" y="0"/>
                </a:cxn>
                <a:cxn ang="0">
                  <a:pos x="0" y="22"/>
                </a:cxn>
                <a:cxn ang="0">
                  <a:pos x="0" y="64"/>
                </a:cxn>
                <a:cxn ang="0">
                  <a:pos x="41" y="85"/>
                </a:cxn>
              </a:cxnLst>
              <a:rect l="0" t="0" r="r" b="b"/>
              <a:pathLst>
                <a:path w="82" h="85">
                  <a:moveTo>
                    <a:pt x="41" y="85"/>
                  </a:moveTo>
                  <a:lnTo>
                    <a:pt x="82" y="64"/>
                  </a:lnTo>
                  <a:lnTo>
                    <a:pt x="82" y="22"/>
                  </a:lnTo>
                  <a:lnTo>
                    <a:pt x="41" y="0"/>
                  </a:lnTo>
                  <a:lnTo>
                    <a:pt x="0" y="22"/>
                  </a:lnTo>
                  <a:lnTo>
                    <a:pt x="0" y="64"/>
                  </a:lnTo>
                  <a:lnTo>
                    <a:pt x="41" y="85"/>
                  </a:lnTo>
                  <a:close/>
                </a:path>
              </a:pathLst>
            </a:custGeom>
            <a:grpFill/>
            <a:ln w="9525">
              <a:noFill/>
              <a:round/>
            </a:ln>
          </p:spPr>
          <p:txBody>
            <a:bodyPr vert="horz" wrap="square" lIns="91440" tIns="45720" rIns="91440" bIns="45720" numCol="1" anchor="t" anchorCtr="0" compatLnSpc="1"/>
            <a:lstStyle/>
            <a:p>
              <a:endParaRPr lang="en-US"/>
            </a:p>
          </p:txBody>
        </p:sp>
        <p:sp>
          <p:nvSpPr>
            <p:cNvPr id="200" name="Freeform 95"/>
            <p:cNvSpPr/>
            <p:nvPr/>
          </p:nvSpPr>
          <p:spPr bwMode="auto">
            <a:xfrm>
              <a:off x="6718300" y="2522538"/>
              <a:ext cx="128588" cy="138113"/>
            </a:xfrm>
            <a:custGeom>
              <a:avLst/>
              <a:gdLst/>
              <a:ahLst/>
              <a:cxnLst>
                <a:cxn ang="0">
                  <a:pos x="40" y="87"/>
                </a:cxn>
                <a:cxn ang="0">
                  <a:pos x="81" y="67"/>
                </a:cxn>
                <a:cxn ang="0">
                  <a:pos x="81" y="23"/>
                </a:cxn>
                <a:cxn ang="0">
                  <a:pos x="40" y="0"/>
                </a:cxn>
                <a:cxn ang="0">
                  <a:pos x="0" y="23"/>
                </a:cxn>
                <a:cxn ang="0">
                  <a:pos x="0" y="67"/>
                </a:cxn>
                <a:cxn ang="0">
                  <a:pos x="40" y="87"/>
                </a:cxn>
              </a:cxnLst>
              <a:rect l="0" t="0" r="r" b="b"/>
              <a:pathLst>
                <a:path w="81" h="87">
                  <a:moveTo>
                    <a:pt x="40" y="87"/>
                  </a:moveTo>
                  <a:lnTo>
                    <a:pt x="81" y="67"/>
                  </a:lnTo>
                  <a:lnTo>
                    <a:pt x="81" y="23"/>
                  </a:lnTo>
                  <a:lnTo>
                    <a:pt x="40" y="0"/>
                  </a:lnTo>
                  <a:lnTo>
                    <a:pt x="0" y="23"/>
                  </a:lnTo>
                  <a:lnTo>
                    <a:pt x="0" y="67"/>
                  </a:lnTo>
                  <a:lnTo>
                    <a:pt x="40" y="87"/>
                  </a:lnTo>
                  <a:close/>
                </a:path>
              </a:pathLst>
            </a:custGeom>
            <a:grpFill/>
            <a:ln w="9525">
              <a:noFill/>
              <a:round/>
            </a:ln>
          </p:spPr>
          <p:txBody>
            <a:bodyPr vert="horz" wrap="square" lIns="91440" tIns="45720" rIns="91440" bIns="45720" numCol="1" anchor="t" anchorCtr="0" compatLnSpc="1"/>
            <a:lstStyle/>
            <a:p>
              <a:endParaRPr lang="en-US"/>
            </a:p>
          </p:txBody>
        </p:sp>
        <p:sp>
          <p:nvSpPr>
            <p:cNvPr id="201" name="Freeform 96"/>
            <p:cNvSpPr/>
            <p:nvPr/>
          </p:nvSpPr>
          <p:spPr bwMode="auto">
            <a:xfrm>
              <a:off x="6858000" y="2522538"/>
              <a:ext cx="130175" cy="138113"/>
            </a:xfrm>
            <a:custGeom>
              <a:avLst/>
              <a:gdLst/>
              <a:ahLst/>
              <a:cxnLst>
                <a:cxn ang="0">
                  <a:pos x="41" y="87"/>
                </a:cxn>
                <a:cxn ang="0">
                  <a:pos x="82" y="67"/>
                </a:cxn>
                <a:cxn ang="0">
                  <a:pos x="82" y="23"/>
                </a:cxn>
                <a:cxn ang="0">
                  <a:pos x="39" y="0"/>
                </a:cxn>
                <a:cxn ang="0">
                  <a:pos x="0" y="23"/>
                </a:cxn>
                <a:cxn ang="0">
                  <a:pos x="0" y="67"/>
                </a:cxn>
                <a:cxn ang="0">
                  <a:pos x="41" y="87"/>
                </a:cxn>
              </a:cxnLst>
              <a:rect l="0" t="0" r="r" b="b"/>
              <a:pathLst>
                <a:path w="82" h="87">
                  <a:moveTo>
                    <a:pt x="41" y="87"/>
                  </a:moveTo>
                  <a:lnTo>
                    <a:pt x="82" y="67"/>
                  </a:lnTo>
                  <a:lnTo>
                    <a:pt x="82" y="23"/>
                  </a:lnTo>
                  <a:lnTo>
                    <a:pt x="39" y="0"/>
                  </a:lnTo>
                  <a:lnTo>
                    <a:pt x="0" y="23"/>
                  </a:lnTo>
                  <a:lnTo>
                    <a:pt x="0" y="67"/>
                  </a:lnTo>
                  <a:lnTo>
                    <a:pt x="41" y="87"/>
                  </a:lnTo>
                  <a:close/>
                </a:path>
              </a:pathLst>
            </a:custGeom>
            <a:grpFill/>
            <a:ln w="9525">
              <a:noFill/>
              <a:round/>
            </a:ln>
          </p:spPr>
          <p:txBody>
            <a:bodyPr vert="horz" wrap="square" lIns="91440" tIns="45720" rIns="91440" bIns="45720" numCol="1" anchor="t" anchorCtr="0" compatLnSpc="1"/>
            <a:lstStyle/>
            <a:p>
              <a:endParaRPr lang="en-US"/>
            </a:p>
          </p:txBody>
        </p:sp>
        <p:sp>
          <p:nvSpPr>
            <p:cNvPr id="202" name="Freeform 97"/>
            <p:cNvSpPr/>
            <p:nvPr/>
          </p:nvSpPr>
          <p:spPr bwMode="auto">
            <a:xfrm>
              <a:off x="6784975" y="2411413"/>
              <a:ext cx="130175" cy="138113"/>
            </a:xfrm>
            <a:custGeom>
              <a:avLst/>
              <a:gdLst/>
              <a:ahLst/>
              <a:cxnLst>
                <a:cxn ang="0">
                  <a:pos x="41" y="87"/>
                </a:cxn>
                <a:cxn ang="0">
                  <a:pos x="82" y="67"/>
                </a:cxn>
                <a:cxn ang="0">
                  <a:pos x="82" y="22"/>
                </a:cxn>
                <a:cxn ang="0">
                  <a:pos x="41" y="0"/>
                </a:cxn>
                <a:cxn ang="0">
                  <a:pos x="0" y="22"/>
                </a:cxn>
                <a:cxn ang="0">
                  <a:pos x="0" y="67"/>
                </a:cxn>
                <a:cxn ang="0">
                  <a:pos x="41" y="87"/>
                </a:cxn>
              </a:cxnLst>
              <a:rect l="0" t="0" r="r" b="b"/>
              <a:pathLst>
                <a:path w="82" h="87">
                  <a:moveTo>
                    <a:pt x="41" y="87"/>
                  </a:moveTo>
                  <a:lnTo>
                    <a:pt x="82" y="67"/>
                  </a:lnTo>
                  <a:lnTo>
                    <a:pt x="82" y="22"/>
                  </a:lnTo>
                  <a:lnTo>
                    <a:pt x="41" y="0"/>
                  </a:lnTo>
                  <a:lnTo>
                    <a:pt x="0" y="22"/>
                  </a:lnTo>
                  <a:lnTo>
                    <a:pt x="0" y="67"/>
                  </a:lnTo>
                  <a:lnTo>
                    <a:pt x="41" y="87"/>
                  </a:lnTo>
                  <a:close/>
                </a:path>
              </a:pathLst>
            </a:custGeom>
            <a:grpFill/>
            <a:ln w="9525">
              <a:noFill/>
              <a:round/>
            </a:ln>
          </p:spPr>
          <p:txBody>
            <a:bodyPr vert="horz" wrap="square" lIns="91440" tIns="45720" rIns="91440" bIns="45720" numCol="1" anchor="t" anchorCtr="0" compatLnSpc="1"/>
            <a:lstStyle/>
            <a:p>
              <a:endParaRPr lang="en-US"/>
            </a:p>
          </p:txBody>
        </p:sp>
        <p:sp>
          <p:nvSpPr>
            <p:cNvPr id="203" name="Freeform 98"/>
            <p:cNvSpPr/>
            <p:nvPr/>
          </p:nvSpPr>
          <p:spPr bwMode="auto">
            <a:xfrm>
              <a:off x="6932613" y="2414588"/>
              <a:ext cx="131763" cy="134938"/>
            </a:xfrm>
            <a:custGeom>
              <a:avLst/>
              <a:gdLst/>
              <a:ahLst/>
              <a:cxnLst>
                <a:cxn ang="0">
                  <a:pos x="40" y="85"/>
                </a:cxn>
                <a:cxn ang="0">
                  <a:pos x="83" y="65"/>
                </a:cxn>
                <a:cxn ang="0">
                  <a:pos x="83" y="22"/>
                </a:cxn>
                <a:cxn ang="0">
                  <a:pos x="40" y="0"/>
                </a:cxn>
                <a:cxn ang="0">
                  <a:pos x="0" y="22"/>
                </a:cxn>
                <a:cxn ang="0">
                  <a:pos x="0" y="65"/>
                </a:cxn>
                <a:cxn ang="0">
                  <a:pos x="40" y="85"/>
                </a:cxn>
              </a:cxnLst>
              <a:rect l="0" t="0" r="r" b="b"/>
              <a:pathLst>
                <a:path w="83" h="85">
                  <a:moveTo>
                    <a:pt x="40" y="85"/>
                  </a:moveTo>
                  <a:lnTo>
                    <a:pt x="83" y="65"/>
                  </a:lnTo>
                  <a:lnTo>
                    <a:pt x="83" y="22"/>
                  </a:lnTo>
                  <a:lnTo>
                    <a:pt x="40" y="0"/>
                  </a:lnTo>
                  <a:lnTo>
                    <a:pt x="0" y="22"/>
                  </a:lnTo>
                  <a:lnTo>
                    <a:pt x="0" y="65"/>
                  </a:lnTo>
                  <a:lnTo>
                    <a:pt x="40" y="85"/>
                  </a:lnTo>
                  <a:close/>
                </a:path>
              </a:pathLst>
            </a:custGeom>
            <a:grpFill/>
            <a:ln w="9525">
              <a:noFill/>
              <a:round/>
            </a:ln>
          </p:spPr>
          <p:txBody>
            <a:bodyPr vert="horz" wrap="square" lIns="91440" tIns="45720" rIns="91440" bIns="45720" numCol="1" anchor="t" anchorCtr="0" compatLnSpc="1"/>
            <a:lstStyle/>
            <a:p>
              <a:endParaRPr lang="en-US"/>
            </a:p>
          </p:txBody>
        </p:sp>
        <p:sp>
          <p:nvSpPr>
            <p:cNvPr id="204" name="Freeform 99"/>
            <p:cNvSpPr/>
            <p:nvPr/>
          </p:nvSpPr>
          <p:spPr bwMode="auto">
            <a:xfrm>
              <a:off x="7072313" y="2414588"/>
              <a:ext cx="130175" cy="134938"/>
            </a:xfrm>
            <a:custGeom>
              <a:avLst/>
              <a:gdLst/>
              <a:ahLst/>
              <a:cxnLst>
                <a:cxn ang="0">
                  <a:pos x="41" y="85"/>
                </a:cxn>
                <a:cxn ang="0">
                  <a:pos x="82" y="65"/>
                </a:cxn>
                <a:cxn ang="0">
                  <a:pos x="82" y="22"/>
                </a:cxn>
                <a:cxn ang="0">
                  <a:pos x="39" y="0"/>
                </a:cxn>
                <a:cxn ang="0">
                  <a:pos x="0" y="22"/>
                </a:cxn>
                <a:cxn ang="0">
                  <a:pos x="0" y="65"/>
                </a:cxn>
                <a:cxn ang="0">
                  <a:pos x="41" y="85"/>
                </a:cxn>
              </a:cxnLst>
              <a:rect l="0" t="0" r="r" b="b"/>
              <a:pathLst>
                <a:path w="82" h="85">
                  <a:moveTo>
                    <a:pt x="41" y="85"/>
                  </a:moveTo>
                  <a:lnTo>
                    <a:pt x="82" y="65"/>
                  </a:lnTo>
                  <a:lnTo>
                    <a:pt x="82" y="22"/>
                  </a:lnTo>
                  <a:lnTo>
                    <a:pt x="39" y="0"/>
                  </a:lnTo>
                  <a:lnTo>
                    <a:pt x="0" y="22"/>
                  </a:lnTo>
                  <a:lnTo>
                    <a:pt x="0" y="65"/>
                  </a:lnTo>
                  <a:lnTo>
                    <a:pt x="41" y="85"/>
                  </a:lnTo>
                  <a:close/>
                </a:path>
              </a:pathLst>
            </a:custGeom>
            <a:grpFill/>
            <a:ln w="9525">
              <a:noFill/>
              <a:round/>
            </a:ln>
          </p:spPr>
          <p:txBody>
            <a:bodyPr vert="horz" wrap="square" lIns="91440" tIns="45720" rIns="91440" bIns="45720" numCol="1" anchor="t" anchorCtr="0" compatLnSpc="1"/>
            <a:lstStyle/>
            <a:p>
              <a:endParaRPr lang="en-US"/>
            </a:p>
          </p:txBody>
        </p:sp>
        <p:sp>
          <p:nvSpPr>
            <p:cNvPr id="205" name="Freeform 100"/>
            <p:cNvSpPr/>
            <p:nvPr/>
          </p:nvSpPr>
          <p:spPr bwMode="auto">
            <a:xfrm>
              <a:off x="6999288" y="2303463"/>
              <a:ext cx="131763" cy="134938"/>
            </a:xfrm>
            <a:custGeom>
              <a:avLst/>
              <a:gdLst/>
              <a:ahLst/>
              <a:cxnLst>
                <a:cxn ang="0">
                  <a:pos x="41" y="85"/>
                </a:cxn>
                <a:cxn ang="0">
                  <a:pos x="83" y="64"/>
                </a:cxn>
                <a:cxn ang="0">
                  <a:pos x="83" y="22"/>
                </a:cxn>
                <a:cxn ang="0">
                  <a:pos x="41" y="0"/>
                </a:cxn>
                <a:cxn ang="0">
                  <a:pos x="0" y="22"/>
                </a:cxn>
                <a:cxn ang="0">
                  <a:pos x="0" y="64"/>
                </a:cxn>
                <a:cxn ang="0">
                  <a:pos x="41" y="85"/>
                </a:cxn>
              </a:cxnLst>
              <a:rect l="0" t="0" r="r" b="b"/>
              <a:pathLst>
                <a:path w="83" h="85">
                  <a:moveTo>
                    <a:pt x="41" y="85"/>
                  </a:moveTo>
                  <a:lnTo>
                    <a:pt x="83" y="64"/>
                  </a:lnTo>
                  <a:lnTo>
                    <a:pt x="83" y="22"/>
                  </a:lnTo>
                  <a:lnTo>
                    <a:pt x="41" y="0"/>
                  </a:lnTo>
                  <a:lnTo>
                    <a:pt x="0" y="22"/>
                  </a:lnTo>
                  <a:lnTo>
                    <a:pt x="0" y="64"/>
                  </a:lnTo>
                  <a:lnTo>
                    <a:pt x="41" y="85"/>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206" name="Group 205"/>
          <p:cNvGrpSpPr/>
          <p:nvPr/>
        </p:nvGrpSpPr>
        <p:grpSpPr>
          <a:xfrm>
            <a:off x="3014427" y="3791574"/>
            <a:ext cx="566717" cy="633129"/>
            <a:chOff x="6445250" y="2822575"/>
            <a:chExt cx="812800" cy="908050"/>
          </a:xfrm>
          <a:solidFill>
            <a:schemeClr val="bg1">
              <a:lumMod val="65000"/>
            </a:schemeClr>
          </a:solidFill>
        </p:grpSpPr>
        <p:sp>
          <p:nvSpPr>
            <p:cNvPr id="207" name="Freeform 101"/>
            <p:cNvSpPr>
              <a:spLocks noEditPoints="1"/>
            </p:cNvSpPr>
            <p:nvPr/>
          </p:nvSpPr>
          <p:spPr bwMode="auto">
            <a:xfrm>
              <a:off x="6445250" y="2822575"/>
              <a:ext cx="812800" cy="908050"/>
            </a:xfrm>
            <a:custGeom>
              <a:avLst/>
              <a:gdLst/>
              <a:ahLst/>
              <a:cxnLst>
                <a:cxn ang="0">
                  <a:pos x="249" y="169"/>
                </a:cxn>
                <a:cxn ang="0">
                  <a:pos x="256" y="131"/>
                </a:cxn>
                <a:cxn ang="0">
                  <a:pos x="243" y="112"/>
                </a:cxn>
                <a:cxn ang="0">
                  <a:pos x="234" y="143"/>
                </a:cxn>
                <a:cxn ang="0">
                  <a:pos x="203" y="152"/>
                </a:cxn>
                <a:cxn ang="0">
                  <a:pos x="171" y="115"/>
                </a:cxn>
                <a:cxn ang="0">
                  <a:pos x="175" y="85"/>
                </a:cxn>
                <a:cxn ang="0">
                  <a:pos x="173" y="52"/>
                </a:cxn>
                <a:cxn ang="0">
                  <a:pos x="157" y="88"/>
                </a:cxn>
                <a:cxn ang="0">
                  <a:pos x="109" y="98"/>
                </a:cxn>
                <a:cxn ang="0">
                  <a:pos x="87" y="74"/>
                </a:cxn>
                <a:cxn ang="0">
                  <a:pos x="91" y="38"/>
                </a:cxn>
                <a:cxn ang="0">
                  <a:pos x="91" y="5"/>
                </a:cxn>
                <a:cxn ang="0">
                  <a:pos x="73" y="47"/>
                </a:cxn>
                <a:cxn ang="0">
                  <a:pos x="40" y="56"/>
                </a:cxn>
                <a:cxn ang="0">
                  <a:pos x="39" y="72"/>
                </a:cxn>
                <a:cxn ang="0">
                  <a:pos x="73" y="81"/>
                </a:cxn>
                <a:cxn ang="0">
                  <a:pos x="77" y="105"/>
                </a:cxn>
                <a:cxn ang="0">
                  <a:pos x="63" y="143"/>
                </a:cxn>
                <a:cxn ang="0">
                  <a:pos x="31" y="151"/>
                </a:cxn>
                <a:cxn ang="0">
                  <a:pos x="32" y="168"/>
                </a:cxn>
                <a:cxn ang="0">
                  <a:pos x="63" y="177"/>
                </a:cxn>
                <a:cxn ang="0">
                  <a:pos x="77" y="214"/>
                </a:cxn>
                <a:cxn ang="0">
                  <a:pos x="71" y="235"/>
                </a:cxn>
                <a:cxn ang="0">
                  <a:pos x="45" y="249"/>
                </a:cxn>
                <a:cxn ang="0">
                  <a:pos x="25" y="269"/>
                </a:cxn>
                <a:cxn ang="0">
                  <a:pos x="55" y="261"/>
                </a:cxn>
                <a:cxn ang="0">
                  <a:pos x="74" y="282"/>
                </a:cxn>
                <a:cxn ang="0">
                  <a:pos x="89" y="273"/>
                </a:cxn>
                <a:cxn ang="0">
                  <a:pos x="84" y="244"/>
                </a:cxn>
                <a:cxn ang="0">
                  <a:pos x="109" y="221"/>
                </a:cxn>
                <a:cxn ang="0">
                  <a:pos x="157" y="231"/>
                </a:cxn>
                <a:cxn ang="0">
                  <a:pos x="161" y="254"/>
                </a:cxn>
                <a:cxn ang="0">
                  <a:pos x="205" y="257"/>
                </a:cxn>
                <a:cxn ang="0">
                  <a:pos x="225" y="237"/>
                </a:cxn>
                <a:cxn ang="0">
                  <a:pos x="193" y="246"/>
                </a:cxn>
                <a:cxn ang="0">
                  <a:pos x="170" y="225"/>
                </a:cxn>
                <a:cxn ang="0">
                  <a:pos x="182" y="179"/>
                </a:cxn>
                <a:cxn ang="0">
                  <a:pos x="214" y="163"/>
                </a:cxn>
                <a:cxn ang="0">
                  <a:pos x="248" y="191"/>
                </a:cxn>
                <a:cxn ang="0">
                  <a:pos x="277" y="207"/>
                </a:cxn>
                <a:cxn ang="0">
                  <a:pos x="157" y="197"/>
                </a:cxn>
                <a:cxn ang="0">
                  <a:pos x="109" y="207"/>
                </a:cxn>
                <a:cxn ang="0">
                  <a:pos x="77" y="169"/>
                </a:cxn>
                <a:cxn ang="0">
                  <a:pos x="87" y="125"/>
                </a:cxn>
                <a:cxn ang="0">
                  <a:pos x="138" y="109"/>
                </a:cxn>
                <a:cxn ang="0">
                  <a:pos x="175" y="144"/>
                </a:cxn>
                <a:cxn ang="0">
                  <a:pos x="175" y="175"/>
                </a:cxn>
              </a:cxnLst>
              <a:rect l="0" t="0" r="r" b="b"/>
              <a:pathLst>
                <a:path w="277" h="309">
                  <a:moveTo>
                    <a:pt x="260" y="190"/>
                  </a:moveTo>
                  <a:cubicBezTo>
                    <a:pt x="257" y="190"/>
                    <a:pt x="257" y="190"/>
                    <a:pt x="255" y="188"/>
                  </a:cubicBezTo>
                  <a:cubicBezTo>
                    <a:pt x="253" y="184"/>
                    <a:pt x="250" y="178"/>
                    <a:pt x="248" y="175"/>
                  </a:cubicBezTo>
                  <a:cubicBezTo>
                    <a:pt x="246" y="171"/>
                    <a:pt x="248" y="170"/>
                    <a:pt x="249" y="169"/>
                  </a:cubicBezTo>
                  <a:cubicBezTo>
                    <a:pt x="250" y="166"/>
                    <a:pt x="251" y="163"/>
                    <a:pt x="251" y="160"/>
                  </a:cubicBezTo>
                  <a:cubicBezTo>
                    <a:pt x="251" y="157"/>
                    <a:pt x="250" y="154"/>
                    <a:pt x="249" y="151"/>
                  </a:cubicBezTo>
                  <a:cubicBezTo>
                    <a:pt x="248" y="150"/>
                    <a:pt x="246" y="148"/>
                    <a:pt x="248" y="145"/>
                  </a:cubicBezTo>
                  <a:cubicBezTo>
                    <a:pt x="249" y="143"/>
                    <a:pt x="254" y="135"/>
                    <a:pt x="256" y="131"/>
                  </a:cubicBezTo>
                  <a:cubicBezTo>
                    <a:pt x="257" y="129"/>
                    <a:pt x="257" y="129"/>
                    <a:pt x="260" y="129"/>
                  </a:cubicBezTo>
                  <a:cubicBezTo>
                    <a:pt x="269" y="129"/>
                    <a:pt x="277" y="122"/>
                    <a:pt x="277" y="112"/>
                  </a:cubicBezTo>
                  <a:cubicBezTo>
                    <a:pt x="277" y="103"/>
                    <a:pt x="269" y="96"/>
                    <a:pt x="260" y="96"/>
                  </a:cubicBezTo>
                  <a:cubicBezTo>
                    <a:pt x="250" y="96"/>
                    <a:pt x="243" y="103"/>
                    <a:pt x="243" y="112"/>
                  </a:cubicBezTo>
                  <a:cubicBezTo>
                    <a:pt x="243" y="117"/>
                    <a:pt x="244" y="121"/>
                    <a:pt x="247" y="124"/>
                  </a:cubicBezTo>
                  <a:cubicBezTo>
                    <a:pt x="248" y="125"/>
                    <a:pt x="249" y="126"/>
                    <a:pt x="248" y="128"/>
                  </a:cubicBezTo>
                  <a:cubicBezTo>
                    <a:pt x="246" y="132"/>
                    <a:pt x="243" y="138"/>
                    <a:pt x="242" y="140"/>
                  </a:cubicBezTo>
                  <a:cubicBezTo>
                    <a:pt x="240" y="144"/>
                    <a:pt x="236" y="143"/>
                    <a:pt x="234" y="143"/>
                  </a:cubicBezTo>
                  <a:cubicBezTo>
                    <a:pt x="227" y="143"/>
                    <a:pt x="222" y="147"/>
                    <a:pt x="219" y="153"/>
                  </a:cubicBezTo>
                  <a:cubicBezTo>
                    <a:pt x="219" y="154"/>
                    <a:pt x="217" y="155"/>
                    <a:pt x="215" y="155"/>
                  </a:cubicBezTo>
                  <a:cubicBezTo>
                    <a:pt x="214" y="155"/>
                    <a:pt x="211" y="155"/>
                    <a:pt x="208" y="155"/>
                  </a:cubicBezTo>
                  <a:cubicBezTo>
                    <a:pt x="205" y="155"/>
                    <a:pt x="204" y="154"/>
                    <a:pt x="203" y="152"/>
                  </a:cubicBezTo>
                  <a:cubicBezTo>
                    <a:pt x="200" y="146"/>
                    <a:pt x="195" y="143"/>
                    <a:pt x="188" y="143"/>
                  </a:cubicBezTo>
                  <a:cubicBezTo>
                    <a:pt x="184" y="143"/>
                    <a:pt x="184" y="143"/>
                    <a:pt x="182" y="141"/>
                  </a:cubicBezTo>
                  <a:cubicBezTo>
                    <a:pt x="179" y="135"/>
                    <a:pt x="171" y="122"/>
                    <a:pt x="171" y="121"/>
                  </a:cubicBezTo>
                  <a:cubicBezTo>
                    <a:pt x="170" y="119"/>
                    <a:pt x="170" y="116"/>
                    <a:pt x="171" y="115"/>
                  </a:cubicBezTo>
                  <a:cubicBezTo>
                    <a:pt x="173" y="112"/>
                    <a:pt x="174" y="109"/>
                    <a:pt x="174" y="105"/>
                  </a:cubicBezTo>
                  <a:cubicBezTo>
                    <a:pt x="174" y="102"/>
                    <a:pt x="174" y="99"/>
                    <a:pt x="172" y="97"/>
                  </a:cubicBezTo>
                  <a:cubicBezTo>
                    <a:pt x="171" y="94"/>
                    <a:pt x="170" y="94"/>
                    <a:pt x="171" y="91"/>
                  </a:cubicBezTo>
                  <a:cubicBezTo>
                    <a:pt x="172" y="89"/>
                    <a:pt x="174" y="87"/>
                    <a:pt x="175" y="85"/>
                  </a:cubicBezTo>
                  <a:cubicBezTo>
                    <a:pt x="176" y="83"/>
                    <a:pt x="179" y="83"/>
                    <a:pt x="180" y="83"/>
                  </a:cubicBezTo>
                  <a:cubicBezTo>
                    <a:pt x="184" y="83"/>
                    <a:pt x="187" y="83"/>
                    <a:pt x="190" y="81"/>
                  </a:cubicBezTo>
                  <a:cubicBezTo>
                    <a:pt x="198" y="76"/>
                    <a:pt x="201" y="66"/>
                    <a:pt x="196" y="58"/>
                  </a:cubicBezTo>
                  <a:cubicBezTo>
                    <a:pt x="192" y="50"/>
                    <a:pt x="181" y="47"/>
                    <a:pt x="173" y="52"/>
                  </a:cubicBezTo>
                  <a:cubicBezTo>
                    <a:pt x="165" y="56"/>
                    <a:pt x="162" y="67"/>
                    <a:pt x="167" y="75"/>
                  </a:cubicBezTo>
                  <a:cubicBezTo>
                    <a:pt x="169" y="78"/>
                    <a:pt x="170" y="78"/>
                    <a:pt x="168" y="81"/>
                  </a:cubicBezTo>
                  <a:cubicBezTo>
                    <a:pt x="167" y="83"/>
                    <a:pt x="166" y="85"/>
                    <a:pt x="165" y="86"/>
                  </a:cubicBezTo>
                  <a:cubicBezTo>
                    <a:pt x="163" y="89"/>
                    <a:pt x="159" y="88"/>
                    <a:pt x="157" y="88"/>
                  </a:cubicBezTo>
                  <a:cubicBezTo>
                    <a:pt x="151" y="88"/>
                    <a:pt x="145" y="92"/>
                    <a:pt x="142" y="98"/>
                  </a:cubicBezTo>
                  <a:cubicBezTo>
                    <a:pt x="142" y="99"/>
                    <a:pt x="139" y="101"/>
                    <a:pt x="137" y="101"/>
                  </a:cubicBezTo>
                  <a:cubicBezTo>
                    <a:pt x="130" y="101"/>
                    <a:pt x="117" y="101"/>
                    <a:pt x="114" y="101"/>
                  </a:cubicBezTo>
                  <a:cubicBezTo>
                    <a:pt x="111" y="101"/>
                    <a:pt x="110" y="99"/>
                    <a:pt x="109" y="98"/>
                  </a:cubicBezTo>
                  <a:cubicBezTo>
                    <a:pt x="107" y="92"/>
                    <a:pt x="101" y="88"/>
                    <a:pt x="94" y="88"/>
                  </a:cubicBezTo>
                  <a:cubicBezTo>
                    <a:pt x="93" y="88"/>
                    <a:pt x="90" y="87"/>
                    <a:pt x="89" y="86"/>
                  </a:cubicBezTo>
                  <a:cubicBezTo>
                    <a:pt x="88" y="84"/>
                    <a:pt x="87" y="82"/>
                    <a:pt x="86" y="81"/>
                  </a:cubicBezTo>
                  <a:cubicBezTo>
                    <a:pt x="84" y="77"/>
                    <a:pt x="86" y="75"/>
                    <a:pt x="87" y="74"/>
                  </a:cubicBezTo>
                  <a:cubicBezTo>
                    <a:pt x="89" y="71"/>
                    <a:pt x="90" y="68"/>
                    <a:pt x="90" y="64"/>
                  </a:cubicBezTo>
                  <a:cubicBezTo>
                    <a:pt x="90" y="60"/>
                    <a:pt x="88" y="57"/>
                    <a:pt x="86" y="54"/>
                  </a:cubicBezTo>
                  <a:cubicBezTo>
                    <a:pt x="85" y="53"/>
                    <a:pt x="84" y="50"/>
                    <a:pt x="85" y="48"/>
                  </a:cubicBezTo>
                  <a:cubicBezTo>
                    <a:pt x="87" y="45"/>
                    <a:pt x="90" y="40"/>
                    <a:pt x="91" y="38"/>
                  </a:cubicBezTo>
                  <a:cubicBezTo>
                    <a:pt x="93" y="36"/>
                    <a:pt x="95" y="36"/>
                    <a:pt x="96" y="36"/>
                  </a:cubicBezTo>
                  <a:cubicBezTo>
                    <a:pt x="100" y="37"/>
                    <a:pt x="104" y="36"/>
                    <a:pt x="108" y="34"/>
                  </a:cubicBezTo>
                  <a:cubicBezTo>
                    <a:pt x="116" y="30"/>
                    <a:pt x="119" y="19"/>
                    <a:pt x="114" y="11"/>
                  </a:cubicBezTo>
                  <a:cubicBezTo>
                    <a:pt x="110" y="3"/>
                    <a:pt x="99" y="0"/>
                    <a:pt x="91" y="5"/>
                  </a:cubicBezTo>
                  <a:cubicBezTo>
                    <a:pt x="83" y="10"/>
                    <a:pt x="80" y="20"/>
                    <a:pt x="85" y="28"/>
                  </a:cubicBezTo>
                  <a:cubicBezTo>
                    <a:pt x="86" y="29"/>
                    <a:pt x="86" y="31"/>
                    <a:pt x="85" y="34"/>
                  </a:cubicBezTo>
                  <a:cubicBezTo>
                    <a:pt x="84" y="36"/>
                    <a:pt x="80" y="41"/>
                    <a:pt x="78" y="45"/>
                  </a:cubicBezTo>
                  <a:cubicBezTo>
                    <a:pt x="76" y="47"/>
                    <a:pt x="75" y="47"/>
                    <a:pt x="73" y="47"/>
                  </a:cubicBezTo>
                  <a:cubicBezTo>
                    <a:pt x="67" y="47"/>
                    <a:pt x="61" y="51"/>
                    <a:pt x="58" y="56"/>
                  </a:cubicBezTo>
                  <a:cubicBezTo>
                    <a:pt x="57" y="59"/>
                    <a:pt x="57" y="60"/>
                    <a:pt x="53" y="60"/>
                  </a:cubicBezTo>
                  <a:cubicBezTo>
                    <a:pt x="51" y="60"/>
                    <a:pt x="47" y="60"/>
                    <a:pt x="45" y="60"/>
                  </a:cubicBezTo>
                  <a:cubicBezTo>
                    <a:pt x="42" y="60"/>
                    <a:pt x="40" y="57"/>
                    <a:pt x="40" y="56"/>
                  </a:cubicBezTo>
                  <a:cubicBezTo>
                    <a:pt x="37" y="50"/>
                    <a:pt x="31" y="46"/>
                    <a:pt x="25" y="46"/>
                  </a:cubicBezTo>
                  <a:cubicBezTo>
                    <a:pt x="15" y="46"/>
                    <a:pt x="8" y="54"/>
                    <a:pt x="8" y="63"/>
                  </a:cubicBezTo>
                  <a:cubicBezTo>
                    <a:pt x="8" y="72"/>
                    <a:pt x="15" y="80"/>
                    <a:pt x="25" y="80"/>
                  </a:cubicBezTo>
                  <a:cubicBezTo>
                    <a:pt x="31" y="80"/>
                    <a:pt x="36" y="77"/>
                    <a:pt x="39" y="72"/>
                  </a:cubicBezTo>
                  <a:cubicBezTo>
                    <a:pt x="41" y="69"/>
                    <a:pt x="41" y="68"/>
                    <a:pt x="44" y="68"/>
                  </a:cubicBezTo>
                  <a:cubicBezTo>
                    <a:pt x="47" y="68"/>
                    <a:pt x="50" y="68"/>
                    <a:pt x="53" y="68"/>
                  </a:cubicBezTo>
                  <a:cubicBezTo>
                    <a:pt x="56" y="68"/>
                    <a:pt x="57" y="70"/>
                    <a:pt x="57" y="70"/>
                  </a:cubicBezTo>
                  <a:cubicBezTo>
                    <a:pt x="60" y="77"/>
                    <a:pt x="66" y="81"/>
                    <a:pt x="73" y="81"/>
                  </a:cubicBezTo>
                  <a:cubicBezTo>
                    <a:pt x="74" y="81"/>
                    <a:pt x="77" y="81"/>
                    <a:pt x="79" y="84"/>
                  </a:cubicBezTo>
                  <a:cubicBezTo>
                    <a:pt x="80" y="85"/>
                    <a:pt x="81" y="87"/>
                    <a:pt x="82" y="88"/>
                  </a:cubicBezTo>
                  <a:cubicBezTo>
                    <a:pt x="83" y="90"/>
                    <a:pt x="82" y="94"/>
                    <a:pt x="81" y="95"/>
                  </a:cubicBezTo>
                  <a:cubicBezTo>
                    <a:pt x="79" y="97"/>
                    <a:pt x="77" y="101"/>
                    <a:pt x="77" y="105"/>
                  </a:cubicBezTo>
                  <a:cubicBezTo>
                    <a:pt x="77" y="108"/>
                    <a:pt x="78" y="111"/>
                    <a:pt x="80" y="114"/>
                  </a:cubicBezTo>
                  <a:cubicBezTo>
                    <a:pt x="81" y="115"/>
                    <a:pt x="82" y="118"/>
                    <a:pt x="80" y="121"/>
                  </a:cubicBezTo>
                  <a:cubicBezTo>
                    <a:pt x="79" y="124"/>
                    <a:pt x="73" y="134"/>
                    <a:pt x="70" y="140"/>
                  </a:cubicBezTo>
                  <a:cubicBezTo>
                    <a:pt x="67" y="143"/>
                    <a:pt x="65" y="143"/>
                    <a:pt x="63" y="143"/>
                  </a:cubicBezTo>
                  <a:cubicBezTo>
                    <a:pt x="57" y="143"/>
                    <a:pt x="51" y="146"/>
                    <a:pt x="48" y="152"/>
                  </a:cubicBezTo>
                  <a:cubicBezTo>
                    <a:pt x="47" y="153"/>
                    <a:pt x="47" y="155"/>
                    <a:pt x="43" y="155"/>
                  </a:cubicBezTo>
                  <a:cubicBezTo>
                    <a:pt x="41" y="155"/>
                    <a:pt x="38" y="155"/>
                    <a:pt x="37" y="155"/>
                  </a:cubicBezTo>
                  <a:cubicBezTo>
                    <a:pt x="33" y="155"/>
                    <a:pt x="32" y="152"/>
                    <a:pt x="31" y="151"/>
                  </a:cubicBezTo>
                  <a:cubicBezTo>
                    <a:pt x="28" y="146"/>
                    <a:pt x="23" y="143"/>
                    <a:pt x="17" y="143"/>
                  </a:cubicBezTo>
                  <a:cubicBezTo>
                    <a:pt x="8" y="143"/>
                    <a:pt x="0" y="150"/>
                    <a:pt x="0" y="160"/>
                  </a:cubicBezTo>
                  <a:cubicBezTo>
                    <a:pt x="0" y="169"/>
                    <a:pt x="8" y="177"/>
                    <a:pt x="17" y="177"/>
                  </a:cubicBezTo>
                  <a:cubicBezTo>
                    <a:pt x="24" y="177"/>
                    <a:pt x="29" y="173"/>
                    <a:pt x="32" y="168"/>
                  </a:cubicBezTo>
                  <a:cubicBezTo>
                    <a:pt x="33" y="165"/>
                    <a:pt x="34" y="163"/>
                    <a:pt x="37" y="163"/>
                  </a:cubicBezTo>
                  <a:cubicBezTo>
                    <a:pt x="38" y="163"/>
                    <a:pt x="40" y="163"/>
                    <a:pt x="42" y="163"/>
                  </a:cubicBezTo>
                  <a:cubicBezTo>
                    <a:pt x="46" y="163"/>
                    <a:pt x="47" y="166"/>
                    <a:pt x="48" y="168"/>
                  </a:cubicBezTo>
                  <a:cubicBezTo>
                    <a:pt x="51" y="173"/>
                    <a:pt x="57" y="177"/>
                    <a:pt x="63" y="177"/>
                  </a:cubicBezTo>
                  <a:cubicBezTo>
                    <a:pt x="65" y="177"/>
                    <a:pt x="68" y="176"/>
                    <a:pt x="70" y="180"/>
                  </a:cubicBezTo>
                  <a:cubicBezTo>
                    <a:pt x="71" y="182"/>
                    <a:pt x="77" y="192"/>
                    <a:pt x="80" y="198"/>
                  </a:cubicBezTo>
                  <a:cubicBezTo>
                    <a:pt x="82" y="202"/>
                    <a:pt x="82" y="202"/>
                    <a:pt x="80" y="205"/>
                  </a:cubicBezTo>
                  <a:cubicBezTo>
                    <a:pt x="78" y="207"/>
                    <a:pt x="77" y="211"/>
                    <a:pt x="77" y="214"/>
                  </a:cubicBezTo>
                  <a:cubicBezTo>
                    <a:pt x="77" y="217"/>
                    <a:pt x="78" y="219"/>
                    <a:pt x="79" y="221"/>
                  </a:cubicBezTo>
                  <a:cubicBezTo>
                    <a:pt x="80" y="223"/>
                    <a:pt x="82" y="225"/>
                    <a:pt x="80" y="228"/>
                  </a:cubicBezTo>
                  <a:cubicBezTo>
                    <a:pt x="79" y="230"/>
                    <a:pt x="78" y="232"/>
                    <a:pt x="77" y="234"/>
                  </a:cubicBezTo>
                  <a:cubicBezTo>
                    <a:pt x="75" y="237"/>
                    <a:pt x="73" y="235"/>
                    <a:pt x="71" y="235"/>
                  </a:cubicBezTo>
                  <a:cubicBezTo>
                    <a:pt x="68" y="235"/>
                    <a:pt x="64" y="236"/>
                    <a:pt x="61" y="237"/>
                  </a:cubicBezTo>
                  <a:cubicBezTo>
                    <a:pt x="58" y="239"/>
                    <a:pt x="56" y="242"/>
                    <a:pt x="54" y="245"/>
                  </a:cubicBezTo>
                  <a:cubicBezTo>
                    <a:pt x="54" y="246"/>
                    <a:pt x="52" y="249"/>
                    <a:pt x="49" y="249"/>
                  </a:cubicBezTo>
                  <a:cubicBezTo>
                    <a:pt x="48" y="249"/>
                    <a:pt x="46" y="249"/>
                    <a:pt x="45" y="249"/>
                  </a:cubicBezTo>
                  <a:cubicBezTo>
                    <a:pt x="42" y="249"/>
                    <a:pt x="41" y="246"/>
                    <a:pt x="40" y="244"/>
                  </a:cubicBezTo>
                  <a:cubicBezTo>
                    <a:pt x="37" y="239"/>
                    <a:pt x="31" y="235"/>
                    <a:pt x="25" y="235"/>
                  </a:cubicBezTo>
                  <a:cubicBezTo>
                    <a:pt x="15" y="235"/>
                    <a:pt x="8" y="243"/>
                    <a:pt x="8" y="252"/>
                  </a:cubicBezTo>
                  <a:cubicBezTo>
                    <a:pt x="8" y="261"/>
                    <a:pt x="15" y="269"/>
                    <a:pt x="25" y="269"/>
                  </a:cubicBezTo>
                  <a:cubicBezTo>
                    <a:pt x="31" y="269"/>
                    <a:pt x="36" y="266"/>
                    <a:pt x="39" y="261"/>
                  </a:cubicBezTo>
                  <a:cubicBezTo>
                    <a:pt x="41" y="258"/>
                    <a:pt x="43" y="257"/>
                    <a:pt x="45" y="257"/>
                  </a:cubicBezTo>
                  <a:cubicBezTo>
                    <a:pt x="46" y="257"/>
                    <a:pt x="48" y="257"/>
                    <a:pt x="49" y="257"/>
                  </a:cubicBezTo>
                  <a:cubicBezTo>
                    <a:pt x="52" y="257"/>
                    <a:pt x="54" y="259"/>
                    <a:pt x="55" y="261"/>
                  </a:cubicBezTo>
                  <a:cubicBezTo>
                    <a:pt x="58" y="266"/>
                    <a:pt x="63" y="269"/>
                    <a:pt x="69" y="269"/>
                  </a:cubicBezTo>
                  <a:cubicBezTo>
                    <a:pt x="72" y="269"/>
                    <a:pt x="73" y="269"/>
                    <a:pt x="75" y="272"/>
                  </a:cubicBezTo>
                  <a:cubicBezTo>
                    <a:pt x="76" y="274"/>
                    <a:pt x="76" y="274"/>
                    <a:pt x="76" y="274"/>
                  </a:cubicBezTo>
                  <a:cubicBezTo>
                    <a:pt x="77" y="277"/>
                    <a:pt x="76" y="278"/>
                    <a:pt x="74" y="282"/>
                  </a:cubicBezTo>
                  <a:cubicBezTo>
                    <a:pt x="69" y="290"/>
                    <a:pt x="72" y="300"/>
                    <a:pt x="80" y="305"/>
                  </a:cubicBezTo>
                  <a:cubicBezTo>
                    <a:pt x="88" y="309"/>
                    <a:pt x="99" y="307"/>
                    <a:pt x="103" y="299"/>
                  </a:cubicBezTo>
                  <a:cubicBezTo>
                    <a:pt x="108" y="291"/>
                    <a:pt x="105" y="280"/>
                    <a:pt x="97" y="276"/>
                  </a:cubicBezTo>
                  <a:cubicBezTo>
                    <a:pt x="95" y="274"/>
                    <a:pt x="92" y="273"/>
                    <a:pt x="89" y="273"/>
                  </a:cubicBezTo>
                  <a:cubicBezTo>
                    <a:pt x="86" y="273"/>
                    <a:pt x="84" y="273"/>
                    <a:pt x="83" y="271"/>
                  </a:cubicBezTo>
                  <a:cubicBezTo>
                    <a:pt x="82" y="268"/>
                    <a:pt x="82" y="268"/>
                    <a:pt x="82" y="268"/>
                  </a:cubicBezTo>
                  <a:cubicBezTo>
                    <a:pt x="80" y="266"/>
                    <a:pt x="80" y="266"/>
                    <a:pt x="83" y="262"/>
                  </a:cubicBezTo>
                  <a:cubicBezTo>
                    <a:pt x="87" y="257"/>
                    <a:pt x="88" y="250"/>
                    <a:pt x="84" y="244"/>
                  </a:cubicBezTo>
                  <a:cubicBezTo>
                    <a:pt x="83" y="242"/>
                    <a:pt x="82" y="240"/>
                    <a:pt x="83" y="238"/>
                  </a:cubicBezTo>
                  <a:cubicBezTo>
                    <a:pt x="84" y="236"/>
                    <a:pt x="86" y="234"/>
                    <a:pt x="87" y="232"/>
                  </a:cubicBezTo>
                  <a:cubicBezTo>
                    <a:pt x="88" y="230"/>
                    <a:pt x="90" y="231"/>
                    <a:pt x="94" y="231"/>
                  </a:cubicBezTo>
                  <a:cubicBezTo>
                    <a:pt x="101" y="231"/>
                    <a:pt x="107" y="227"/>
                    <a:pt x="109" y="221"/>
                  </a:cubicBezTo>
                  <a:cubicBezTo>
                    <a:pt x="110" y="220"/>
                    <a:pt x="110" y="218"/>
                    <a:pt x="113" y="218"/>
                  </a:cubicBezTo>
                  <a:cubicBezTo>
                    <a:pt x="116" y="218"/>
                    <a:pt x="132" y="218"/>
                    <a:pt x="138" y="218"/>
                  </a:cubicBezTo>
                  <a:cubicBezTo>
                    <a:pt x="140" y="218"/>
                    <a:pt x="142" y="220"/>
                    <a:pt x="142" y="221"/>
                  </a:cubicBezTo>
                  <a:cubicBezTo>
                    <a:pt x="145" y="227"/>
                    <a:pt x="151" y="231"/>
                    <a:pt x="157" y="231"/>
                  </a:cubicBezTo>
                  <a:cubicBezTo>
                    <a:pt x="158" y="231"/>
                    <a:pt x="161" y="230"/>
                    <a:pt x="162" y="233"/>
                  </a:cubicBezTo>
                  <a:cubicBezTo>
                    <a:pt x="162" y="234"/>
                    <a:pt x="164" y="236"/>
                    <a:pt x="165" y="238"/>
                  </a:cubicBezTo>
                  <a:cubicBezTo>
                    <a:pt x="166" y="241"/>
                    <a:pt x="165" y="243"/>
                    <a:pt x="164" y="245"/>
                  </a:cubicBezTo>
                  <a:cubicBezTo>
                    <a:pt x="162" y="247"/>
                    <a:pt x="161" y="251"/>
                    <a:pt x="161" y="254"/>
                  </a:cubicBezTo>
                  <a:cubicBezTo>
                    <a:pt x="161" y="264"/>
                    <a:pt x="169" y="271"/>
                    <a:pt x="178" y="271"/>
                  </a:cubicBezTo>
                  <a:cubicBezTo>
                    <a:pt x="186" y="271"/>
                    <a:pt x="192" y="267"/>
                    <a:pt x="194" y="260"/>
                  </a:cubicBezTo>
                  <a:cubicBezTo>
                    <a:pt x="195" y="259"/>
                    <a:pt x="195" y="257"/>
                    <a:pt x="198" y="257"/>
                  </a:cubicBezTo>
                  <a:cubicBezTo>
                    <a:pt x="200" y="257"/>
                    <a:pt x="202" y="257"/>
                    <a:pt x="205" y="257"/>
                  </a:cubicBezTo>
                  <a:cubicBezTo>
                    <a:pt x="206" y="257"/>
                    <a:pt x="208" y="259"/>
                    <a:pt x="208" y="260"/>
                  </a:cubicBezTo>
                  <a:cubicBezTo>
                    <a:pt x="211" y="266"/>
                    <a:pt x="217" y="271"/>
                    <a:pt x="225" y="271"/>
                  </a:cubicBezTo>
                  <a:cubicBezTo>
                    <a:pt x="234" y="271"/>
                    <a:pt x="241" y="264"/>
                    <a:pt x="241" y="254"/>
                  </a:cubicBezTo>
                  <a:cubicBezTo>
                    <a:pt x="241" y="245"/>
                    <a:pt x="234" y="237"/>
                    <a:pt x="225" y="237"/>
                  </a:cubicBezTo>
                  <a:cubicBezTo>
                    <a:pt x="218" y="237"/>
                    <a:pt x="213" y="241"/>
                    <a:pt x="210" y="246"/>
                  </a:cubicBezTo>
                  <a:cubicBezTo>
                    <a:pt x="208" y="248"/>
                    <a:pt x="208" y="249"/>
                    <a:pt x="205" y="249"/>
                  </a:cubicBezTo>
                  <a:cubicBezTo>
                    <a:pt x="203" y="249"/>
                    <a:pt x="200" y="249"/>
                    <a:pt x="198" y="249"/>
                  </a:cubicBezTo>
                  <a:cubicBezTo>
                    <a:pt x="194" y="249"/>
                    <a:pt x="193" y="247"/>
                    <a:pt x="193" y="246"/>
                  </a:cubicBezTo>
                  <a:cubicBezTo>
                    <a:pt x="190" y="241"/>
                    <a:pt x="184" y="237"/>
                    <a:pt x="178" y="237"/>
                  </a:cubicBezTo>
                  <a:cubicBezTo>
                    <a:pt x="174" y="237"/>
                    <a:pt x="174" y="238"/>
                    <a:pt x="172" y="235"/>
                  </a:cubicBezTo>
                  <a:cubicBezTo>
                    <a:pt x="171" y="234"/>
                    <a:pt x="170" y="232"/>
                    <a:pt x="169" y="230"/>
                  </a:cubicBezTo>
                  <a:cubicBezTo>
                    <a:pt x="168" y="228"/>
                    <a:pt x="170" y="226"/>
                    <a:pt x="170" y="225"/>
                  </a:cubicBezTo>
                  <a:cubicBezTo>
                    <a:pt x="173" y="222"/>
                    <a:pt x="174" y="218"/>
                    <a:pt x="174" y="214"/>
                  </a:cubicBezTo>
                  <a:cubicBezTo>
                    <a:pt x="174" y="210"/>
                    <a:pt x="173" y="207"/>
                    <a:pt x="171" y="204"/>
                  </a:cubicBezTo>
                  <a:cubicBezTo>
                    <a:pt x="170" y="203"/>
                    <a:pt x="168" y="202"/>
                    <a:pt x="170" y="198"/>
                  </a:cubicBezTo>
                  <a:cubicBezTo>
                    <a:pt x="172" y="196"/>
                    <a:pt x="179" y="184"/>
                    <a:pt x="182" y="179"/>
                  </a:cubicBezTo>
                  <a:cubicBezTo>
                    <a:pt x="183" y="177"/>
                    <a:pt x="185" y="177"/>
                    <a:pt x="188" y="177"/>
                  </a:cubicBezTo>
                  <a:cubicBezTo>
                    <a:pt x="195" y="177"/>
                    <a:pt x="201" y="173"/>
                    <a:pt x="204" y="167"/>
                  </a:cubicBezTo>
                  <a:cubicBezTo>
                    <a:pt x="204" y="166"/>
                    <a:pt x="205" y="163"/>
                    <a:pt x="208" y="163"/>
                  </a:cubicBezTo>
                  <a:cubicBezTo>
                    <a:pt x="209" y="163"/>
                    <a:pt x="212" y="163"/>
                    <a:pt x="214" y="163"/>
                  </a:cubicBezTo>
                  <a:cubicBezTo>
                    <a:pt x="217" y="163"/>
                    <a:pt x="218" y="165"/>
                    <a:pt x="219" y="167"/>
                  </a:cubicBezTo>
                  <a:cubicBezTo>
                    <a:pt x="222" y="173"/>
                    <a:pt x="227" y="177"/>
                    <a:pt x="234" y="177"/>
                  </a:cubicBezTo>
                  <a:cubicBezTo>
                    <a:pt x="236" y="177"/>
                    <a:pt x="239" y="175"/>
                    <a:pt x="241" y="179"/>
                  </a:cubicBezTo>
                  <a:cubicBezTo>
                    <a:pt x="243" y="181"/>
                    <a:pt x="246" y="187"/>
                    <a:pt x="248" y="191"/>
                  </a:cubicBezTo>
                  <a:cubicBezTo>
                    <a:pt x="249" y="193"/>
                    <a:pt x="249" y="194"/>
                    <a:pt x="247" y="196"/>
                  </a:cubicBezTo>
                  <a:cubicBezTo>
                    <a:pt x="244" y="199"/>
                    <a:pt x="243" y="203"/>
                    <a:pt x="243" y="207"/>
                  </a:cubicBezTo>
                  <a:cubicBezTo>
                    <a:pt x="243" y="216"/>
                    <a:pt x="250" y="224"/>
                    <a:pt x="260" y="224"/>
                  </a:cubicBezTo>
                  <a:cubicBezTo>
                    <a:pt x="269" y="224"/>
                    <a:pt x="277" y="216"/>
                    <a:pt x="277" y="207"/>
                  </a:cubicBezTo>
                  <a:cubicBezTo>
                    <a:pt x="277" y="198"/>
                    <a:pt x="269" y="190"/>
                    <a:pt x="260" y="190"/>
                  </a:cubicBezTo>
                  <a:close/>
                  <a:moveTo>
                    <a:pt x="175" y="175"/>
                  </a:moveTo>
                  <a:cubicBezTo>
                    <a:pt x="174" y="176"/>
                    <a:pt x="167" y="188"/>
                    <a:pt x="164" y="194"/>
                  </a:cubicBezTo>
                  <a:cubicBezTo>
                    <a:pt x="162" y="198"/>
                    <a:pt x="160" y="197"/>
                    <a:pt x="157" y="197"/>
                  </a:cubicBezTo>
                  <a:cubicBezTo>
                    <a:pt x="151" y="197"/>
                    <a:pt x="145" y="201"/>
                    <a:pt x="142" y="206"/>
                  </a:cubicBezTo>
                  <a:cubicBezTo>
                    <a:pt x="142" y="208"/>
                    <a:pt x="141" y="210"/>
                    <a:pt x="138" y="210"/>
                  </a:cubicBezTo>
                  <a:cubicBezTo>
                    <a:pt x="136" y="210"/>
                    <a:pt x="120" y="210"/>
                    <a:pt x="114" y="210"/>
                  </a:cubicBezTo>
                  <a:cubicBezTo>
                    <a:pt x="111" y="210"/>
                    <a:pt x="110" y="208"/>
                    <a:pt x="109" y="207"/>
                  </a:cubicBezTo>
                  <a:cubicBezTo>
                    <a:pt x="107" y="201"/>
                    <a:pt x="101" y="197"/>
                    <a:pt x="94" y="197"/>
                  </a:cubicBezTo>
                  <a:cubicBezTo>
                    <a:pt x="93" y="197"/>
                    <a:pt x="89" y="198"/>
                    <a:pt x="87" y="194"/>
                  </a:cubicBezTo>
                  <a:cubicBezTo>
                    <a:pt x="85" y="190"/>
                    <a:pt x="77" y="176"/>
                    <a:pt x="77" y="176"/>
                  </a:cubicBezTo>
                  <a:cubicBezTo>
                    <a:pt x="75" y="173"/>
                    <a:pt x="76" y="172"/>
                    <a:pt x="77" y="169"/>
                  </a:cubicBezTo>
                  <a:cubicBezTo>
                    <a:pt x="79" y="166"/>
                    <a:pt x="80" y="163"/>
                    <a:pt x="80" y="160"/>
                  </a:cubicBezTo>
                  <a:cubicBezTo>
                    <a:pt x="80" y="156"/>
                    <a:pt x="79" y="153"/>
                    <a:pt x="77" y="150"/>
                  </a:cubicBezTo>
                  <a:cubicBezTo>
                    <a:pt x="75" y="148"/>
                    <a:pt x="75" y="146"/>
                    <a:pt x="76" y="144"/>
                  </a:cubicBezTo>
                  <a:cubicBezTo>
                    <a:pt x="80" y="138"/>
                    <a:pt x="86" y="127"/>
                    <a:pt x="87" y="125"/>
                  </a:cubicBezTo>
                  <a:cubicBezTo>
                    <a:pt x="89" y="122"/>
                    <a:pt x="93" y="122"/>
                    <a:pt x="94" y="122"/>
                  </a:cubicBezTo>
                  <a:cubicBezTo>
                    <a:pt x="101" y="122"/>
                    <a:pt x="106" y="118"/>
                    <a:pt x="109" y="113"/>
                  </a:cubicBezTo>
                  <a:cubicBezTo>
                    <a:pt x="110" y="112"/>
                    <a:pt x="111" y="109"/>
                    <a:pt x="115" y="109"/>
                  </a:cubicBezTo>
                  <a:cubicBezTo>
                    <a:pt x="118" y="109"/>
                    <a:pt x="131" y="109"/>
                    <a:pt x="138" y="109"/>
                  </a:cubicBezTo>
                  <a:cubicBezTo>
                    <a:pt x="140" y="109"/>
                    <a:pt x="142" y="111"/>
                    <a:pt x="142" y="112"/>
                  </a:cubicBezTo>
                  <a:cubicBezTo>
                    <a:pt x="145" y="118"/>
                    <a:pt x="151" y="122"/>
                    <a:pt x="157" y="122"/>
                  </a:cubicBezTo>
                  <a:cubicBezTo>
                    <a:pt x="159" y="122"/>
                    <a:pt x="162" y="122"/>
                    <a:pt x="164" y="124"/>
                  </a:cubicBezTo>
                  <a:cubicBezTo>
                    <a:pt x="165" y="127"/>
                    <a:pt x="172" y="139"/>
                    <a:pt x="175" y="144"/>
                  </a:cubicBezTo>
                  <a:cubicBezTo>
                    <a:pt x="176" y="146"/>
                    <a:pt x="175" y="149"/>
                    <a:pt x="175" y="150"/>
                  </a:cubicBezTo>
                  <a:cubicBezTo>
                    <a:pt x="173" y="152"/>
                    <a:pt x="171" y="156"/>
                    <a:pt x="171" y="160"/>
                  </a:cubicBezTo>
                  <a:cubicBezTo>
                    <a:pt x="171" y="163"/>
                    <a:pt x="172" y="166"/>
                    <a:pt x="174" y="169"/>
                  </a:cubicBezTo>
                  <a:cubicBezTo>
                    <a:pt x="175" y="170"/>
                    <a:pt x="176" y="173"/>
                    <a:pt x="175" y="175"/>
                  </a:cubicBezTo>
                  <a:close/>
                </a:path>
              </a:pathLst>
            </a:custGeom>
            <a:grpFill/>
            <a:ln w="9525">
              <a:noFill/>
              <a:round/>
            </a:ln>
          </p:spPr>
          <p:txBody>
            <a:bodyPr vert="horz" wrap="square" lIns="91440" tIns="45720" rIns="91440" bIns="45720" numCol="1" anchor="t" anchorCtr="0" compatLnSpc="1"/>
            <a:lstStyle/>
            <a:p>
              <a:endParaRPr lang="en-US"/>
            </a:p>
          </p:txBody>
        </p:sp>
        <p:sp>
          <p:nvSpPr>
            <p:cNvPr id="208" name="Oval 102"/>
            <p:cNvSpPr>
              <a:spLocks noChangeArrowheads="1"/>
            </p:cNvSpPr>
            <p:nvPr/>
          </p:nvSpPr>
          <p:spPr bwMode="auto">
            <a:xfrm>
              <a:off x="6684963" y="3095625"/>
              <a:ext cx="74613" cy="71438"/>
            </a:xfrm>
            <a:prstGeom prst="ellipse">
              <a:avLst/>
            </a:prstGeom>
            <a:grpFill/>
            <a:ln w="9525">
              <a:noFill/>
              <a:round/>
            </a:ln>
          </p:spPr>
          <p:txBody>
            <a:bodyPr vert="horz" wrap="square" lIns="91440" tIns="45720" rIns="91440" bIns="45720" numCol="1" anchor="t" anchorCtr="0" compatLnSpc="1"/>
            <a:lstStyle/>
            <a:p>
              <a:endParaRPr lang="en-US"/>
            </a:p>
          </p:txBody>
        </p:sp>
        <p:sp>
          <p:nvSpPr>
            <p:cNvPr id="209" name="Oval 103"/>
            <p:cNvSpPr>
              <a:spLocks noChangeArrowheads="1"/>
            </p:cNvSpPr>
            <p:nvPr/>
          </p:nvSpPr>
          <p:spPr bwMode="auto">
            <a:xfrm>
              <a:off x="6932613" y="3533775"/>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210" name="Freeform 104"/>
            <p:cNvSpPr/>
            <p:nvPr/>
          </p:nvSpPr>
          <p:spPr bwMode="auto">
            <a:xfrm>
              <a:off x="6937375" y="2974975"/>
              <a:ext cx="82550" cy="82550"/>
            </a:xfrm>
            <a:custGeom>
              <a:avLst/>
              <a:gdLst/>
              <a:ahLst/>
              <a:cxnLst>
                <a:cxn ang="0">
                  <a:pos x="20" y="25"/>
                </a:cxn>
                <a:cxn ang="0">
                  <a:pos x="3" y="21"/>
                </a:cxn>
                <a:cxn ang="0">
                  <a:pos x="8" y="4"/>
                </a:cxn>
                <a:cxn ang="0">
                  <a:pos x="24" y="8"/>
                </a:cxn>
                <a:cxn ang="0">
                  <a:pos x="20" y="25"/>
                </a:cxn>
              </a:cxnLst>
              <a:rect l="0" t="0" r="r" b="b"/>
              <a:pathLst>
                <a:path w="28" h="28">
                  <a:moveTo>
                    <a:pt x="20" y="25"/>
                  </a:moveTo>
                  <a:cubicBezTo>
                    <a:pt x="14" y="28"/>
                    <a:pt x="7" y="26"/>
                    <a:pt x="3" y="21"/>
                  </a:cubicBezTo>
                  <a:cubicBezTo>
                    <a:pt x="0" y="15"/>
                    <a:pt x="2" y="7"/>
                    <a:pt x="8" y="4"/>
                  </a:cubicBezTo>
                  <a:cubicBezTo>
                    <a:pt x="14" y="0"/>
                    <a:pt x="21" y="2"/>
                    <a:pt x="24" y="8"/>
                  </a:cubicBezTo>
                  <a:cubicBezTo>
                    <a:pt x="28" y="14"/>
                    <a:pt x="26" y="22"/>
                    <a:pt x="20" y="25"/>
                  </a:cubicBezTo>
                  <a:close/>
                </a:path>
              </a:pathLst>
            </a:custGeom>
            <a:grpFill/>
            <a:ln w="9525">
              <a:noFill/>
              <a:round/>
            </a:ln>
          </p:spPr>
          <p:txBody>
            <a:bodyPr vert="horz" wrap="square" lIns="91440" tIns="45720" rIns="91440" bIns="45720" numCol="1" anchor="t" anchorCtr="0" compatLnSpc="1"/>
            <a:lstStyle/>
            <a:p>
              <a:endParaRPr lang="en-US"/>
            </a:p>
          </p:txBody>
        </p:sp>
        <p:sp>
          <p:nvSpPr>
            <p:cNvPr id="211" name="Oval 105"/>
            <p:cNvSpPr>
              <a:spLocks noChangeArrowheads="1"/>
            </p:cNvSpPr>
            <p:nvPr/>
          </p:nvSpPr>
          <p:spPr bwMode="auto">
            <a:xfrm>
              <a:off x="6624638" y="2974975"/>
              <a:ext cx="69850" cy="74613"/>
            </a:xfrm>
            <a:prstGeom prst="ellipse">
              <a:avLst/>
            </a:prstGeom>
            <a:grpFill/>
            <a:ln w="9525">
              <a:noFill/>
              <a:round/>
            </a:ln>
          </p:spPr>
          <p:txBody>
            <a:bodyPr vert="horz" wrap="square" lIns="91440" tIns="45720" rIns="91440" bIns="45720" numCol="1" anchor="t" anchorCtr="0" compatLnSpc="1"/>
            <a:lstStyle/>
            <a:p>
              <a:endParaRPr lang="en-US"/>
            </a:p>
          </p:txBody>
        </p:sp>
        <p:sp>
          <p:nvSpPr>
            <p:cNvPr id="212" name="Freeform 106"/>
            <p:cNvSpPr/>
            <p:nvPr/>
          </p:nvSpPr>
          <p:spPr bwMode="auto">
            <a:xfrm>
              <a:off x="6608763" y="3522663"/>
              <a:ext cx="82550" cy="80963"/>
            </a:xfrm>
            <a:custGeom>
              <a:avLst/>
              <a:gdLst/>
              <a:ahLst/>
              <a:cxnLst>
                <a:cxn ang="0">
                  <a:pos x="8" y="3"/>
                </a:cxn>
                <a:cxn ang="0">
                  <a:pos x="24" y="8"/>
                </a:cxn>
                <a:cxn ang="0">
                  <a:pos x="20" y="25"/>
                </a:cxn>
                <a:cxn ang="0">
                  <a:pos x="3" y="20"/>
                </a:cxn>
                <a:cxn ang="0">
                  <a:pos x="8" y="3"/>
                </a:cxn>
              </a:cxnLst>
              <a:rect l="0" t="0" r="r" b="b"/>
              <a:pathLst>
                <a:path w="28" h="28">
                  <a:moveTo>
                    <a:pt x="8" y="3"/>
                  </a:moveTo>
                  <a:cubicBezTo>
                    <a:pt x="14" y="0"/>
                    <a:pt x="21" y="2"/>
                    <a:pt x="24" y="8"/>
                  </a:cubicBezTo>
                  <a:cubicBezTo>
                    <a:pt x="28" y="14"/>
                    <a:pt x="26" y="21"/>
                    <a:pt x="20" y="25"/>
                  </a:cubicBezTo>
                  <a:cubicBezTo>
                    <a:pt x="14" y="28"/>
                    <a:pt x="7" y="26"/>
                    <a:pt x="3" y="20"/>
                  </a:cubicBezTo>
                  <a:cubicBezTo>
                    <a:pt x="0" y="14"/>
                    <a:pt x="2" y="7"/>
                    <a:pt x="8" y="3"/>
                  </a:cubicBezTo>
                  <a:close/>
                </a:path>
              </a:pathLst>
            </a:custGeom>
            <a:grpFill/>
            <a:ln w="9525">
              <a:noFill/>
              <a:round/>
            </a:ln>
          </p:spPr>
          <p:txBody>
            <a:bodyPr vert="horz" wrap="square" lIns="91440" tIns="45720" rIns="91440" bIns="45720" numCol="1" anchor="t" anchorCtr="0" compatLnSpc="1"/>
            <a:lstStyle/>
            <a:p>
              <a:endParaRPr lang="en-US"/>
            </a:p>
          </p:txBody>
        </p:sp>
        <p:sp>
          <p:nvSpPr>
            <p:cNvPr id="213" name="Oval 107"/>
            <p:cNvSpPr>
              <a:spLocks noChangeArrowheads="1"/>
            </p:cNvSpPr>
            <p:nvPr/>
          </p:nvSpPr>
          <p:spPr bwMode="auto">
            <a:xfrm>
              <a:off x="6684963" y="3416300"/>
              <a:ext cx="74613" cy="69850"/>
            </a:xfrm>
            <a:prstGeom prst="ellipse">
              <a:avLst/>
            </a:prstGeom>
            <a:grpFill/>
            <a:ln w="9525">
              <a:noFill/>
              <a:round/>
            </a:ln>
          </p:spPr>
          <p:txBody>
            <a:bodyPr vert="horz" wrap="square" lIns="91440" tIns="45720" rIns="91440" bIns="45720" numCol="1" anchor="t" anchorCtr="0" compatLnSpc="1"/>
            <a:lstStyle/>
            <a:p>
              <a:endParaRPr lang="en-US"/>
            </a:p>
          </p:txBody>
        </p:sp>
        <p:sp>
          <p:nvSpPr>
            <p:cNvPr id="214" name="Oval 108"/>
            <p:cNvSpPr>
              <a:spLocks noChangeArrowheads="1"/>
            </p:cNvSpPr>
            <p:nvPr/>
          </p:nvSpPr>
          <p:spPr bwMode="auto">
            <a:xfrm>
              <a:off x="6870700" y="3095625"/>
              <a:ext cx="73025" cy="71438"/>
            </a:xfrm>
            <a:prstGeom prst="ellipse">
              <a:avLst/>
            </a:prstGeom>
            <a:grpFill/>
            <a:ln w="9525">
              <a:noFill/>
              <a:round/>
            </a:ln>
          </p:spPr>
          <p:txBody>
            <a:bodyPr vert="horz" wrap="square" lIns="91440" tIns="45720" rIns="91440" bIns="45720" numCol="1" anchor="t" anchorCtr="0" compatLnSpc="1"/>
            <a:lstStyle/>
            <a:p>
              <a:endParaRPr lang="en-US"/>
            </a:p>
          </p:txBody>
        </p:sp>
        <p:sp>
          <p:nvSpPr>
            <p:cNvPr id="215" name="Oval 109"/>
            <p:cNvSpPr>
              <a:spLocks noChangeArrowheads="1"/>
            </p:cNvSpPr>
            <p:nvPr/>
          </p:nvSpPr>
          <p:spPr bwMode="auto">
            <a:xfrm>
              <a:off x="6870700" y="3416300"/>
              <a:ext cx="73025" cy="69850"/>
            </a:xfrm>
            <a:prstGeom prst="ellipse">
              <a:avLst/>
            </a:prstGeom>
            <a:grpFill/>
            <a:ln w="9525">
              <a:noFill/>
              <a:round/>
            </a:ln>
          </p:spPr>
          <p:txBody>
            <a:bodyPr vert="horz" wrap="square" lIns="91440" tIns="45720" rIns="91440" bIns="45720" numCol="1" anchor="t" anchorCtr="0" compatLnSpc="1"/>
            <a:lstStyle/>
            <a:p>
              <a:endParaRPr lang="en-US"/>
            </a:p>
          </p:txBody>
        </p:sp>
        <p:sp>
          <p:nvSpPr>
            <p:cNvPr id="216" name="Oval 110"/>
            <p:cNvSpPr>
              <a:spLocks noChangeArrowheads="1"/>
            </p:cNvSpPr>
            <p:nvPr/>
          </p:nvSpPr>
          <p:spPr bwMode="auto">
            <a:xfrm>
              <a:off x="6594475" y="3254375"/>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217" name="Oval 111"/>
            <p:cNvSpPr>
              <a:spLocks noChangeArrowheads="1"/>
            </p:cNvSpPr>
            <p:nvPr/>
          </p:nvSpPr>
          <p:spPr bwMode="auto">
            <a:xfrm>
              <a:off x="6459538" y="3254375"/>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218" name="Oval 112"/>
            <p:cNvSpPr>
              <a:spLocks noChangeArrowheads="1"/>
            </p:cNvSpPr>
            <p:nvPr/>
          </p:nvSpPr>
          <p:spPr bwMode="auto">
            <a:xfrm>
              <a:off x="6480175" y="3527425"/>
              <a:ext cx="73025" cy="71438"/>
            </a:xfrm>
            <a:prstGeom prst="ellipse">
              <a:avLst/>
            </a:prstGeom>
            <a:grpFill/>
            <a:ln w="9525">
              <a:noFill/>
              <a:round/>
            </a:ln>
          </p:spPr>
          <p:txBody>
            <a:bodyPr vert="horz" wrap="square" lIns="91440" tIns="45720" rIns="91440" bIns="45720" numCol="1" anchor="t" anchorCtr="0" compatLnSpc="1"/>
            <a:lstStyle/>
            <a:p>
              <a:endParaRPr lang="en-US"/>
            </a:p>
          </p:txBody>
        </p:sp>
        <p:sp>
          <p:nvSpPr>
            <p:cNvPr id="219" name="Oval 113"/>
            <p:cNvSpPr>
              <a:spLocks noChangeArrowheads="1"/>
            </p:cNvSpPr>
            <p:nvPr/>
          </p:nvSpPr>
          <p:spPr bwMode="auto">
            <a:xfrm>
              <a:off x="6961188" y="3254375"/>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220" name="Oval 114"/>
            <p:cNvSpPr>
              <a:spLocks noChangeArrowheads="1"/>
            </p:cNvSpPr>
            <p:nvPr/>
          </p:nvSpPr>
          <p:spPr bwMode="auto">
            <a:xfrm>
              <a:off x="7096125" y="3254375"/>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221" name="Oval 115"/>
            <p:cNvSpPr>
              <a:spLocks noChangeArrowheads="1"/>
            </p:cNvSpPr>
            <p:nvPr/>
          </p:nvSpPr>
          <p:spPr bwMode="auto">
            <a:xfrm>
              <a:off x="7172325" y="3395663"/>
              <a:ext cx="71438" cy="69850"/>
            </a:xfrm>
            <a:prstGeom prst="ellipse">
              <a:avLst/>
            </a:prstGeom>
            <a:grpFill/>
            <a:ln w="9525">
              <a:noFill/>
              <a:round/>
            </a:ln>
          </p:spPr>
          <p:txBody>
            <a:bodyPr vert="horz" wrap="square" lIns="91440" tIns="45720" rIns="91440" bIns="45720" numCol="1" anchor="t" anchorCtr="0" compatLnSpc="1"/>
            <a:lstStyle/>
            <a:p>
              <a:endParaRPr lang="en-US"/>
            </a:p>
          </p:txBody>
        </p:sp>
        <p:sp>
          <p:nvSpPr>
            <p:cNvPr id="222" name="Oval 116"/>
            <p:cNvSpPr>
              <a:spLocks noChangeArrowheads="1"/>
            </p:cNvSpPr>
            <p:nvPr/>
          </p:nvSpPr>
          <p:spPr bwMode="auto">
            <a:xfrm>
              <a:off x="7172325" y="3116263"/>
              <a:ext cx="71438"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223" name="Freeform 117"/>
            <p:cNvSpPr/>
            <p:nvPr/>
          </p:nvSpPr>
          <p:spPr bwMode="auto">
            <a:xfrm>
              <a:off x="6697663" y="2836863"/>
              <a:ext cx="82550" cy="85725"/>
            </a:xfrm>
            <a:custGeom>
              <a:avLst/>
              <a:gdLst/>
              <a:ahLst/>
              <a:cxnLst>
                <a:cxn ang="0">
                  <a:pos x="8" y="4"/>
                </a:cxn>
                <a:cxn ang="0">
                  <a:pos x="25" y="8"/>
                </a:cxn>
                <a:cxn ang="0">
                  <a:pos x="20" y="25"/>
                </a:cxn>
                <a:cxn ang="0">
                  <a:pos x="3" y="21"/>
                </a:cxn>
                <a:cxn ang="0">
                  <a:pos x="8" y="4"/>
                </a:cxn>
              </a:cxnLst>
              <a:rect l="0" t="0" r="r" b="b"/>
              <a:pathLst>
                <a:path w="28" h="29">
                  <a:moveTo>
                    <a:pt x="8" y="4"/>
                  </a:moveTo>
                  <a:cubicBezTo>
                    <a:pt x="14" y="0"/>
                    <a:pt x="21" y="2"/>
                    <a:pt x="25" y="8"/>
                  </a:cubicBezTo>
                  <a:cubicBezTo>
                    <a:pt x="28" y="14"/>
                    <a:pt x="26" y="22"/>
                    <a:pt x="20" y="25"/>
                  </a:cubicBezTo>
                  <a:cubicBezTo>
                    <a:pt x="14" y="29"/>
                    <a:pt x="7" y="27"/>
                    <a:pt x="3" y="21"/>
                  </a:cubicBezTo>
                  <a:cubicBezTo>
                    <a:pt x="0" y="15"/>
                    <a:pt x="2" y="7"/>
                    <a:pt x="8" y="4"/>
                  </a:cubicBezTo>
                  <a:close/>
                </a:path>
              </a:pathLst>
            </a:custGeom>
            <a:grpFill/>
            <a:ln w="9525">
              <a:noFill/>
              <a:round/>
            </a:ln>
          </p:spPr>
          <p:txBody>
            <a:bodyPr vert="horz" wrap="square" lIns="91440" tIns="45720" rIns="91440" bIns="45720" numCol="1" anchor="t" anchorCtr="0" compatLnSpc="1"/>
            <a:lstStyle/>
            <a:p>
              <a:endParaRPr lang="en-US"/>
            </a:p>
          </p:txBody>
        </p:sp>
        <p:sp>
          <p:nvSpPr>
            <p:cNvPr id="224" name="Oval 118"/>
            <p:cNvSpPr>
              <a:spLocks noChangeArrowheads="1"/>
            </p:cNvSpPr>
            <p:nvPr/>
          </p:nvSpPr>
          <p:spPr bwMode="auto">
            <a:xfrm>
              <a:off x="6480175" y="2973388"/>
              <a:ext cx="73025" cy="69850"/>
            </a:xfrm>
            <a:prstGeom prst="ellipse">
              <a:avLst/>
            </a:prstGeom>
            <a:grpFill/>
            <a:ln w="9525">
              <a:noFill/>
              <a:round/>
            </a:ln>
          </p:spPr>
          <p:txBody>
            <a:bodyPr vert="horz" wrap="square" lIns="91440" tIns="45720" rIns="91440" bIns="45720" numCol="1" anchor="t" anchorCtr="0" compatLnSpc="1"/>
            <a:lstStyle/>
            <a:p>
              <a:endParaRPr lang="en-US"/>
            </a:p>
          </p:txBody>
        </p:sp>
        <p:sp>
          <p:nvSpPr>
            <p:cNvPr id="225" name="Freeform 119"/>
            <p:cNvSpPr/>
            <p:nvPr/>
          </p:nvSpPr>
          <p:spPr bwMode="auto">
            <a:xfrm>
              <a:off x="6664325" y="3633788"/>
              <a:ext cx="82550" cy="82550"/>
            </a:xfrm>
            <a:custGeom>
              <a:avLst/>
              <a:gdLst/>
              <a:ahLst/>
              <a:cxnLst>
                <a:cxn ang="0">
                  <a:pos x="20" y="4"/>
                </a:cxn>
                <a:cxn ang="0">
                  <a:pos x="3" y="8"/>
                </a:cxn>
                <a:cxn ang="0">
                  <a:pos x="8" y="25"/>
                </a:cxn>
                <a:cxn ang="0">
                  <a:pos x="24" y="20"/>
                </a:cxn>
                <a:cxn ang="0">
                  <a:pos x="20" y="4"/>
                </a:cxn>
              </a:cxnLst>
              <a:rect l="0" t="0" r="r" b="b"/>
              <a:pathLst>
                <a:path w="28" h="28">
                  <a:moveTo>
                    <a:pt x="20" y="4"/>
                  </a:moveTo>
                  <a:cubicBezTo>
                    <a:pt x="14" y="0"/>
                    <a:pt x="7" y="2"/>
                    <a:pt x="3" y="8"/>
                  </a:cubicBezTo>
                  <a:cubicBezTo>
                    <a:pt x="0" y="14"/>
                    <a:pt x="2" y="21"/>
                    <a:pt x="8" y="25"/>
                  </a:cubicBezTo>
                  <a:cubicBezTo>
                    <a:pt x="14" y="28"/>
                    <a:pt x="21" y="26"/>
                    <a:pt x="24" y="20"/>
                  </a:cubicBezTo>
                  <a:cubicBezTo>
                    <a:pt x="28" y="14"/>
                    <a:pt x="26" y="7"/>
                    <a:pt x="20" y="4"/>
                  </a:cubicBezTo>
                  <a:close/>
                </a:path>
              </a:pathLst>
            </a:custGeom>
            <a:grpFill/>
            <a:ln w="9525">
              <a:noFill/>
              <a:round/>
            </a:ln>
          </p:spPr>
          <p:txBody>
            <a:bodyPr vert="horz" wrap="square" lIns="91440" tIns="45720" rIns="91440" bIns="45720" numCol="1" anchor="t" anchorCtr="0" compatLnSpc="1"/>
            <a:lstStyle/>
            <a:p>
              <a:endParaRPr lang="en-US"/>
            </a:p>
          </p:txBody>
        </p:sp>
        <p:sp>
          <p:nvSpPr>
            <p:cNvPr id="226" name="Oval 120"/>
            <p:cNvSpPr>
              <a:spLocks noChangeArrowheads="1"/>
            </p:cNvSpPr>
            <p:nvPr/>
          </p:nvSpPr>
          <p:spPr bwMode="auto">
            <a:xfrm>
              <a:off x="7067550" y="3533775"/>
              <a:ext cx="73025" cy="73025"/>
            </a:xfrm>
            <a:prstGeom prst="ellipse">
              <a:avLst/>
            </a:prstGeom>
            <a:grpFill/>
            <a:ln w="9525">
              <a:noFill/>
              <a:round/>
            </a:ln>
          </p:spPr>
          <p:txBody>
            <a:bodyPr vert="horz" wrap="square" lIns="91440" tIns="45720" rIns="91440" bIns="45720" numCol="1" anchor="t" anchorCtr="0" compatLnSpc="1"/>
            <a:lstStyle/>
            <a:p>
              <a:endParaRPr lang="en-US"/>
            </a:p>
          </p:txBody>
        </p:sp>
      </p:grpSp>
      <p:sp>
        <p:nvSpPr>
          <p:cNvPr id="227" name="Freeform 124"/>
          <p:cNvSpPr>
            <a:spLocks noEditPoints="1"/>
          </p:cNvSpPr>
          <p:nvPr/>
        </p:nvSpPr>
        <p:spPr bwMode="auto">
          <a:xfrm>
            <a:off x="5519112" y="1250751"/>
            <a:ext cx="622310" cy="675840"/>
          </a:xfrm>
          <a:custGeom>
            <a:avLst/>
            <a:gdLst/>
            <a:ahLst/>
            <a:cxnLst>
              <a:cxn ang="0">
                <a:pos x="142" y="47"/>
              </a:cxn>
              <a:cxn ang="0">
                <a:pos x="138" y="21"/>
              </a:cxn>
              <a:cxn ang="0">
                <a:pos x="89" y="14"/>
              </a:cxn>
              <a:cxn ang="0">
                <a:pos x="76" y="0"/>
              </a:cxn>
              <a:cxn ang="0">
                <a:pos x="62" y="15"/>
              </a:cxn>
              <a:cxn ang="0">
                <a:pos x="13" y="21"/>
              </a:cxn>
              <a:cxn ang="0">
                <a:pos x="11" y="47"/>
              </a:cxn>
              <a:cxn ang="0">
                <a:pos x="0" y="121"/>
              </a:cxn>
              <a:cxn ang="0">
                <a:pos x="26" y="126"/>
              </a:cxn>
              <a:cxn ang="0">
                <a:pos x="62" y="150"/>
              </a:cxn>
              <a:cxn ang="0">
                <a:pos x="89" y="150"/>
              </a:cxn>
              <a:cxn ang="0">
                <a:pos x="126" y="126"/>
              </a:cxn>
              <a:cxn ang="0">
                <a:pos x="151" y="121"/>
              </a:cxn>
              <a:cxn ang="0">
                <a:pos x="18" y="108"/>
              </a:cxn>
              <a:cxn ang="0">
                <a:pos x="24" y="43"/>
              </a:cxn>
              <a:cxn ang="0">
                <a:pos x="62" y="64"/>
              </a:cxn>
              <a:cxn ang="0">
                <a:pos x="73" y="86"/>
              </a:cxn>
              <a:cxn ang="0">
                <a:pos x="21" y="110"/>
              </a:cxn>
              <a:cxn ang="0">
                <a:pos x="26" y="116"/>
              </a:cxn>
              <a:cxn ang="0">
                <a:pos x="73" y="137"/>
              </a:cxn>
              <a:cxn ang="0">
                <a:pos x="27" y="119"/>
              </a:cxn>
              <a:cxn ang="0">
                <a:pos x="80" y="138"/>
              </a:cxn>
              <a:cxn ang="0">
                <a:pos x="126" y="116"/>
              </a:cxn>
              <a:cxn ang="0">
                <a:pos x="82" y="139"/>
              </a:cxn>
              <a:cxn ang="0">
                <a:pos x="80" y="93"/>
              </a:cxn>
              <a:cxn ang="0">
                <a:pos x="80" y="77"/>
              </a:cxn>
              <a:cxn ang="0">
                <a:pos x="89" y="61"/>
              </a:cxn>
              <a:cxn ang="0">
                <a:pos x="135" y="47"/>
              </a:cxn>
              <a:cxn ang="0">
                <a:pos x="130" y="110"/>
              </a:cxn>
              <a:cxn ang="0">
                <a:pos x="125" y="34"/>
              </a:cxn>
              <a:cxn ang="0">
                <a:pos x="125" y="37"/>
              </a:cxn>
              <a:cxn ang="0">
                <a:pos x="80" y="51"/>
              </a:cxn>
              <a:cxn ang="0">
                <a:pos x="86" y="21"/>
              </a:cxn>
              <a:cxn ang="0">
                <a:pos x="65" y="21"/>
              </a:cxn>
              <a:cxn ang="0">
                <a:pos x="73" y="51"/>
              </a:cxn>
              <a:cxn ang="0">
                <a:pos x="27" y="37"/>
              </a:cxn>
              <a:cxn ang="0">
                <a:pos x="27" y="34"/>
              </a:cxn>
            </a:cxnLst>
            <a:rect l="0" t="0" r="r" b="b"/>
            <a:pathLst>
              <a:path w="151" h="164">
                <a:moveTo>
                  <a:pt x="142" y="108"/>
                </a:moveTo>
                <a:cubicBezTo>
                  <a:pt x="142" y="47"/>
                  <a:pt x="142" y="47"/>
                  <a:pt x="142" y="47"/>
                </a:cubicBezTo>
                <a:cubicBezTo>
                  <a:pt x="148" y="45"/>
                  <a:pt x="151" y="40"/>
                  <a:pt x="151" y="35"/>
                </a:cubicBezTo>
                <a:cubicBezTo>
                  <a:pt x="151" y="27"/>
                  <a:pt x="145" y="21"/>
                  <a:pt x="138" y="21"/>
                </a:cubicBezTo>
                <a:cubicBezTo>
                  <a:pt x="133" y="21"/>
                  <a:pt x="129" y="24"/>
                  <a:pt x="127" y="27"/>
                </a:cubicBezTo>
                <a:cubicBezTo>
                  <a:pt x="89" y="14"/>
                  <a:pt x="89" y="14"/>
                  <a:pt x="89" y="14"/>
                </a:cubicBezTo>
                <a:cubicBezTo>
                  <a:pt x="89" y="14"/>
                  <a:pt x="89" y="14"/>
                  <a:pt x="89" y="13"/>
                </a:cubicBezTo>
                <a:cubicBezTo>
                  <a:pt x="89" y="6"/>
                  <a:pt x="83" y="0"/>
                  <a:pt x="76" y="0"/>
                </a:cubicBezTo>
                <a:cubicBezTo>
                  <a:pt x="68" y="0"/>
                  <a:pt x="62" y="6"/>
                  <a:pt x="62" y="13"/>
                </a:cubicBezTo>
                <a:cubicBezTo>
                  <a:pt x="62" y="14"/>
                  <a:pt x="62" y="14"/>
                  <a:pt x="62" y="15"/>
                </a:cubicBezTo>
                <a:cubicBezTo>
                  <a:pt x="25" y="27"/>
                  <a:pt x="25" y="27"/>
                  <a:pt x="25" y="27"/>
                </a:cubicBezTo>
                <a:cubicBezTo>
                  <a:pt x="22" y="24"/>
                  <a:pt x="18" y="21"/>
                  <a:pt x="13" y="21"/>
                </a:cubicBezTo>
                <a:cubicBezTo>
                  <a:pt x="6" y="21"/>
                  <a:pt x="0" y="27"/>
                  <a:pt x="0" y="35"/>
                </a:cubicBezTo>
                <a:cubicBezTo>
                  <a:pt x="0" y="41"/>
                  <a:pt x="5" y="46"/>
                  <a:pt x="11" y="47"/>
                </a:cubicBezTo>
                <a:cubicBezTo>
                  <a:pt x="11" y="108"/>
                  <a:pt x="11" y="108"/>
                  <a:pt x="11" y="108"/>
                </a:cubicBezTo>
                <a:cubicBezTo>
                  <a:pt x="5" y="109"/>
                  <a:pt x="0" y="115"/>
                  <a:pt x="0" y="121"/>
                </a:cubicBezTo>
                <a:cubicBezTo>
                  <a:pt x="0" y="128"/>
                  <a:pt x="6" y="134"/>
                  <a:pt x="13" y="134"/>
                </a:cubicBezTo>
                <a:cubicBezTo>
                  <a:pt x="19" y="134"/>
                  <a:pt x="24" y="131"/>
                  <a:pt x="26" y="126"/>
                </a:cubicBezTo>
                <a:cubicBezTo>
                  <a:pt x="64" y="144"/>
                  <a:pt x="64" y="144"/>
                  <a:pt x="64" y="144"/>
                </a:cubicBezTo>
                <a:cubicBezTo>
                  <a:pt x="63" y="146"/>
                  <a:pt x="62" y="148"/>
                  <a:pt x="62" y="150"/>
                </a:cubicBezTo>
                <a:cubicBezTo>
                  <a:pt x="62" y="158"/>
                  <a:pt x="68" y="164"/>
                  <a:pt x="76" y="164"/>
                </a:cubicBezTo>
                <a:cubicBezTo>
                  <a:pt x="83" y="164"/>
                  <a:pt x="89" y="158"/>
                  <a:pt x="89" y="150"/>
                </a:cubicBezTo>
                <a:cubicBezTo>
                  <a:pt x="89" y="148"/>
                  <a:pt x="88" y="146"/>
                  <a:pt x="87" y="144"/>
                </a:cubicBezTo>
                <a:cubicBezTo>
                  <a:pt x="126" y="126"/>
                  <a:pt x="126" y="126"/>
                  <a:pt x="126" y="126"/>
                </a:cubicBezTo>
                <a:cubicBezTo>
                  <a:pt x="128" y="131"/>
                  <a:pt x="133" y="134"/>
                  <a:pt x="138" y="134"/>
                </a:cubicBezTo>
                <a:cubicBezTo>
                  <a:pt x="145" y="134"/>
                  <a:pt x="151" y="128"/>
                  <a:pt x="151" y="121"/>
                </a:cubicBezTo>
                <a:cubicBezTo>
                  <a:pt x="151" y="115"/>
                  <a:pt x="148" y="110"/>
                  <a:pt x="142" y="108"/>
                </a:cubicBezTo>
                <a:close/>
                <a:moveTo>
                  <a:pt x="18" y="108"/>
                </a:moveTo>
                <a:cubicBezTo>
                  <a:pt x="18" y="47"/>
                  <a:pt x="18" y="47"/>
                  <a:pt x="18" y="47"/>
                </a:cubicBezTo>
                <a:cubicBezTo>
                  <a:pt x="20" y="46"/>
                  <a:pt x="22" y="45"/>
                  <a:pt x="24" y="43"/>
                </a:cubicBezTo>
                <a:cubicBezTo>
                  <a:pt x="63" y="61"/>
                  <a:pt x="63" y="61"/>
                  <a:pt x="63" y="61"/>
                </a:cubicBezTo>
                <a:cubicBezTo>
                  <a:pt x="62" y="62"/>
                  <a:pt x="62" y="63"/>
                  <a:pt x="62" y="64"/>
                </a:cubicBezTo>
                <a:cubicBezTo>
                  <a:pt x="62" y="70"/>
                  <a:pt x="67" y="76"/>
                  <a:pt x="73" y="77"/>
                </a:cubicBezTo>
                <a:cubicBezTo>
                  <a:pt x="73" y="86"/>
                  <a:pt x="73" y="86"/>
                  <a:pt x="73" y="86"/>
                </a:cubicBezTo>
                <a:cubicBezTo>
                  <a:pt x="73" y="93"/>
                  <a:pt x="73" y="93"/>
                  <a:pt x="73" y="93"/>
                </a:cubicBezTo>
                <a:cubicBezTo>
                  <a:pt x="21" y="110"/>
                  <a:pt x="21" y="110"/>
                  <a:pt x="21" y="110"/>
                </a:cubicBezTo>
                <a:cubicBezTo>
                  <a:pt x="20" y="109"/>
                  <a:pt x="19" y="109"/>
                  <a:pt x="18" y="108"/>
                </a:cubicBezTo>
                <a:close/>
                <a:moveTo>
                  <a:pt x="26" y="116"/>
                </a:moveTo>
                <a:cubicBezTo>
                  <a:pt x="73" y="100"/>
                  <a:pt x="73" y="100"/>
                  <a:pt x="73" y="100"/>
                </a:cubicBezTo>
                <a:cubicBezTo>
                  <a:pt x="73" y="137"/>
                  <a:pt x="73" y="137"/>
                  <a:pt x="73" y="137"/>
                </a:cubicBezTo>
                <a:cubicBezTo>
                  <a:pt x="72" y="138"/>
                  <a:pt x="70" y="138"/>
                  <a:pt x="69" y="139"/>
                </a:cubicBezTo>
                <a:cubicBezTo>
                  <a:pt x="27" y="119"/>
                  <a:pt x="27" y="119"/>
                  <a:pt x="27" y="119"/>
                </a:cubicBezTo>
                <a:cubicBezTo>
                  <a:pt x="26" y="118"/>
                  <a:pt x="26" y="117"/>
                  <a:pt x="26" y="116"/>
                </a:cubicBezTo>
                <a:close/>
                <a:moveTo>
                  <a:pt x="80" y="138"/>
                </a:moveTo>
                <a:cubicBezTo>
                  <a:pt x="80" y="101"/>
                  <a:pt x="80" y="101"/>
                  <a:pt x="80" y="101"/>
                </a:cubicBezTo>
                <a:cubicBezTo>
                  <a:pt x="126" y="116"/>
                  <a:pt x="126" y="116"/>
                  <a:pt x="126" y="116"/>
                </a:cubicBezTo>
                <a:cubicBezTo>
                  <a:pt x="125" y="117"/>
                  <a:pt x="125" y="118"/>
                  <a:pt x="125" y="119"/>
                </a:cubicBezTo>
                <a:cubicBezTo>
                  <a:pt x="82" y="139"/>
                  <a:pt x="82" y="139"/>
                  <a:pt x="82" y="139"/>
                </a:cubicBezTo>
                <a:cubicBezTo>
                  <a:pt x="81" y="138"/>
                  <a:pt x="80" y="138"/>
                  <a:pt x="80" y="138"/>
                </a:cubicBezTo>
                <a:close/>
                <a:moveTo>
                  <a:pt x="80" y="93"/>
                </a:moveTo>
                <a:cubicBezTo>
                  <a:pt x="80" y="85"/>
                  <a:pt x="80" y="85"/>
                  <a:pt x="80" y="85"/>
                </a:cubicBezTo>
                <a:cubicBezTo>
                  <a:pt x="80" y="77"/>
                  <a:pt x="80" y="77"/>
                  <a:pt x="80" y="77"/>
                </a:cubicBezTo>
                <a:cubicBezTo>
                  <a:pt x="85" y="75"/>
                  <a:pt x="89" y="70"/>
                  <a:pt x="89" y="64"/>
                </a:cubicBezTo>
                <a:cubicBezTo>
                  <a:pt x="89" y="63"/>
                  <a:pt x="89" y="62"/>
                  <a:pt x="89" y="61"/>
                </a:cubicBezTo>
                <a:cubicBezTo>
                  <a:pt x="128" y="43"/>
                  <a:pt x="128" y="43"/>
                  <a:pt x="128" y="43"/>
                </a:cubicBezTo>
                <a:cubicBezTo>
                  <a:pt x="130" y="45"/>
                  <a:pt x="132" y="47"/>
                  <a:pt x="135" y="47"/>
                </a:cubicBezTo>
                <a:cubicBezTo>
                  <a:pt x="135" y="108"/>
                  <a:pt x="135" y="108"/>
                  <a:pt x="135" y="108"/>
                </a:cubicBezTo>
                <a:cubicBezTo>
                  <a:pt x="133" y="108"/>
                  <a:pt x="132" y="109"/>
                  <a:pt x="130" y="110"/>
                </a:cubicBezTo>
                <a:lnTo>
                  <a:pt x="80" y="93"/>
                </a:lnTo>
                <a:close/>
                <a:moveTo>
                  <a:pt x="125" y="34"/>
                </a:moveTo>
                <a:cubicBezTo>
                  <a:pt x="125" y="34"/>
                  <a:pt x="125" y="34"/>
                  <a:pt x="125" y="35"/>
                </a:cubicBezTo>
                <a:cubicBezTo>
                  <a:pt x="125" y="35"/>
                  <a:pt x="125" y="36"/>
                  <a:pt x="125" y="37"/>
                </a:cubicBezTo>
                <a:cubicBezTo>
                  <a:pt x="85" y="55"/>
                  <a:pt x="85" y="55"/>
                  <a:pt x="85" y="55"/>
                </a:cubicBezTo>
                <a:cubicBezTo>
                  <a:pt x="84" y="53"/>
                  <a:pt x="82" y="52"/>
                  <a:pt x="80" y="51"/>
                </a:cubicBezTo>
                <a:cubicBezTo>
                  <a:pt x="80" y="26"/>
                  <a:pt x="80" y="26"/>
                  <a:pt x="80" y="26"/>
                </a:cubicBezTo>
                <a:cubicBezTo>
                  <a:pt x="82" y="25"/>
                  <a:pt x="85" y="23"/>
                  <a:pt x="86" y="21"/>
                </a:cubicBezTo>
                <a:lnTo>
                  <a:pt x="125" y="34"/>
                </a:lnTo>
                <a:close/>
                <a:moveTo>
                  <a:pt x="65" y="21"/>
                </a:moveTo>
                <a:cubicBezTo>
                  <a:pt x="67" y="24"/>
                  <a:pt x="69" y="26"/>
                  <a:pt x="73" y="26"/>
                </a:cubicBezTo>
                <a:cubicBezTo>
                  <a:pt x="73" y="51"/>
                  <a:pt x="73" y="51"/>
                  <a:pt x="73" y="51"/>
                </a:cubicBezTo>
                <a:cubicBezTo>
                  <a:pt x="70" y="52"/>
                  <a:pt x="68" y="53"/>
                  <a:pt x="66" y="55"/>
                </a:cubicBezTo>
                <a:cubicBezTo>
                  <a:pt x="27" y="37"/>
                  <a:pt x="27" y="37"/>
                  <a:pt x="27" y="37"/>
                </a:cubicBezTo>
                <a:cubicBezTo>
                  <a:pt x="27" y="36"/>
                  <a:pt x="27" y="35"/>
                  <a:pt x="27" y="35"/>
                </a:cubicBezTo>
                <a:cubicBezTo>
                  <a:pt x="27" y="34"/>
                  <a:pt x="27" y="34"/>
                  <a:pt x="27" y="34"/>
                </a:cubicBezTo>
                <a:lnTo>
                  <a:pt x="65" y="21"/>
                </a:lnTo>
                <a:close/>
              </a:path>
            </a:pathLst>
          </a:custGeom>
          <a:solidFill>
            <a:srgbClr val="00A4DE"/>
          </a:solidFill>
          <a:ln w="9525">
            <a:noFill/>
            <a:round/>
          </a:ln>
        </p:spPr>
        <p:txBody>
          <a:bodyPr vert="horz" wrap="square" lIns="91440" tIns="45720" rIns="91440" bIns="45720" numCol="1" anchor="t" anchorCtr="0" compatLnSpc="1"/>
          <a:lstStyle/>
          <a:p>
            <a:endParaRPr lang="en-US"/>
          </a:p>
        </p:txBody>
      </p:sp>
      <p:sp>
        <p:nvSpPr>
          <p:cNvPr id="230" name="Rectangular Callout 229"/>
          <p:cNvSpPr/>
          <p:nvPr/>
        </p:nvSpPr>
        <p:spPr>
          <a:xfrm rot="10800000">
            <a:off x="6323608" y="3664154"/>
            <a:ext cx="1230350" cy="888984"/>
          </a:xfrm>
          <a:prstGeom prst="wedgeRectCallout">
            <a:avLst>
              <a:gd name="adj1" fmla="val -30714"/>
              <a:gd name="adj2" fmla="val 77460"/>
            </a:avLst>
          </a:prstGeom>
          <a:solidFill>
            <a:schemeClr val="bg2">
              <a:lumMod val="9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dirty="0">
              <a:solidFill>
                <a:schemeClr val="accent1">
                  <a:lumMod val="75000"/>
                </a:schemeClr>
              </a:solidFill>
              <a:latin typeface="FontAwesome" pitchFamily="2" charset="0"/>
            </a:endParaRPr>
          </a:p>
        </p:txBody>
      </p:sp>
      <p:sp>
        <p:nvSpPr>
          <p:cNvPr id="2111" name="Freeform 63"/>
          <p:cNvSpPr>
            <a:spLocks noEditPoints="1"/>
          </p:cNvSpPr>
          <p:nvPr/>
        </p:nvSpPr>
        <p:spPr bwMode="auto">
          <a:xfrm rot="3952011">
            <a:off x="6576931" y="3680394"/>
            <a:ext cx="684676" cy="806861"/>
          </a:xfrm>
          <a:custGeom>
            <a:avLst/>
            <a:gdLst/>
            <a:ahLst/>
            <a:cxnLst>
              <a:cxn ang="0">
                <a:pos x="413" y="276"/>
              </a:cxn>
              <a:cxn ang="0">
                <a:pos x="375" y="294"/>
              </a:cxn>
              <a:cxn ang="0">
                <a:pos x="317" y="265"/>
              </a:cxn>
              <a:cxn ang="0">
                <a:pos x="318" y="253"/>
              </a:cxn>
              <a:cxn ang="0">
                <a:pos x="292" y="204"/>
              </a:cxn>
              <a:cxn ang="0">
                <a:pos x="329" y="99"/>
              </a:cxn>
              <a:cxn ang="0">
                <a:pos x="379" y="49"/>
              </a:cxn>
              <a:cxn ang="0">
                <a:pos x="329" y="0"/>
              </a:cxn>
              <a:cxn ang="0">
                <a:pos x="280" y="49"/>
              </a:cxn>
              <a:cxn ang="0">
                <a:pos x="305" y="92"/>
              </a:cxn>
              <a:cxn ang="0">
                <a:pos x="269" y="194"/>
              </a:cxn>
              <a:cxn ang="0">
                <a:pos x="258" y="193"/>
              </a:cxn>
              <a:cxn ang="0">
                <a:pos x="198" y="249"/>
              </a:cxn>
              <a:cxn ang="0">
                <a:pos x="96" y="273"/>
              </a:cxn>
              <a:cxn ang="0">
                <a:pos x="49" y="238"/>
              </a:cxn>
              <a:cxn ang="0">
                <a:pos x="0" y="288"/>
              </a:cxn>
              <a:cxn ang="0">
                <a:pos x="49" y="337"/>
              </a:cxn>
              <a:cxn ang="0">
                <a:pos x="98" y="298"/>
              </a:cxn>
              <a:cxn ang="0">
                <a:pos x="202" y="273"/>
              </a:cxn>
              <a:cxn ang="0">
                <a:pos x="256" y="313"/>
              </a:cxn>
              <a:cxn ang="0">
                <a:pos x="262" y="452"/>
              </a:cxn>
              <a:cxn ang="0">
                <a:pos x="236" y="495"/>
              </a:cxn>
              <a:cxn ang="0">
                <a:pos x="286" y="545"/>
              </a:cxn>
              <a:cxn ang="0">
                <a:pos x="335" y="495"/>
              </a:cxn>
              <a:cxn ang="0">
                <a:pos x="288" y="446"/>
              </a:cxn>
              <a:cxn ang="0">
                <a:pos x="281" y="308"/>
              </a:cxn>
              <a:cxn ang="0">
                <a:pos x="307" y="287"/>
              </a:cxn>
              <a:cxn ang="0">
                <a:pos x="364" y="316"/>
              </a:cxn>
              <a:cxn ang="0">
                <a:pos x="363" y="325"/>
              </a:cxn>
              <a:cxn ang="0">
                <a:pos x="413" y="375"/>
              </a:cxn>
              <a:cxn ang="0">
                <a:pos x="462" y="325"/>
              </a:cxn>
              <a:cxn ang="0">
                <a:pos x="413" y="276"/>
              </a:cxn>
              <a:cxn ang="0">
                <a:pos x="413" y="276"/>
              </a:cxn>
              <a:cxn ang="0">
                <a:pos x="413" y="276"/>
              </a:cxn>
            </a:cxnLst>
            <a:rect l="0" t="0" r="r" b="b"/>
            <a:pathLst>
              <a:path w="462" h="545">
                <a:moveTo>
                  <a:pt x="413" y="276"/>
                </a:moveTo>
                <a:cubicBezTo>
                  <a:pt x="397" y="276"/>
                  <a:pt x="384" y="283"/>
                  <a:pt x="375" y="294"/>
                </a:cubicBezTo>
                <a:cubicBezTo>
                  <a:pt x="317" y="265"/>
                  <a:pt x="317" y="265"/>
                  <a:pt x="317" y="265"/>
                </a:cubicBezTo>
                <a:cubicBezTo>
                  <a:pt x="317" y="261"/>
                  <a:pt x="318" y="257"/>
                  <a:pt x="318" y="253"/>
                </a:cubicBezTo>
                <a:cubicBezTo>
                  <a:pt x="318" y="233"/>
                  <a:pt x="308" y="215"/>
                  <a:pt x="292" y="204"/>
                </a:cubicBezTo>
                <a:cubicBezTo>
                  <a:pt x="329" y="99"/>
                  <a:pt x="329" y="99"/>
                  <a:pt x="329" y="99"/>
                </a:cubicBezTo>
                <a:cubicBezTo>
                  <a:pt x="356" y="99"/>
                  <a:pt x="379" y="77"/>
                  <a:pt x="379" y="49"/>
                </a:cubicBezTo>
                <a:cubicBezTo>
                  <a:pt x="379" y="22"/>
                  <a:pt x="356" y="0"/>
                  <a:pt x="329" y="0"/>
                </a:cubicBezTo>
                <a:cubicBezTo>
                  <a:pt x="302" y="0"/>
                  <a:pt x="280" y="22"/>
                  <a:pt x="280" y="49"/>
                </a:cubicBezTo>
                <a:cubicBezTo>
                  <a:pt x="280" y="68"/>
                  <a:pt x="290" y="84"/>
                  <a:pt x="305" y="92"/>
                </a:cubicBezTo>
                <a:cubicBezTo>
                  <a:pt x="269" y="194"/>
                  <a:pt x="269" y="194"/>
                  <a:pt x="269" y="194"/>
                </a:cubicBezTo>
                <a:cubicBezTo>
                  <a:pt x="266" y="193"/>
                  <a:pt x="262" y="193"/>
                  <a:pt x="258" y="193"/>
                </a:cubicBezTo>
                <a:cubicBezTo>
                  <a:pt x="226" y="193"/>
                  <a:pt x="200" y="218"/>
                  <a:pt x="198" y="249"/>
                </a:cubicBezTo>
                <a:cubicBezTo>
                  <a:pt x="96" y="273"/>
                  <a:pt x="96" y="273"/>
                  <a:pt x="96" y="273"/>
                </a:cubicBezTo>
                <a:cubicBezTo>
                  <a:pt x="90" y="253"/>
                  <a:pt x="72" y="238"/>
                  <a:pt x="49" y="238"/>
                </a:cubicBezTo>
                <a:cubicBezTo>
                  <a:pt x="22" y="238"/>
                  <a:pt x="0" y="260"/>
                  <a:pt x="0" y="288"/>
                </a:cubicBezTo>
                <a:cubicBezTo>
                  <a:pt x="0" y="315"/>
                  <a:pt x="22" y="337"/>
                  <a:pt x="49" y="337"/>
                </a:cubicBezTo>
                <a:cubicBezTo>
                  <a:pt x="73" y="337"/>
                  <a:pt x="93" y="320"/>
                  <a:pt x="98" y="298"/>
                </a:cubicBezTo>
                <a:cubicBezTo>
                  <a:pt x="202" y="273"/>
                  <a:pt x="202" y="273"/>
                  <a:pt x="202" y="273"/>
                </a:cubicBezTo>
                <a:cubicBezTo>
                  <a:pt x="210" y="296"/>
                  <a:pt x="231" y="312"/>
                  <a:pt x="256" y="313"/>
                </a:cubicBezTo>
                <a:cubicBezTo>
                  <a:pt x="262" y="452"/>
                  <a:pt x="262" y="452"/>
                  <a:pt x="262" y="452"/>
                </a:cubicBezTo>
                <a:cubicBezTo>
                  <a:pt x="247" y="460"/>
                  <a:pt x="236" y="476"/>
                  <a:pt x="236" y="495"/>
                </a:cubicBezTo>
                <a:cubicBezTo>
                  <a:pt x="236" y="522"/>
                  <a:pt x="259" y="545"/>
                  <a:pt x="286" y="545"/>
                </a:cubicBezTo>
                <a:cubicBezTo>
                  <a:pt x="313" y="545"/>
                  <a:pt x="335" y="522"/>
                  <a:pt x="335" y="495"/>
                </a:cubicBezTo>
                <a:cubicBezTo>
                  <a:pt x="335" y="468"/>
                  <a:pt x="314" y="447"/>
                  <a:pt x="288" y="446"/>
                </a:cubicBezTo>
                <a:cubicBezTo>
                  <a:pt x="281" y="308"/>
                  <a:pt x="281" y="308"/>
                  <a:pt x="281" y="308"/>
                </a:cubicBezTo>
                <a:cubicBezTo>
                  <a:pt x="292" y="304"/>
                  <a:pt x="301" y="296"/>
                  <a:pt x="307" y="287"/>
                </a:cubicBezTo>
                <a:cubicBezTo>
                  <a:pt x="364" y="316"/>
                  <a:pt x="364" y="316"/>
                  <a:pt x="364" y="316"/>
                </a:cubicBezTo>
                <a:cubicBezTo>
                  <a:pt x="364" y="319"/>
                  <a:pt x="363" y="322"/>
                  <a:pt x="363" y="325"/>
                </a:cubicBezTo>
                <a:cubicBezTo>
                  <a:pt x="363" y="352"/>
                  <a:pt x="385" y="375"/>
                  <a:pt x="413" y="375"/>
                </a:cubicBezTo>
                <a:cubicBezTo>
                  <a:pt x="440" y="375"/>
                  <a:pt x="462" y="352"/>
                  <a:pt x="462" y="325"/>
                </a:cubicBezTo>
                <a:cubicBezTo>
                  <a:pt x="462" y="298"/>
                  <a:pt x="440" y="276"/>
                  <a:pt x="413" y="276"/>
                </a:cubicBezTo>
                <a:close/>
                <a:moveTo>
                  <a:pt x="413" y="276"/>
                </a:moveTo>
                <a:cubicBezTo>
                  <a:pt x="413" y="276"/>
                  <a:pt x="413" y="276"/>
                  <a:pt x="413" y="276"/>
                </a:cubicBezTo>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235" name="Text Placeholder 3"/>
          <p:cNvSpPr txBox="1"/>
          <p:nvPr/>
        </p:nvSpPr>
        <p:spPr>
          <a:xfrm>
            <a:off x="2970002" y="1132096"/>
            <a:ext cx="461665" cy="18466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i="0" u="none" strike="noStrike" kern="1200" cap="none" spc="0" normalizeH="0" baseline="0" noProof="0" dirty="0">
                <a:ln>
                  <a:noFill/>
                </a:ln>
                <a:solidFill>
                  <a:schemeClr val="bg1">
                    <a:lumMod val="50000"/>
                  </a:schemeClr>
                </a:solidFill>
                <a:effectLst/>
                <a:uLnTx/>
                <a:uFillTx/>
                <a:latin typeface="时尚中黑简体" panose="01010104010101010101" pitchFamily="2" charset="-122"/>
                <a:ea typeface="时尚中黑简体" panose="01010104010101010101" pitchFamily="2" charset="-122"/>
              </a:rPr>
              <a:t>关键字</a:t>
            </a:r>
            <a:endParaRPr kumimoji="0" lang="en-US" sz="1200" i="0" u="none" strike="noStrike" kern="1200" cap="none" spc="0" normalizeH="0" baseline="0" noProof="0" dirty="0">
              <a:ln>
                <a:noFill/>
              </a:ln>
              <a:solidFill>
                <a:schemeClr val="bg1">
                  <a:lumMod val="50000"/>
                </a:schemeClr>
              </a:solidFill>
              <a:effectLst/>
              <a:uLnTx/>
              <a:uFillTx/>
              <a:latin typeface="时尚中黑简体" panose="01010104010101010101" pitchFamily="2" charset="-122"/>
              <a:ea typeface="时尚中黑简体" panose="01010104010101010101" pitchFamily="2" charset="-122"/>
            </a:endParaRPr>
          </a:p>
        </p:txBody>
      </p:sp>
      <p:sp>
        <p:nvSpPr>
          <p:cNvPr id="236" name="Text Placeholder 3"/>
          <p:cNvSpPr txBox="1"/>
          <p:nvPr/>
        </p:nvSpPr>
        <p:spPr>
          <a:xfrm>
            <a:off x="2950185" y="1387982"/>
            <a:ext cx="1659605" cy="107721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37" name="Text Placeholder 3"/>
          <p:cNvSpPr txBox="1"/>
          <p:nvPr/>
        </p:nvSpPr>
        <p:spPr>
          <a:xfrm>
            <a:off x="6559802" y="1132096"/>
            <a:ext cx="461665" cy="18466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200" dirty="0">
                <a:solidFill>
                  <a:schemeClr val="bg1">
                    <a:lumMod val="50000"/>
                  </a:schemeClr>
                </a:solidFill>
                <a:latin typeface="时尚中黑简体" panose="01010104010101010101" pitchFamily="2" charset="-122"/>
                <a:ea typeface="时尚中黑简体" panose="01010104010101010101" pitchFamily="2" charset="-122"/>
              </a:rPr>
              <a:t>关键字</a:t>
            </a:r>
            <a:endParaRPr lang="en-US" altLang="zh-CN" sz="1200" dirty="0">
              <a:solidFill>
                <a:schemeClr val="bg1">
                  <a:lumMod val="50000"/>
                </a:schemeClr>
              </a:solidFill>
              <a:latin typeface="时尚中黑简体" panose="01010104010101010101" pitchFamily="2" charset="-122"/>
              <a:ea typeface="时尚中黑简体" panose="01010104010101010101" pitchFamily="2" charset="-122"/>
            </a:endParaRPr>
          </a:p>
        </p:txBody>
      </p:sp>
      <p:sp>
        <p:nvSpPr>
          <p:cNvPr id="238" name="Text Placeholder 3"/>
          <p:cNvSpPr txBox="1"/>
          <p:nvPr/>
        </p:nvSpPr>
        <p:spPr>
          <a:xfrm>
            <a:off x="6548683" y="1356038"/>
            <a:ext cx="1659605" cy="107721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39" name="Text Placeholder 3"/>
          <p:cNvSpPr txBox="1"/>
          <p:nvPr/>
        </p:nvSpPr>
        <p:spPr>
          <a:xfrm>
            <a:off x="5723331" y="3692011"/>
            <a:ext cx="461665" cy="18466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200" dirty="0">
                <a:solidFill>
                  <a:schemeClr val="bg1">
                    <a:lumMod val="50000"/>
                  </a:schemeClr>
                </a:solidFill>
                <a:latin typeface="时尚中黑简体" panose="01010104010101010101" pitchFamily="2" charset="-122"/>
                <a:ea typeface="时尚中黑简体" panose="01010104010101010101" pitchFamily="2" charset="-122"/>
              </a:rPr>
              <a:t>关键字</a:t>
            </a:r>
            <a:endParaRPr lang="en-US" altLang="zh-CN" sz="1200" dirty="0">
              <a:solidFill>
                <a:schemeClr val="bg1">
                  <a:lumMod val="50000"/>
                </a:schemeClr>
              </a:solidFill>
              <a:latin typeface="时尚中黑简体" panose="01010104010101010101" pitchFamily="2" charset="-122"/>
              <a:ea typeface="时尚中黑简体" panose="01010104010101010101" pitchFamily="2" charset="-122"/>
            </a:endParaRPr>
          </a:p>
        </p:txBody>
      </p:sp>
      <p:sp>
        <p:nvSpPr>
          <p:cNvPr id="240" name="Text Placeholder 3"/>
          <p:cNvSpPr txBox="1"/>
          <p:nvPr/>
        </p:nvSpPr>
        <p:spPr>
          <a:xfrm>
            <a:off x="4563828" y="3917119"/>
            <a:ext cx="1659605" cy="107721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41" name="Text Placeholder 3"/>
          <p:cNvSpPr txBox="1"/>
          <p:nvPr/>
        </p:nvSpPr>
        <p:spPr>
          <a:xfrm>
            <a:off x="2094090" y="3685573"/>
            <a:ext cx="461665" cy="18466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200" dirty="0">
                <a:solidFill>
                  <a:schemeClr val="bg1">
                    <a:lumMod val="50000"/>
                  </a:schemeClr>
                </a:solidFill>
                <a:latin typeface="时尚中黑简体" panose="01010104010101010101" pitchFamily="2" charset="-122"/>
                <a:ea typeface="时尚中黑简体" panose="01010104010101010101" pitchFamily="2" charset="-122"/>
              </a:rPr>
              <a:t>关键字</a:t>
            </a:r>
            <a:endParaRPr lang="en-US" altLang="zh-CN" sz="1200" dirty="0">
              <a:solidFill>
                <a:schemeClr val="bg1">
                  <a:lumMod val="50000"/>
                </a:schemeClr>
              </a:solidFill>
              <a:latin typeface="时尚中黑简体" panose="01010104010101010101" pitchFamily="2" charset="-122"/>
              <a:ea typeface="时尚中黑简体" panose="01010104010101010101" pitchFamily="2" charset="-122"/>
            </a:endParaRPr>
          </a:p>
        </p:txBody>
      </p:sp>
      <p:sp>
        <p:nvSpPr>
          <p:cNvPr id="242" name="Text Placeholder 3"/>
          <p:cNvSpPr txBox="1"/>
          <p:nvPr/>
        </p:nvSpPr>
        <p:spPr>
          <a:xfrm>
            <a:off x="922797" y="3951542"/>
            <a:ext cx="1659605" cy="107721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l"/>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48"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249"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anim calcmode="lin" valueType="num">
                                      <p:cBhvr>
                                        <p:cTn id="8" dur="500" fill="hold"/>
                                        <p:tgtEl>
                                          <p:spTgt spid="232"/>
                                        </p:tgtEl>
                                        <p:attrNameLst>
                                          <p:attrName>ppt_x</p:attrName>
                                        </p:attrNameLst>
                                      </p:cBhvr>
                                      <p:tavLst>
                                        <p:tav tm="0">
                                          <p:val>
                                            <p:strVal val="#ppt_x"/>
                                          </p:val>
                                        </p:tav>
                                        <p:tav tm="100000">
                                          <p:val>
                                            <p:strVal val="#ppt_x"/>
                                          </p:val>
                                        </p:tav>
                                      </p:tavLst>
                                    </p:anim>
                                    <p:anim calcmode="lin" valueType="num">
                                      <p:cBhvr>
                                        <p:cTn id="9" dur="500" fill="hold"/>
                                        <p:tgtEl>
                                          <p:spTgt spid="2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fade">
                                      <p:cBhvr>
                                        <p:cTn id="12" dur="500"/>
                                        <p:tgtEl>
                                          <p:spTgt spid="231"/>
                                        </p:tgtEl>
                                      </p:cBhvr>
                                    </p:animEffect>
                                    <p:anim calcmode="lin" valueType="num">
                                      <p:cBhvr>
                                        <p:cTn id="13" dur="500" fill="hold"/>
                                        <p:tgtEl>
                                          <p:spTgt spid="231"/>
                                        </p:tgtEl>
                                        <p:attrNameLst>
                                          <p:attrName>ppt_x</p:attrName>
                                        </p:attrNameLst>
                                      </p:cBhvr>
                                      <p:tavLst>
                                        <p:tav tm="0">
                                          <p:val>
                                            <p:strVal val="#ppt_x"/>
                                          </p:val>
                                        </p:tav>
                                        <p:tav tm="100000">
                                          <p:val>
                                            <p:strVal val="#ppt_x"/>
                                          </p:val>
                                        </p:tav>
                                      </p:tavLst>
                                    </p:anim>
                                    <p:anim calcmode="lin" valueType="num">
                                      <p:cBhvr>
                                        <p:cTn id="14" dur="500" fill="hold"/>
                                        <p:tgtEl>
                                          <p:spTgt spid="23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1" accel="50000" decel="50000" fill="hold" grpId="0" nodeType="afterEffect">
                                  <p:stCondLst>
                                    <p:cond delay="0"/>
                                  </p:stCondLst>
                                  <p:childTnLst>
                                    <p:set>
                                      <p:cBhvr>
                                        <p:cTn id="17" dur="1" fill="hold">
                                          <p:stCondLst>
                                            <p:cond delay="0"/>
                                          </p:stCondLst>
                                        </p:cTn>
                                        <p:tgtEl>
                                          <p:spTgt spid="195"/>
                                        </p:tgtEl>
                                        <p:attrNameLst>
                                          <p:attrName>style.visibility</p:attrName>
                                        </p:attrNameLst>
                                      </p:cBhvr>
                                      <p:to>
                                        <p:strVal val="visible"/>
                                      </p:to>
                                    </p:set>
                                    <p:anim calcmode="lin" valueType="num">
                                      <p:cBhvr additive="base">
                                        <p:cTn id="18" dur="500" fill="hold"/>
                                        <p:tgtEl>
                                          <p:spTgt spid="195"/>
                                        </p:tgtEl>
                                        <p:attrNameLst>
                                          <p:attrName>ppt_x</p:attrName>
                                        </p:attrNameLst>
                                      </p:cBhvr>
                                      <p:tavLst>
                                        <p:tav tm="0">
                                          <p:val>
                                            <p:strVal val="#ppt_x"/>
                                          </p:val>
                                        </p:tav>
                                        <p:tav tm="100000">
                                          <p:val>
                                            <p:strVal val="#ppt_x"/>
                                          </p:val>
                                        </p:tav>
                                      </p:tavLst>
                                    </p:anim>
                                    <p:anim calcmode="lin" valueType="num">
                                      <p:cBhvr additive="base">
                                        <p:cTn id="19" dur="500" fill="hold"/>
                                        <p:tgtEl>
                                          <p:spTgt spid="195"/>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96"/>
                                        </p:tgtEl>
                                        <p:attrNameLst>
                                          <p:attrName>style.visibility</p:attrName>
                                        </p:attrNameLst>
                                      </p:cBhvr>
                                      <p:to>
                                        <p:strVal val="visible"/>
                                      </p:to>
                                    </p:set>
                                    <p:anim calcmode="lin" valueType="num">
                                      <p:cBhvr>
                                        <p:cTn id="23" dur="500" fill="hold"/>
                                        <p:tgtEl>
                                          <p:spTgt spid="196"/>
                                        </p:tgtEl>
                                        <p:attrNameLst>
                                          <p:attrName>ppt_w</p:attrName>
                                        </p:attrNameLst>
                                      </p:cBhvr>
                                      <p:tavLst>
                                        <p:tav tm="0">
                                          <p:val>
                                            <p:fltVal val="0"/>
                                          </p:val>
                                        </p:tav>
                                        <p:tav tm="100000">
                                          <p:val>
                                            <p:strVal val="#ppt_w"/>
                                          </p:val>
                                        </p:tav>
                                      </p:tavLst>
                                    </p:anim>
                                    <p:anim calcmode="lin" valueType="num">
                                      <p:cBhvr>
                                        <p:cTn id="24" dur="500" fill="hold"/>
                                        <p:tgtEl>
                                          <p:spTgt spid="196"/>
                                        </p:tgtEl>
                                        <p:attrNameLst>
                                          <p:attrName>ppt_h</p:attrName>
                                        </p:attrNameLst>
                                      </p:cBhvr>
                                      <p:tavLst>
                                        <p:tav tm="0">
                                          <p:val>
                                            <p:fltVal val="0"/>
                                          </p:val>
                                        </p:tav>
                                        <p:tav tm="100000">
                                          <p:val>
                                            <p:strVal val="#ppt_h"/>
                                          </p:val>
                                        </p:tav>
                                      </p:tavLst>
                                    </p:anim>
                                    <p:animEffect transition="in" filter="fade">
                                      <p:cBhvr>
                                        <p:cTn id="25" dur="500"/>
                                        <p:tgtEl>
                                          <p:spTgt spid="196"/>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5"/>
                                        </p:tgtEl>
                                        <p:attrNameLst>
                                          <p:attrName>style.visibility</p:attrName>
                                        </p:attrNameLst>
                                      </p:cBhvr>
                                      <p:to>
                                        <p:strVal val="visible"/>
                                      </p:to>
                                    </p:set>
                                    <p:anim calcmode="lin" valueType="num">
                                      <p:cBhvr additive="base">
                                        <p:cTn id="28" dur="500" fill="hold"/>
                                        <p:tgtEl>
                                          <p:spTgt spid="235"/>
                                        </p:tgtEl>
                                        <p:attrNameLst>
                                          <p:attrName>ppt_x</p:attrName>
                                        </p:attrNameLst>
                                      </p:cBhvr>
                                      <p:tavLst>
                                        <p:tav tm="0">
                                          <p:val>
                                            <p:strVal val="1+#ppt_w/2"/>
                                          </p:val>
                                        </p:tav>
                                        <p:tav tm="100000">
                                          <p:val>
                                            <p:strVal val="#ppt_x"/>
                                          </p:val>
                                        </p:tav>
                                      </p:tavLst>
                                    </p:anim>
                                    <p:anim calcmode="lin" valueType="num">
                                      <p:cBhvr additive="base">
                                        <p:cTn id="29" dur="500" fill="hold"/>
                                        <p:tgtEl>
                                          <p:spTgt spid="235"/>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2" accel="50000" decel="50000" fill="hold" grpId="0" nodeType="afterEffect">
                                  <p:stCondLst>
                                    <p:cond delay="0"/>
                                  </p:stCondLst>
                                  <p:childTnLst>
                                    <p:set>
                                      <p:cBhvr>
                                        <p:cTn id="32" dur="1" fill="hold">
                                          <p:stCondLst>
                                            <p:cond delay="0"/>
                                          </p:stCondLst>
                                        </p:cTn>
                                        <p:tgtEl>
                                          <p:spTgt spid="236"/>
                                        </p:tgtEl>
                                        <p:attrNameLst>
                                          <p:attrName>style.visibility</p:attrName>
                                        </p:attrNameLst>
                                      </p:cBhvr>
                                      <p:to>
                                        <p:strVal val="visible"/>
                                      </p:to>
                                    </p:set>
                                    <p:anim calcmode="lin" valueType="num">
                                      <p:cBhvr additive="base">
                                        <p:cTn id="33" dur="500" fill="hold"/>
                                        <p:tgtEl>
                                          <p:spTgt spid="236"/>
                                        </p:tgtEl>
                                        <p:attrNameLst>
                                          <p:attrName>ppt_x</p:attrName>
                                        </p:attrNameLst>
                                      </p:cBhvr>
                                      <p:tavLst>
                                        <p:tav tm="0">
                                          <p:val>
                                            <p:strVal val="1+#ppt_w/2"/>
                                          </p:val>
                                        </p:tav>
                                        <p:tav tm="100000">
                                          <p:val>
                                            <p:strVal val="#ppt_x"/>
                                          </p:val>
                                        </p:tav>
                                      </p:tavLst>
                                    </p:anim>
                                    <p:anim calcmode="lin" valueType="num">
                                      <p:cBhvr additive="base">
                                        <p:cTn id="34" dur="500" fill="hold"/>
                                        <p:tgtEl>
                                          <p:spTgt spid="236"/>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3"/>
                                        </p:tgtEl>
                                        <p:attrNameLst>
                                          <p:attrName>style.visibility</p:attrName>
                                        </p:attrNameLst>
                                      </p:cBhvr>
                                      <p:to>
                                        <p:strVal val="visible"/>
                                      </p:to>
                                    </p:set>
                                    <p:animEffect transition="in" filter="fade">
                                      <p:cBhvr>
                                        <p:cTn id="38" dur="500"/>
                                        <p:tgtEl>
                                          <p:spTgt spid="243"/>
                                        </p:tgtEl>
                                      </p:cBhvr>
                                    </p:animEffect>
                                    <p:anim calcmode="lin" valueType="num">
                                      <p:cBhvr>
                                        <p:cTn id="39" dur="500" fill="hold"/>
                                        <p:tgtEl>
                                          <p:spTgt spid="243"/>
                                        </p:tgtEl>
                                        <p:attrNameLst>
                                          <p:attrName>ppt_x</p:attrName>
                                        </p:attrNameLst>
                                      </p:cBhvr>
                                      <p:tavLst>
                                        <p:tav tm="0">
                                          <p:val>
                                            <p:strVal val="#ppt_x"/>
                                          </p:val>
                                        </p:tav>
                                        <p:tav tm="100000">
                                          <p:val>
                                            <p:strVal val="#ppt_x"/>
                                          </p:val>
                                        </p:tav>
                                      </p:tavLst>
                                    </p:anim>
                                    <p:anim calcmode="lin" valueType="num">
                                      <p:cBhvr>
                                        <p:cTn id="40" dur="500" fill="hold"/>
                                        <p:tgtEl>
                                          <p:spTgt spid="243"/>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33"/>
                                        </p:tgtEl>
                                        <p:attrNameLst>
                                          <p:attrName>style.visibility</p:attrName>
                                        </p:attrNameLst>
                                      </p:cBhvr>
                                      <p:to>
                                        <p:strVal val="visible"/>
                                      </p:to>
                                    </p:set>
                                    <p:animEffect transition="in" filter="fade">
                                      <p:cBhvr>
                                        <p:cTn id="43" dur="500"/>
                                        <p:tgtEl>
                                          <p:spTgt spid="233"/>
                                        </p:tgtEl>
                                      </p:cBhvr>
                                    </p:animEffect>
                                    <p:anim calcmode="lin" valueType="num">
                                      <p:cBhvr>
                                        <p:cTn id="44" dur="500" fill="hold"/>
                                        <p:tgtEl>
                                          <p:spTgt spid="233"/>
                                        </p:tgtEl>
                                        <p:attrNameLst>
                                          <p:attrName>ppt_x</p:attrName>
                                        </p:attrNameLst>
                                      </p:cBhvr>
                                      <p:tavLst>
                                        <p:tav tm="0">
                                          <p:val>
                                            <p:strVal val="#ppt_x"/>
                                          </p:val>
                                        </p:tav>
                                        <p:tav tm="100000">
                                          <p:val>
                                            <p:strVal val="#ppt_x"/>
                                          </p:val>
                                        </p:tav>
                                      </p:tavLst>
                                    </p:anim>
                                    <p:anim calcmode="lin" valueType="num">
                                      <p:cBhvr>
                                        <p:cTn id="45" dur="500" fill="hold"/>
                                        <p:tgtEl>
                                          <p:spTgt spid="233"/>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228"/>
                                        </p:tgtEl>
                                        <p:attrNameLst>
                                          <p:attrName>style.visibility</p:attrName>
                                        </p:attrNameLst>
                                      </p:cBhvr>
                                      <p:to>
                                        <p:strVal val="visible"/>
                                      </p:to>
                                    </p:set>
                                    <p:anim calcmode="lin" valueType="num">
                                      <p:cBhvr additive="base">
                                        <p:cTn id="49" dur="500" fill="hold"/>
                                        <p:tgtEl>
                                          <p:spTgt spid="228"/>
                                        </p:tgtEl>
                                        <p:attrNameLst>
                                          <p:attrName>ppt_x</p:attrName>
                                        </p:attrNameLst>
                                      </p:cBhvr>
                                      <p:tavLst>
                                        <p:tav tm="0">
                                          <p:val>
                                            <p:strVal val="#ppt_x"/>
                                          </p:val>
                                        </p:tav>
                                        <p:tav tm="100000">
                                          <p:val>
                                            <p:strVal val="#ppt_x"/>
                                          </p:val>
                                        </p:tav>
                                      </p:tavLst>
                                    </p:anim>
                                    <p:anim calcmode="lin" valueType="num">
                                      <p:cBhvr additive="base">
                                        <p:cTn id="50" dur="500" fill="hold"/>
                                        <p:tgtEl>
                                          <p:spTgt spid="228"/>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206"/>
                                        </p:tgtEl>
                                        <p:attrNameLst>
                                          <p:attrName>style.visibility</p:attrName>
                                        </p:attrNameLst>
                                      </p:cBhvr>
                                      <p:to>
                                        <p:strVal val="visible"/>
                                      </p:to>
                                    </p:set>
                                    <p:anim calcmode="lin" valueType="num">
                                      <p:cBhvr>
                                        <p:cTn id="54" dur="500" fill="hold"/>
                                        <p:tgtEl>
                                          <p:spTgt spid="206"/>
                                        </p:tgtEl>
                                        <p:attrNameLst>
                                          <p:attrName>ppt_w</p:attrName>
                                        </p:attrNameLst>
                                      </p:cBhvr>
                                      <p:tavLst>
                                        <p:tav tm="0">
                                          <p:val>
                                            <p:fltVal val="0"/>
                                          </p:val>
                                        </p:tav>
                                        <p:tav tm="100000">
                                          <p:val>
                                            <p:strVal val="#ppt_w"/>
                                          </p:val>
                                        </p:tav>
                                      </p:tavLst>
                                    </p:anim>
                                    <p:anim calcmode="lin" valueType="num">
                                      <p:cBhvr>
                                        <p:cTn id="55" dur="500" fill="hold"/>
                                        <p:tgtEl>
                                          <p:spTgt spid="206"/>
                                        </p:tgtEl>
                                        <p:attrNameLst>
                                          <p:attrName>ppt_h</p:attrName>
                                        </p:attrNameLst>
                                      </p:cBhvr>
                                      <p:tavLst>
                                        <p:tav tm="0">
                                          <p:val>
                                            <p:fltVal val="0"/>
                                          </p:val>
                                        </p:tav>
                                        <p:tav tm="100000">
                                          <p:val>
                                            <p:strVal val="#ppt_h"/>
                                          </p:val>
                                        </p:tav>
                                      </p:tavLst>
                                    </p:anim>
                                    <p:animEffect transition="in" filter="fade">
                                      <p:cBhvr>
                                        <p:cTn id="56" dur="500"/>
                                        <p:tgtEl>
                                          <p:spTgt spid="206"/>
                                        </p:tgtEl>
                                      </p:cBhvr>
                                    </p:animEffect>
                                  </p:childTnLst>
                                </p:cTn>
                              </p:par>
                              <p:par>
                                <p:cTn id="57" presetID="2" presetClass="entr" presetSubtype="8" accel="50000" decel="50000" fill="hold" grpId="0" nodeType="withEffect">
                                  <p:stCondLst>
                                    <p:cond delay="0"/>
                                  </p:stCondLst>
                                  <p:childTnLst>
                                    <p:set>
                                      <p:cBhvr>
                                        <p:cTn id="58" dur="1" fill="hold">
                                          <p:stCondLst>
                                            <p:cond delay="0"/>
                                          </p:stCondLst>
                                        </p:cTn>
                                        <p:tgtEl>
                                          <p:spTgt spid="241"/>
                                        </p:tgtEl>
                                        <p:attrNameLst>
                                          <p:attrName>style.visibility</p:attrName>
                                        </p:attrNameLst>
                                      </p:cBhvr>
                                      <p:to>
                                        <p:strVal val="visible"/>
                                      </p:to>
                                    </p:set>
                                    <p:anim calcmode="lin" valueType="num">
                                      <p:cBhvr additive="base">
                                        <p:cTn id="59" dur="500" fill="hold"/>
                                        <p:tgtEl>
                                          <p:spTgt spid="241"/>
                                        </p:tgtEl>
                                        <p:attrNameLst>
                                          <p:attrName>ppt_x</p:attrName>
                                        </p:attrNameLst>
                                      </p:cBhvr>
                                      <p:tavLst>
                                        <p:tav tm="0">
                                          <p:val>
                                            <p:strVal val="0-#ppt_w/2"/>
                                          </p:val>
                                        </p:tav>
                                        <p:tav tm="100000">
                                          <p:val>
                                            <p:strVal val="#ppt_x"/>
                                          </p:val>
                                        </p:tav>
                                      </p:tavLst>
                                    </p:anim>
                                    <p:anim calcmode="lin" valueType="num">
                                      <p:cBhvr additive="base">
                                        <p:cTn id="60" dur="500" fill="hold"/>
                                        <p:tgtEl>
                                          <p:spTgt spid="241"/>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 presetClass="entr" presetSubtype="8" accel="50000" decel="50000" fill="hold" grpId="0" nodeType="afterEffect">
                                  <p:stCondLst>
                                    <p:cond delay="0"/>
                                  </p:stCondLst>
                                  <p:childTnLst>
                                    <p:set>
                                      <p:cBhvr>
                                        <p:cTn id="63" dur="1" fill="hold">
                                          <p:stCondLst>
                                            <p:cond delay="0"/>
                                          </p:stCondLst>
                                        </p:cTn>
                                        <p:tgtEl>
                                          <p:spTgt spid="242"/>
                                        </p:tgtEl>
                                        <p:attrNameLst>
                                          <p:attrName>style.visibility</p:attrName>
                                        </p:attrNameLst>
                                      </p:cBhvr>
                                      <p:to>
                                        <p:strVal val="visible"/>
                                      </p:to>
                                    </p:set>
                                    <p:anim calcmode="lin" valueType="num">
                                      <p:cBhvr additive="base">
                                        <p:cTn id="64" dur="500" fill="hold"/>
                                        <p:tgtEl>
                                          <p:spTgt spid="242"/>
                                        </p:tgtEl>
                                        <p:attrNameLst>
                                          <p:attrName>ppt_x</p:attrName>
                                        </p:attrNameLst>
                                      </p:cBhvr>
                                      <p:tavLst>
                                        <p:tav tm="0">
                                          <p:val>
                                            <p:strVal val="0-#ppt_w/2"/>
                                          </p:val>
                                        </p:tav>
                                        <p:tav tm="100000">
                                          <p:val>
                                            <p:strVal val="#ppt_x"/>
                                          </p:val>
                                        </p:tav>
                                      </p:tavLst>
                                    </p:anim>
                                    <p:anim calcmode="lin" valueType="num">
                                      <p:cBhvr additive="base">
                                        <p:cTn id="65" dur="500" fill="hold"/>
                                        <p:tgtEl>
                                          <p:spTgt spid="242"/>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42" presetClass="entr" presetSubtype="0" fill="hold" nodeType="afterEffect">
                                  <p:stCondLst>
                                    <p:cond delay="0"/>
                                  </p:stCondLst>
                                  <p:childTnLst>
                                    <p:set>
                                      <p:cBhvr>
                                        <p:cTn id="68" dur="1" fill="hold">
                                          <p:stCondLst>
                                            <p:cond delay="0"/>
                                          </p:stCondLst>
                                        </p:cTn>
                                        <p:tgtEl>
                                          <p:spTgt spid="244"/>
                                        </p:tgtEl>
                                        <p:attrNameLst>
                                          <p:attrName>style.visibility</p:attrName>
                                        </p:attrNameLst>
                                      </p:cBhvr>
                                      <p:to>
                                        <p:strVal val="visible"/>
                                      </p:to>
                                    </p:set>
                                    <p:animEffect transition="in" filter="fade">
                                      <p:cBhvr>
                                        <p:cTn id="69" dur="500"/>
                                        <p:tgtEl>
                                          <p:spTgt spid="244"/>
                                        </p:tgtEl>
                                      </p:cBhvr>
                                    </p:animEffect>
                                    <p:anim calcmode="lin" valueType="num">
                                      <p:cBhvr>
                                        <p:cTn id="70" dur="500" fill="hold"/>
                                        <p:tgtEl>
                                          <p:spTgt spid="244"/>
                                        </p:tgtEl>
                                        <p:attrNameLst>
                                          <p:attrName>ppt_x</p:attrName>
                                        </p:attrNameLst>
                                      </p:cBhvr>
                                      <p:tavLst>
                                        <p:tav tm="0">
                                          <p:val>
                                            <p:strVal val="#ppt_x"/>
                                          </p:val>
                                        </p:tav>
                                        <p:tav tm="100000">
                                          <p:val>
                                            <p:strVal val="#ppt_x"/>
                                          </p:val>
                                        </p:tav>
                                      </p:tavLst>
                                    </p:anim>
                                    <p:anim calcmode="lin" valueType="num">
                                      <p:cBhvr>
                                        <p:cTn id="71" dur="500" fill="hold"/>
                                        <p:tgtEl>
                                          <p:spTgt spid="244"/>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245"/>
                                        </p:tgtEl>
                                        <p:attrNameLst>
                                          <p:attrName>style.visibility</p:attrName>
                                        </p:attrNameLst>
                                      </p:cBhvr>
                                      <p:to>
                                        <p:strVal val="visible"/>
                                      </p:to>
                                    </p:set>
                                    <p:animEffect transition="in" filter="fade">
                                      <p:cBhvr>
                                        <p:cTn id="74" dur="500"/>
                                        <p:tgtEl>
                                          <p:spTgt spid="245"/>
                                        </p:tgtEl>
                                      </p:cBhvr>
                                    </p:animEffect>
                                    <p:anim calcmode="lin" valueType="num">
                                      <p:cBhvr>
                                        <p:cTn id="75" dur="500" fill="hold"/>
                                        <p:tgtEl>
                                          <p:spTgt spid="245"/>
                                        </p:tgtEl>
                                        <p:attrNameLst>
                                          <p:attrName>ppt_x</p:attrName>
                                        </p:attrNameLst>
                                      </p:cBhvr>
                                      <p:tavLst>
                                        <p:tav tm="0">
                                          <p:val>
                                            <p:strVal val="#ppt_x"/>
                                          </p:val>
                                        </p:tav>
                                        <p:tav tm="100000">
                                          <p:val>
                                            <p:strVal val="#ppt_x"/>
                                          </p:val>
                                        </p:tav>
                                      </p:tavLst>
                                    </p:anim>
                                    <p:anim calcmode="lin" valueType="num">
                                      <p:cBhvr>
                                        <p:cTn id="76" dur="500" fill="hold"/>
                                        <p:tgtEl>
                                          <p:spTgt spid="245"/>
                                        </p:tgtEl>
                                        <p:attrNameLst>
                                          <p:attrName>ppt_y</p:attrName>
                                        </p:attrNameLst>
                                      </p:cBhvr>
                                      <p:tavLst>
                                        <p:tav tm="0">
                                          <p:val>
                                            <p:strVal val="#ppt_y-.1"/>
                                          </p:val>
                                        </p:tav>
                                        <p:tav tm="100000">
                                          <p:val>
                                            <p:strVal val="#ppt_y"/>
                                          </p:val>
                                        </p:tav>
                                      </p:tavLst>
                                    </p:anim>
                                  </p:childTnLst>
                                </p:cTn>
                              </p:par>
                            </p:childTnLst>
                          </p:cTn>
                        </p:par>
                        <p:par>
                          <p:cTn id="77" fill="hold">
                            <p:stCondLst>
                              <p:cond delay="4500"/>
                            </p:stCondLst>
                            <p:childTnLst>
                              <p:par>
                                <p:cTn id="78" presetID="2" presetClass="entr" presetSubtype="1" accel="50000" decel="50000" fill="hold" grpId="0" nodeType="afterEffect">
                                  <p:stCondLst>
                                    <p:cond delay="0"/>
                                  </p:stCondLst>
                                  <p:childTnLst>
                                    <p:set>
                                      <p:cBhvr>
                                        <p:cTn id="79" dur="1" fill="hold">
                                          <p:stCondLst>
                                            <p:cond delay="0"/>
                                          </p:stCondLst>
                                        </p:cTn>
                                        <p:tgtEl>
                                          <p:spTgt spid="229"/>
                                        </p:tgtEl>
                                        <p:attrNameLst>
                                          <p:attrName>style.visibility</p:attrName>
                                        </p:attrNameLst>
                                      </p:cBhvr>
                                      <p:to>
                                        <p:strVal val="visible"/>
                                      </p:to>
                                    </p:set>
                                    <p:anim calcmode="lin" valueType="num">
                                      <p:cBhvr additive="base">
                                        <p:cTn id="80" dur="500" fill="hold"/>
                                        <p:tgtEl>
                                          <p:spTgt spid="229"/>
                                        </p:tgtEl>
                                        <p:attrNameLst>
                                          <p:attrName>ppt_x</p:attrName>
                                        </p:attrNameLst>
                                      </p:cBhvr>
                                      <p:tavLst>
                                        <p:tav tm="0">
                                          <p:val>
                                            <p:strVal val="#ppt_x"/>
                                          </p:val>
                                        </p:tav>
                                        <p:tav tm="100000">
                                          <p:val>
                                            <p:strVal val="#ppt_x"/>
                                          </p:val>
                                        </p:tav>
                                      </p:tavLst>
                                    </p:anim>
                                    <p:anim calcmode="lin" valueType="num">
                                      <p:cBhvr additive="base">
                                        <p:cTn id="81" dur="500" fill="hold"/>
                                        <p:tgtEl>
                                          <p:spTgt spid="229"/>
                                        </p:tgtEl>
                                        <p:attrNameLst>
                                          <p:attrName>ppt_y</p:attrName>
                                        </p:attrNameLst>
                                      </p:cBhvr>
                                      <p:tavLst>
                                        <p:tav tm="0">
                                          <p:val>
                                            <p:strVal val="0-#ppt_h/2"/>
                                          </p:val>
                                        </p:tav>
                                        <p:tav tm="100000">
                                          <p:val>
                                            <p:strVal val="#ppt_y"/>
                                          </p:val>
                                        </p:tav>
                                      </p:tavLst>
                                    </p:anim>
                                  </p:childTnLst>
                                </p:cTn>
                              </p:par>
                            </p:childTnLst>
                          </p:cTn>
                        </p:par>
                        <p:par>
                          <p:cTn id="82" fill="hold">
                            <p:stCondLst>
                              <p:cond delay="5000"/>
                            </p:stCondLst>
                            <p:childTnLst>
                              <p:par>
                                <p:cTn id="83" presetID="53" presetClass="entr" presetSubtype="16" fill="hold" grpId="0" nodeType="afterEffect">
                                  <p:stCondLst>
                                    <p:cond delay="0"/>
                                  </p:stCondLst>
                                  <p:childTnLst>
                                    <p:set>
                                      <p:cBhvr>
                                        <p:cTn id="84" dur="1" fill="hold">
                                          <p:stCondLst>
                                            <p:cond delay="0"/>
                                          </p:stCondLst>
                                        </p:cTn>
                                        <p:tgtEl>
                                          <p:spTgt spid="227"/>
                                        </p:tgtEl>
                                        <p:attrNameLst>
                                          <p:attrName>style.visibility</p:attrName>
                                        </p:attrNameLst>
                                      </p:cBhvr>
                                      <p:to>
                                        <p:strVal val="visible"/>
                                      </p:to>
                                    </p:set>
                                    <p:anim calcmode="lin" valueType="num">
                                      <p:cBhvr>
                                        <p:cTn id="85" dur="500" fill="hold"/>
                                        <p:tgtEl>
                                          <p:spTgt spid="227"/>
                                        </p:tgtEl>
                                        <p:attrNameLst>
                                          <p:attrName>ppt_w</p:attrName>
                                        </p:attrNameLst>
                                      </p:cBhvr>
                                      <p:tavLst>
                                        <p:tav tm="0">
                                          <p:val>
                                            <p:fltVal val="0"/>
                                          </p:val>
                                        </p:tav>
                                        <p:tav tm="100000">
                                          <p:val>
                                            <p:strVal val="#ppt_w"/>
                                          </p:val>
                                        </p:tav>
                                      </p:tavLst>
                                    </p:anim>
                                    <p:anim calcmode="lin" valueType="num">
                                      <p:cBhvr>
                                        <p:cTn id="86" dur="500" fill="hold"/>
                                        <p:tgtEl>
                                          <p:spTgt spid="227"/>
                                        </p:tgtEl>
                                        <p:attrNameLst>
                                          <p:attrName>ppt_h</p:attrName>
                                        </p:attrNameLst>
                                      </p:cBhvr>
                                      <p:tavLst>
                                        <p:tav tm="0">
                                          <p:val>
                                            <p:fltVal val="0"/>
                                          </p:val>
                                        </p:tav>
                                        <p:tav tm="100000">
                                          <p:val>
                                            <p:strVal val="#ppt_h"/>
                                          </p:val>
                                        </p:tav>
                                      </p:tavLst>
                                    </p:anim>
                                    <p:animEffect transition="in" filter="fade">
                                      <p:cBhvr>
                                        <p:cTn id="87" dur="500"/>
                                        <p:tgtEl>
                                          <p:spTgt spid="2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37"/>
                                        </p:tgtEl>
                                        <p:attrNameLst>
                                          <p:attrName>style.visibility</p:attrName>
                                        </p:attrNameLst>
                                      </p:cBhvr>
                                      <p:to>
                                        <p:strVal val="visible"/>
                                      </p:to>
                                    </p:set>
                                    <p:anim calcmode="lin" valueType="num">
                                      <p:cBhvr additive="base">
                                        <p:cTn id="90" dur="500" fill="hold"/>
                                        <p:tgtEl>
                                          <p:spTgt spid="237"/>
                                        </p:tgtEl>
                                        <p:attrNameLst>
                                          <p:attrName>ppt_x</p:attrName>
                                        </p:attrNameLst>
                                      </p:cBhvr>
                                      <p:tavLst>
                                        <p:tav tm="0">
                                          <p:val>
                                            <p:strVal val="1+#ppt_w/2"/>
                                          </p:val>
                                        </p:tav>
                                        <p:tav tm="100000">
                                          <p:val>
                                            <p:strVal val="#ppt_x"/>
                                          </p:val>
                                        </p:tav>
                                      </p:tavLst>
                                    </p:anim>
                                    <p:anim calcmode="lin" valueType="num">
                                      <p:cBhvr additive="base">
                                        <p:cTn id="91" dur="500" fill="hold"/>
                                        <p:tgtEl>
                                          <p:spTgt spid="237"/>
                                        </p:tgtEl>
                                        <p:attrNameLst>
                                          <p:attrName>ppt_y</p:attrName>
                                        </p:attrNameLst>
                                      </p:cBhvr>
                                      <p:tavLst>
                                        <p:tav tm="0">
                                          <p:val>
                                            <p:strVal val="#ppt_y"/>
                                          </p:val>
                                        </p:tav>
                                        <p:tav tm="100000">
                                          <p:val>
                                            <p:strVal val="#ppt_y"/>
                                          </p:val>
                                        </p:tav>
                                      </p:tavLst>
                                    </p:anim>
                                  </p:childTnLst>
                                </p:cTn>
                              </p:par>
                            </p:childTnLst>
                          </p:cTn>
                        </p:par>
                        <p:par>
                          <p:cTn id="92" fill="hold">
                            <p:stCondLst>
                              <p:cond delay="5500"/>
                            </p:stCondLst>
                            <p:childTnLst>
                              <p:par>
                                <p:cTn id="93" presetID="2" presetClass="entr" presetSubtype="2" accel="50000" decel="50000" fill="hold" grpId="0" nodeType="afterEffect">
                                  <p:stCondLst>
                                    <p:cond delay="0"/>
                                  </p:stCondLst>
                                  <p:childTnLst>
                                    <p:set>
                                      <p:cBhvr>
                                        <p:cTn id="94" dur="1" fill="hold">
                                          <p:stCondLst>
                                            <p:cond delay="0"/>
                                          </p:stCondLst>
                                        </p:cTn>
                                        <p:tgtEl>
                                          <p:spTgt spid="238"/>
                                        </p:tgtEl>
                                        <p:attrNameLst>
                                          <p:attrName>style.visibility</p:attrName>
                                        </p:attrNameLst>
                                      </p:cBhvr>
                                      <p:to>
                                        <p:strVal val="visible"/>
                                      </p:to>
                                    </p:set>
                                    <p:anim calcmode="lin" valueType="num">
                                      <p:cBhvr additive="base">
                                        <p:cTn id="95" dur="500" fill="hold"/>
                                        <p:tgtEl>
                                          <p:spTgt spid="238"/>
                                        </p:tgtEl>
                                        <p:attrNameLst>
                                          <p:attrName>ppt_x</p:attrName>
                                        </p:attrNameLst>
                                      </p:cBhvr>
                                      <p:tavLst>
                                        <p:tav tm="0">
                                          <p:val>
                                            <p:strVal val="1+#ppt_w/2"/>
                                          </p:val>
                                        </p:tav>
                                        <p:tav tm="100000">
                                          <p:val>
                                            <p:strVal val="#ppt_x"/>
                                          </p:val>
                                        </p:tav>
                                      </p:tavLst>
                                    </p:anim>
                                    <p:anim calcmode="lin" valueType="num">
                                      <p:cBhvr additive="base">
                                        <p:cTn id="96" dur="500" fill="hold"/>
                                        <p:tgtEl>
                                          <p:spTgt spid="238"/>
                                        </p:tgtEl>
                                        <p:attrNameLst>
                                          <p:attrName>ppt_y</p:attrName>
                                        </p:attrNameLst>
                                      </p:cBhvr>
                                      <p:tavLst>
                                        <p:tav tm="0">
                                          <p:val>
                                            <p:strVal val="#ppt_y"/>
                                          </p:val>
                                        </p:tav>
                                        <p:tav tm="100000">
                                          <p:val>
                                            <p:strVal val="#ppt_y"/>
                                          </p:val>
                                        </p:tav>
                                      </p:tavLst>
                                    </p:anim>
                                  </p:childTnLst>
                                </p:cTn>
                              </p:par>
                            </p:childTnLst>
                          </p:cTn>
                        </p:par>
                        <p:par>
                          <p:cTn id="97" fill="hold">
                            <p:stCondLst>
                              <p:cond delay="6000"/>
                            </p:stCondLst>
                            <p:childTnLst>
                              <p:par>
                                <p:cTn id="98" presetID="42" presetClass="entr" presetSubtype="0" fill="hold" nodeType="afterEffect">
                                  <p:stCondLst>
                                    <p:cond delay="0"/>
                                  </p:stCondLst>
                                  <p:childTnLst>
                                    <p:set>
                                      <p:cBhvr>
                                        <p:cTn id="99" dur="1" fill="hold">
                                          <p:stCondLst>
                                            <p:cond delay="0"/>
                                          </p:stCondLst>
                                        </p:cTn>
                                        <p:tgtEl>
                                          <p:spTgt spid="246"/>
                                        </p:tgtEl>
                                        <p:attrNameLst>
                                          <p:attrName>style.visibility</p:attrName>
                                        </p:attrNameLst>
                                      </p:cBhvr>
                                      <p:to>
                                        <p:strVal val="visible"/>
                                      </p:to>
                                    </p:set>
                                    <p:animEffect transition="in" filter="fade">
                                      <p:cBhvr>
                                        <p:cTn id="100" dur="500"/>
                                        <p:tgtEl>
                                          <p:spTgt spid="246"/>
                                        </p:tgtEl>
                                      </p:cBhvr>
                                    </p:animEffect>
                                    <p:anim calcmode="lin" valueType="num">
                                      <p:cBhvr>
                                        <p:cTn id="101" dur="500" fill="hold"/>
                                        <p:tgtEl>
                                          <p:spTgt spid="246"/>
                                        </p:tgtEl>
                                        <p:attrNameLst>
                                          <p:attrName>ppt_x</p:attrName>
                                        </p:attrNameLst>
                                      </p:cBhvr>
                                      <p:tavLst>
                                        <p:tav tm="0">
                                          <p:val>
                                            <p:strVal val="#ppt_x"/>
                                          </p:val>
                                        </p:tav>
                                        <p:tav tm="100000">
                                          <p:val>
                                            <p:strVal val="#ppt_x"/>
                                          </p:val>
                                        </p:tav>
                                      </p:tavLst>
                                    </p:anim>
                                    <p:anim calcmode="lin" valueType="num">
                                      <p:cBhvr>
                                        <p:cTn id="102" dur="500" fill="hold"/>
                                        <p:tgtEl>
                                          <p:spTgt spid="246"/>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0"/>
                                  </p:stCondLst>
                                  <p:childTnLst>
                                    <p:set>
                                      <p:cBhvr>
                                        <p:cTn id="104" dur="1" fill="hold">
                                          <p:stCondLst>
                                            <p:cond delay="0"/>
                                          </p:stCondLst>
                                        </p:cTn>
                                        <p:tgtEl>
                                          <p:spTgt spid="247"/>
                                        </p:tgtEl>
                                        <p:attrNameLst>
                                          <p:attrName>style.visibility</p:attrName>
                                        </p:attrNameLst>
                                      </p:cBhvr>
                                      <p:to>
                                        <p:strVal val="visible"/>
                                      </p:to>
                                    </p:set>
                                    <p:animEffect transition="in" filter="fade">
                                      <p:cBhvr>
                                        <p:cTn id="105" dur="500"/>
                                        <p:tgtEl>
                                          <p:spTgt spid="247"/>
                                        </p:tgtEl>
                                      </p:cBhvr>
                                    </p:animEffect>
                                    <p:anim calcmode="lin" valueType="num">
                                      <p:cBhvr>
                                        <p:cTn id="106" dur="500" fill="hold"/>
                                        <p:tgtEl>
                                          <p:spTgt spid="247"/>
                                        </p:tgtEl>
                                        <p:attrNameLst>
                                          <p:attrName>ppt_x</p:attrName>
                                        </p:attrNameLst>
                                      </p:cBhvr>
                                      <p:tavLst>
                                        <p:tav tm="0">
                                          <p:val>
                                            <p:strVal val="#ppt_x"/>
                                          </p:val>
                                        </p:tav>
                                        <p:tav tm="100000">
                                          <p:val>
                                            <p:strVal val="#ppt_x"/>
                                          </p:val>
                                        </p:tav>
                                      </p:tavLst>
                                    </p:anim>
                                    <p:anim calcmode="lin" valueType="num">
                                      <p:cBhvr>
                                        <p:cTn id="107" dur="500" fill="hold"/>
                                        <p:tgtEl>
                                          <p:spTgt spid="247"/>
                                        </p:tgtEl>
                                        <p:attrNameLst>
                                          <p:attrName>ppt_y</p:attrName>
                                        </p:attrNameLst>
                                      </p:cBhvr>
                                      <p:tavLst>
                                        <p:tav tm="0">
                                          <p:val>
                                            <p:strVal val="#ppt_y-.1"/>
                                          </p:val>
                                        </p:tav>
                                        <p:tav tm="100000">
                                          <p:val>
                                            <p:strVal val="#ppt_y"/>
                                          </p:val>
                                        </p:tav>
                                      </p:tavLst>
                                    </p:anim>
                                  </p:childTnLst>
                                </p:cTn>
                              </p:par>
                            </p:childTnLst>
                          </p:cTn>
                        </p:par>
                        <p:par>
                          <p:cTn id="108" fill="hold">
                            <p:stCondLst>
                              <p:cond delay="6500"/>
                            </p:stCondLst>
                            <p:childTnLst>
                              <p:par>
                                <p:cTn id="109" presetID="2" presetClass="entr" presetSubtype="4" accel="50000" decel="50000" fill="hold" grpId="0" nodeType="afterEffect">
                                  <p:stCondLst>
                                    <p:cond delay="0"/>
                                  </p:stCondLst>
                                  <p:childTnLst>
                                    <p:set>
                                      <p:cBhvr>
                                        <p:cTn id="110" dur="1" fill="hold">
                                          <p:stCondLst>
                                            <p:cond delay="0"/>
                                          </p:stCondLst>
                                        </p:cTn>
                                        <p:tgtEl>
                                          <p:spTgt spid="230"/>
                                        </p:tgtEl>
                                        <p:attrNameLst>
                                          <p:attrName>style.visibility</p:attrName>
                                        </p:attrNameLst>
                                      </p:cBhvr>
                                      <p:to>
                                        <p:strVal val="visible"/>
                                      </p:to>
                                    </p:set>
                                    <p:anim calcmode="lin" valueType="num">
                                      <p:cBhvr additive="base">
                                        <p:cTn id="111" dur="500" fill="hold"/>
                                        <p:tgtEl>
                                          <p:spTgt spid="230"/>
                                        </p:tgtEl>
                                        <p:attrNameLst>
                                          <p:attrName>ppt_x</p:attrName>
                                        </p:attrNameLst>
                                      </p:cBhvr>
                                      <p:tavLst>
                                        <p:tav tm="0">
                                          <p:val>
                                            <p:strVal val="#ppt_x"/>
                                          </p:val>
                                        </p:tav>
                                        <p:tav tm="100000">
                                          <p:val>
                                            <p:strVal val="#ppt_x"/>
                                          </p:val>
                                        </p:tav>
                                      </p:tavLst>
                                    </p:anim>
                                    <p:anim calcmode="lin" valueType="num">
                                      <p:cBhvr additive="base">
                                        <p:cTn id="112" dur="500" fill="hold"/>
                                        <p:tgtEl>
                                          <p:spTgt spid="230"/>
                                        </p:tgtEl>
                                        <p:attrNameLst>
                                          <p:attrName>ppt_y</p:attrName>
                                        </p:attrNameLst>
                                      </p:cBhvr>
                                      <p:tavLst>
                                        <p:tav tm="0">
                                          <p:val>
                                            <p:strVal val="1+#ppt_h/2"/>
                                          </p:val>
                                        </p:tav>
                                        <p:tav tm="100000">
                                          <p:val>
                                            <p:strVal val="#ppt_y"/>
                                          </p:val>
                                        </p:tav>
                                      </p:tavLst>
                                    </p:anim>
                                  </p:childTnLst>
                                </p:cTn>
                              </p:par>
                            </p:childTnLst>
                          </p:cTn>
                        </p:par>
                        <p:par>
                          <p:cTn id="113" fill="hold">
                            <p:stCondLst>
                              <p:cond delay="7000"/>
                            </p:stCondLst>
                            <p:childTnLst>
                              <p:par>
                                <p:cTn id="114" presetID="53" presetClass="entr" presetSubtype="16" fill="hold" grpId="0" nodeType="afterEffect">
                                  <p:stCondLst>
                                    <p:cond delay="0"/>
                                  </p:stCondLst>
                                  <p:childTnLst>
                                    <p:set>
                                      <p:cBhvr>
                                        <p:cTn id="115" dur="1" fill="hold">
                                          <p:stCondLst>
                                            <p:cond delay="0"/>
                                          </p:stCondLst>
                                        </p:cTn>
                                        <p:tgtEl>
                                          <p:spTgt spid="2111"/>
                                        </p:tgtEl>
                                        <p:attrNameLst>
                                          <p:attrName>style.visibility</p:attrName>
                                        </p:attrNameLst>
                                      </p:cBhvr>
                                      <p:to>
                                        <p:strVal val="visible"/>
                                      </p:to>
                                    </p:set>
                                    <p:anim calcmode="lin" valueType="num">
                                      <p:cBhvr>
                                        <p:cTn id="116" dur="500" fill="hold"/>
                                        <p:tgtEl>
                                          <p:spTgt spid="2111"/>
                                        </p:tgtEl>
                                        <p:attrNameLst>
                                          <p:attrName>ppt_w</p:attrName>
                                        </p:attrNameLst>
                                      </p:cBhvr>
                                      <p:tavLst>
                                        <p:tav tm="0">
                                          <p:val>
                                            <p:fltVal val="0"/>
                                          </p:val>
                                        </p:tav>
                                        <p:tav tm="100000">
                                          <p:val>
                                            <p:strVal val="#ppt_w"/>
                                          </p:val>
                                        </p:tav>
                                      </p:tavLst>
                                    </p:anim>
                                    <p:anim calcmode="lin" valueType="num">
                                      <p:cBhvr>
                                        <p:cTn id="117" dur="500" fill="hold"/>
                                        <p:tgtEl>
                                          <p:spTgt spid="2111"/>
                                        </p:tgtEl>
                                        <p:attrNameLst>
                                          <p:attrName>ppt_h</p:attrName>
                                        </p:attrNameLst>
                                      </p:cBhvr>
                                      <p:tavLst>
                                        <p:tav tm="0">
                                          <p:val>
                                            <p:fltVal val="0"/>
                                          </p:val>
                                        </p:tav>
                                        <p:tav tm="100000">
                                          <p:val>
                                            <p:strVal val="#ppt_h"/>
                                          </p:val>
                                        </p:tav>
                                      </p:tavLst>
                                    </p:anim>
                                    <p:animEffect transition="in" filter="fade">
                                      <p:cBhvr>
                                        <p:cTn id="118" dur="500"/>
                                        <p:tgtEl>
                                          <p:spTgt spid="2111"/>
                                        </p:tgtEl>
                                      </p:cBhvr>
                                    </p:animEffect>
                                  </p:childTnLst>
                                </p:cTn>
                              </p:par>
                              <p:par>
                                <p:cTn id="119" presetID="2" presetClass="entr" presetSubtype="4" accel="50000" decel="50000" fill="hold" grpId="0" nodeType="withEffect">
                                  <p:stCondLst>
                                    <p:cond delay="0"/>
                                  </p:stCondLst>
                                  <p:childTnLst>
                                    <p:set>
                                      <p:cBhvr>
                                        <p:cTn id="120" dur="1" fill="hold">
                                          <p:stCondLst>
                                            <p:cond delay="0"/>
                                          </p:stCondLst>
                                        </p:cTn>
                                        <p:tgtEl>
                                          <p:spTgt spid="239"/>
                                        </p:tgtEl>
                                        <p:attrNameLst>
                                          <p:attrName>style.visibility</p:attrName>
                                        </p:attrNameLst>
                                      </p:cBhvr>
                                      <p:to>
                                        <p:strVal val="visible"/>
                                      </p:to>
                                    </p:set>
                                    <p:anim calcmode="lin" valueType="num">
                                      <p:cBhvr additive="base">
                                        <p:cTn id="121" dur="500" fill="hold"/>
                                        <p:tgtEl>
                                          <p:spTgt spid="239"/>
                                        </p:tgtEl>
                                        <p:attrNameLst>
                                          <p:attrName>ppt_x</p:attrName>
                                        </p:attrNameLst>
                                      </p:cBhvr>
                                      <p:tavLst>
                                        <p:tav tm="0">
                                          <p:val>
                                            <p:strVal val="#ppt_x"/>
                                          </p:val>
                                        </p:tav>
                                        <p:tav tm="100000">
                                          <p:val>
                                            <p:strVal val="#ppt_x"/>
                                          </p:val>
                                        </p:tav>
                                      </p:tavLst>
                                    </p:anim>
                                    <p:anim calcmode="lin" valueType="num">
                                      <p:cBhvr additive="base">
                                        <p:cTn id="122" dur="500" fill="hold"/>
                                        <p:tgtEl>
                                          <p:spTgt spid="239"/>
                                        </p:tgtEl>
                                        <p:attrNameLst>
                                          <p:attrName>ppt_y</p:attrName>
                                        </p:attrNameLst>
                                      </p:cBhvr>
                                      <p:tavLst>
                                        <p:tav tm="0">
                                          <p:val>
                                            <p:strVal val="1+#ppt_h/2"/>
                                          </p:val>
                                        </p:tav>
                                        <p:tav tm="100000">
                                          <p:val>
                                            <p:strVal val="#ppt_y"/>
                                          </p:val>
                                        </p:tav>
                                      </p:tavLst>
                                    </p:anim>
                                  </p:childTnLst>
                                </p:cTn>
                              </p:par>
                            </p:childTnLst>
                          </p:cTn>
                        </p:par>
                        <p:par>
                          <p:cTn id="123" fill="hold">
                            <p:stCondLst>
                              <p:cond delay="7500"/>
                            </p:stCondLst>
                            <p:childTnLst>
                              <p:par>
                                <p:cTn id="124" presetID="2" presetClass="entr" presetSubtype="4" accel="50000" decel="50000" fill="hold" grpId="0" nodeType="afterEffect">
                                  <p:stCondLst>
                                    <p:cond delay="0"/>
                                  </p:stCondLst>
                                  <p:childTnLst>
                                    <p:set>
                                      <p:cBhvr>
                                        <p:cTn id="125" dur="1" fill="hold">
                                          <p:stCondLst>
                                            <p:cond delay="0"/>
                                          </p:stCondLst>
                                        </p:cTn>
                                        <p:tgtEl>
                                          <p:spTgt spid="240"/>
                                        </p:tgtEl>
                                        <p:attrNameLst>
                                          <p:attrName>style.visibility</p:attrName>
                                        </p:attrNameLst>
                                      </p:cBhvr>
                                      <p:to>
                                        <p:strVal val="visible"/>
                                      </p:to>
                                    </p:set>
                                    <p:anim calcmode="lin" valueType="num">
                                      <p:cBhvr additive="base">
                                        <p:cTn id="126" dur="500" fill="hold"/>
                                        <p:tgtEl>
                                          <p:spTgt spid="240"/>
                                        </p:tgtEl>
                                        <p:attrNameLst>
                                          <p:attrName>ppt_x</p:attrName>
                                        </p:attrNameLst>
                                      </p:cBhvr>
                                      <p:tavLst>
                                        <p:tav tm="0">
                                          <p:val>
                                            <p:strVal val="#ppt_x"/>
                                          </p:val>
                                        </p:tav>
                                        <p:tav tm="100000">
                                          <p:val>
                                            <p:strVal val="#ppt_x"/>
                                          </p:val>
                                        </p:tav>
                                      </p:tavLst>
                                    </p:anim>
                                    <p:anim calcmode="lin" valueType="num">
                                      <p:cBhvr additive="base">
                                        <p:cTn id="127" dur="500" fill="hold"/>
                                        <p:tgtEl>
                                          <p:spTgt spid="2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28" grpId="0" animBg="1"/>
      <p:bldP spid="195" grpId="0" animBg="1"/>
      <p:bldP spid="227" grpId="0" animBg="1"/>
      <p:bldP spid="230" grpId="0" animBg="1"/>
      <p:bldP spid="2111" grpId="0" animBg="1"/>
      <p:bldP spid="235" grpId="0"/>
      <p:bldP spid="236" grpId="0"/>
      <p:bldP spid="237" grpId="0"/>
      <p:bldP spid="238" grpId="0"/>
      <p:bldP spid="239" grpId="0"/>
      <p:bldP spid="240" grpId="0"/>
      <p:bldP spid="241" grpId="0"/>
      <p:bldP spid="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Rectangle 34"/>
          <p:cNvSpPr/>
          <p:nvPr/>
        </p:nvSpPr>
        <p:spPr>
          <a:xfrm>
            <a:off x="664706" y="1715250"/>
            <a:ext cx="1728210" cy="1843424"/>
          </a:xfrm>
          <a:prstGeom prst="round2DiagRect">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36" name="Round Diagonal Corner Rectangle 35"/>
          <p:cNvSpPr/>
          <p:nvPr/>
        </p:nvSpPr>
        <p:spPr>
          <a:xfrm>
            <a:off x="2703176" y="1715250"/>
            <a:ext cx="1728210" cy="1843424"/>
          </a:xfrm>
          <a:prstGeom prst="round2DiagRect">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37" name="Round Diagonal Corner Rectangle 36"/>
          <p:cNvSpPr/>
          <p:nvPr/>
        </p:nvSpPr>
        <p:spPr>
          <a:xfrm>
            <a:off x="4732345" y="1715250"/>
            <a:ext cx="1728210" cy="1843424"/>
          </a:xfrm>
          <a:prstGeom prst="round2DiagRect">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38" name="Round Diagonal Corner Rectangle 37"/>
          <p:cNvSpPr/>
          <p:nvPr/>
        </p:nvSpPr>
        <p:spPr>
          <a:xfrm>
            <a:off x="6761066" y="1715250"/>
            <a:ext cx="1728210" cy="1843424"/>
          </a:xfrm>
          <a:prstGeom prst="round2DiagRect">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grpSp>
        <p:nvGrpSpPr>
          <p:cNvPr id="79" name="Group 78"/>
          <p:cNvGrpSpPr/>
          <p:nvPr/>
        </p:nvGrpSpPr>
        <p:grpSpPr>
          <a:xfrm>
            <a:off x="3317310" y="1932167"/>
            <a:ext cx="499942" cy="688192"/>
            <a:chOff x="3291055" y="1604118"/>
            <a:chExt cx="552452" cy="760475"/>
          </a:xfrm>
          <a:solidFill>
            <a:schemeClr val="bg1"/>
          </a:solidFill>
        </p:grpSpPr>
        <p:sp>
          <p:nvSpPr>
            <p:cNvPr id="51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91440" tIns="45720" rIns="91440" bIns="45720" numCol="1" anchor="t" anchorCtr="0" compatLnSpc="1"/>
            <a:lstStyle/>
            <a:p>
              <a:endParaRPr lang="en-US"/>
            </a:p>
          </p:txBody>
        </p:sp>
        <p:sp>
          <p:nvSpPr>
            <p:cNvPr id="51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a:p>
          </p:txBody>
        </p:sp>
        <p:sp>
          <p:nvSpPr>
            <p:cNvPr id="51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a:p>
          </p:txBody>
        </p:sp>
        <p:sp>
          <p:nvSpPr>
            <p:cNvPr id="51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a:p>
          </p:txBody>
        </p:sp>
        <p:sp>
          <p:nvSpPr>
            <p:cNvPr id="51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a:p>
          </p:txBody>
        </p:sp>
        <p:sp>
          <p:nvSpPr>
            <p:cNvPr id="51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91440" tIns="45720" rIns="91440" bIns="45720" numCol="1" anchor="t" anchorCtr="0" compatLnSpc="1"/>
            <a:lstStyle/>
            <a:p>
              <a:endParaRPr lang="en-US"/>
            </a:p>
          </p:txBody>
        </p:sp>
        <p:sp>
          <p:nvSpPr>
            <p:cNvPr id="51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80" name="Group 79"/>
          <p:cNvGrpSpPr/>
          <p:nvPr/>
        </p:nvGrpSpPr>
        <p:grpSpPr>
          <a:xfrm>
            <a:off x="1208902" y="1947100"/>
            <a:ext cx="639819" cy="658327"/>
            <a:chOff x="1222376" y="1701801"/>
            <a:chExt cx="768350" cy="790576"/>
          </a:xfrm>
          <a:solidFill>
            <a:schemeClr val="bg1"/>
          </a:solidFill>
        </p:grpSpPr>
        <p:sp>
          <p:nvSpPr>
            <p:cNvPr id="5135"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91440" tIns="45720" rIns="91440" bIns="45720" numCol="1" anchor="t" anchorCtr="0" compatLnSpc="1"/>
            <a:lstStyle/>
            <a:p>
              <a:endParaRPr lang="en-US"/>
            </a:p>
          </p:txBody>
        </p:sp>
        <p:sp>
          <p:nvSpPr>
            <p:cNvPr id="5136"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91440" tIns="45720" rIns="91440" bIns="45720" numCol="1" anchor="t" anchorCtr="0" compatLnSpc="1"/>
            <a:lstStyle/>
            <a:p>
              <a:endParaRPr lang="en-US"/>
            </a:p>
          </p:txBody>
        </p:sp>
        <p:sp>
          <p:nvSpPr>
            <p:cNvPr id="5137"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91440" tIns="45720" rIns="91440" bIns="45720" numCol="1" anchor="t" anchorCtr="0" compatLnSpc="1"/>
            <a:lstStyle/>
            <a:p>
              <a:endParaRPr lang="en-US"/>
            </a:p>
          </p:txBody>
        </p:sp>
        <p:sp>
          <p:nvSpPr>
            <p:cNvPr id="5138"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73" name="Group 72"/>
          <p:cNvGrpSpPr/>
          <p:nvPr/>
        </p:nvGrpSpPr>
        <p:grpSpPr>
          <a:xfrm>
            <a:off x="5159286" y="1857957"/>
            <a:ext cx="873880" cy="836612"/>
            <a:chOff x="5105401" y="1701801"/>
            <a:chExt cx="873880" cy="836612"/>
          </a:xfrm>
          <a:solidFill>
            <a:schemeClr val="bg1"/>
          </a:solidFill>
        </p:grpSpPr>
        <p:sp>
          <p:nvSpPr>
            <p:cNvPr id="514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91440" tIns="45720" rIns="91440" bIns="45720" numCol="1" anchor="t" anchorCtr="0" compatLnSpc="1"/>
            <a:lstStyle/>
            <a:p>
              <a:endParaRPr lang="en-US"/>
            </a:p>
          </p:txBody>
        </p:sp>
        <p:sp>
          <p:nvSpPr>
            <p:cNvPr id="514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91440" tIns="45720" rIns="91440" bIns="45720" numCol="1" anchor="t" anchorCtr="0" compatLnSpc="1"/>
            <a:lstStyle/>
            <a:p>
              <a:endParaRPr lang="en-US"/>
            </a:p>
          </p:txBody>
        </p:sp>
        <p:sp>
          <p:nvSpPr>
            <p:cNvPr id="514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91440" tIns="45720" rIns="91440" bIns="45720" numCol="1" anchor="t" anchorCtr="0" compatLnSpc="1"/>
            <a:lstStyle/>
            <a:p>
              <a:endParaRPr lang="en-US"/>
            </a:p>
          </p:txBody>
        </p:sp>
        <p:sp>
          <p:nvSpPr>
            <p:cNvPr id="514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91440" tIns="45720" rIns="91440" bIns="45720" numCol="1" anchor="t" anchorCtr="0" compatLnSpc="1"/>
            <a:lstStyle/>
            <a:p>
              <a:endParaRPr lang="en-US"/>
            </a:p>
          </p:txBody>
        </p:sp>
        <p:sp>
          <p:nvSpPr>
            <p:cNvPr id="514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91440" tIns="45720" rIns="91440" bIns="45720" numCol="1" anchor="t" anchorCtr="0" compatLnSpc="1"/>
            <a:lstStyle/>
            <a:p>
              <a:endParaRPr lang="en-US"/>
            </a:p>
          </p:txBody>
        </p:sp>
        <p:sp>
          <p:nvSpPr>
            <p:cNvPr id="514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91440" tIns="45720" rIns="91440" bIns="45720" numCol="1" anchor="t" anchorCtr="0" compatLnSpc="1"/>
            <a:lstStyle/>
            <a:p>
              <a:endParaRPr lang="en-US"/>
            </a:p>
          </p:txBody>
        </p:sp>
        <p:sp>
          <p:nvSpPr>
            <p:cNvPr id="514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75" name="Group 74"/>
          <p:cNvGrpSpPr/>
          <p:nvPr/>
        </p:nvGrpSpPr>
        <p:grpSpPr>
          <a:xfrm>
            <a:off x="7248828" y="1965113"/>
            <a:ext cx="752687" cy="622300"/>
            <a:chOff x="7309384" y="1676401"/>
            <a:chExt cx="752687" cy="622300"/>
          </a:xfrm>
          <a:solidFill>
            <a:schemeClr val="bg1"/>
          </a:solidFill>
        </p:grpSpPr>
        <p:sp>
          <p:nvSpPr>
            <p:cNvPr id="5152"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91440" tIns="45720" rIns="91440" bIns="45720" numCol="1" anchor="t" anchorCtr="0" compatLnSpc="1"/>
            <a:lstStyle/>
            <a:p>
              <a:endParaRPr lang="en-US"/>
            </a:p>
          </p:txBody>
        </p:sp>
        <p:sp>
          <p:nvSpPr>
            <p:cNvPr id="5153"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91440" tIns="45720" rIns="91440" bIns="45720" numCol="1" anchor="t" anchorCtr="0" compatLnSpc="1"/>
            <a:lstStyle/>
            <a:p>
              <a:endParaRPr lang="en-US"/>
            </a:p>
          </p:txBody>
        </p:sp>
        <p:sp>
          <p:nvSpPr>
            <p:cNvPr id="5154"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91440" tIns="45720" rIns="91440" bIns="45720" numCol="1" anchor="t" anchorCtr="0" compatLnSpc="1"/>
            <a:lstStyle/>
            <a:p>
              <a:endParaRPr lang="en-US"/>
            </a:p>
          </p:txBody>
        </p:sp>
      </p:grpSp>
      <p:sp>
        <p:nvSpPr>
          <p:cNvPr id="81" name="TextBox 80"/>
          <p:cNvSpPr txBox="1"/>
          <p:nvPr/>
        </p:nvSpPr>
        <p:spPr>
          <a:xfrm>
            <a:off x="722314" y="2677285"/>
            <a:ext cx="1612995" cy="1031051"/>
          </a:xfrm>
          <a:prstGeom prst="rect">
            <a:avLst/>
          </a:prstGeom>
          <a:noFill/>
        </p:spPr>
        <p:txBody>
          <a:bodyPr wrap="square" rtlCol="0">
            <a:spAutoFit/>
          </a:bodyPr>
          <a:lstStyle/>
          <a:p>
            <a:pPr algn="ctr" defTabSz="914400">
              <a:spcBef>
                <a:spcPct val="20000"/>
              </a:spcBef>
              <a:defRPr/>
            </a:pPr>
            <a:r>
              <a:rPr lang="zh-CN" altLang="en-US" sz="1100" dirty="0">
                <a:solidFill>
                  <a:schemeClr val="bg1"/>
                </a:solidFill>
                <a:latin typeface="时尚中黑简体" panose="01010104010101010101" pitchFamily="2" charset="-122"/>
                <a:ea typeface="时尚中黑简体" panose="01010104010101010101" pitchFamily="2" charset="-122"/>
              </a:rPr>
              <a:t>在这里输入关键词</a:t>
            </a:r>
            <a:endParaRPr lang="en-US" altLang="zh-CN" sz="1100" dirty="0">
              <a:solidFill>
                <a:schemeClr val="bg1"/>
              </a:solidFill>
              <a:latin typeface="时尚中黑简体" panose="01010104010101010101" pitchFamily="2" charset="-122"/>
              <a:ea typeface="时尚中黑简体" panose="01010104010101010101" pitchFamily="2" charset="-122"/>
            </a:endParaRPr>
          </a:p>
          <a:p>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ct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82" name="TextBox 81"/>
          <p:cNvSpPr txBox="1"/>
          <p:nvPr/>
        </p:nvSpPr>
        <p:spPr>
          <a:xfrm>
            <a:off x="6818674" y="2677285"/>
            <a:ext cx="1612995" cy="738664"/>
          </a:xfrm>
          <a:prstGeom prst="rect">
            <a:avLst/>
          </a:prstGeom>
          <a:noFill/>
        </p:spPr>
        <p:txBody>
          <a:bodyPr wrap="square" rtlCol="0">
            <a:spAutoFit/>
          </a:bodyPr>
          <a:lstStyle/>
          <a:p>
            <a:pPr lvl="0" algn="ctr" defTabSz="914400">
              <a:spcBef>
                <a:spcPct val="20000"/>
              </a:spcBef>
              <a:defRPr/>
            </a:pPr>
            <a:r>
              <a:rPr lang="zh-CN" altLang="en-US" sz="1200" dirty="0">
                <a:solidFill>
                  <a:schemeClr val="bg1"/>
                </a:solidFill>
                <a:latin typeface="时尚中黑简体" panose="01010104010101010101" pitchFamily="2" charset="-122"/>
                <a:ea typeface="时尚中黑简体" panose="01010104010101010101" pitchFamily="2" charset="-122"/>
              </a:rPr>
              <a:t>在这里输入关键词</a:t>
            </a:r>
            <a:endParaRPr lang="en-US" altLang="zh-CN" sz="1200" dirty="0">
              <a:solidFill>
                <a:schemeClr val="bg1"/>
              </a:solidFill>
              <a:latin typeface="时尚中黑简体" panose="01010104010101010101" pitchFamily="2" charset="-122"/>
              <a:ea typeface="时尚中黑简体" panose="01010104010101010101" pitchFamily="2" charset="-122"/>
            </a:endParaRPr>
          </a:p>
          <a:p>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83" name="TextBox 82"/>
          <p:cNvSpPr txBox="1"/>
          <p:nvPr/>
        </p:nvSpPr>
        <p:spPr>
          <a:xfrm>
            <a:off x="4789729" y="2677285"/>
            <a:ext cx="1612995" cy="738664"/>
          </a:xfrm>
          <a:prstGeom prst="rect">
            <a:avLst/>
          </a:prstGeom>
          <a:noFill/>
        </p:spPr>
        <p:txBody>
          <a:bodyPr wrap="square" rtlCol="0">
            <a:spAutoFit/>
          </a:bodyPr>
          <a:lstStyle/>
          <a:p>
            <a:pPr lvl="0" algn="ctr" defTabSz="914400">
              <a:spcBef>
                <a:spcPct val="20000"/>
              </a:spcBef>
              <a:defRPr/>
            </a:pPr>
            <a:r>
              <a:rPr lang="zh-CN" altLang="en-US" sz="1200" dirty="0">
                <a:solidFill>
                  <a:schemeClr val="bg1"/>
                </a:solidFill>
                <a:latin typeface="时尚中黑简体" panose="01010104010101010101" pitchFamily="2" charset="-122"/>
                <a:ea typeface="时尚中黑简体" panose="01010104010101010101" pitchFamily="2" charset="-122"/>
              </a:rPr>
              <a:t>在这里输入关键词</a:t>
            </a:r>
            <a:endParaRPr lang="en-US" altLang="zh-CN" sz="1200" dirty="0">
              <a:solidFill>
                <a:schemeClr val="bg1"/>
              </a:solidFill>
              <a:latin typeface="时尚中黑简体" panose="01010104010101010101" pitchFamily="2" charset="-122"/>
              <a:ea typeface="时尚中黑简体" panose="01010104010101010101" pitchFamily="2" charset="-122"/>
            </a:endParaRPr>
          </a:p>
          <a:p>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84" name="TextBox 83"/>
          <p:cNvSpPr txBox="1"/>
          <p:nvPr/>
        </p:nvSpPr>
        <p:spPr>
          <a:xfrm>
            <a:off x="2760784" y="2677285"/>
            <a:ext cx="1612995" cy="738664"/>
          </a:xfrm>
          <a:prstGeom prst="rect">
            <a:avLst/>
          </a:prstGeom>
          <a:noFill/>
        </p:spPr>
        <p:txBody>
          <a:bodyPr wrap="square" rtlCol="0">
            <a:spAutoFit/>
          </a:bodyPr>
          <a:lstStyle/>
          <a:p>
            <a:pPr lvl="0" algn="ctr" defTabSz="914400">
              <a:spcBef>
                <a:spcPct val="20000"/>
              </a:spcBef>
              <a:defRPr/>
            </a:pPr>
            <a:r>
              <a:rPr lang="zh-CN" altLang="en-US" sz="1200" dirty="0">
                <a:solidFill>
                  <a:schemeClr val="bg1"/>
                </a:solidFill>
                <a:latin typeface="时尚中黑简体" panose="01010104010101010101" pitchFamily="2" charset="-122"/>
                <a:ea typeface="时尚中黑简体" panose="01010104010101010101" pitchFamily="2" charset="-122"/>
              </a:rPr>
              <a:t>在这里输入关键词</a:t>
            </a:r>
            <a:endParaRPr lang="en-US" altLang="zh-CN" sz="1200" dirty="0">
              <a:solidFill>
                <a:schemeClr val="bg1"/>
              </a:solidFill>
              <a:latin typeface="时尚中黑简体" panose="01010104010101010101" pitchFamily="2" charset="-122"/>
              <a:ea typeface="时尚中黑简体" panose="01010104010101010101" pitchFamily="2" charset="-122"/>
            </a:endParaRPr>
          </a:p>
          <a:p>
            <a:r>
              <a:rPr lang="zh-CN" altLang="en-US"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a:t>
            </a:r>
            <a:endParaRPr lang="en-US" altLang="zh-CN" sz="1000" dirty="0">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85" name="Footer Text"/>
          <p:cNvSpPr txBox="1"/>
          <p:nvPr/>
        </p:nvSpPr>
        <p:spPr>
          <a:xfrm>
            <a:off x="692056" y="4140652"/>
            <a:ext cx="7759889" cy="769441"/>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r>
              <a:rPr lang="zh-CN" altLang="en-US"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点击输入文字内容点击输入文字内容点击输入文字内容点击输入文字内容点击输入文字内容点击输入文字内容点击输入文字内容点击输入文字内容点击输入文字内容点击输入文字内容</a:t>
            </a:r>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endParaRPr lang="en-US" altLang="zh-CN" sz="10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cxnSp>
        <p:nvCxnSpPr>
          <p:cNvPr id="86" name="Straight Line buttom"/>
          <p:cNvCxnSpPr/>
          <p:nvPr/>
        </p:nvCxnSpPr>
        <p:spPr>
          <a:xfrm>
            <a:off x="685800" y="4007201"/>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9051047">
            <a:off x="1828032" y="1238925"/>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8" name="Arc 87"/>
          <p:cNvSpPr/>
          <p:nvPr/>
        </p:nvSpPr>
        <p:spPr>
          <a:xfrm rot="19051047">
            <a:off x="3807812" y="1238926"/>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 name="Arc 88"/>
          <p:cNvSpPr/>
          <p:nvPr/>
        </p:nvSpPr>
        <p:spPr>
          <a:xfrm rot="19051047">
            <a:off x="5787591" y="1238926"/>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Title 1"/>
          <p:cNvSpPr>
            <a:spLocks noGrp="1"/>
          </p:cNvSpPr>
          <p:nvPr>
            <p:ph type="title"/>
          </p:nvPr>
        </p:nvSpPr>
        <p:spPr>
          <a:xfrm>
            <a:off x="1752600" y="267471"/>
            <a:ext cx="5638800" cy="353524"/>
          </a:xfrm>
        </p:spPr>
        <p:txBody>
          <a:bodyPr>
            <a:normAutofit fontScale="90000"/>
          </a:bodyPr>
          <a:lstStyle/>
          <a:p>
            <a:r>
              <a:rPr lang="zh-CN" altLang="en-US" b="0" dirty="0">
                <a:latin typeface="时尚中黑简体" panose="01010104010101010101" pitchFamily="2" charset="-122"/>
                <a:ea typeface="时尚中黑简体" panose="01010104010101010101" pitchFamily="2" charset="-122"/>
              </a:rPr>
              <a:t>点击这里输入主标题</a:t>
            </a:r>
            <a:endParaRPr lang="en-US" b="0" dirty="0">
              <a:latin typeface="时尚中黑简体" panose="01010104010101010101" pitchFamily="2" charset="-122"/>
              <a:ea typeface="时尚中黑简体" panose="01010104010101010101" pitchFamily="2" charset="-122"/>
            </a:endParaRPr>
          </a:p>
        </p:txBody>
      </p:sp>
      <p:sp>
        <p:nvSpPr>
          <p:cNvPr id="45" name="Text Placeholder 3"/>
          <p:cNvSpPr>
            <a:spLocks noGrp="1"/>
          </p:cNvSpPr>
          <p:nvPr>
            <p:ph type="body" sz="half" idx="2"/>
          </p:nvPr>
        </p:nvSpPr>
        <p:spPr>
          <a:xfrm>
            <a:off x="2514600" y="619462"/>
            <a:ext cx="4114800" cy="200746"/>
          </a:xfrm>
        </p:spPr>
        <p:txBody>
          <a:bodyPr/>
          <a:lstStyle/>
          <a:p>
            <a:r>
              <a:rPr lang="zh-CN" altLang="en-US" b="0" dirty="0">
                <a:latin typeface="时尚中黑简体" panose="01010104010101010101" pitchFamily="2" charset="-122"/>
                <a:ea typeface="时尚中黑简体" panose="01010104010101010101" pitchFamily="2" charset="-122"/>
              </a:rPr>
              <a:t>点击这输入副标题</a:t>
            </a:r>
            <a:endParaRPr lang="en-US" b="0" dirty="0">
              <a:latin typeface="时尚中黑简体" panose="01010104010101010101" pitchFamily="2" charset="-122"/>
              <a:ea typeface="时尚中黑简体" panose="0101010401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ppt_x"/>
                                          </p:val>
                                        </p:tav>
                                        <p:tav tm="100000">
                                          <p:val>
                                            <p:strVal val="#ppt_x"/>
                                          </p:val>
                                        </p:tav>
                                      </p:tavLst>
                                    </p:anim>
                                    <p:anim calcmode="lin" valueType="num">
                                      <p:cBhvr additive="base">
                                        <p:cTn id="33" dur="50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500" fill="hold"/>
                                        <p:tgtEl>
                                          <p:spTgt spid="73"/>
                                        </p:tgtEl>
                                        <p:attrNameLst>
                                          <p:attrName>ppt_w</p:attrName>
                                        </p:attrNameLst>
                                      </p:cBhvr>
                                      <p:tavLst>
                                        <p:tav tm="0">
                                          <p:val>
                                            <p:fltVal val="0"/>
                                          </p:val>
                                        </p:tav>
                                        <p:tav tm="100000">
                                          <p:val>
                                            <p:strVal val="#ppt_w"/>
                                          </p:val>
                                        </p:tav>
                                      </p:tavLst>
                                    </p:anim>
                                    <p:anim calcmode="lin" valueType="num">
                                      <p:cBhvr>
                                        <p:cTn id="43" dur="500" fill="hold"/>
                                        <p:tgtEl>
                                          <p:spTgt spid="73"/>
                                        </p:tgtEl>
                                        <p:attrNameLst>
                                          <p:attrName>ppt_h</p:attrName>
                                        </p:attrNameLst>
                                      </p:cBhvr>
                                      <p:tavLst>
                                        <p:tav tm="0">
                                          <p:val>
                                            <p:fltVal val="0"/>
                                          </p:val>
                                        </p:tav>
                                        <p:tav tm="100000">
                                          <p:val>
                                            <p:strVal val="#ppt_h"/>
                                          </p:val>
                                        </p:tav>
                                      </p:tavLst>
                                    </p:anim>
                                    <p:animEffect transition="in" filter="fade">
                                      <p:cBhvr>
                                        <p:cTn id="44" dur="500"/>
                                        <p:tgtEl>
                                          <p:spTgt spid="73"/>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strips(downRight)">
                                      <p:cBhvr>
                                        <p:cTn id="67" dur="500"/>
                                        <p:tgtEl>
                                          <p:spTgt spid="87"/>
                                        </p:tgtEl>
                                      </p:cBhvr>
                                    </p:animEffect>
                                  </p:childTnLst>
                                </p:cTn>
                              </p:par>
                            </p:childTnLst>
                          </p:cTn>
                        </p:par>
                        <p:par>
                          <p:cTn id="68" fill="hold">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Right)">
                                      <p:cBhvr>
                                        <p:cTn id="71" dur="500"/>
                                        <p:tgtEl>
                                          <p:spTgt spid="88"/>
                                        </p:tgtEl>
                                      </p:cBhvr>
                                    </p:animEffect>
                                  </p:childTnLst>
                                </p:cTn>
                              </p:par>
                            </p:childTnLst>
                          </p:cTn>
                        </p:par>
                        <p:par>
                          <p:cTn id="72" fill="hold">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p:stCondLst>
                              <p:cond delay="5500"/>
                            </p:stCondLst>
                            <p:childTnLst>
                              <p:par>
                                <p:cTn id="77" presetID="13" presetClass="entr" presetSubtype="16"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plus(in)">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81" grpId="0"/>
      <p:bldP spid="82" grpId="0"/>
      <p:bldP spid="83" grpId="0"/>
      <p:bldP spid="84" grpId="0"/>
      <p:bldP spid="85" grpId="0"/>
      <p:bldP spid="87" grpId="0" animBg="1"/>
      <p:bldP spid="88" grpId="0" animBg="1"/>
      <p:bldP spid="8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9986188aad9f0707a9d80d1137f48616a956452"/>
  <p:tag name="ISPRING_PRESENTATION_TITLE" val="2医疗行业PPT模板"/>
</p:tagLst>
</file>

<file path=ppt/theme/theme1.xml><?xml version="1.0" encoding="utf-8"?>
<a:theme xmlns:a="http://schemas.openxmlformats.org/drawingml/2006/main" name="1_Custom Design">
  <a:themeElements>
    <a:clrScheme name="1_Colored Theme">
      <a:dk1>
        <a:srgbClr val="262626"/>
      </a:dk1>
      <a:lt1>
        <a:srgbClr val="FFFFFF"/>
      </a:lt1>
      <a:dk2>
        <a:srgbClr val="262626"/>
      </a:dk2>
      <a:lt2>
        <a:srgbClr val="FFFFFF"/>
      </a:lt2>
      <a:accent1>
        <a:srgbClr val="FFC000"/>
      </a:accent1>
      <a:accent2>
        <a:srgbClr val="FF3F5F"/>
      </a:accent2>
      <a:accent3>
        <a:srgbClr val="2AC2AC"/>
      </a:accent3>
      <a:accent4>
        <a:srgbClr val="3BC7E2"/>
      </a:accent4>
      <a:accent5>
        <a:srgbClr val="2993FF"/>
      </a:accent5>
      <a:accent6>
        <a:srgbClr val="7F739A"/>
      </a:accent6>
      <a:hlink>
        <a:srgbClr val="FFFFFF"/>
      </a:hlink>
      <a:folHlink>
        <a:srgbClr val="595959"/>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lumMod val="40000"/>
                <a:lumOff val="60000"/>
              </a:schemeClr>
            </a:gs>
            <a:gs pos="28000">
              <a:schemeClr val="accent1">
                <a:lumMod val="60000"/>
                <a:lumOff val="40000"/>
              </a:schemeClr>
            </a:gs>
            <a:gs pos="100000">
              <a:srgbClr val="56A8BD"/>
            </a:gs>
          </a:gsLst>
          <a:path path="circle">
            <a:fillToRect l="100000" b="100000"/>
          </a:path>
          <a:tileRect t="-100000" r="-100000"/>
        </a:gradFill>
        <a:ln>
          <a:noFill/>
        </a:ln>
        <a:effectLst>
          <a:innerShdw blurRad="63500" dist="50800" dir="16200000">
            <a:prstClr val="black">
              <a:alpha val="50000"/>
            </a:prstClr>
          </a:innerShdw>
        </a:effectLst>
      </a:spPr>
      <a:bodyPr lIns="68580" tIns="34290" rIns="68580" bIns="34290"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otalTime>0</TotalTime>
  <Words>2529</Words>
  <Application>Microsoft Office PowerPoint</Application>
  <PresentationFormat>全屏显示(16:9)</PresentationFormat>
  <Paragraphs>335</Paragraphs>
  <Slides>21</Slides>
  <Notes>21</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FontAwesome</vt:lpstr>
      <vt:lpstr>汉仪大黑简</vt:lpstr>
      <vt:lpstr>汉仪菱心体简</vt:lpstr>
      <vt:lpstr>黑体</vt:lpstr>
      <vt:lpstr>时尚中黑简体</vt:lpstr>
      <vt:lpstr>微软雅黑</vt:lpstr>
      <vt:lpstr>微软雅黑 Light</vt:lpstr>
      <vt:lpstr>造字工房力黑（非商用）常规体</vt:lpstr>
      <vt:lpstr>Arial</vt:lpstr>
      <vt:lpstr>Book Antiqua</vt:lpstr>
      <vt:lpstr>Calibri</vt:lpstr>
      <vt:lpstr>1_Custom Design</vt:lpstr>
      <vt:lpstr>PowerPoint 演示文稿</vt:lpstr>
      <vt:lpstr>PowerPoint 演示文稿</vt:lpstr>
      <vt:lpstr>PowerPoint 演示文稿</vt:lpstr>
      <vt:lpstr>点击这里输入主标题</vt:lpstr>
      <vt:lpstr>点击这里输入主标题</vt:lpstr>
      <vt:lpstr>点击这里输入主标题</vt:lpstr>
      <vt:lpstr>点击这里输入主标题</vt:lpstr>
      <vt:lpstr>点击这里输入主标题</vt:lpstr>
      <vt:lpstr>点击这里输入主标题</vt:lpstr>
      <vt:lpstr>点击这里输入主标题</vt:lpstr>
      <vt:lpstr>点击这里输入主标题</vt:lpstr>
      <vt:lpstr>点击这里输入主标题</vt:lpstr>
      <vt:lpstr>点击这里输入主标题</vt:lpstr>
      <vt:lpstr>PowerPoint 演示文稿</vt:lpstr>
      <vt:lpstr>点击这里输入主标题</vt:lpstr>
      <vt:lpstr>点击这里输入主标题</vt:lpstr>
      <vt:lpstr>点击这里输入主标题</vt:lpstr>
      <vt:lpstr>点击这里输入主标题</vt:lpstr>
      <vt:lpstr>点击这里输入主标题</vt:lpstr>
      <vt:lpstr>点击这里输入主标题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2014-09-03T19:30:00Z</dcterms:created>
  <dcterms:modified xsi:type="dcterms:W3CDTF">2021-01-05T06:46:51Z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